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1.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4670" r:id="rId2"/>
    <p:sldMasterId id="2147484682" r:id="rId3"/>
    <p:sldMasterId id="2147484694" r:id="rId4"/>
    <p:sldMasterId id="2147484696" r:id="rId5"/>
    <p:sldMasterId id="2147484708" r:id="rId6"/>
    <p:sldMasterId id="2147484720" r:id="rId7"/>
    <p:sldMasterId id="2147484732" r:id="rId8"/>
    <p:sldMasterId id="2147484734" r:id="rId9"/>
    <p:sldMasterId id="2147484736" r:id="rId10"/>
    <p:sldMasterId id="2147484748" r:id="rId11"/>
    <p:sldMasterId id="2147484855" r:id="rId12"/>
  </p:sldMasterIdLst>
  <p:notesMasterIdLst>
    <p:notesMasterId r:id="rId32"/>
  </p:notesMasterIdLst>
  <p:sldIdLst>
    <p:sldId id="330" r:id="rId13"/>
    <p:sldId id="331" r:id="rId14"/>
    <p:sldId id="332" r:id="rId15"/>
    <p:sldId id="333" r:id="rId16"/>
    <p:sldId id="334" r:id="rId17"/>
    <p:sldId id="335" r:id="rId18"/>
    <p:sldId id="328" r:id="rId19"/>
    <p:sldId id="336" r:id="rId20"/>
    <p:sldId id="337" r:id="rId21"/>
    <p:sldId id="338" r:id="rId22"/>
    <p:sldId id="339" r:id="rId23"/>
    <p:sldId id="340" r:id="rId24"/>
    <p:sldId id="341" r:id="rId25"/>
    <p:sldId id="342" r:id="rId26"/>
    <p:sldId id="343" r:id="rId27"/>
    <p:sldId id="344" r:id="rId28"/>
    <p:sldId id="345" r:id="rId29"/>
    <p:sldId id="256" r:id="rId30"/>
    <p:sldId id="347"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5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8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24" charset="-128"/>
                <a:cs typeface="ＭＳ Ｐゴシック" pitchFamily="24"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24" charset="-128"/>
                <a:cs typeface="ＭＳ Ｐゴシック" pitchFamily="24" charset="-128"/>
              </a:defRPr>
            </a:lvl1pPr>
          </a:lstStyle>
          <a:p>
            <a:pPr>
              <a:defRPr/>
            </a:pPr>
            <a:endParaRPr lang="en-US"/>
          </a:p>
        </p:txBody>
      </p:sp>
      <p:sp>
        <p:nvSpPr>
          <p:cNvPr id="1054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24" charset="-128"/>
                <a:cs typeface="ＭＳ Ｐゴシック" pitchFamily="24"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6C7E772-8CA3-EE43-80B0-8FBE16147188}" type="slidenum">
              <a:rPr lang="en-US"/>
              <a:pPr>
                <a:defRPr/>
              </a:pPr>
              <a:t>‹#›</a:t>
            </a:fld>
            <a:endParaRPr lang="en-US"/>
          </a:p>
        </p:txBody>
      </p:sp>
    </p:spTree>
    <p:extLst>
      <p:ext uri="{BB962C8B-B14F-4D97-AF65-F5344CB8AC3E}">
        <p14:creationId xmlns:p14="http://schemas.microsoft.com/office/powerpoint/2010/main" val="1494080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pitchFamily="-111"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3pPr>
    <a:lvl4pPr marL="13716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276F6AC-300F-7C4C-AC49-4657A93886DA}" type="slidenum">
              <a:rPr lang="zh-CN" altLang="en-US" sz="1200">
                <a:solidFill>
                  <a:srgbClr val="000000"/>
                </a:solidFill>
              </a:rPr>
              <a:pPr/>
              <a:t>1</a:t>
            </a:fld>
            <a:endParaRPr lang="en-US" altLang="zh-CN" sz="1200">
              <a:solidFill>
                <a:srgbClr val="000000"/>
              </a:solidFill>
            </a:endParaRPr>
          </a:p>
        </p:txBody>
      </p:sp>
      <p:sp>
        <p:nvSpPr>
          <p:cNvPr id="107522" name="Rectangle 2"/>
          <p:cNvSpPr>
            <a:spLocks noChangeArrowheads="1" noTextEdit="1"/>
          </p:cNvSpPr>
          <p:nvPr>
            <p:ph type="sldImg"/>
          </p:nvPr>
        </p:nvSpPr>
        <p:spPr>
          <a:solidFill>
            <a:srgbClr val="FFFFFF"/>
          </a:solidFill>
          <a:ln/>
        </p:spPr>
      </p:sp>
      <p:sp>
        <p:nvSpPr>
          <p:cNvPr id="107523"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zh-CN">
                <a:latin typeface="Arial" charset="0"/>
                <a:ea typeface="MS PGothic" charset="0"/>
                <a:cs typeface="MS PGothic" charset="0"/>
              </a:rPr>
              <a:t>Turn to page 29 in the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635632B-F45F-4342-879D-46FA83E28793}" type="slidenum">
              <a:rPr lang="zh-CN" altLang="en-US" sz="1200">
                <a:solidFill>
                  <a:srgbClr val="000000"/>
                </a:solidFill>
              </a:rPr>
              <a:pPr/>
              <a:t>11</a:t>
            </a:fld>
            <a:endParaRPr lang="en-US" altLang="zh-CN" sz="1200">
              <a:solidFill>
                <a:srgbClr val="000000"/>
              </a:solidFill>
            </a:endParaRPr>
          </a:p>
        </p:txBody>
      </p:sp>
      <p:sp>
        <p:nvSpPr>
          <p:cNvPr id="126978" name="Rectangle 2"/>
          <p:cNvSpPr>
            <a:spLocks noChangeArrowheads="1" noTextEdit="1"/>
          </p:cNvSpPr>
          <p:nvPr>
            <p:ph type="sldImg"/>
          </p:nvPr>
        </p:nvSpPr>
        <p:spPr>
          <a:solidFill>
            <a:srgbClr val="FFFFFF"/>
          </a:solidFill>
          <a:ln/>
        </p:spPr>
      </p:sp>
      <p:sp>
        <p:nvSpPr>
          <p:cNvPr id="12697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5BE27B7-B7CE-F841-98C4-A00D598318C1}" type="slidenum">
              <a:rPr lang="zh-CN" altLang="en-US" sz="1200">
                <a:solidFill>
                  <a:srgbClr val="000000"/>
                </a:solidFill>
              </a:rPr>
              <a:pPr/>
              <a:t>12</a:t>
            </a:fld>
            <a:endParaRPr lang="en-US" altLang="zh-CN" sz="1200">
              <a:solidFill>
                <a:srgbClr val="000000"/>
              </a:solidFill>
            </a:endParaRPr>
          </a:p>
        </p:txBody>
      </p:sp>
      <p:sp>
        <p:nvSpPr>
          <p:cNvPr id="129026" name="Rectangle 2"/>
          <p:cNvSpPr>
            <a:spLocks noChangeArrowheads="1" noTextEdit="1"/>
          </p:cNvSpPr>
          <p:nvPr>
            <p:ph type="sldImg"/>
          </p:nvPr>
        </p:nvSpPr>
        <p:spPr>
          <a:solidFill>
            <a:srgbClr val="FFFFFF"/>
          </a:solidFill>
          <a:ln/>
        </p:spPr>
      </p:sp>
      <p:sp>
        <p:nvSpPr>
          <p:cNvPr id="12902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3871C97-5602-FA46-A043-F62B8B2A3534}" type="slidenum">
              <a:rPr lang="zh-CN" altLang="en-US" sz="1200">
                <a:solidFill>
                  <a:srgbClr val="000000"/>
                </a:solidFill>
              </a:rPr>
              <a:pPr/>
              <a:t>13</a:t>
            </a:fld>
            <a:endParaRPr lang="en-US" altLang="zh-CN" sz="1200">
              <a:solidFill>
                <a:srgbClr val="000000"/>
              </a:solidFill>
            </a:endParaRPr>
          </a:p>
        </p:txBody>
      </p:sp>
      <p:sp>
        <p:nvSpPr>
          <p:cNvPr id="131074" name="Rectangle 2"/>
          <p:cNvSpPr>
            <a:spLocks noChangeArrowheads="1" noTextEdit="1"/>
          </p:cNvSpPr>
          <p:nvPr>
            <p:ph type="sldImg"/>
          </p:nvPr>
        </p:nvSpPr>
        <p:spPr>
          <a:xfrm>
            <a:off x="1150938" y="692150"/>
            <a:ext cx="4556125" cy="3416300"/>
          </a:xfrm>
          <a:solidFill>
            <a:srgbClr val="FFFFFF"/>
          </a:solidFill>
          <a:ln/>
        </p:spPr>
      </p:sp>
      <p:sp>
        <p:nvSpPr>
          <p:cNvPr id="13107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zh-CN" altLang="en-US" sz="2400">
              <a:latin typeface="Arial" charset="0"/>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CBE5FCA-AFA3-034B-8A96-4AE598389C6E}" type="slidenum">
              <a:rPr lang="zh-CN" altLang="en-US" sz="1200">
                <a:solidFill>
                  <a:srgbClr val="000000"/>
                </a:solidFill>
              </a:rPr>
              <a:pPr/>
              <a:t>14</a:t>
            </a:fld>
            <a:endParaRPr lang="en-US" altLang="zh-CN" sz="1200">
              <a:solidFill>
                <a:srgbClr val="000000"/>
              </a:solidFill>
            </a:endParaRPr>
          </a:p>
        </p:txBody>
      </p:sp>
      <p:sp>
        <p:nvSpPr>
          <p:cNvPr id="133122" name="Rectangle 2"/>
          <p:cNvSpPr>
            <a:spLocks noGrp="1" noRot="1" noChangeAspect="1" noChangeArrowheads="1" noTextEdit="1"/>
          </p:cNvSpPr>
          <p:nvPr>
            <p:ph type="sldImg"/>
          </p:nvPr>
        </p:nvSpPr>
        <p:spPr>
          <a:solidFill>
            <a:srgbClr val="FFFFFF"/>
          </a:solidFill>
          <a:ln/>
        </p:spPr>
      </p:sp>
      <p:sp>
        <p:nvSpPr>
          <p:cNvPr id="13312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09D150F-30EC-BC4F-B825-879610AE0CAF}" type="slidenum">
              <a:rPr lang="zh-CN" altLang="en-US" sz="1200">
                <a:solidFill>
                  <a:srgbClr val="000000"/>
                </a:solidFill>
              </a:rPr>
              <a:pPr/>
              <a:t>16</a:t>
            </a:fld>
            <a:endParaRPr lang="en-US" altLang="zh-CN" sz="1200">
              <a:solidFill>
                <a:srgbClr val="000000"/>
              </a:solidFill>
            </a:endParaRPr>
          </a:p>
        </p:txBody>
      </p:sp>
      <p:sp>
        <p:nvSpPr>
          <p:cNvPr id="136194" name="Rectangle 2"/>
          <p:cNvSpPr>
            <a:spLocks noGrp="1" noRot="1" noChangeAspect="1" noChangeArrowheads="1" noTextEdit="1"/>
          </p:cNvSpPr>
          <p:nvPr>
            <p:ph type="sldImg"/>
          </p:nvPr>
        </p:nvSpPr>
        <p:spPr>
          <a:solidFill>
            <a:srgbClr val="FFFFFF"/>
          </a:solidFill>
          <a:ln/>
        </p:spPr>
      </p:sp>
      <p:sp>
        <p:nvSpPr>
          <p:cNvPr id="136195"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zh-CN">
                <a:latin typeface="Arial" charset="0"/>
                <a:ea typeface="MS PGothic" charset="0"/>
                <a:cs typeface="MS PGothic" charset="0"/>
              </a:rPr>
              <a:t>Fill in your bulletin outline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956C2FE-A5CF-4B4D-AC04-1E451CE9CF88}" type="slidenum">
              <a:rPr lang="zh-CN" altLang="en-US" sz="1200">
                <a:solidFill>
                  <a:srgbClr val="000000"/>
                </a:solidFill>
              </a:rPr>
              <a:pPr/>
              <a:t>17</a:t>
            </a:fld>
            <a:endParaRPr lang="en-US" altLang="zh-CN" sz="1200">
              <a:solidFill>
                <a:srgbClr val="000000"/>
              </a:solidFill>
            </a:endParaRPr>
          </a:p>
        </p:txBody>
      </p:sp>
      <p:sp>
        <p:nvSpPr>
          <p:cNvPr id="138242" name="Rectangle 2"/>
          <p:cNvSpPr>
            <a:spLocks noGrp="1" noRot="1" noChangeAspect="1" noChangeArrowheads="1" noTextEdit="1"/>
          </p:cNvSpPr>
          <p:nvPr>
            <p:ph type="sldImg"/>
          </p:nvPr>
        </p:nvSpPr>
        <p:spPr>
          <a:solidFill>
            <a:srgbClr val="FFFFFF"/>
          </a:solidFill>
          <a:ln/>
        </p:spPr>
      </p:sp>
      <p:sp>
        <p:nvSpPr>
          <p:cNvPr id="13824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7948110-959B-6243-B457-BC970FF2E476}" type="slidenum">
              <a:rPr lang="en-US" sz="1200"/>
              <a:pPr/>
              <a:t>18</a:t>
            </a:fld>
            <a:endParaRPr lang="en-US" sz="1200"/>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392CA0D1-237F-1940-A06D-FBDAADF8B42E}" type="slidenum">
              <a:rPr lang="en-US" sz="1200">
                <a:solidFill>
                  <a:srgbClr val="000000"/>
                </a:solidFill>
                <a:latin typeface="Times New Roman" charset="0"/>
              </a:rPr>
              <a:pPr eaLnBrk="1" hangingPunct="1"/>
              <a:t>19</a:t>
            </a:fld>
            <a:endParaRPr lang="en-US" sz="1200">
              <a:solidFill>
                <a:srgbClr val="000000"/>
              </a:solidFill>
              <a:latin typeface="Times New Roman" charset="0"/>
            </a:endParaRPr>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MS PGothic" charset="0"/>
                <a:cs typeface="MS PGothic" charset="0"/>
              </a:rPr>
              <a:t>The explanation for free!</a:t>
            </a:r>
          </a:p>
          <a:p>
            <a:pPr eaLnBrk="1" hangingPunct="1"/>
            <a:r>
              <a:rPr lang="en-US">
                <a:latin typeface="Arial" charset="0"/>
                <a:ea typeface="MS PGothic" charset="0"/>
                <a:cs typeface="MS PGothic" charset="0"/>
              </a:rPr>
              <a:t>Bible Study link address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09D1D7F-C8D0-F440-B983-DD72C4563A5D}" type="slidenum">
              <a:rPr lang="zh-CN" altLang="en-US" sz="1200">
                <a:solidFill>
                  <a:srgbClr val="000000"/>
                </a:solidFill>
              </a:rPr>
              <a:pPr/>
              <a:t>2</a:t>
            </a:fld>
            <a:endParaRPr lang="en-US" altLang="zh-CN" sz="1200">
              <a:solidFill>
                <a:srgbClr val="000000"/>
              </a:solidFill>
            </a:endParaRPr>
          </a:p>
        </p:txBody>
      </p:sp>
      <p:sp>
        <p:nvSpPr>
          <p:cNvPr id="109570" name="Rectangle 2"/>
          <p:cNvSpPr>
            <a:spLocks noChangeArrowheads="1" noTextEdit="1"/>
          </p:cNvSpPr>
          <p:nvPr>
            <p:ph type="sldImg"/>
          </p:nvPr>
        </p:nvSpPr>
        <p:spPr>
          <a:solidFill>
            <a:srgbClr val="FFFFFF"/>
          </a:solidFill>
          <a:ln/>
        </p:spPr>
      </p:sp>
      <p:sp>
        <p:nvSpPr>
          <p:cNvPr id="109571" name="Rectangle 3"/>
          <p:cNvSpPr>
            <a:spLocks noChangeArrowheads="1"/>
          </p:cNvSpPr>
          <p:nvPr>
            <p:ph type="body" idx="1"/>
          </p:nvPr>
        </p:nvSpPr>
        <p:spPr>
          <a:solidFill>
            <a:srgbClr val="FFFFFF"/>
          </a:solidFill>
          <a:ln>
            <a:solidFill>
              <a:srgbClr val="000000"/>
            </a:solidFill>
          </a:ln>
        </p:spPr>
        <p:txBody>
          <a:bodyPr/>
          <a:lstStyle/>
          <a:p>
            <a:pPr eaLnBrk="1" hangingPunct="1">
              <a:buFont typeface="Wingdings" charset="0"/>
              <a:buNone/>
            </a:pPr>
            <a:r>
              <a:rPr lang="en-US" altLang="zh-CN" b="1">
                <a:latin typeface="Times" charset="0"/>
                <a:ea typeface="MS PGothic" charset="0"/>
                <a:cs typeface="MS PGothic" charset="0"/>
              </a:rPr>
              <a:t>"A major affirmation of our definition of expository preaching, therefore, maintains that </a:t>
            </a:r>
            <a:r>
              <a:rPr lang="fr-FR" b="1">
                <a:latin typeface="Times" charset="0"/>
                <a:ea typeface="MS PGothic" charset="0"/>
                <a:cs typeface="MS PGothic" charset="0"/>
              </a:rPr>
              <a:t>'</a:t>
            </a:r>
            <a:r>
              <a:rPr lang="en-US" altLang="zh-CN" b="1">
                <a:latin typeface="Times" charset="0"/>
                <a:ea typeface="MS PGothic" charset="0"/>
                <a:cs typeface="MS PGothic" charset="0"/>
              </a:rPr>
              <a:t>expository preaching is the communication of a biblical concept.</a:t>
            </a:r>
            <a:r>
              <a:rPr lang="fr-FR" b="1">
                <a:latin typeface="Times" charset="0"/>
                <a:ea typeface="MS PGothic" charset="0"/>
                <a:cs typeface="MS PGothic" charset="0"/>
              </a:rPr>
              <a:t>'</a:t>
            </a:r>
            <a:r>
              <a:rPr lang="en-US" altLang="zh-CN" b="1">
                <a:latin typeface="Times" charset="0"/>
                <a:ea typeface="MS PGothic" charset="0"/>
                <a:cs typeface="MS PGothic" charset="0"/>
              </a:rPr>
              <a:t>  That affirms the obvious.  </a:t>
            </a:r>
            <a:br>
              <a:rPr lang="en-US" altLang="zh-CN" b="1">
                <a:latin typeface="Times" charset="0"/>
                <a:ea typeface="MS PGothic" charset="0"/>
                <a:cs typeface="MS PGothic" charset="0"/>
              </a:rPr>
            </a:br>
            <a:r>
              <a:rPr lang="en-US" altLang="zh-CN" b="1" u="sng">
                <a:latin typeface="Times" charset="0"/>
                <a:ea typeface="MS PGothic" charset="0"/>
                <a:cs typeface="MS PGothic" charset="0"/>
              </a:rPr>
              <a:t>A sermon should be a bullet and not buckshot</a:t>
            </a:r>
            <a:r>
              <a:rPr lang="en-US" altLang="zh-CN" b="1">
                <a:latin typeface="Times" charset="0"/>
                <a:ea typeface="MS PGothic" charset="0"/>
                <a:cs typeface="MS PGothic" charset="0"/>
              </a:rPr>
              <a:t>.  Ideally each sermon is the explanation, interpretation, or application of a single dominant idea supported by other ideas, all drawn from one passage or several passages of Scripture" </a:t>
            </a:r>
          </a:p>
          <a:p>
            <a:pPr eaLnBrk="1" hangingPunct="1">
              <a:buFont typeface="Wingdings" charset="0"/>
              <a:buNone/>
            </a:pPr>
            <a:r>
              <a:rPr lang="en-US" altLang="zh-CN" b="1">
                <a:latin typeface="Times" charset="0"/>
                <a:ea typeface="MS PGothic" charset="0"/>
                <a:cs typeface="MS PGothic" charset="0"/>
              </a:rPr>
              <a:t>(Haddon Robinson, </a:t>
            </a:r>
            <a:r>
              <a:rPr lang="en-US" altLang="zh-CN" b="1" i="1">
                <a:latin typeface="Times" charset="0"/>
                <a:ea typeface="MS PGothic" charset="0"/>
                <a:cs typeface="MS PGothic" charset="0"/>
              </a:rPr>
              <a:t>Biblical Preaching</a:t>
            </a:r>
            <a:r>
              <a:rPr lang="en-US" altLang="zh-CN" b="1">
                <a:latin typeface="Times" charset="0"/>
                <a:ea typeface="MS PGothic" charset="0"/>
                <a:cs typeface="MS PGothic" charset="0"/>
              </a:rPr>
              <a:t>, 33)</a:t>
            </a:r>
          </a:p>
          <a:p>
            <a:pPr eaLnBrk="1" hangingPunct="1"/>
            <a:endParaRPr lang="en-US" altLang="zh-CN">
              <a:latin typeface="Arial"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31E30B2-FEBE-8245-93C7-83AF2C073E4C}" type="slidenum">
              <a:rPr lang="zh-CN" altLang="en-US" sz="1200">
                <a:solidFill>
                  <a:srgbClr val="000000"/>
                </a:solidFill>
              </a:rPr>
              <a:pPr/>
              <a:t>3</a:t>
            </a:fld>
            <a:endParaRPr lang="en-US" altLang="zh-CN" sz="1200">
              <a:solidFill>
                <a:srgbClr val="000000"/>
              </a:solidFill>
            </a:endParaRPr>
          </a:p>
        </p:txBody>
      </p:sp>
      <p:sp>
        <p:nvSpPr>
          <p:cNvPr id="111618" name="Rectangle 1026"/>
          <p:cNvSpPr>
            <a:spLocks noChangeArrowheads="1" noTextEdit="1"/>
          </p:cNvSpPr>
          <p:nvPr>
            <p:ph type="sldImg"/>
          </p:nvPr>
        </p:nvSpPr>
        <p:spPr>
          <a:ln/>
        </p:spPr>
      </p:sp>
      <p:sp>
        <p:nvSpPr>
          <p:cNvPr id="1116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C6DFD5A-2BC9-7C48-84B2-E18FC896073F}" type="slidenum">
              <a:rPr lang="zh-CN" altLang="en-US" sz="1200">
                <a:solidFill>
                  <a:srgbClr val="000000"/>
                </a:solidFill>
              </a:rPr>
              <a:pPr/>
              <a:t>4</a:t>
            </a:fld>
            <a:endParaRPr lang="en-US" altLang="zh-CN" sz="1200">
              <a:solidFill>
                <a:srgbClr val="000000"/>
              </a:solidFill>
            </a:endParaRPr>
          </a:p>
        </p:txBody>
      </p:sp>
      <p:sp>
        <p:nvSpPr>
          <p:cNvPr id="113666" name="Rectangle 2"/>
          <p:cNvSpPr>
            <a:spLocks noChangeArrowheads="1" noTextEdit="1"/>
          </p:cNvSpPr>
          <p:nvPr>
            <p:ph type="sldImg"/>
          </p:nvPr>
        </p:nvSpPr>
        <p:spPr>
          <a:xfrm>
            <a:off x="1150938" y="692150"/>
            <a:ext cx="4556125" cy="3416300"/>
          </a:xfrm>
          <a:solidFill>
            <a:srgbClr val="FFFFFF"/>
          </a:solidFill>
          <a:ln/>
        </p:spPr>
      </p:sp>
      <p:sp>
        <p:nvSpPr>
          <p:cNvPr id="11366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zh-CN" altLang="en-US" sz="2400">
              <a:latin typeface="Arial"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6E80A6D-C5EF-3A44-B469-7F6DB121DC3A}" type="slidenum">
              <a:rPr lang="zh-CN" altLang="en-US" sz="1200">
                <a:solidFill>
                  <a:srgbClr val="000000"/>
                </a:solidFill>
              </a:rPr>
              <a:pPr/>
              <a:t>5</a:t>
            </a:fld>
            <a:endParaRPr lang="en-US" altLang="zh-CN" sz="1200">
              <a:solidFill>
                <a:srgbClr val="000000"/>
              </a:solidFill>
            </a:endParaRPr>
          </a:p>
        </p:txBody>
      </p:sp>
      <p:sp>
        <p:nvSpPr>
          <p:cNvPr id="115714" name="Rectangle 2"/>
          <p:cNvSpPr>
            <a:spLocks noChangeArrowheads="1" noTextEdit="1"/>
          </p:cNvSpPr>
          <p:nvPr>
            <p:ph type="sldImg"/>
          </p:nvPr>
        </p:nvSpPr>
        <p:spPr>
          <a:solidFill>
            <a:srgbClr val="FFFFFF"/>
          </a:solidFill>
          <a:ln/>
        </p:spPr>
      </p:sp>
      <p:sp>
        <p:nvSpPr>
          <p:cNvPr id="11571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C5E3BA8-C561-944C-BF8C-E13438205B4B}" type="slidenum">
              <a:rPr lang="zh-CN" altLang="en-US" sz="1200">
                <a:solidFill>
                  <a:srgbClr val="000000"/>
                </a:solidFill>
              </a:rPr>
              <a:pPr/>
              <a:t>6</a:t>
            </a:fld>
            <a:endParaRPr lang="en-US" altLang="zh-CN" sz="1200">
              <a:solidFill>
                <a:srgbClr val="000000"/>
              </a:solidFill>
            </a:endParaRPr>
          </a:p>
        </p:txBody>
      </p:sp>
      <p:sp>
        <p:nvSpPr>
          <p:cNvPr id="117762" name="Rectangle 2"/>
          <p:cNvSpPr>
            <a:spLocks noChangeArrowheads="1" noTextEdit="1"/>
          </p:cNvSpPr>
          <p:nvPr>
            <p:ph type="sldImg"/>
          </p:nvPr>
        </p:nvSpPr>
        <p:spPr>
          <a:solidFill>
            <a:srgbClr val="FFFFFF"/>
          </a:solidFill>
          <a:ln/>
        </p:spPr>
      </p:sp>
      <p:sp>
        <p:nvSpPr>
          <p:cNvPr id="11776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281DA26-3AB0-B149-A480-FF59E9DE9CF4}" type="slidenum">
              <a:rPr lang="zh-CN" altLang="en-US" sz="1200">
                <a:solidFill>
                  <a:srgbClr val="000000"/>
                </a:solidFill>
              </a:rPr>
              <a:pPr/>
              <a:t>8</a:t>
            </a:fld>
            <a:endParaRPr lang="en-US" altLang="zh-CN" sz="1200">
              <a:solidFill>
                <a:srgbClr val="000000"/>
              </a:solidFill>
            </a:endParaRPr>
          </a:p>
        </p:txBody>
      </p:sp>
      <p:sp>
        <p:nvSpPr>
          <p:cNvPr id="120834" name="Rectangle 1026"/>
          <p:cNvSpPr>
            <a:spLocks noChangeArrowheads="1" noTextEdit="1"/>
          </p:cNvSpPr>
          <p:nvPr>
            <p:ph type="sldImg"/>
          </p:nvPr>
        </p:nvSpPr>
        <p:spPr>
          <a:solidFill>
            <a:srgbClr val="FFFFFF"/>
          </a:solidFill>
          <a:ln/>
        </p:spPr>
      </p:sp>
      <p:sp>
        <p:nvSpPr>
          <p:cNvPr id="120835" name="Rectangle 1027"/>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5C23F6F-E3D7-5B46-B04F-0EBD1AD69ECB}" type="slidenum">
              <a:rPr lang="zh-CN" altLang="en-US" sz="1200">
                <a:solidFill>
                  <a:srgbClr val="000000"/>
                </a:solidFill>
              </a:rPr>
              <a:pPr/>
              <a:t>9</a:t>
            </a:fld>
            <a:endParaRPr lang="en-US" altLang="zh-CN" sz="1200">
              <a:solidFill>
                <a:srgbClr val="000000"/>
              </a:solidFill>
            </a:endParaRPr>
          </a:p>
        </p:txBody>
      </p:sp>
      <p:sp>
        <p:nvSpPr>
          <p:cNvPr id="122882" name="Rectangle 2"/>
          <p:cNvSpPr>
            <a:spLocks noChangeArrowheads="1" noTextEdit="1"/>
          </p:cNvSpPr>
          <p:nvPr>
            <p:ph type="sldImg"/>
          </p:nvPr>
        </p:nvSpPr>
        <p:spPr>
          <a:solidFill>
            <a:srgbClr val="FFFFFF"/>
          </a:solidFill>
          <a:ln/>
        </p:spPr>
      </p:sp>
      <p:sp>
        <p:nvSpPr>
          <p:cNvPr id="12288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F2BC9FE-A646-0248-A1A2-5A8BCAFC4CFF}" type="slidenum">
              <a:rPr lang="zh-CN" altLang="en-US" sz="1200">
                <a:solidFill>
                  <a:srgbClr val="000000"/>
                </a:solidFill>
              </a:rPr>
              <a:pPr/>
              <a:t>10</a:t>
            </a:fld>
            <a:endParaRPr lang="en-US" altLang="zh-CN" sz="1200">
              <a:solidFill>
                <a:srgbClr val="000000"/>
              </a:solidFill>
            </a:endParaRPr>
          </a:p>
        </p:txBody>
      </p:sp>
      <p:sp>
        <p:nvSpPr>
          <p:cNvPr id="124930" name="Rectangle 2"/>
          <p:cNvSpPr>
            <a:spLocks noChangeArrowheads="1" noTextEdit="1"/>
          </p:cNvSpPr>
          <p:nvPr>
            <p:ph type="sldImg"/>
          </p:nvPr>
        </p:nvSpPr>
        <p:spPr>
          <a:solidFill>
            <a:srgbClr val="FFFFFF"/>
          </a:solidFill>
          <a:ln/>
        </p:spPr>
      </p:sp>
      <p:sp>
        <p:nvSpPr>
          <p:cNvPr id="12493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0B8969-DD53-7D47-AE5C-1254C55251EA}" type="slidenum">
              <a:rPr lang="en-US"/>
              <a:pPr>
                <a:defRPr/>
              </a:pPr>
              <a:t>‹#›</a:t>
            </a:fld>
            <a:endParaRPr lang="en-US"/>
          </a:p>
        </p:txBody>
      </p:sp>
    </p:spTree>
    <p:extLst>
      <p:ext uri="{BB962C8B-B14F-4D97-AF65-F5344CB8AC3E}">
        <p14:creationId xmlns:p14="http://schemas.microsoft.com/office/powerpoint/2010/main" val="332982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23E41D-D949-F849-B365-EBB540A751AB}" type="slidenum">
              <a:rPr lang="en-US"/>
              <a:pPr>
                <a:defRPr/>
              </a:pPr>
              <a:t>‹#›</a:t>
            </a:fld>
            <a:endParaRPr lang="en-US"/>
          </a:p>
        </p:txBody>
      </p:sp>
    </p:spTree>
    <p:extLst>
      <p:ext uri="{BB962C8B-B14F-4D97-AF65-F5344CB8AC3E}">
        <p14:creationId xmlns:p14="http://schemas.microsoft.com/office/powerpoint/2010/main" val="201227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7D7BA-A3DB-7342-BDB3-3DD3E83BCA6B}" type="slidenum">
              <a:rPr lang="en-US"/>
              <a:pPr>
                <a:defRPr/>
              </a:pPr>
              <a:t>‹#›</a:t>
            </a:fld>
            <a:endParaRPr lang="en-US"/>
          </a:p>
        </p:txBody>
      </p:sp>
    </p:spTree>
    <p:extLst>
      <p:ext uri="{BB962C8B-B14F-4D97-AF65-F5344CB8AC3E}">
        <p14:creationId xmlns:p14="http://schemas.microsoft.com/office/powerpoint/2010/main" val="418528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F8B418EF-6CBA-294E-A46F-80210DEF2871}" type="slidenum">
              <a:rPr lang="zh-CN" altLang="en-US"/>
              <a:pPr>
                <a:defRPr/>
              </a:pPr>
              <a:t>‹#›</a:t>
            </a:fld>
            <a:endParaRPr lang="en-US" altLang="zh-CN"/>
          </a:p>
        </p:txBody>
      </p:sp>
    </p:spTree>
    <p:extLst>
      <p:ext uri="{BB962C8B-B14F-4D97-AF65-F5344CB8AC3E}">
        <p14:creationId xmlns:p14="http://schemas.microsoft.com/office/powerpoint/2010/main" val="158811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D61D6DF-A216-AA40-A756-B9B567D959B4}" type="slidenum">
              <a:rPr lang="zh-CN" altLang="en-US"/>
              <a:pPr>
                <a:defRPr/>
              </a:pPr>
              <a:t>‹#›</a:t>
            </a:fld>
            <a:endParaRPr lang="en-US" altLang="zh-CN"/>
          </a:p>
        </p:txBody>
      </p:sp>
    </p:spTree>
    <p:extLst>
      <p:ext uri="{BB962C8B-B14F-4D97-AF65-F5344CB8AC3E}">
        <p14:creationId xmlns:p14="http://schemas.microsoft.com/office/powerpoint/2010/main" val="249952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29CF883-D690-064E-AD42-3182249083FC}" type="slidenum">
              <a:rPr lang="zh-CN" altLang="en-US"/>
              <a:pPr>
                <a:defRPr/>
              </a:pPr>
              <a:t>‹#›</a:t>
            </a:fld>
            <a:endParaRPr lang="en-US" altLang="zh-CN"/>
          </a:p>
        </p:txBody>
      </p:sp>
    </p:spTree>
    <p:extLst>
      <p:ext uri="{BB962C8B-B14F-4D97-AF65-F5344CB8AC3E}">
        <p14:creationId xmlns:p14="http://schemas.microsoft.com/office/powerpoint/2010/main" val="256098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6B44486-8A43-FA4E-BCC0-C117815BAED7}" type="slidenum">
              <a:rPr lang="zh-CN" altLang="en-US"/>
              <a:pPr>
                <a:defRPr/>
              </a:pPr>
              <a:t>‹#›</a:t>
            </a:fld>
            <a:endParaRPr lang="en-US" altLang="zh-CN"/>
          </a:p>
        </p:txBody>
      </p:sp>
    </p:spTree>
    <p:extLst>
      <p:ext uri="{BB962C8B-B14F-4D97-AF65-F5344CB8AC3E}">
        <p14:creationId xmlns:p14="http://schemas.microsoft.com/office/powerpoint/2010/main" val="1860645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902566EB-EACA-854F-9A2C-10C1A3E59FA7}" type="slidenum">
              <a:rPr lang="zh-CN" altLang="en-US"/>
              <a:pPr>
                <a:defRPr/>
              </a:pPr>
              <a:t>‹#›</a:t>
            </a:fld>
            <a:endParaRPr lang="en-US" altLang="zh-CN"/>
          </a:p>
        </p:txBody>
      </p:sp>
    </p:spTree>
    <p:extLst>
      <p:ext uri="{BB962C8B-B14F-4D97-AF65-F5344CB8AC3E}">
        <p14:creationId xmlns:p14="http://schemas.microsoft.com/office/powerpoint/2010/main" val="28841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9DE86B9E-EA5D-4E49-8719-6F51166797A6}" type="slidenum">
              <a:rPr lang="zh-CN" altLang="en-US"/>
              <a:pPr>
                <a:defRPr/>
              </a:pPr>
              <a:t>‹#›</a:t>
            </a:fld>
            <a:endParaRPr lang="en-US" altLang="zh-CN"/>
          </a:p>
        </p:txBody>
      </p:sp>
    </p:spTree>
    <p:extLst>
      <p:ext uri="{BB962C8B-B14F-4D97-AF65-F5344CB8AC3E}">
        <p14:creationId xmlns:p14="http://schemas.microsoft.com/office/powerpoint/2010/main" val="3283854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5841912D-F82C-514E-A79A-EBD83DC28748}" type="slidenum">
              <a:rPr lang="zh-CN" altLang="en-US"/>
              <a:pPr>
                <a:defRPr/>
              </a:pPr>
              <a:t>‹#›</a:t>
            </a:fld>
            <a:endParaRPr lang="en-US" altLang="zh-CN"/>
          </a:p>
        </p:txBody>
      </p:sp>
    </p:spTree>
    <p:extLst>
      <p:ext uri="{BB962C8B-B14F-4D97-AF65-F5344CB8AC3E}">
        <p14:creationId xmlns:p14="http://schemas.microsoft.com/office/powerpoint/2010/main" val="1843092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F78ACBCD-FBF9-1D41-8774-06B2B257CF9B}" type="slidenum">
              <a:rPr lang="zh-CN" altLang="en-US"/>
              <a:pPr>
                <a:defRPr/>
              </a:pPr>
              <a:t>‹#›</a:t>
            </a:fld>
            <a:endParaRPr lang="en-US" altLang="zh-CN"/>
          </a:p>
        </p:txBody>
      </p:sp>
    </p:spTree>
    <p:extLst>
      <p:ext uri="{BB962C8B-B14F-4D97-AF65-F5344CB8AC3E}">
        <p14:creationId xmlns:p14="http://schemas.microsoft.com/office/powerpoint/2010/main" val="83285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9FE21-4EA8-5F45-96BD-133734B67EF9}" type="slidenum">
              <a:rPr lang="en-US"/>
              <a:pPr>
                <a:defRPr/>
              </a:pPr>
              <a:t>‹#›</a:t>
            </a:fld>
            <a:endParaRPr lang="en-US"/>
          </a:p>
        </p:txBody>
      </p:sp>
    </p:spTree>
    <p:extLst>
      <p:ext uri="{BB962C8B-B14F-4D97-AF65-F5344CB8AC3E}">
        <p14:creationId xmlns:p14="http://schemas.microsoft.com/office/powerpoint/2010/main" val="369173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22AA4F4-6BE1-1749-9560-B290DE978FAA}" type="slidenum">
              <a:rPr lang="zh-CN" altLang="en-US"/>
              <a:pPr>
                <a:defRPr/>
              </a:pPr>
              <a:t>‹#›</a:t>
            </a:fld>
            <a:endParaRPr lang="en-US" altLang="zh-CN"/>
          </a:p>
        </p:txBody>
      </p:sp>
    </p:spTree>
    <p:extLst>
      <p:ext uri="{BB962C8B-B14F-4D97-AF65-F5344CB8AC3E}">
        <p14:creationId xmlns:p14="http://schemas.microsoft.com/office/powerpoint/2010/main" val="2901600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07D6B41-7025-4B41-ADF1-D2C398C8EDF1}" type="slidenum">
              <a:rPr lang="zh-CN" altLang="en-US"/>
              <a:pPr>
                <a:defRPr/>
              </a:pPr>
              <a:t>‹#›</a:t>
            </a:fld>
            <a:endParaRPr lang="en-US" altLang="zh-CN"/>
          </a:p>
        </p:txBody>
      </p:sp>
    </p:spTree>
    <p:extLst>
      <p:ext uri="{BB962C8B-B14F-4D97-AF65-F5344CB8AC3E}">
        <p14:creationId xmlns:p14="http://schemas.microsoft.com/office/powerpoint/2010/main" val="2813122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341AC1B-B5C3-8841-84DF-FF7DCAC13147}" type="slidenum">
              <a:rPr lang="zh-CN" altLang="en-US"/>
              <a:pPr>
                <a:defRPr/>
              </a:pPr>
              <a:t>‹#›</a:t>
            </a:fld>
            <a:endParaRPr lang="en-US" altLang="zh-CN"/>
          </a:p>
        </p:txBody>
      </p:sp>
    </p:spTree>
    <p:extLst>
      <p:ext uri="{BB962C8B-B14F-4D97-AF65-F5344CB8AC3E}">
        <p14:creationId xmlns:p14="http://schemas.microsoft.com/office/powerpoint/2010/main" val="550963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AED280A-64B1-D24F-9A3E-E4F4E912201D}" type="slidenum">
              <a:rPr lang="zh-CN" altLang="en-US"/>
              <a:pPr>
                <a:defRPr/>
              </a:pPr>
              <a:t>‹#›</a:t>
            </a:fld>
            <a:endParaRPr lang="en-US" altLang="zh-CN"/>
          </a:p>
        </p:txBody>
      </p:sp>
    </p:spTree>
    <p:extLst>
      <p:ext uri="{BB962C8B-B14F-4D97-AF65-F5344CB8AC3E}">
        <p14:creationId xmlns:p14="http://schemas.microsoft.com/office/powerpoint/2010/main" val="2602660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FFA816B-D7C1-A340-885E-8DDA98983105}" type="slidenum">
              <a:rPr lang="zh-CN" altLang="en-US"/>
              <a:pPr>
                <a:defRPr/>
              </a:pPr>
              <a:t>‹#›</a:t>
            </a:fld>
            <a:endParaRPr lang="en-US" altLang="zh-CN"/>
          </a:p>
        </p:txBody>
      </p:sp>
    </p:spTree>
    <p:extLst>
      <p:ext uri="{BB962C8B-B14F-4D97-AF65-F5344CB8AC3E}">
        <p14:creationId xmlns:p14="http://schemas.microsoft.com/office/powerpoint/2010/main" val="2433641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D74C82A-762B-2B40-82FF-3BEFD5AC3DCB}" type="slidenum">
              <a:rPr lang="zh-CN" altLang="en-US"/>
              <a:pPr>
                <a:defRPr/>
              </a:pPr>
              <a:t>‹#›</a:t>
            </a:fld>
            <a:endParaRPr lang="en-US" altLang="zh-CN"/>
          </a:p>
        </p:txBody>
      </p:sp>
    </p:spTree>
    <p:extLst>
      <p:ext uri="{BB962C8B-B14F-4D97-AF65-F5344CB8AC3E}">
        <p14:creationId xmlns:p14="http://schemas.microsoft.com/office/powerpoint/2010/main" val="2246372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CBB49DE-59F7-6242-A472-ACCE3FBC8037}" type="slidenum">
              <a:rPr lang="zh-CN" altLang="en-US"/>
              <a:pPr>
                <a:defRPr/>
              </a:pPr>
              <a:t>‹#›</a:t>
            </a:fld>
            <a:endParaRPr lang="en-US" altLang="zh-CN"/>
          </a:p>
        </p:txBody>
      </p:sp>
    </p:spTree>
    <p:extLst>
      <p:ext uri="{BB962C8B-B14F-4D97-AF65-F5344CB8AC3E}">
        <p14:creationId xmlns:p14="http://schemas.microsoft.com/office/powerpoint/2010/main" val="546013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C59AB28-3F5B-CB46-9165-E24DC4ABAD4E}" type="slidenum">
              <a:rPr lang="zh-CN" altLang="en-US"/>
              <a:pPr>
                <a:defRPr/>
              </a:pPr>
              <a:t>‹#›</a:t>
            </a:fld>
            <a:endParaRPr lang="en-US" altLang="zh-CN"/>
          </a:p>
        </p:txBody>
      </p:sp>
    </p:spTree>
    <p:extLst>
      <p:ext uri="{BB962C8B-B14F-4D97-AF65-F5344CB8AC3E}">
        <p14:creationId xmlns:p14="http://schemas.microsoft.com/office/powerpoint/2010/main" val="2084240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320FF3EE-781F-0B44-9B51-0491714E1E5F}" type="slidenum">
              <a:rPr lang="zh-CN" altLang="en-US"/>
              <a:pPr>
                <a:defRPr/>
              </a:pPr>
              <a:t>‹#›</a:t>
            </a:fld>
            <a:endParaRPr lang="en-US" altLang="zh-CN"/>
          </a:p>
        </p:txBody>
      </p:sp>
    </p:spTree>
    <p:extLst>
      <p:ext uri="{BB962C8B-B14F-4D97-AF65-F5344CB8AC3E}">
        <p14:creationId xmlns:p14="http://schemas.microsoft.com/office/powerpoint/2010/main" val="85515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C2BF04BB-B835-A649-96C9-92165D4ABE94}" type="slidenum">
              <a:rPr lang="zh-CN" altLang="en-US"/>
              <a:pPr>
                <a:defRPr/>
              </a:pPr>
              <a:t>‹#›</a:t>
            </a:fld>
            <a:endParaRPr lang="en-US" altLang="zh-CN"/>
          </a:p>
        </p:txBody>
      </p:sp>
    </p:spTree>
    <p:extLst>
      <p:ext uri="{BB962C8B-B14F-4D97-AF65-F5344CB8AC3E}">
        <p14:creationId xmlns:p14="http://schemas.microsoft.com/office/powerpoint/2010/main" val="254814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AF78E-CED3-C148-8889-0EA7C1B5BDBE}" type="slidenum">
              <a:rPr lang="en-US"/>
              <a:pPr>
                <a:defRPr/>
              </a:pPr>
              <a:t>‹#›</a:t>
            </a:fld>
            <a:endParaRPr lang="en-US"/>
          </a:p>
        </p:txBody>
      </p:sp>
    </p:spTree>
    <p:extLst>
      <p:ext uri="{BB962C8B-B14F-4D97-AF65-F5344CB8AC3E}">
        <p14:creationId xmlns:p14="http://schemas.microsoft.com/office/powerpoint/2010/main" val="707357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E82BEBF-0196-1B4D-8353-614F3480342D}" type="slidenum">
              <a:rPr lang="zh-CN" altLang="en-US"/>
              <a:pPr>
                <a:defRPr/>
              </a:pPr>
              <a:t>‹#›</a:t>
            </a:fld>
            <a:endParaRPr lang="en-US" altLang="zh-CN"/>
          </a:p>
        </p:txBody>
      </p:sp>
    </p:spTree>
    <p:extLst>
      <p:ext uri="{BB962C8B-B14F-4D97-AF65-F5344CB8AC3E}">
        <p14:creationId xmlns:p14="http://schemas.microsoft.com/office/powerpoint/2010/main" val="1539487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ADC8C73-3168-7943-9454-30946ACA3619}" type="slidenum">
              <a:rPr lang="zh-CN" altLang="en-US"/>
              <a:pPr>
                <a:defRPr/>
              </a:pPr>
              <a:t>‹#›</a:t>
            </a:fld>
            <a:endParaRPr lang="en-US" altLang="zh-CN"/>
          </a:p>
        </p:txBody>
      </p:sp>
    </p:spTree>
    <p:extLst>
      <p:ext uri="{BB962C8B-B14F-4D97-AF65-F5344CB8AC3E}">
        <p14:creationId xmlns:p14="http://schemas.microsoft.com/office/powerpoint/2010/main" val="1365519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DD7AC16-2E6D-0B47-B51C-B461254A466A}" type="slidenum">
              <a:rPr lang="zh-CN" altLang="en-US"/>
              <a:pPr>
                <a:defRPr/>
              </a:pPr>
              <a:t>‹#›</a:t>
            </a:fld>
            <a:endParaRPr lang="en-US" altLang="zh-CN"/>
          </a:p>
        </p:txBody>
      </p:sp>
    </p:spTree>
    <p:extLst>
      <p:ext uri="{BB962C8B-B14F-4D97-AF65-F5344CB8AC3E}">
        <p14:creationId xmlns:p14="http://schemas.microsoft.com/office/powerpoint/2010/main" val="2823890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1B262FA-BA8B-EE40-81DF-70C41A1CEB91}" type="slidenum">
              <a:rPr lang="zh-CN" altLang="en-US"/>
              <a:pPr>
                <a:defRPr/>
              </a:pPr>
              <a:t>‹#›</a:t>
            </a:fld>
            <a:endParaRPr lang="en-US" altLang="zh-CN"/>
          </a:p>
        </p:txBody>
      </p:sp>
    </p:spTree>
    <p:extLst>
      <p:ext uri="{BB962C8B-B14F-4D97-AF65-F5344CB8AC3E}">
        <p14:creationId xmlns:p14="http://schemas.microsoft.com/office/powerpoint/2010/main" val="1226651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4804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72F06D-26C8-904C-9FD4-76B53B1F0376}" type="slidenum">
              <a:rPr lang="zh-CN" altLang="en-US"/>
              <a:pPr/>
              <a:t>‹#›</a:t>
            </a:fld>
            <a:endParaRPr lang="en-US" altLang="zh-CN"/>
          </a:p>
        </p:txBody>
      </p:sp>
    </p:spTree>
    <p:extLst>
      <p:ext uri="{BB962C8B-B14F-4D97-AF65-F5344CB8AC3E}">
        <p14:creationId xmlns:p14="http://schemas.microsoft.com/office/powerpoint/2010/main" val="1334494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20474E-3F2B-784B-94F8-1D33070E4D80}" type="slidenum">
              <a:rPr lang="zh-CN" altLang="en-US"/>
              <a:pPr/>
              <a:t>‹#›</a:t>
            </a:fld>
            <a:endParaRPr lang="en-US" altLang="zh-CN"/>
          </a:p>
        </p:txBody>
      </p:sp>
    </p:spTree>
    <p:extLst>
      <p:ext uri="{BB962C8B-B14F-4D97-AF65-F5344CB8AC3E}">
        <p14:creationId xmlns:p14="http://schemas.microsoft.com/office/powerpoint/2010/main" val="3600221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358FD2-32DB-B641-969E-98DA394F110A}" type="slidenum">
              <a:rPr lang="zh-CN" altLang="en-US"/>
              <a:pPr/>
              <a:t>‹#›</a:t>
            </a:fld>
            <a:endParaRPr lang="en-US" altLang="zh-CN"/>
          </a:p>
        </p:txBody>
      </p:sp>
    </p:spTree>
    <p:extLst>
      <p:ext uri="{BB962C8B-B14F-4D97-AF65-F5344CB8AC3E}">
        <p14:creationId xmlns:p14="http://schemas.microsoft.com/office/powerpoint/2010/main" val="2460944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4C07B5-2103-8748-A328-1EBE56FDB227}" type="slidenum">
              <a:rPr lang="zh-CN" altLang="en-US"/>
              <a:pPr/>
              <a:t>‹#›</a:t>
            </a:fld>
            <a:endParaRPr lang="en-US" altLang="zh-CN"/>
          </a:p>
        </p:txBody>
      </p:sp>
    </p:spTree>
    <p:extLst>
      <p:ext uri="{BB962C8B-B14F-4D97-AF65-F5344CB8AC3E}">
        <p14:creationId xmlns:p14="http://schemas.microsoft.com/office/powerpoint/2010/main" val="1502883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676EF69-82A1-1F40-974C-47C615A695F6}" type="slidenum">
              <a:rPr lang="zh-CN" altLang="en-US"/>
              <a:pPr/>
              <a:t>‹#›</a:t>
            </a:fld>
            <a:endParaRPr lang="en-US" altLang="zh-CN"/>
          </a:p>
        </p:txBody>
      </p:sp>
    </p:spTree>
    <p:extLst>
      <p:ext uri="{BB962C8B-B14F-4D97-AF65-F5344CB8AC3E}">
        <p14:creationId xmlns:p14="http://schemas.microsoft.com/office/powerpoint/2010/main" val="49029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50C783-D488-3E4F-B7C2-FD084A9ADA3D}" type="slidenum">
              <a:rPr lang="en-US"/>
              <a:pPr>
                <a:defRPr/>
              </a:pPr>
              <a:t>‹#›</a:t>
            </a:fld>
            <a:endParaRPr lang="en-US"/>
          </a:p>
        </p:txBody>
      </p:sp>
    </p:spTree>
    <p:extLst>
      <p:ext uri="{BB962C8B-B14F-4D97-AF65-F5344CB8AC3E}">
        <p14:creationId xmlns:p14="http://schemas.microsoft.com/office/powerpoint/2010/main" val="1931836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5041232-B979-EC44-839B-0E278F08DFC4}" type="slidenum">
              <a:rPr lang="zh-CN" altLang="en-US"/>
              <a:pPr/>
              <a:t>‹#›</a:t>
            </a:fld>
            <a:endParaRPr lang="en-US" altLang="zh-CN"/>
          </a:p>
        </p:txBody>
      </p:sp>
    </p:spTree>
    <p:extLst>
      <p:ext uri="{BB962C8B-B14F-4D97-AF65-F5344CB8AC3E}">
        <p14:creationId xmlns:p14="http://schemas.microsoft.com/office/powerpoint/2010/main" val="4162338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A07531-E3A8-7448-9EC1-A8B9277B5700}" type="slidenum">
              <a:rPr lang="zh-CN" altLang="en-US"/>
              <a:pPr/>
              <a:t>‹#›</a:t>
            </a:fld>
            <a:endParaRPr lang="en-US" altLang="zh-CN"/>
          </a:p>
        </p:txBody>
      </p:sp>
    </p:spTree>
    <p:extLst>
      <p:ext uri="{BB962C8B-B14F-4D97-AF65-F5344CB8AC3E}">
        <p14:creationId xmlns:p14="http://schemas.microsoft.com/office/powerpoint/2010/main" val="1638997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DABABF-8A2E-9148-8340-C0C3E2BD2861}" type="slidenum">
              <a:rPr lang="zh-CN" altLang="en-US"/>
              <a:pPr/>
              <a:t>‹#›</a:t>
            </a:fld>
            <a:endParaRPr lang="en-US" altLang="zh-CN"/>
          </a:p>
        </p:txBody>
      </p:sp>
    </p:spTree>
    <p:extLst>
      <p:ext uri="{BB962C8B-B14F-4D97-AF65-F5344CB8AC3E}">
        <p14:creationId xmlns:p14="http://schemas.microsoft.com/office/powerpoint/2010/main" val="1105688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1BB496-EE10-844C-9547-C8128E7B93BA}" type="slidenum">
              <a:rPr lang="zh-CN" altLang="en-US"/>
              <a:pPr/>
              <a:t>‹#›</a:t>
            </a:fld>
            <a:endParaRPr lang="en-US" altLang="zh-CN"/>
          </a:p>
        </p:txBody>
      </p:sp>
    </p:spTree>
    <p:extLst>
      <p:ext uri="{BB962C8B-B14F-4D97-AF65-F5344CB8AC3E}">
        <p14:creationId xmlns:p14="http://schemas.microsoft.com/office/powerpoint/2010/main" val="1117694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A81406-756C-2346-9083-E15F23721851}" type="slidenum">
              <a:rPr lang="zh-CN" altLang="en-US"/>
              <a:pPr/>
              <a:t>‹#›</a:t>
            </a:fld>
            <a:endParaRPr lang="en-US" altLang="zh-CN"/>
          </a:p>
        </p:txBody>
      </p:sp>
    </p:spTree>
    <p:extLst>
      <p:ext uri="{BB962C8B-B14F-4D97-AF65-F5344CB8AC3E}">
        <p14:creationId xmlns:p14="http://schemas.microsoft.com/office/powerpoint/2010/main" val="1407646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AC3B3D-2B5F-2E4F-9C75-FD97F7676BF2}" type="slidenum">
              <a:rPr lang="zh-CN" altLang="en-US"/>
              <a:pPr/>
              <a:t>‹#›</a:t>
            </a:fld>
            <a:endParaRPr lang="en-US" altLang="zh-CN"/>
          </a:p>
        </p:txBody>
      </p:sp>
    </p:spTree>
    <p:extLst>
      <p:ext uri="{BB962C8B-B14F-4D97-AF65-F5344CB8AC3E}">
        <p14:creationId xmlns:p14="http://schemas.microsoft.com/office/powerpoint/2010/main" val="1206599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21"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88422"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1"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rgbClr val="238D89"/>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rgbClr val="238D89"/>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rgbClr val="238D89"/>
                </a:solidFill>
              </a:defRPr>
            </a:lvl1pPr>
          </a:lstStyle>
          <a:p>
            <a:pPr>
              <a:defRPr/>
            </a:pPr>
            <a:fld id="{E639B0F0-0C6C-534E-BEC1-C89319A77903}" type="slidenum">
              <a:rPr lang="zh-CN" altLang="en-US"/>
              <a:pPr>
                <a:defRPr/>
              </a:pPr>
              <a:t>‹#›</a:t>
            </a:fld>
            <a:endParaRPr lang="en-US" altLang="zh-CN"/>
          </a:p>
        </p:txBody>
      </p:sp>
    </p:spTree>
    <p:extLst>
      <p:ext uri="{BB962C8B-B14F-4D97-AF65-F5344CB8AC3E}">
        <p14:creationId xmlns:p14="http://schemas.microsoft.com/office/powerpoint/2010/main" val="774300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50B8038-EFE7-DA44-A57C-033EDE4EFC8F}" type="slidenum">
              <a:rPr lang="zh-CN" altLang="en-US"/>
              <a:pPr>
                <a:defRPr/>
              </a:pPr>
              <a:t>‹#›</a:t>
            </a:fld>
            <a:endParaRPr lang="en-US" altLang="zh-CN"/>
          </a:p>
        </p:txBody>
      </p:sp>
    </p:spTree>
    <p:extLst>
      <p:ext uri="{BB962C8B-B14F-4D97-AF65-F5344CB8AC3E}">
        <p14:creationId xmlns:p14="http://schemas.microsoft.com/office/powerpoint/2010/main" val="677865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F173228-7B11-D84C-A842-73C724000DF1}" type="slidenum">
              <a:rPr lang="zh-CN" altLang="en-US"/>
              <a:pPr>
                <a:defRPr/>
              </a:pPr>
              <a:t>‹#›</a:t>
            </a:fld>
            <a:endParaRPr lang="en-US" altLang="zh-CN"/>
          </a:p>
        </p:txBody>
      </p:sp>
    </p:spTree>
    <p:extLst>
      <p:ext uri="{BB962C8B-B14F-4D97-AF65-F5344CB8AC3E}">
        <p14:creationId xmlns:p14="http://schemas.microsoft.com/office/powerpoint/2010/main" val="3591845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9E4F955-8BF2-FB4A-9F13-47117C8B50C6}" type="slidenum">
              <a:rPr lang="zh-CN" altLang="en-US"/>
              <a:pPr>
                <a:defRPr/>
              </a:pPr>
              <a:t>‹#›</a:t>
            </a:fld>
            <a:endParaRPr lang="en-US" altLang="zh-CN"/>
          </a:p>
        </p:txBody>
      </p:sp>
    </p:spTree>
    <p:extLst>
      <p:ext uri="{BB962C8B-B14F-4D97-AF65-F5344CB8AC3E}">
        <p14:creationId xmlns:p14="http://schemas.microsoft.com/office/powerpoint/2010/main" val="236916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EFA07B-B1CD-5A45-A454-4AC79098F56F}" type="slidenum">
              <a:rPr lang="en-US"/>
              <a:pPr>
                <a:defRPr/>
              </a:pPr>
              <a:t>‹#›</a:t>
            </a:fld>
            <a:endParaRPr lang="en-US"/>
          </a:p>
        </p:txBody>
      </p:sp>
    </p:spTree>
    <p:extLst>
      <p:ext uri="{BB962C8B-B14F-4D97-AF65-F5344CB8AC3E}">
        <p14:creationId xmlns:p14="http://schemas.microsoft.com/office/powerpoint/2010/main" val="1008337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24F26CDC-D62C-5748-8998-6AE97DECD4BE}" type="slidenum">
              <a:rPr lang="zh-CN" altLang="en-US"/>
              <a:pPr>
                <a:defRPr/>
              </a:pPr>
              <a:t>‹#›</a:t>
            </a:fld>
            <a:endParaRPr lang="en-US" altLang="zh-CN"/>
          </a:p>
        </p:txBody>
      </p:sp>
    </p:spTree>
    <p:extLst>
      <p:ext uri="{BB962C8B-B14F-4D97-AF65-F5344CB8AC3E}">
        <p14:creationId xmlns:p14="http://schemas.microsoft.com/office/powerpoint/2010/main" val="3622852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29667F32-41DB-E046-8D9D-568F4F731B9A}" type="slidenum">
              <a:rPr lang="zh-CN" altLang="en-US"/>
              <a:pPr>
                <a:defRPr/>
              </a:pPr>
              <a:t>‹#›</a:t>
            </a:fld>
            <a:endParaRPr lang="en-US" altLang="zh-CN"/>
          </a:p>
        </p:txBody>
      </p:sp>
    </p:spTree>
    <p:extLst>
      <p:ext uri="{BB962C8B-B14F-4D97-AF65-F5344CB8AC3E}">
        <p14:creationId xmlns:p14="http://schemas.microsoft.com/office/powerpoint/2010/main" val="11408965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FC02EBB-ABB9-1243-B414-ABEF2BFE12E0}" type="slidenum">
              <a:rPr lang="zh-CN" altLang="en-US"/>
              <a:pPr>
                <a:defRPr/>
              </a:pPr>
              <a:t>‹#›</a:t>
            </a:fld>
            <a:endParaRPr lang="en-US" altLang="zh-CN"/>
          </a:p>
        </p:txBody>
      </p:sp>
    </p:spTree>
    <p:extLst>
      <p:ext uri="{BB962C8B-B14F-4D97-AF65-F5344CB8AC3E}">
        <p14:creationId xmlns:p14="http://schemas.microsoft.com/office/powerpoint/2010/main" val="3861245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9D1FE15-057E-E845-BDD7-EFA77DFC448A}" type="slidenum">
              <a:rPr lang="zh-CN" altLang="en-US"/>
              <a:pPr>
                <a:defRPr/>
              </a:pPr>
              <a:t>‹#›</a:t>
            </a:fld>
            <a:endParaRPr lang="en-US" altLang="zh-CN"/>
          </a:p>
        </p:txBody>
      </p:sp>
    </p:spTree>
    <p:extLst>
      <p:ext uri="{BB962C8B-B14F-4D97-AF65-F5344CB8AC3E}">
        <p14:creationId xmlns:p14="http://schemas.microsoft.com/office/powerpoint/2010/main" val="219805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596BEE77-C1D0-334F-93BE-22DEB4E71A90}" type="slidenum">
              <a:rPr lang="zh-CN" altLang="en-US"/>
              <a:pPr>
                <a:defRPr/>
              </a:pPr>
              <a:t>‹#›</a:t>
            </a:fld>
            <a:endParaRPr lang="en-US" altLang="zh-CN"/>
          </a:p>
        </p:txBody>
      </p:sp>
    </p:spTree>
    <p:extLst>
      <p:ext uri="{BB962C8B-B14F-4D97-AF65-F5344CB8AC3E}">
        <p14:creationId xmlns:p14="http://schemas.microsoft.com/office/powerpoint/2010/main" val="2202853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1CEA15F-7C63-5A4E-8876-E50DCFE717AC}" type="slidenum">
              <a:rPr lang="zh-CN" altLang="en-US"/>
              <a:pPr>
                <a:defRPr/>
              </a:pPr>
              <a:t>‹#›</a:t>
            </a:fld>
            <a:endParaRPr lang="en-US" altLang="zh-CN"/>
          </a:p>
        </p:txBody>
      </p:sp>
    </p:spTree>
    <p:extLst>
      <p:ext uri="{BB962C8B-B14F-4D97-AF65-F5344CB8AC3E}">
        <p14:creationId xmlns:p14="http://schemas.microsoft.com/office/powerpoint/2010/main" val="3821267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57B99C6-715B-D84C-B7F6-A1DC2FC8553F}" type="slidenum">
              <a:rPr lang="zh-CN" altLang="en-US"/>
              <a:pPr>
                <a:defRPr/>
              </a:pPr>
              <a:t>‹#›</a:t>
            </a:fld>
            <a:endParaRPr lang="en-US" altLang="zh-CN"/>
          </a:p>
        </p:txBody>
      </p:sp>
    </p:spTree>
    <p:extLst>
      <p:ext uri="{BB962C8B-B14F-4D97-AF65-F5344CB8AC3E}">
        <p14:creationId xmlns:p14="http://schemas.microsoft.com/office/powerpoint/2010/main" val="258877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820DD0-144B-554B-9214-C59E98C60437}" type="slidenum">
              <a:rPr lang="zh-CN" altLang="en-US"/>
              <a:pPr>
                <a:defRPr/>
              </a:pPr>
              <a:t>‹#›</a:t>
            </a:fld>
            <a:endParaRPr lang="en-US" altLang="zh-CN"/>
          </a:p>
        </p:txBody>
      </p:sp>
    </p:spTree>
    <p:extLst>
      <p:ext uri="{BB962C8B-B14F-4D97-AF65-F5344CB8AC3E}">
        <p14:creationId xmlns:p14="http://schemas.microsoft.com/office/powerpoint/2010/main" val="2903910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B0E32-E3AA-D648-A4F5-928749AAC5DB}" type="slidenum">
              <a:rPr lang="zh-CN" altLang="en-US"/>
              <a:pPr>
                <a:defRPr/>
              </a:pPr>
              <a:t>‹#›</a:t>
            </a:fld>
            <a:endParaRPr lang="en-US" altLang="zh-CN"/>
          </a:p>
        </p:txBody>
      </p:sp>
    </p:spTree>
    <p:extLst>
      <p:ext uri="{BB962C8B-B14F-4D97-AF65-F5344CB8AC3E}">
        <p14:creationId xmlns:p14="http://schemas.microsoft.com/office/powerpoint/2010/main" val="3159702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46A8D4-ED73-8246-865D-EC07EFF35C57}" type="slidenum">
              <a:rPr lang="zh-CN" altLang="en-US"/>
              <a:pPr>
                <a:defRPr/>
              </a:pPr>
              <a:t>‹#›</a:t>
            </a:fld>
            <a:endParaRPr lang="en-US" altLang="zh-CN"/>
          </a:p>
        </p:txBody>
      </p:sp>
    </p:spTree>
    <p:extLst>
      <p:ext uri="{BB962C8B-B14F-4D97-AF65-F5344CB8AC3E}">
        <p14:creationId xmlns:p14="http://schemas.microsoft.com/office/powerpoint/2010/main" val="113137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1CAB39-0F5D-7743-80F8-986234F03D70}" type="slidenum">
              <a:rPr lang="en-US"/>
              <a:pPr>
                <a:defRPr/>
              </a:pPr>
              <a:t>‹#›</a:t>
            </a:fld>
            <a:endParaRPr lang="en-US"/>
          </a:p>
        </p:txBody>
      </p:sp>
    </p:spTree>
    <p:extLst>
      <p:ext uri="{BB962C8B-B14F-4D97-AF65-F5344CB8AC3E}">
        <p14:creationId xmlns:p14="http://schemas.microsoft.com/office/powerpoint/2010/main" val="21632103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0DC565-A12B-7847-BE76-B4F041CB5336}" type="slidenum">
              <a:rPr lang="zh-CN" altLang="en-US"/>
              <a:pPr>
                <a:defRPr/>
              </a:pPr>
              <a:t>‹#›</a:t>
            </a:fld>
            <a:endParaRPr lang="en-US" altLang="zh-CN"/>
          </a:p>
        </p:txBody>
      </p:sp>
    </p:spTree>
    <p:extLst>
      <p:ext uri="{BB962C8B-B14F-4D97-AF65-F5344CB8AC3E}">
        <p14:creationId xmlns:p14="http://schemas.microsoft.com/office/powerpoint/2010/main" val="2966851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AE519F-F91F-BE49-8E5F-5AB05053B36F}" type="slidenum">
              <a:rPr lang="zh-CN" altLang="en-US"/>
              <a:pPr>
                <a:defRPr/>
              </a:pPr>
              <a:t>‹#›</a:t>
            </a:fld>
            <a:endParaRPr lang="en-US" altLang="zh-CN"/>
          </a:p>
        </p:txBody>
      </p:sp>
    </p:spTree>
    <p:extLst>
      <p:ext uri="{BB962C8B-B14F-4D97-AF65-F5344CB8AC3E}">
        <p14:creationId xmlns:p14="http://schemas.microsoft.com/office/powerpoint/2010/main" val="735480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6D8902-0012-F84B-96DD-57C34791FDB2}" type="slidenum">
              <a:rPr lang="zh-CN" altLang="en-US"/>
              <a:pPr>
                <a:defRPr/>
              </a:pPr>
              <a:t>‹#›</a:t>
            </a:fld>
            <a:endParaRPr lang="en-US" altLang="zh-CN"/>
          </a:p>
        </p:txBody>
      </p:sp>
    </p:spTree>
    <p:extLst>
      <p:ext uri="{BB962C8B-B14F-4D97-AF65-F5344CB8AC3E}">
        <p14:creationId xmlns:p14="http://schemas.microsoft.com/office/powerpoint/2010/main" val="144451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E307D5-C285-1C42-AF48-A1E570FD1B1E}" type="slidenum">
              <a:rPr lang="zh-CN" altLang="en-US"/>
              <a:pPr>
                <a:defRPr/>
              </a:pPr>
              <a:t>‹#›</a:t>
            </a:fld>
            <a:endParaRPr lang="en-US" altLang="zh-CN"/>
          </a:p>
        </p:txBody>
      </p:sp>
    </p:spTree>
    <p:extLst>
      <p:ext uri="{BB962C8B-B14F-4D97-AF65-F5344CB8AC3E}">
        <p14:creationId xmlns:p14="http://schemas.microsoft.com/office/powerpoint/2010/main" val="816679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A685D1-9185-194B-8AE1-C4AD0C65410E}" type="slidenum">
              <a:rPr lang="zh-CN" altLang="en-US"/>
              <a:pPr>
                <a:defRPr/>
              </a:pPr>
              <a:t>‹#›</a:t>
            </a:fld>
            <a:endParaRPr lang="en-US" altLang="zh-CN"/>
          </a:p>
        </p:txBody>
      </p:sp>
    </p:spTree>
    <p:extLst>
      <p:ext uri="{BB962C8B-B14F-4D97-AF65-F5344CB8AC3E}">
        <p14:creationId xmlns:p14="http://schemas.microsoft.com/office/powerpoint/2010/main" val="200525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CD316-9BA6-2E40-8315-93B3053AF2BB}" type="slidenum">
              <a:rPr lang="zh-CN" altLang="en-US"/>
              <a:pPr>
                <a:defRPr/>
              </a:pPr>
              <a:t>‹#›</a:t>
            </a:fld>
            <a:endParaRPr lang="en-US" altLang="zh-CN"/>
          </a:p>
        </p:txBody>
      </p:sp>
    </p:spTree>
    <p:extLst>
      <p:ext uri="{BB962C8B-B14F-4D97-AF65-F5344CB8AC3E}">
        <p14:creationId xmlns:p14="http://schemas.microsoft.com/office/powerpoint/2010/main" val="3524658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EFBC8C-CF28-7A40-AE1A-CAAB029A102D}" type="slidenum">
              <a:rPr lang="zh-CN" altLang="en-US"/>
              <a:pPr>
                <a:defRPr/>
              </a:pPr>
              <a:t>‹#›</a:t>
            </a:fld>
            <a:endParaRPr lang="en-US" altLang="zh-CN"/>
          </a:p>
        </p:txBody>
      </p:sp>
    </p:spTree>
    <p:extLst>
      <p:ext uri="{BB962C8B-B14F-4D97-AF65-F5344CB8AC3E}">
        <p14:creationId xmlns:p14="http://schemas.microsoft.com/office/powerpoint/2010/main" val="41054235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4F531D-6C53-2649-9F0F-E6EF3E0D2908}" type="slidenum">
              <a:rPr lang="zh-CN" altLang="en-US"/>
              <a:pPr>
                <a:defRPr/>
              </a:pPr>
              <a:t>‹#›</a:t>
            </a:fld>
            <a:endParaRPr lang="en-US" altLang="zh-CN"/>
          </a:p>
        </p:txBody>
      </p:sp>
    </p:spTree>
    <p:extLst>
      <p:ext uri="{BB962C8B-B14F-4D97-AF65-F5344CB8AC3E}">
        <p14:creationId xmlns:p14="http://schemas.microsoft.com/office/powerpoint/2010/main" val="41078871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1173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38D5A79-66E0-E943-93E1-31A8AEF382AE}" type="slidenum">
              <a:rPr lang="zh-CN" altLang="en-US"/>
              <a:pPr>
                <a:defRPr/>
              </a:pPr>
              <a:t>‹#›</a:t>
            </a:fld>
            <a:endParaRPr lang="en-US" altLang="zh-CN"/>
          </a:p>
        </p:txBody>
      </p:sp>
    </p:spTree>
    <p:extLst>
      <p:ext uri="{BB962C8B-B14F-4D97-AF65-F5344CB8AC3E}">
        <p14:creationId xmlns:p14="http://schemas.microsoft.com/office/powerpoint/2010/main" val="2838221656"/>
      </p:ext>
    </p:extLst>
  </p:cSld>
  <p:clrMapOvr>
    <a:masterClrMapping/>
  </p:clrMapOvr>
  <p:transition xmlns:p14="http://schemas.microsoft.com/office/powerpoint/2010/mai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24188-2528-DB46-8917-4E1BDA0D75F4}" type="slidenum">
              <a:rPr lang="en-US"/>
              <a:pPr>
                <a:defRPr/>
              </a:pPr>
              <a:t>‹#›</a:t>
            </a:fld>
            <a:endParaRPr lang="en-US"/>
          </a:p>
        </p:txBody>
      </p:sp>
    </p:spTree>
    <p:extLst>
      <p:ext uri="{BB962C8B-B14F-4D97-AF65-F5344CB8AC3E}">
        <p14:creationId xmlns:p14="http://schemas.microsoft.com/office/powerpoint/2010/main" val="773525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EBE603-E293-0042-B93F-32E89A8E980E}" type="slidenum">
              <a:rPr lang="zh-CN" altLang="en-US"/>
              <a:pPr>
                <a:defRPr/>
              </a:pPr>
              <a:t>‹#›</a:t>
            </a:fld>
            <a:endParaRPr lang="en-US" altLang="zh-CN"/>
          </a:p>
        </p:txBody>
      </p:sp>
    </p:spTree>
    <p:extLst>
      <p:ext uri="{BB962C8B-B14F-4D97-AF65-F5344CB8AC3E}">
        <p14:creationId xmlns:p14="http://schemas.microsoft.com/office/powerpoint/2010/main" val="18351553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DB928-029C-C844-8A3E-CFB015C29A1F}" type="slidenum">
              <a:rPr lang="zh-CN" altLang="en-US"/>
              <a:pPr>
                <a:defRPr/>
              </a:pPr>
              <a:t>‹#›</a:t>
            </a:fld>
            <a:endParaRPr lang="en-US" altLang="zh-CN"/>
          </a:p>
        </p:txBody>
      </p:sp>
    </p:spTree>
    <p:extLst>
      <p:ext uri="{BB962C8B-B14F-4D97-AF65-F5344CB8AC3E}">
        <p14:creationId xmlns:p14="http://schemas.microsoft.com/office/powerpoint/2010/main" val="2591301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20B54-9236-F447-8FC4-310210B3F3A8}" type="slidenum">
              <a:rPr lang="zh-CN" altLang="en-US"/>
              <a:pPr>
                <a:defRPr/>
              </a:pPr>
              <a:t>‹#›</a:t>
            </a:fld>
            <a:endParaRPr lang="en-US" altLang="zh-CN"/>
          </a:p>
        </p:txBody>
      </p:sp>
    </p:spTree>
    <p:extLst>
      <p:ext uri="{BB962C8B-B14F-4D97-AF65-F5344CB8AC3E}">
        <p14:creationId xmlns:p14="http://schemas.microsoft.com/office/powerpoint/2010/main" val="2218871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B11316-FE62-E24F-ABFD-569C6F38E904}" type="slidenum">
              <a:rPr lang="zh-CN" altLang="en-US"/>
              <a:pPr>
                <a:defRPr/>
              </a:pPr>
              <a:t>‹#›</a:t>
            </a:fld>
            <a:endParaRPr lang="en-US" altLang="zh-CN"/>
          </a:p>
        </p:txBody>
      </p:sp>
    </p:spTree>
    <p:extLst>
      <p:ext uri="{BB962C8B-B14F-4D97-AF65-F5344CB8AC3E}">
        <p14:creationId xmlns:p14="http://schemas.microsoft.com/office/powerpoint/2010/main" val="31225252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61CEAF-6B93-B543-B82E-D12DDB7CCDA4}" type="slidenum">
              <a:rPr lang="zh-CN" altLang="en-US"/>
              <a:pPr>
                <a:defRPr/>
              </a:pPr>
              <a:t>‹#›</a:t>
            </a:fld>
            <a:endParaRPr lang="en-US" altLang="zh-CN"/>
          </a:p>
        </p:txBody>
      </p:sp>
    </p:spTree>
    <p:extLst>
      <p:ext uri="{BB962C8B-B14F-4D97-AF65-F5344CB8AC3E}">
        <p14:creationId xmlns:p14="http://schemas.microsoft.com/office/powerpoint/2010/main" val="199024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477AD0-3240-8E40-BFF4-996E7A56CC3D}" type="slidenum">
              <a:rPr lang="zh-CN" altLang="en-US"/>
              <a:pPr>
                <a:defRPr/>
              </a:pPr>
              <a:t>‹#›</a:t>
            </a:fld>
            <a:endParaRPr lang="en-US" altLang="zh-CN"/>
          </a:p>
        </p:txBody>
      </p:sp>
    </p:spTree>
    <p:extLst>
      <p:ext uri="{BB962C8B-B14F-4D97-AF65-F5344CB8AC3E}">
        <p14:creationId xmlns:p14="http://schemas.microsoft.com/office/powerpoint/2010/main" val="36462808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172C3F-BD2C-B442-8833-3DAFADA7FCF8}" type="slidenum">
              <a:rPr lang="zh-CN" altLang="en-US"/>
              <a:pPr>
                <a:defRPr/>
              </a:pPr>
              <a:t>‹#›</a:t>
            </a:fld>
            <a:endParaRPr lang="en-US" altLang="zh-CN"/>
          </a:p>
        </p:txBody>
      </p:sp>
    </p:spTree>
    <p:extLst>
      <p:ext uri="{BB962C8B-B14F-4D97-AF65-F5344CB8AC3E}">
        <p14:creationId xmlns:p14="http://schemas.microsoft.com/office/powerpoint/2010/main" val="3304370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A5FD26-4125-244A-A75F-598A6C59BD28}" type="slidenum">
              <a:rPr lang="zh-CN" altLang="en-US"/>
              <a:pPr>
                <a:defRPr/>
              </a:pPr>
              <a:t>‹#›</a:t>
            </a:fld>
            <a:endParaRPr lang="en-US" altLang="zh-CN"/>
          </a:p>
        </p:txBody>
      </p:sp>
    </p:spTree>
    <p:extLst>
      <p:ext uri="{BB962C8B-B14F-4D97-AF65-F5344CB8AC3E}">
        <p14:creationId xmlns:p14="http://schemas.microsoft.com/office/powerpoint/2010/main" val="22504177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E1EEA1-83CE-3342-B5ED-632C5A2B3330}" type="slidenum">
              <a:rPr lang="zh-CN" altLang="en-US"/>
              <a:pPr>
                <a:defRPr/>
              </a:pPr>
              <a:t>‹#›</a:t>
            </a:fld>
            <a:endParaRPr lang="en-US" altLang="zh-CN"/>
          </a:p>
        </p:txBody>
      </p:sp>
    </p:spTree>
    <p:extLst>
      <p:ext uri="{BB962C8B-B14F-4D97-AF65-F5344CB8AC3E}">
        <p14:creationId xmlns:p14="http://schemas.microsoft.com/office/powerpoint/2010/main" val="566053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F71A7-AA94-954F-B863-BA611E523BB9}" type="slidenum">
              <a:rPr lang="zh-CN" altLang="en-US"/>
              <a:pPr>
                <a:defRPr/>
              </a:pPr>
              <a:t>‹#›</a:t>
            </a:fld>
            <a:endParaRPr lang="en-US" altLang="zh-CN"/>
          </a:p>
        </p:txBody>
      </p:sp>
    </p:spTree>
    <p:extLst>
      <p:ext uri="{BB962C8B-B14F-4D97-AF65-F5344CB8AC3E}">
        <p14:creationId xmlns:p14="http://schemas.microsoft.com/office/powerpoint/2010/main" val="288162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E563E4-5C98-B449-99DA-256988194697}" type="slidenum">
              <a:rPr lang="en-US"/>
              <a:pPr>
                <a:defRPr/>
              </a:pPr>
              <a:t>‹#›</a:t>
            </a:fld>
            <a:endParaRPr lang="en-US"/>
          </a:p>
        </p:txBody>
      </p:sp>
    </p:spTree>
    <p:extLst>
      <p:ext uri="{BB962C8B-B14F-4D97-AF65-F5344CB8AC3E}">
        <p14:creationId xmlns:p14="http://schemas.microsoft.com/office/powerpoint/2010/main" val="4730564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FAC2E8-49D7-5147-B157-294709E881F0}" type="slidenum">
              <a:rPr lang="zh-CN" altLang="en-US"/>
              <a:pPr>
                <a:defRPr/>
              </a:pPr>
              <a:t>‹#›</a:t>
            </a:fld>
            <a:endParaRPr lang="en-US" altLang="zh-CN"/>
          </a:p>
        </p:txBody>
      </p:sp>
    </p:spTree>
    <p:extLst>
      <p:ext uri="{BB962C8B-B14F-4D97-AF65-F5344CB8AC3E}">
        <p14:creationId xmlns:p14="http://schemas.microsoft.com/office/powerpoint/2010/main" val="22087785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EEE08C9-1840-7A46-A694-5BA18A2BAD47}" type="slidenum">
              <a:rPr lang="en-GB"/>
              <a:pPr>
                <a:defRPr/>
              </a:pPr>
              <a:t>‹#›</a:t>
            </a:fld>
            <a:endParaRPr lang="en-GB"/>
          </a:p>
        </p:txBody>
      </p:sp>
    </p:spTree>
    <p:extLst>
      <p:ext uri="{BB962C8B-B14F-4D97-AF65-F5344CB8AC3E}">
        <p14:creationId xmlns:p14="http://schemas.microsoft.com/office/powerpoint/2010/main" val="3919711298"/>
      </p:ext>
    </p:extLst>
  </p:cSld>
  <p:clrMapOvr>
    <a:masterClrMapping/>
  </p:clrMapOvr>
  <p:transition xmlns:p14="http://schemas.microsoft.com/office/powerpoint/2010/mai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pPr>
              <a:defRPr/>
            </a:pPr>
            <a:fld id="{2BAA4484-B92E-744B-8C19-246843AA1A69}" type="slidenum">
              <a:rPr lang="en-US"/>
              <a:pPr>
                <a:defRPr/>
              </a:pPr>
              <a:t>‹#›</a:t>
            </a:fld>
            <a:endParaRPr lang="en-US"/>
          </a:p>
        </p:txBody>
      </p:sp>
    </p:spTree>
    <p:extLst>
      <p:ext uri="{BB962C8B-B14F-4D97-AF65-F5344CB8AC3E}">
        <p14:creationId xmlns:p14="http://schemas.microsoft.com/office/powerpoint/2010/main" val="11354961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pPr>
              <a:defRPr/>
            </a:pPr>
            <a:fld id="{A6F11E8A-F1D5-7141-8001-3BAD0A6B9CCD}" type="slidenum">
              <a:rPr lang="en-US"/>
              <a:pPr>
                <a:defRPr/>
              </a:pPr>
              <a:t>‹#›</a:t>
            </a:fld>
            <a:endParaRPr lang="en-US"/>
          </a:p>
        </p:txBody>
      </p:sp>
    </p:spTree>
    <p:extLst>
      <p:ext uri="{BB962C8B-B14F-4D97-AF65-F5344CB8AC3E}">
        <p14:creationId xmlns:p14="http://schemas.microsoft.com/office/powerpoint/2010/main" val="24271691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pPr>
              <a:defRPr/>
            </a:pPr>
            <a:fld id="{2A108000-E508-CA44-9E81-EBF6F5A47D9D}" type="slidenum">
              <a:rPr lang="en-US"/>
              <a:pPr>
                <a:defRPr/>
              </a:pPr>
              <a:t>‹#›</a:t>
            </a:fld>
            <a:endParaRPr lang="en-US"/>
          </a:p>
        </p:txBody>
      </p:sp>
    </p:spTree>
    <p:extLst>
      <p:ext uri="{BB962C8B-B14F-4D97-AF65-F5344CB8AC3E}">
        <p14:creationId xmlns:p14="http://schemas.microsoft.com/office/powerpoint/2010/main" val="27195902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pPr>
              <a:defRPr/>
            </a:pPr>
            <a:fld id="{1EE057EA-5455-7E4D-90D1-BC221E4B6C79}" type="slidenum">
              <a:rPr lang="en-US"/>
              <a:pPr>
                <a:defRPr/>
              </a:pPr>
              <a:t>‹#›</a:t>
            </a:fld>
            <a:endParaRPr lang="en-US"/>
          </a:p>
        </p:txBody>
      </p:sp>
    </p:spTree>
    <p:extLst>
      <p:ext uri="{BB962C8B-B14F-4D97-AF65-F5344CB8AC3E}">
        <p14:creationId xmlns:p14="http://schemas.microsoft.com/office/powerpoint/2010/main" val="38172107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pPr>
              <a:defRPr/>
            </a:pPr>
            <a:fld id="{1F34FFAD-FD5C-8142-9933-57062E746C0F}" type="slidenum">
              <a:rPr lang="en-US"/>
              <a:pPr>
                <a:defRPr/>
              </a:pPr>
              <a:t>‹#›</a:t>
            </a:fld>
            <a:endParaRPr lang="en-US"/>
          </a:p>
        </p:txBody>
      </p:sp>
    </p:spTree>
    <p:extLst>
      <p:ext uri="{BB962C8B-B14F-4D97-AF65-F5344CB8AC3E}">
        <p14:creationId xmlns:p14="http://schemas.microsoft.com/office/powerpoint/2010/main" val="4742984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pPr>
              <a:defRPr/>
            </a:pPr>
            <a:fld id="{DB3937EE-AC36-A646-A446-5459FAEE1DEC}" type="slidenum">
              <a:rPr lang="en-US"/>
              <a:pPr>
                <a:defRPr/>
              </a:pPr>
              <a:t>‹#›</a:t>
            </a:fld>
            <a:endParaRPr lang="en-US"/>
          </a:p>
        </p:txBody>
      </p:sp>
    </p:spTree>
    <p:extLst>
      <p:ext uri="{BB962C8B-B14F-4D97-AF65-F5344CB8AC3E}">
        <p14:creationId xmlns:p14="http://schemas.microsoft.com/office/powerpoint/2010/main" val="23453611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pPr>
              <a:defRPr/>
            </a:pPr>
            <a:fld id="{4CB7ECBA-CA47-F94B-9AC7-4BA43D217FC0}" type="slidenum">
              <a:rPr lang="en-US"/>
              <a:pPr>
                <a:defRPr/>
              </a:pPr>
              <a:t>‹#›</a:t>
            </a:fld>
            <a:endParaRPr lang="en-US"/>
          </a:p>
        </p:txBody>
      </p:sp>
    </p:spTree>
    <p:extLst>
      <p:ext uri="{BB962C8B-B14F-4D97-AF65-F5344CB8AC3E}">
        <p14:creationId xmlns:p14="http://schemas.microsoft.com/office/powerpoint/2010/main" val="14926591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pPr>
              <a:defRPr/>
            </a:pPr>
            <a:fld id="{87E6F4AF-2705-E44E-8B4B-1236F8A21D79}" type="slidenum">
              <a:rPr lang="en-US"/>
              <a:pPr>
                <a:defRPr/>
              </a:pPr>
              <a:t>‹#›</a:t>
            </a:fld>
            <a:endParaRPr lang="en-US"/>
          </a:p>
        </p:txBody>
      </p:sp>
    </p:spTree>
    <p:extLst>
      <p:ext uri="{BB962C8B-B14F-4D97-AF65-F5344CB8AC3E}">
        <p14:creationId xmlns:p14="http://schemas.microsoft.com/office/powerpoint/2010/main" val="250297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750B2-6FED-E44C-93D8-1ACAC4AE94AC}" type="slidenum">
              <a:rPr lang="en-US"/>
              <a:pPr>
                <a:defRPr/>
              </a:pPr>
              <a:t>‹#›</a:t>
            </a:fld>
            <a:endParaRPr lang="en-US"/>
          </a:p>
        </p:txBody>
      </p:sp>
    </p:spTree>
    <p:extLst>
      <p:ext uri="{BB962C8B-B14F-4D97-AF65-F5344CB8AC3E}">
        <p14:creationId xmlns:p14="http://schemas.microsoft.com/office/powerpoint/2010/main" val="19245071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pPr>
              <a:defRPr/>
            </a:pPr>
            <a:fld id="{CD2B0167-5169-8149-BC53-032F11FDF1F9}" type="slidenum">
              <a:rPr lang="en-US"/>
              <a:pPr>
                <a:defRPr/>
              </a:pPr>
              <a:t>‹#›</a:t>
            </a:fld>
            <a:endParaRPr lang="en-US"/>
          </a:p>
        </p:txBody>
      </p:sp>
    </p:spTree>
    <p:extLst>
      <p:ext uri="{BB962C8B-B14F-4D97-AF65-F5344CB8AC3E}">
        <p14:creationId xmlns:p14="http://schemas.microsoft.com/office/powerpoint/2010/main" val="25985353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pPr>
              <a:defRPr/>
            </a:pPr>
            <a:fld id="{FB3352FF-259F-5748-A689-F5EB9CE7ABC1}" type="slidenum">
              <a:rPr lang="en-US"/>
              <a:pPr>
                <a:defRPr/>
              </a:pPr>
              <a:t>‹#›</a:t>
            </a:fld>
            <a:endParaRPr lang="en-US"/>
          </a:p>
        </p:txBody>
      </p:sp>
    </p:spTree>
    <p:extLst>
      <p:ext uri="{BB962C8B-B14F-4D97-AF65-F5344CB8AC3E}">
        <p14:creationId xmlns:p14="http://schemas.microsoft.com/office/powerpoint/2010/main" val="21522805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pPr>
              <a:defRPr/>
            </a:pPr>
            <a:fld id="{BADA9A30-91D2-494C-8DE3-33BD18F13E36}" type="slidenum">
              <a:rPr lang="en-US"/>
              <a:pPr>
                <a:defRPr/>
              </a:pPr>
              <a:t>‹#›</a:t>
            </a:fld>
            <a:endParaRPr lang="en-US"/>
          </a:p>
        </p:txBody>
      </p:sp>
    </p:spTree>
    <p:extLst>
      <p:ext uri="{BB962C8B-B14F-4D97-AF65-F5344CB8AC3E}">
        <p14:creationId xmlns:p14="http://schemas.microsoft.com/office/powerpoint/2010/main" val="1907041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10.xml"/><Relationship Id="rId13" Type="http://schemas.openxmlformats.org/officeDocument/2006/relationships/image" Target="../media/image8.jpe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12.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3" Type="http://schemas.openxmlformats.org/officeDocument/2006/relationships/image" Target="../media/image5.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3" Type="http://schemas.openxmlformats.org/officeDocument/2006/relationships/image" Target="../media/image6.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7.xml"/><Relationship Id="rId13" Type="http://schemas.openxmlformats.org/officeDocument/2006/relationships/image" Target="../media/image8.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6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24" charset="-128"/>
                <a:cs typeface="ＭＳ Ｐゴシック" pitchFamily="2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24" charset="-128"/>
                <a:cs typeface="ＭＳ Ｐゴシック" pitchFamily="2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AFB6C594-34E2-8244-8800-E3CE169474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pPr>
              <a:defRPr/>
            </a:pPr>
            <a:fld id="{70DBB796-E8FC-DB4C-A211-4D4866C50ABF}"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11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EF361AC0-9CCC-1440-82BA-EF3638B7BCA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063"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1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pPr>
              <a:defRPr/>
            </a:pPr>
            <a:fld id="{5438883C-A0B4-8D4C-BCFC-A7A29B4286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8000"/>
            <a:chOff x="0" y="0"/>
            <a:chExt cx="5760" cy="4320"/>
          </a:xfrm>
        </p:grpSpPr>
        <p:pic>
          <p:nvPicPr>
            <p:cNvPr id="1332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mtClean="0">
                <a:solidFill>
                  <a:srgbClr val="FFFFFF"/>
                </a:solidFill>
                <a:cs typeface="+mn-cs"/>
              </a:endParaRPr>
            </a:p>
          </p:txBody>
        </p:sp>
        <p:sp>
          <p:nvSpPr>
            <p:cNvPr id="62474"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mtClean="0">
                <a:solidFill>
                  <a:srgbClr val="FFFFFF"/>
                </a:solidFill>
                <a:cs typeface="+mn-cs"/>
              </a:endParaRPr>
            </a:p>
          </p:txBody>
        </p:sp>
        <p:sp>
          <p:nvSpPr>
            <p:cNvPr id="62475"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kumimoji="1" lang="en-US" altLang="ja-JP" smtClean="0">
                <a:solidFill>
                  <a:srgbClr val="FFFFFF"/>
                </a:solidFill>
                <a:latin typeface="Helvetica" panose="020B0604020202020204" pitchFamily="34" charset="0"/>
                <a:cs typeface="+mn-cs"/>
              </a:endParaRPr>
            </a:p>
          </p:txBody>
        </p:sp>
        <p:sp>
          <p:nvSpPr>
            <p:cNvPr id="62476"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kumimoji="1" lang="en-US" altLang="ja-JP" smtClean="0">
                <a:solidFill>
                  <a:srgbClr val="FFFFFF"/>
                </a:solidFill>
                <a:latin typeface="Helvetica" panose="020B0604020202020204" pitchFamily="34" charset="0"/>
                <a:cs typeface="+mn-cs"/>
              </a:endParaRPr>
            </a:p>
          </p:txBody>
        </p:sp>
        <p:sp>
          <p:nvSpPr>
            <p:cNvPr id="62477"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mtClean="0">
                <a:solidFill>
                  <a:srgbClr val="FFFFFF"/>
                </a:solidFill>
                <a:cs typeface="+mn-cs"/>
              </a:endParaRPr>
            </a:p>
          </p:txBody>
        </p:sp>
        <p:sp>
          <p:nvSpPr>
            <p:cNvPr id="62478"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mtClean="0">
                <a:solidFill>
                  <a:srgbClr val="FFFFFF"/>
                </a:solidFill>
                <a:cs typeface="+mn-cs"/>
              </a:endParaRPr>
            </a:p>
          </p:txBody>
        </p:sp>
        <p:pic>
          <p:nvPicPr>
            <p:cNvPr id="13327" name="Picture 1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3" name="Rectangle 11"/>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12"/>
          <p:cNvSpPr>
            <a:spLocks noGrp="1" noChangeArrowheads="1"/>
          </p:cNvSpPr>
          <p:nvPr>
            <p:ph type="body" idx="1"/>
          </p:nvPr>
        </p:nvSpPr>
        <p:spPr bwMode="auto">
          <a:xfrm>
            <a:off x="685800" y="1981200"/>
            <a:ext cx="7772400" cy="41148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charset="0"/>
                <a:ea typeface="ＭＳ Ｐゴシック" charset="0"/>
                <a:cs typeface="+mn-cs"/>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charset="0"/>
                <a:ea typeface="ＭＳ Ｐゴシック" charset="0"/>
                <a:cs typeface="+mn-cs"/>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charset="0"/>
              </a:defRPr>
            </a:lvl1pPr>
          </a:lstStyle>
          <a:p>
            <a:pPr>
              <a:defRPr/>
            </a:pPr>
            <a:fld id="{E918989A-1F26-7B40-8697-926DB31FD5F8}"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5064"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kumimoji="1" sz="4400">
          <a:solidFill>
            <a:schemeClr val="tx2"/>
          </a:solidFill>
          <a:latin typeface="Futura" pitchFamily="-111" charset="0"/>
          <a:ea typeface="MS PGothic" panose="020B0600070205080204" pitchFamily="34" charset="-128"/>
          <a:cs typeface="MS PGothic" charset="0"/>
        </a:defRPr>
      </a:lvl2pPr>
      <a:lvl3pPr algn="l" rtl="0" eaLnBrk="0" fontAlgn="base" hangingPunct="0">
        <a:spcBef>
          <a:spcPct val="0"/>
        </a:spcBef>
        <a:spcAft>
          <a:spcPct val="0"/>
        </a:spcAft>
        <a:defRPr kumimoji="1" sz="4400">
          <a:solidFill>
            <a:schemeClr val="tx2"/>
          </a:solidFill>
          <a:latin typeface="Futura" pitchFamily="-111" charset="0"/>
          <a:ea typeface="MS PGothic" panose="020B0600070205080204" pitchFamily="34" charset="-128"/>
          <a:cs typeface="MS PGothic" charset="0"/>
        </a:defRPr>
      </a:lvl3pPr>
      <a:lvl4pPr algn="l" rtl="0" eaLnBrk="0" fontAlgn="base" hangingPunct="0">
        <a:spcBef>
          <a:spcPct val="0"/>
        </a:spcBef>
        <a:spcAft>
          <a:spcPct val="0"/>
        </a:spcAft>
        <a:defRPr kumimoji="1" sz="4400">
          <a:solidFill>
            <a:schemeClr val="tx2"/>
          </a:solidFill>
          <a:latin typeface="Futura" pitchFamily="-111" charset="0"/>
          <a:ea typeface="MS PGothic" panose="020B0600070205080204" pitchFamily="34" charset="-128"/>
          <a:cs typeface="MS PGothic" charset="0"/>
        </a:defRPr>
      </a:lvl4pPr>
      <a:lvl5pPr algn="l" rtl="0" eaLnBrk="0" fontAlgn="base" hangingPunct="0">
        <a:spcBef>
          <a:spcPct val="0"/>
        </a:spcBef>
        <a:spcAft>
          <a:spcPct val="0"/>
        </a:spcAft>
        <a:defRPr kumimoji="1" sz="4400">
          <a:solidFill>
            <a:schemeClr val="tx2"/>
          </a:solidFill>
          <a:latin typeface="Futura" pitchFamily="-111" charset="0"/>
          <a:ea typeface="MS PGothic" panose="020B0600070205080204" pitchFamily="34" charset="-128"/>
          <a:cs typeface="MS PGothic" charset="0"/>
        </a:defRPr>
      </a:lvl5pPr>
      <a:lvl6pPr marL="4572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0"/>
          <a:cs typeface="Geneva" charset="0"/>
        </a:defRPr>
      </a:lvl5pPr>
      <a:lvl6pPr marL="2514600" indent="-228600" algn="l" rtl="0" fontAlgn="base">
        <a:spcBef>
          <a:spcPct val="20000"/>
        </a:spcBef>
        <a:spcAft>
          <a:spcPct val="0"/>
        </a:spcAft>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685800" y="609600"/>
            <a:ext cx="7772400" cy="1143000"/>
          </a:xfrm>
          <a:prstGeom prst="rect">
            <a:avLst/>
          </a:prstGeom>
          <a:noFill/>
          <a:ln>
            <a:noFill/>
          </a:ln>
          <a:effectLst>
            <a:outerShdw blurRad="63500"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099" name="Rectangle 1027"/>
          <p:cNvSpPr>
            <a:spLocks noGrp="1" noChangeArrowheads="1"/>
          </p:cNvSpPr>
          <p:nvPr>
            <p:ph type="body" idx="1"/>
          </p:nvPr>
        </p:nvSpPr>
        <p:spPr bwMode="auto">
          <a:xfrm>
            <a:off x="685800" y="1981200"/>
            <a:ext cx="7772400" cy="4114800"/>
          </a:xfrm>
          <a:prstGeom prst="rect">
            <a:avLst/>
          </a:prstGeom>
          <a:noFill/>
          <a:ln>
            <a:noFill/>
          </a:ln>
          <a:effectLst>
            <a:outerShdw blurRad="63500"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a:noFill/>
          </a:ln>
          <a:effectLst>
            <a:outerShdw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ea typeface="ＭＳ Ｐゴシック" charset="0"/>
                <a:cs typeface="+mn-cs"/>
              </a:defRPr>
            </a:lvl1pPr>
          </a:lstStyle>
          <a:p>
            <a:pPr>
              <a:defRPr/>
            </a:pPr>
            <a:endParaRPr lang="en-US"/>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a:noFill/>
          </a:ln>
          <a:effectLst>
            <a:outerShdw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ea typeface="ＭＳ Ｐゴシック" charset="0"/>
                <a:cs typeface="+mn-cs"/>
              </a:defRPr>
            </a:lvl1pPr>
          </a:lstStyle>
          <a:p>
            <a:pPr>
              <a:defRPr/>
            </a:pPr>
            <a:endParaRPr lang="en-US"/>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a:noFill/>
          </a:ln>
          <a:effectLst>
            <a:outerShdw dist="12700" dir="2700000" algn="ctr" rotWithShape="0">
              <a:srgbClr val="FFFFFF">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B6CBCA3D-CE95-144D-B424-A2F0F446422E}"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06"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Lst>
  <p:hf sldNum="0" hdr="0"/>
  <p:txStyles>
    <p:titleStyle>
      <a:lvl1pPr algn="ctr" rtl="0" eaLnBrk="0" fontAlgn="base" hangingPunct="0">
        <a:spcBef>
          <a:spcPct val="0"/>
        </a:spcBef>
        <a:spcAft>
          <a:spcPct val="0"/>
        </a:spcAft>
        <a:defRPr sz="4400" b="1">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b="1">
          <a:solidFill>
            <a:schemeClr val="tx2"/>
          </a:solidFill>
          <a:latin typeface="Times New Roman" pitchFamily="-111" charset="0"/>
          <a:ea typeface="MS PGothic" panose="020B0600070205080204" pitchFamily="34" charset="-128"/>
          <a:cs typeface="MS PGothic" charset="0"/>
        </a:defRPr>
      </a:lvl2pPr>
      <a:lvl3pPr algn="ctr" rtl="0" eaLnBrk="0" fontAlgn="base" hangingPunct="0">
        <a:spcBef>
          <a:spcPct val="0"/>
        </a:spcBef>
        <a:spcAft>
          <a:spcPct val="0"/>
        </a:spcAft>
        <a:defRPr sz="4400" b="1">
          <a:solidFill>
            <a:schemeClr val="tx2"/>
          </a:solidFill>
          <a:latin typeface="Times New Roman" pitchFamily="-111" charset="0"/>
          <a:ea typeface="MS PGothic" panose="020B0600070205080204" pitchFamily="34" charset="-128"/>
          <a:cs typeface="MS PGothic" charset="0"/>
        </a:defRPr>
      </a:lvl3pPr>
      <a:lvl4pPr algn="ctr" rtl="0" eaLnBrk="0" fontAlgn="base" hangingPunct="0">
        <a:spcBef>
          <a:spcPct val="0"/>
        </a:spcBef>
        <a:spcAft>
          <a:spcPct val="0"/>
        </a:spcAft>
        <a:defRPr sz="4400" b="1">
          <a:solidFill>
            <a:schemeClr val="tx2"/>
          </a:solidFill>
          <a:latin typeface="Times New Roman" pitchFamily="-111" charset="0"/>
          <a:ea typeface="MS PGothic" panose="020B0600070205080204" pitchFamily="34" charset="-128"/>
          <a:cs typeface="MS PGothic" charset="0"/>
        </a:defRPr>
      </a:lvl4pPr>
      <a:lvl5pPr algn="ctr" rtl="0" eaLnBrk="0" fontAlgn="base" hangingPunct="0">
        <a:spcBef>
          <a:spcPct val="0"/>
        </a:spcBef>
        <a:spcAft>
          <a:spcPct val="0"/>
        </a:spcAft>
        <a:defRPr sz="4400" b="1">
          <a:solidFill>
            <a:schemeClr val="tx2"/>
          </a:solidFill>
          <a:latin typeface="Times New Roman" pitchFamily="-111" charset="0"/>
          <a:ea typeface="MS PGothic" panose="020B0600070205080204" pitchFamily="34" charset="-128"/>
          <a:cs typeface="MS PGothic" charset="0"/>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6350" y="6350"/>
            <a:ext cx="9118600" cy="6832600"/>
            <a:chOff x="4" y="4"/>
            <a:chExt cx="5744" cy="4304"/>
          </a:xfrm>
        </p:grpSpPr>
        <p:sp>
          <p:nvSpPr>
            <p:cNvPr id="7475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mtClean="0">
                <a:solidFill>
                  <a:srgbClr val="FFFFFF"/>
                </a:solidFill>
                <a:cs typeface="+mn-cs"/>
              </a:endParaRPr>
            </a:p>
          </p:txBody>
        </p:sp>
        <p:grpSp>
          <p:nvGrpSpPr>
            <p:cNvPr id="37894" name="Group 4"/>
            <p:cNvGrpSpPr>
              <a:grpSpLocks/>
            </p:cNvGrpSpPr>
            <p:nvPr/>
          </p:nvGrpSpPr>
          <p:grpSpPr bwMode="auto">
            <a:xfrm>
              <a:off x="288" y="225"/>
              <a:ext cx="5185" cy="3895"/>
              <a:chOff x="288" y="225"/>
              <a:chExt cx="5185" cy="3895"/>
            </a:xfrm>
          </p:grpSpPr>
          <p:sp>
            <p:nvSpPr>
              <p:cNvPr id="37895"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37896" name="Group 6"/>
              <p:cNvGrpSpPr>
                <a:grpSpLocks/>
              </p:cNvGrpSpPr>
              <p:nvPr/>
            </p:nvGrpSpPr>
            <p:grpSpPr bwMode="auto">
              <a:xfrm>
                <a:off x="288" y="231"/>
                <a:ext cx="86" cy="3889"/>
                <a:chOff x="288" y="231"/>
                <a:chExt cx="86" cy="3889"/>
              </a:xfrm>
            </p:grpSpPr>
            <p:sp>
              <p:nvSpPr>
                <p:cNvPr id="37902"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3"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7897" name="Group 9"/>
              <p:cNvGrpSpPr>
                <a:grpSpLocks/>
              </p:cNvGrpSpPr>
              <p:nvPr/>
            </p:nvGrpSpPr>
            <p:grpSpPr bwMode="auto">
              <a:xfrm>
                <a:off x="5386" y="225"/>
                <a:ext cx="87" cy="3886"/>
                <a:chOff x="5386" y="225"/>
                <a:chExt cx="87" cy="3886"/>
              </a:xfrm>
            </p:grpSpPr>
            <p:sp>
              <p:nvSpPr>
                <p:cNvPr id="37900"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7901"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37898"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476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mtClean="0">
                  <a:solidFill>
                    <a:srgbClr val="FFFFFF"/>
                  </a:solidFill>
                  <a:cs typeface="+mn-cs"/>
                </a:endParaRPr>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01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0"/>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0"/>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outerShdw blurRad="63500"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79204" name="Rectangle 4"/>
          <p:cNvSpPr>
            <a:spLocks noGrp="1" noChangeArrowheads="1"/>
          </p:cNvSpPr>
          <p:nvPr>
            <p:ph type="dt" sz="half" idx="2"/>
          </p:nvPr>
        </p:nvSpPr>
        <p:spPr bwMode="auto">
          <a:xfrm>
            <a:off x="685800" y="6248400"/>
            <a:ext cx="19050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66"/>
                </a:solidFill>
                <a:latin typeface="Verdana" charset="0"/>
                <a:ea typeface="MS Pゴシック" charset="0"/>
                <a:cs typeface="MS Pゴシック" charset="0"/>
              </a:defRPr>
            </a:lvl1pPr>
          </a:lstStyle>
          <a:p>
            <a:pPr>
              <a:defRPr/>
            </a:pPr>
            <a:endParaRPr lang="en-US"/>
          </a:p>
        </p:txBody>
      </p:sp>
      <p:sp>
        <p:nvSpPr>
          <p:cNvPr id="179205" name="Rectangle 5"/>
          <p:cNvSpPr>
            <a:spLocks noGrp="1" noChangeArrowheads="1"/>
          </p:cNvSpPr>
          <p:nvPr>
            <p:ph type="ftr" sz="quarter" idx="3"/>
          </p:nvPr>
        </p:nvSpPr>
        <p:spPr bwMode="auto">
          <a:xfrm>
            <a:off x="3124200" y="6248400"/>
            <a:ext cx="28956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Verdana" charset="0"/>
                <a:ea typeface="MS Pゴシック" charset="0"/>
                <a:cs typeface="MS Pゴシック" charset="0"/>
              </a:defRPr>
            </a:lvl1pPr>
          </a:lstStyle>
          <a:p>
            <a:pPr>
              <a:defRPr/>
            </a:pPr>
            <a:endParaRPr lang="en-US"/>
          </a:p>
        </p:txBody>
      </p:sp>
      <p:sp>
        <p:nvSpPr>
          <p:cNvPr id="179206" name="Rectangle 6"/>
          <p:cNvSpPr>
            <a:spLocks noGrp="1" noChangeArrowheads="1"/>
          </p:cNvSpPr>
          <p:nvPr>
            <p:ph type="sldNum" sz="quarter" idx="4"/>
          </p:nvPr>
        </p:nvSpPr>
        <p:spPr bwMode="auto">
          <a:xfrm>
            <a:off x="6553200" y="6248400"/>
            <a:ext cx="1905000" cy="457200"/>
          </a:xfrm>
          <a:prstGeom prst="rect">
            <a:avLst/>
          </a:prstGeom>
          <a:noFill/>
          <a:ln>
            <a:noFill/>
          </a:ln>
          <a:effectLst>
            <a:outerShdw dist="253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66"/>
                </a:solidFill>
                <a:latin typeface="Verdana" charset="0"/>
                <a:ea typeface="MS Pゴシック" charset="0"/>
                <a:cs typeface="MS Pゴシック" charset="0"/>
              </a:defRPr>
            </a:lvl1pPr>
          </a:lstStyle>
          <a:p>
            <a:fld id="{42C2496C-89C7-CE4A-9DAA-3C5D6673791F}" type="slidenum">
              <a:rPr lang="zh-CN" altLang="en-US"/>
              <a:pPr/>
              <a:t>‹#›</a:t>
            </a:fld>
            <a:endParaRPr lang="en-US" altLang="zh-CN"/>
          </a:p>
        </p:txBody>
      </p:sp>
    </p:spTree>
  </p:cSld>
  <p:clrMap bg1="dk2" tx1="lt1" bg2="dk1" tx2="lt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Lst>
  <p:hf sldNum="0" hdr="0"/>
  <p:txStyles>
    <p:titleStyle>
      <a:lvl1pPr algn="ctr" rtl="0" eaLnBrk="0" fontAlgn="base" hangingPunct="0">
        <a:spcBef>
          <a:spcPct val="0"/>
        </a:spcBef>
        <a:spcAft>
          <a:spcPct val="0"/>
        </a:spcAft>
        <a:defRPr sz="4400" b="1">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latin typeface="Verdana" pitchFamily="-111" charset="0"/>
          <a:ea typeface="MS PGothic" panose="020B0600070205080204" pitchFamily="34" charset="-128"/>
          <a:cs typeface="MS Pゴシック" pitchFamily="-92" charset="-128"/>
        </a:defRPr>
      </a:lvl2pPr>
      <a:lvl3pPr algn="ctr" rtl="0" eaLnBrk="0" fontAlgn="base" hangingPunct="0">
        <a:spcBef>
          <a:spcPct val="0"/>
        </a:spcBef>
        <a:spcAft>
          <a:spcPct val="0"/>
        </a:spcAft>
        <a:defRPr sz="4400" b="1">
          <a:solidFill>
            <a:schemeClr val="tx2"/>
          </a:solidFill>
          <a:latin typeface="Verdana" pitchFamily="-111" charset="0"/>
          <a:ea typeface="MS PGothic" panose="020B0600070205080204" pitchFamily="34" charset="-128"/>
          <a:cs typeface="MS Pゴシック" pitchFamily="-92" charset="-128"/>
        </a:defRPr>
      </a:lvl3pPr>
      <a:lvl4pPr algn="ctr" rtl="0" eaLnBrk="0" fontAlgn="base" hangingPunct="0">
        <a:spcBef>
          <a:spcPct val="0"/>
        </a:spcBef>
        <a:spcAft>
          <a:spcPct val="0"/>
        </a:spcAft>
        <a:defRPr sz="4400" b="1">
          <a:solidFill>
            <a:schemeClr val="tx2"/>
          </a:solidFill>
          <a:latin typeface="Verdana" pitchFamily="-111" charset="0"/>
          <a:ea typeface="MS PGothic" panose="020B0600070205080204" pitchFamily="34" charset="-128"/>
          <a:cs typeface="MS Pゴシック" pitchFamily="-92" charset="-128"/>
        </a:defRPr>
      </a:lvl4pPr>
      <a:lvl5pPr algn="ctr" rtl="0" eaLnBrk="0" fontAlgn="base" hangingPunct="0">
        <a:spcBef>
          <a:spcPct val="0"/>
        </a:spcBef>
        <a:spcAft>
          <a:spcPct val="0"/>
        </a:spcAft>
        <a:defRPr sz="4400" b="1">
          <a:solidFill>
            <a:schemeClr val="tx2"/>
          </a:solidFill>
          <a:latin typeface="Verdana" pitchFamily="-111" charset="0"/>
          <a:ea typeface="MS PGothic" panose="020B0600070205080204" pitchFamily="34" charset="-128"/>
          <a:cs typeface="MS Pゴシック" pitchFamily="-92" charset="-128"/>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D"/>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Monotype Sorts" charset="0"/>
        <a:buChar char="C"/>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Monotype Sorts" charset="0"/>
        <a:buChar char="D"/>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Monotype Sorts" charset="0"/>
        <a:buChar char="C"/>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Monotype Sorts" charset="0"/>
        <a:buChar char="D"/>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51203" name="Rectangle 1027"/>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7396" name="Rectangle 1028"/>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rgbClr val="000000"/>
                </a:solidFill>
                <a:latin typeface="Arial" charset="0"/>
                <a:ea typeface="ＭＳ Ｐゴシック" charset="0"/>
                <a:cs typeface="ＭＳ Ｐゴシック" charset="0"/>
              </a:defRPr>
            </a:lvl1pPr>
          </a:lstStyle>
          <a:p>
            <a:pPr>
              <a:defRPr/>
            </a:pPr>
            <a:endParaRPr lang="en-US"/>
          </a:p>
        </p:txBody>
      </p:sp>
      <p:sp>
        <p:nvSpPr>
          <p:cNvPr id="187397" name="Rectangle 1029"/>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rgbClr val="000000"/>
                </a:solidFill>
                <a:latin typeface="Arial" charset="0"/>
                <a:ea typeface="ＭＳ Ｐゴシック" charset="0"/>
                <a:cs typeface="ＭＳ Ｐゴシック" charset="0"/>
              </a:defRPr>
            </a:lvl1pPr>
          </a:lstStyle>
          <a:p>
            <a:pPr>
              <a:defRPr/>
            </a:pPr>
            <a:endParaRPr lang="en-US"/>
          </a:p>
        </p:txBody>
      </p:sp>
      <p:sp>
        <p:nvSpPr>
          <p:cNvPr id="187398" name="Rectangle 1030"/>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rgbClr val="000000"/>
                </a:solidFill>
              </a:defRPr>
            </a:lvl1pPr>
          </a:lstStyle>
          <a:p>
            <a:pPr>
              <a:defRPr/>
            </a:pPr>
            <a:fld id="{114A9645-1DB4-144F-A64D-9924BE5BA977}"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5065"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MS PGothic" panose="020B0600070205080204" pitchFamily="34" charset="-128"/>
          <a:cs typeface="MS PGothic" charset="0"/>
        </a:defRPr>
      </a:lvl1pPr>
      <a:lvl2pPr algn="l" rtl="0" eaLnBrk="0" fontAlgn="base" hangingPunct="0">
        <a:lnSpc>
          <a:spcPct val="90000"/>
        </a:lnSpc>
        <a:spcBef>
          <a:spcPct val="20000"/>
        </a:spcBef>
        <a:spcAft>
          <a:spcPct val="0"/>
        </a:spcAft>
        <a:defRPr kumimoji="1" sz="4400">
          <a:solidFill>
            <a:schemeClr val="tx2"/>
          </a:solidFill>
          <a:latin typeface="Arial" pitchFamily="-111" charset="0"/>
          <a:ea typeface="MS PGothic" panose="020B0600070205080204" pitchFamily="34" charset="-128"/>
          <a:cs typeface="MS PGothic" charset="0"/>
        </a:defRPr>
      </a:lvl2pPr>
      <a:lvl3pPr algn="l" rtl="0" eaLnBrk="0" fontAlgn="base" hangingPunct="0">
        <a:lnSpc>
          <a:spcPct val="90000"/>
        </a:lnSpc>
        <a:spcBef>
          <a:spcPct val="20000"/>
        </a:spcBef>
        <a:spcAft>
          <a:spcPct val="0"/>
        </a:spcAft>
        <a:defRPr kumimoji="1" sz="4400">
          <a:solidFill>
            <a:schemeClr val="tx2"/>
          </a:solidFill>
          <a:latin typeface="Arial" pitchFamily="-111" charset="0"/>
          <a:ea typeface="MS PGothic" panose="020B0600070205080204" pitchFamily="34" charset="-128"/>
          <a:cs typeface="MS PGothic" charset="0"/>
        </a:defRPr>
      </a:lvl3pPr>
      <a:lvl4pPr algn="l" rtl="0" eaLnBrk="0" fontAlgn="base" hangingPunct="0">
        <a:lnSpc>
          <a:spcPct val="90000"/>
        </a:lnSpc>
        <a:spcBef>
          <a:spcPct val="20000"/>
        </a:spcBef>
        <a:spcAft>
          <a:spcPct val="0"/>
        </a:spcAft>
        <a:defRPr kumimoji="1" sz="4400">
          <a:solidFill>
            <a:schemeClr val="tx2"/>
          </a:solidFill>
          <a:latin typeface="Arial" pitchFamily="-111" charset="0"/>
          <a:ea typeface="MS PGothic" panose="020B0600070205080204" pitchFamily="34" charset="-128"/>
          <a:cs typeface="MS PGothic" charset="0"/>
        </a:defRPr>
      </a:lvl4pPr>
      <a:lvl5pPr algn="l" rtl="0" eaLnBrk="0" fontAlgn="base" hangingPunct="0">
        <a:lnSpc>
          <a:spcPct val="90000"/>
        </a:lnSpc>
        <a:spcBef>
          <a:spcPct val="20000"/>
        </a:spcBef>
        <a:spcAft>
          <a:spcPct val="0"/>
        </a:spcAft>
        <a:defRPr kumimoji="1" sz="4400">
          <a:solidFill>
            <a:schemeClr val="tx2"/>
          </a:solidFill>
          <a:latin typeface="Arial" pitchFamily="-111" charset="0"/>
          <a:ea typeface="MS PGothic" panose="020B0600070205080204" pitchFamily="34" charset="-128"/>
          <a:cs typeface="MS PGothic" charset="0"/>
        </a:defRPr>
      </a:lvl5pPr>
      <a:lvl6pPr marL="457200" algn="l" rtl="0" eaLnBrk="0" fontAlgn="base" hangingPunct="0">
        <a:lnSpc>
          <a:spcPct val="90000"/>
        </a:lnSpc>
        <a:spcBef>
          <a:spcPct val="20000"/>
        </a:spcBef>
        <a:spcAft>
          <a:spcPct val="0"/>
        </a:spcAft>
        <a:defRPr kumimoji="1" sz="4400">
          <a:solidFill>
            <a:schemeClr val="tx2"/>
          </a:solidFill>
          <a:latin typeface="Arial" pitchFamily="-111"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1"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1"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MS PGothic" panose="020B0600070205080204" pitchFamily="34" charset="-128"/>
          <a:cs typeface="MS PGothic" charset="0"/>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S PGothic" panose="020B0600070205080204" pitchFamily="34" charset="-128"/>
          <a:cs typeface="MS PGothic" charset="0"/>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pPr>
              <a:defRPr/>
            </a:pPr>
            <a:fld id="{F8D32076-6248-5646-B443-1491CF50E2A7}"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6350" y="6350"/>
            <a:ext cx="9118600" cy="6832600"/>
            <a:chOff x="4" y="4"/>
            <a:chExt cx="5744" cy="4304"/>
          </a:xfrm>
        </p:grpSpPr>
        <p:sp>
          <p:nvSpPr>
            <p:cNvPr id="7987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mtClean="0">
                <a:solidFill>
                  <a:srgbClr val="FFFFFF"/>
                </a:solidFill>
                <a:cs typeface="+mn-cs"/>
              </a:endParaRPr>
            </a:p>
          </p:txBody>
        </p:sp>
        <p:grpSp>
          <p:nvGrpSpPr>
            <p:cNvPr id="75782" name="Group 4"/>
            <p:cNvGrpSpPr>
              <a:grpSpLocks/>
            </p:cNvGrpSpPr>
            <p:nvPr/>
          </p:nvGrpSpPr>
          <p:grpSpPr bwMode="auto">
            <a:xfrm>
              <a:off x="288" y="225"/>
              <a:ext cx="5185" cy="3895"/>
              <a:chOff x="288" y="225"/>
              <a:chExt cx="5185" cy="3895"/>
            </a:xfrm>
          </p:grpSpPr>
          <p:sp>
            <p:nvSpPr>
              <p:cNvPr id="75783"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75784" name="Group 6"/>
              <p:cNvGrpSpPr>
                <a:grpSpLocks/>
              </p:cNvGrpSpPr>
              <p:nvPr/>
            </p:nvGrpSpPr>
            <p:grpSpPr bwMode="auto">
              <a:xfrm>
                <a:off x="288" y="231"/>
                <a:ext cx="86" cy="3889"/>
                <a:chOff x="288" y="231"/>
                <a:chExt cx="86" cy="3889"/>
              </a:xfrm>
            </p:grpSpPr>
            <p:sp>
              <p:nvSpPr>
                <p:cNvPr id="75790"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91"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5785" name="Group 9"/>
              <p:cNvGrpSpPr>
                <a:grpSpLocks/>
              </p:cNvGrpSpPr>
              <p:nvPr/>
            </p:nvGrpSpPr>
            <p:grpSpPr bwMode="auto">
              <a:xfrm>
                <a:off x="5386" y="225"/>
                <a:ext cx="87" cy="3886"/>
                <a:chOff x="5386" y="225"/>
                <a:chExt cx="87" cy="3886"/>
              </a:xfrm>
            </p:grpSpPr>
            <p:sp>
              <p:nvSpPr>
                <p:cNvPr id="75788"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5789"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75786"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988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mtClean="0">
                  <a:solidFill>
                    <a:srgbClr val="FFFFFF"/>
                  </a:solidFill>
                  <a:cs typeface="+mn-cs"/>
                </a:endParaRPr>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050"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MS PGothic" panose="020B0600070205080204" pitchFamily="34" charset="-128"/>
          <a:cs typeface="MS PGothic"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0"/>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0"/>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680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ea typeface="ＭＳ Ｐゴシック" charset="0"/>
                <a:cs typeface="+mn-cs"/>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ea typeface="ＭＳ Ｐゴシック" charset="0"/>
                <a:cs typeface="+mn-cs"/>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C8003E3A-C693-8D49-866C-02CC0CAE0868}"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5051" r:id="rId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kumimoji="1" sz="4400" b="1">
          <a:solidFill>
            <a:schemeClr val="tx2"/>
          </a:solidFill>
          <a:latin typeface="Helvetica" charset="0"/>
          <a:ea typeface="MS PGothic" panose="020B0600070205080204" pitchFamily="34" charset="-128"/>
          <a:cs typeface="MS PGothic" charset="0"/>
        </a:defRPr>
      </a:lvl2pPr>
      <a:lvl3pPr algn="ctr" rtl="0" eaLnBrk="0" fontAlgn="base" hangingPunct="0">
        <a:spcBef>
          <a:spcPct val="0"/>
        </a:spcBef>
        <a:spcAft>
          <a:spcPct val="0"/>
        </a:spcAft>
        <a:defRPr kumimoji="1" sz="4400" b="1">
          <a:solidFill>
            <a:schemeClr val="tx2"/>
          </a:solidFill>
          <a:latin typeface="Helvetica" charset="0"/>
          <a:ea typeface="MS PGothic" panose="020B0600070205080204" pitchFamily="34" charset="-128"/>
          <a:cs typeface="MS PGothic" charset="0"/>
        </a:defRPr>
      </a:lvl3pPr>
      <a:lvl4pPr algn="ctr" rtl="0" eaLnBrk="0" fontAlgn="base" hangingPunct="0">
        <a:spcBef>
          <a:spcPct val="0"/>
        </a:spcBef>
        <a:spcAft>
          <a:spcPct val="0"/>
        </a:spcAft>
        <a:defRPr kumimoji="1" sz="4400" b="1">
          <a:solidFill>
            <a:schemeClr val="tx2"/>
          </a:solidFill>
          <a:latin typeface="Helvetica" charset="0"/>
          <a:ea typeface="MS PGothic" panose="020B0600070205080204" pitchFamily="34" charset="-128"/>
          <a:cs typeface="MS PGothic" charset="0"/>
        </a:defRPr>
      </a:lvl4pPr>
      <a:lvl5pPr algn="ctr" rtl="0" eaLnBrk="0" fontAlgn="base" hangingPunct="0">
        <a:spcBef>
          <a:spcPct val="0"/>
        </a:spcBef>
        <a:spcAft>
          <a:spcPct val="0"/>
        </a:spcAft>
        <a:defRPr kumimoji="1" sz="4400" b="1">
          <a:solidFill>
            <a:schemeClr val="tx2"/>
          </a:solidFill>
          <a:latin typeface="Helvetica" charset="0"/>
          <a:ea typeface="MS PGothic" panose="020B0600070205080204" pitchFamily="34" charset="-128"/>
          <a:cs typeface="MS PGothic"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9.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0.xml"/><Relationship Id="rId3" Type="http://schemas.openxmlformats.org/officeDocument/2006/relationships/audio" Target="../media/audio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 Id="rId3" Type="http://schemas.openxmlformats.org/officeDocument/2006/relationships/audio" Target="../media/audio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8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7.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8.xml"/><Relationship Id="rId3"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84275" y="188913"/>
            <a:ext cx="7924800" cy="5562600"/>
          </a:xfrm>
        </p:spPr>
        <p:txBody>
          <a:bodyPr/>
          <a:lstStyle/>
          <a:p>
            <a:pPr eaLnBrk="1" hangingPunct="1"/>
            <a:r>
              <a:rPr kumimoji="0" lang="zh-CN" altLang="en-US" sz="8000">
                <a:latin typeface="SimHei" charset="0"/>
                <a:ea typeface="MS PGothic" charset="0"/>
                <a:cs typeface="SimHei" charset="0"/>
              </a:rPr>
              <a:t>什么是</a:t>
            </a:r>
            <a:r>
              <a:rPr kumimoji="0" lang="en-US" altLang="zh-CN" sz="8000">
                <a:latin typeface="SimHei" charset="0"/>
                <a:ea typeface="MS PGothic" charset="0"/>
                <a:cs typeface="SimHei" charset="0"/>
              </a:rPr>
              <a:t/>
            </a:r>
            <a:br>
              <a:rPr kumimoji="0" lang="en-US" altLang="zh-CN" sz="8000">
                <a:latin typeface="SimHei" charset="0"/>
                <a:ea typeface="MS PGothic" charset="0"/>
                <a:cs typeface="SimHei" charset="0"/>
              </a:rPr>
            </a:br>
            <a:r>
              <a:rPr kumimoji="0" lang="zh-CN" altLang="en-US" sz="14000">
                <a:latin typeface="SimHei" charset="0"/>
                <a:ea typeface="MS PGothic" charset="0"/>
                <a:cs typeface="SimHei" charset="0"/>
              </a:rPr>
              <a:t>中心</a:t>
            </a:r>
            <a:r>
              <a:rPr kumimoji="0" lang="zh-CN" altLang="en-US" sz="8000">
                <a:latin typeface="SimHei" charset="0"/>
                <a:ea typeface="MS PGothic" charset="0"/>
                <a:cs typeface="SimHei" charset="0"/>
              </a:rPr>
              <a:t>意思？</a:t>
            </a:r>
          </a:p>
        </p:txBody>
      </p:sp>
      <p:sp>
        <p:nvSpPr>
          <p:cNvPr id="27651" name="Text Box 5"/>
          <p:cNvSpPr txBox="1">
            <a:spLocks noChangeArrowheads="1"/>
          </p:cNvSpPr>
          <p:nvPr/>
        </p:nvSpPr>
        <p:spPr bwMode="auto">
          <a:xfrm>
            <a:off x="4038600" y="6000750"/>
            <a:ext cx="5029200" cy="7620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zh-CN" altLang="en-US">
                <a:solidFill>
                  <a:srgbClr val="FFFFFF"/>
                </a:solidFill>
                <a:latin typeface="SimHei" charset="0"/>
                <a:cs typeface="SimHei" charset="0"/>
              </a:rPr>
              <a:t>顾力凯博士</a:t>
            </a:r>
            <a:r>
              <a:rPr lang="en-US" altLang="zh-CN">
                <a:solidFill>
                  <a:srgbClr val="FFFFFF"/>
                </a:solidFill>
                <a:latin typeface="SimHei" charset="0"/>
                <a:ea typeface="Arial" charset="0"/>
                <a:cs typeface="Arial" charset="0"/>
              </a:rPr>
              <a:t> </a:t>
            </a:r>
            <a:r>
              <a:rPr lang="zh-CN" altLang="en-US">
                <a:solidFill>
                  <a:srgbClr val="FFFFFF"/>
                </a:solidFill>
                <a:latin typeface="SimHei" charset="0"/>
                <a:cs typeface="SimHei" charset="0"/>
              </a:rPr>
              <a:t>新加坡神学院</a:t>
            </a:r>
            <a:endParaRPr lang="en-US" altLang="ja-JP">
              <a:solidFill>
                <a:srgbClr val="FFFFFF"/>
              </a:solidFill>
              <a:latin typeface="SimHei" charset="0"/>
              <a:cs typeface="SimHei" charset="0"/>
            </a:endParaRPr>
          </a:p>
          <a:p>
            <a:pPr algn="ctr" eaLnBrk="1" hangingPunct="1"/>
            <a:r>
              <a:rPr lang="en-US" altLang="zh-CN" sz="2000">
                <a:solidFill>
                  <a:srgbClr val="FFFFFF"/>
                </a:solidFill>
                <a:cs typeface="Arial" charset="0"/>
              </a:rPr>
              <a:t>www.biblestudydownloads.com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381000"/>
            <a:ext cx="8229600" cy="838200"/>
          </a:xfrm>
        </p:spPr>
        <p:txBody>
          <a:bodyPr/>
          <a:lstStyle/>
          <a:p>
            <a:pPr eaLnBrk="1" hangingPunct="1"/>
            <a:r>
              <a:rPr lang="zh-CN" altLang="en-US">
                <a:latin typeface="SimHei" charset="0"/>
                <a:ea typeface="MS PGothic" charset="0"/>
                <a:cs typeface="SimHei" charset="0"/>
              </a:rPr>
              <a:t>练习</a:t>
            </a:r>
            <a:r>
              <a:rPr lang="en-US" altLang="ja-JP">
                <a:latin typeface="SimHei" charset="0"/>
                <a:ea typeface="Arial" charset="0"/>
                <a:cs typeface="Arial" charset="0"/>
              </a:rPr>
              <a:t>…</a:t>
            </a:r>
            <a:endParaRPr lang="en-US" altLang="zh-CN">
              <a:latin typeface="SimHei" charset="0"/>
              <a:ea typeface="Arial" charset="0"/>
              <a:cs typeface="Arial" charset="0"/>
            </a:endParaRPr>
          </a:p>
        </p:txBody>
      </p:sp>
      <p:sp>
        <p:nvSpPr>
          <p:cNvPr id="198659" name="Rectangle 3"/>
          <p:cNvSpPr>
            <a:spLocks noGrp="1" noChangeArrowheads="1"/>
          </p:cNvSpPr>
          <p:nvPr>
            <p:ph type="body" idx="1"/>
          </p:nvPr>
        </p:nvSpPr>
        <p:spPr>
          <a:xfrm>
            <a:off x="152400" y="1981200"/>
            <a:ext cx="5943600" cy="2057400"/>
          </a:xfrm>
        </p:spPr>
        <p:txBody>
          <a:bodyPr/>
          <a:lstStyle/>
          <a:p>
            <a:pPr marL="609600" indent="-609600" eaLnBrk="1" hangingPunct="1">
              <a:buFont typeface="Arial" charset="0"/>
              <a:buNone/>
            </a:pPr>
            <a:r>
              <a:rPr lang="en-US">
                <a:solidFill>
                  <a:srgbClr val="FFFFFF"/>
                </a:solidFill>
                <a:latin typeface="SimHei" charset="0"/>
                <a:ea typeface="SimHei" charset="0"/>
              </a:rPr>
              <a:t>5.	</a:t>
            </a:r>
            <a:r>
              <a:rPr lang="zh-CN" altLang="en-US">
                <a:solidFill>
                  <a:srgbClr val="FFFFFF"/>
                </a:solidFill>
                <a:latin typeface="SimHei" charset="0"/>
                <a:ea typeface="SimHei" charset="0"/>
              </a:rPr>
              <a:t>神的仆人的其中一项基本要素是要信靠神</a:t>
            </a:r>
            <a:endParaRPr lang="en-US">
              <a:solidFill>
                <a:srgbClr val="FFFFFF"/>
              </a:solidFill>
              <a:latin typeface="SimHei" charset="0"/>
              <a:ea typeface="SimHei" charset="0"/>
            </a:endParaRPr>
          </a:p>
        </p:txBody>
      </p:sp>
      <p:sp>
        <p:nvSpPr>
          <p:cNvPr id="45060" name="Text Box 4"/>
          <p:cNvSpPr txBox="1">
            <a:spLocks noChangeArrowheads="1"/>
          </p:cNvSpPr>
          <p:nvPr/>
        </p:nvSpPr>
        <p:spPr bwMode="auto">
          <a:xfrm>
            <a:off x="5856288" y="1447800"/>
            <a:ext cx="8032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题目</a:t>
            </a:r>
          </a:p>
        </p:txBody>
      </p:sp>
      <p:sp>
        <p:nvSpPr>
          <p:cNvPr id="45061" name="Text Box 5"/>
          <p:cNvSpPr txBox="1">
            <a:spLocks noChangeArrowheads="1"/>
          </p:cNvSpPr>
          <p:nvPr/>
        </p:nvSpPr>
        <p:spPr bwMode="auto">
          <a:xfrm>
            <a:off x="7092950" y="1447800"/>
            <a:ext cx="79692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主题</a:t>
            </a:r>
          </a:p>
        </p:txBody>
      </p:sp>
      <p:sp>
        <p:nvSpPr>
          <p:cNvPr id="45062" name="Text Box 6"/>
          <p:cNvSpPr txBox="1">
            <a:spLocks noChangeArrowheads="1"/>
          </p:cNvSpPr>
          <p:nvPr/>
        </p:nvSpPr>
        <p:spPr bwMode="auto">
          <a:xfrm>
            <a:off x="7837488" y="1447800"/>
            <a:ext cx="1409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中心意思</a:t>
            </a:r>
          </a:p>
        </p:txBody>
      </p:sp>
      <p:sp>
        <p:nvSpPr>
          <p:cNvPr id="123910"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zh-CN" altLang="en-US">
              <a:solidFill>
                <a:srgbClr val="FFFFFF"/>
              </a:solidFill>
              <a:cs typeface="Arial" charset="0"/>
            </a:endParaRPr>
          </a:p>
        </p:txBody>
      </p:sp>
      <p:sp>
        <p:nvSpPr>
          <p:cNvPr id="45064"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5065"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5066"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198667" name="Rectangle 11"/>
          <p:cNvSpPr>
            <a:spLocks noChangeArrowheads="1"/>
          </p:cNvSpPr>
          <p:nvPr/>
        </p:nvSpPr>
        <p:spPr bwMode="auto">
          <a:xfrm>
            <a:off x="152400" y="3789363"/>
            <a:ext cx="5643563" cy="295275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rgbClr val="00CCFF"/>
              </a:buClr>
              <a:buSzPct val="65000"/>
              <a:buFont typeface="Arial" charset="0"/>
              <a:buNone/>
            </a:pPr>
            <a:r>
              <a:rPr lang="en-US" sz="3200">
                <a:solidFill>
                  <a:srgbClr val="FFFFFF"/>
                </a:solidFill>
                <a:latin typeface="SimHei" charset="0"/>
                <a:ea typeface="SimHei" charset="0"/>
              </a:rPr>
              <a:t>6.	</a:t>
            </a:r>
            <a:r>
              <a:rPr lang="zh-CN" altLang="en-US" sz="3200">
                <a:solidFill>
                  <a:srgbClr val="FFFFFF"/>
                </a:solidFill>
                <a:latin typeface="SimHei" charset="0"/>
                <a:ea typeface="SimHei" charset="0"/>
              </a:rPr>
              <a:t>分别为圣的基督徒</a:t>
            </a:r>
            <a:r>
              <a:rPr lang="en-US" altLang="zh-CN" sz="3200">
                <a:solidFill>
                  <a:srgbClr val="FFFFFF"/>
                </a:solidFill>
                <a:latin typeface="SimHei" charset="0"/>
                <a:ea typeface="Arial" charset="0"/>
                <a:cs typeface="Arial" charset="0"/>
              </a:rPr>
              <a:t>, </a:t>
            </a:r>
            <a:r>
              <a:rPr lang="zh-CN" altLang="en-US" sz="3200">
                <a:solidFill>
                  <a:srgbClr val="FFFFFF"/>
                </a:solidFill>
                <a:latin typeface="SimHei" charset="0"/>
                <a:ea typeface="SimHei" charset="0"/>
              </a:rPr>
              <a:t>勇敢的委身</a:t>
            </a:r>
            <a:r>
              <a:rPr lang="en-US" altLang="zh-CN" sz="3200">
                <a:solidFill>
                  <a:srgbClr val="FFFFFF"/>
                </a:solidFill>
                <a:latin typeface="SimHei" charset="0"/>
                <a:ea typeface="Arial" charset="0"/>
                <a:cs typeface="Arial" charset="0"/>
              </a:rPr>
              <a:t>, </a:t>
            </a:r>
            <a:r>
              <a:rPr lang="zh-CN" altLang="en-US" sz="3200">
                <a:solidFill>
                  <a:srgbClr val="FFFFFF"/>
                </a:solidFill>
                <a:latin typeface="SimHei" charset="0"/>
                <a:ea typeface="SimHei" charset="0"/>
              </a:rPr>
              <a:t>和持久的信念是胸怀普世的教会的三条支柱</a:t>
            </a:r>
            <a:endParaRPr lang="en-US" sz="3200">
              <a:solidFill>
                <a:srgbClr val="FFFFFF"/>
              </a:solidFill>
              <a:latin typeface="SimHei" charset="0"/>
              <a:ea typeface="SimHei" charset="0"/>
            </a:endParaRPr>
          </a:p>
        </p:txBody>
      </p:sp>
      <p:sp>
        <p:nvSpPr>
          <p:cNvPr id="45068"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5069"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5070"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123918"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29a</a:t>
            </a:r>
            <a:endParaRPr lang="en-US" altLang="zh-CN">
              <a:solidFill>
                <a:srgbClr val="FFFFFF"/>
              </a:solidFill>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23923"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4"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8458200" y="4800600"/>
            <a:ext cx="493713" cy="493713"/>
            <a:chOff x="5952" y="1200"/>
            <a:chExt cx="311" cy="311"/>
          </a:xfrm>
        </p:grpSpPr>
        <p:sp>
          <p:nvSpPr>
            <p:cNvPr id="123921"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2"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ChangeArrowheads="1"/>
          </p:cNvSpPr>
          <p:nvPr>
            <p:ph type="title"/>
          </p:nvPr>
        </p:nvSpPr>
        <p:spPr>
          <a:xfrm>
            <a:off x="457200" y="381000"/>
            <a:ext cx="8229600" cy="838200"/>
          </a:xfrm>
        </p:spPr>
        <p:txBody>
          <a:bodyPr/>
          <a:lstStyle/>
          <a:p>
            <a:pPr eaLnBrk="1" hangingPunct="1"/>
            <a:r>
              <a:rPr lang="en-US">
                <a:latin typeface="SimHei" charset="0"/>
                <a:ea typeface="MS PGothic" charset="0"/>
                <a:cs typeface="SimHei" charset="0"/>
              </a:rPr>
              <a:t>练习</a:t>
            </a:r>
            <a:r>
              <a:rPr lang="en-US" altLang="ja-JP">
                <a:latin typeface="SimHei" charset="0"/>
                <a:ea typeface="MS PGothic" charset="0"/>
                <a:cs typeface="SimHei" charset="0"/>
              </a:rPr>
              <a:t>…</a:t>
            </a:r>
            <a:endParaRPr lang="en-US" altLang="zh-CN">
              <a:latin typeface="SimHei" charset="0"/>
              <a:ea typeface="MS PGothic" charset="0"/>
              <a:cs typeface="SimHei" charset="0"/>
            </a:endParaRPr>
          </a:p>
        </p:txBody>
      </p:sp>
      <p:sp>
        <p:nvSpPr>
          <p:cNvPr id="200707" name="Rectangle 1027"/>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pPr>
            <a:r>
              <a:rPr lang="en-US" altLang="zh-CN">
                <a:solidFill>
                  <a:srgbClr val="FFFFFF"/>
                </a:solidFill>
                <a:latin typeface="SimHei" charset="0"/>
                <a:ea typeface="MS PGothic" charset="0"/>
                <a:cs typeface="SimHei" charset="0"/>
              </a:rPr>
              <a:t>7.	</a:t>
            </a:r>
            <a:r>
              <a:rPr lang="zh-CN" altLang="en-US">
                <a:solidFill>
                  <a:srgbClr val="FFFFFF"/>
                </a:solidFill>
                <a:latin typeface="SimHei" charset="0"/>
                <a:ea typeface="MS PGothic" charset="0"/>
                <a:cs typeface="SimHei" charset="0"/>
              </a:rPr>
              <a:t>你的工作为什么</a:t>
            </a:r>
            <a:r>
              <a:rPr lang="en-US" altLang="zh-CN">
                <a:solidFill>
                  <a:srgbClr val="FFFFFF"/>
                </a:solidFill>
                <a:latin typeface="SimHei" charset="0"/>
                <a:ea typeface="MS PGothic" charset="0"/>
                <a:cs typeface="SimHei" charset="0"/>
              </a:rPr>
              <a:t>/</a:t>
            </a:r>
            <a:r>
              <a:rPr lang="zh-CN" altLang="en-US">
                <a:solidFill>
                  <a:srgbClr val="FFFFFF"/>
                </a:solidFill>
                <a:latin typeface="SimHei" charset="0"/>
                <a:ea typeface="MS PGothic" charset="0"/>
                <a:cs typeface="SimHei" charset="0"/>
              </a:rPr>
              <a:t>如何对神重要</a:t>
            </a:r>
            <a:r>
              <a:rPr lang="en-US" altLang="zh-CN">
                <a:solidFill>
                  <a:srgbClr val="FFFFFF"/>
                </a:solidFill>
                <a:latin typeface="SimHei" charset="0"/>
                <a:ea typeface="MS PGothic" charset="0"/>
                <a:cs typeface="SimHei" charset="0"/>
              </a:rPr>
              <a:t>?</a:t>
            </a:r>
          </a:p>
        </p:txBody>
      </p:sp>
      <p:sp>
        <p:nvSpPr>
          <p:cNvPr id="47108" name="Text Box 1028"/>
          <p:cNvSpPr txBox="1">
            <a:spLocks noChangeArrowheads="1"/>
          </p:cNvSpPr>
          <p:nvPr/>
        </p:nvSpPr>
        <p:spPr bwMode="auto">
          <a:xfrm>
            <a:off x="5791200" y="1447800"/>
            <a:ext cx="796925" cy="8223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题目</a:t>
            </a:r>
            <a:endParaRPr lang="en-US" altLang="ja-JP" b="1" u="sng">
              <a:solidFill>
                <a:srgbClr val="FFFFFF"/>
              </a:solidFill>
              <a:latin typeface="SimHei" charset="0"/>
              <a:cs typeface="Arial" charset="0"/>
            </a:endParaRPr>
          </a:p>
          <a:p>
            <a:endParaRPr lang="zh-CN" altLang="en-US" b="1" u="sng">
              <a:solidFill>
                <a:srgbClr val="FFFFFF"/>
              </a:solidFill>
              <a:latin typeface="SimHei" charset="0"/>
              <a:cs typeface="SimHei" charset="0"/>
            </a:endParaRPr>
          </a:p>
        </p:txBody>
      </p:sp>
      <p:sp>
        <p:nvSpPr>
          <p:cNvPr id="47109" name="Text Box 1029"/>
          <p:cNvSpPr txBox="1">
            <a:spLocks noChangeArrowheads="1"/>
          </p:cNvSpPr>
          <p:nvPr/>
        </p:nvSpPr>
        <p:spPr bwMode="auto">
          <a:xfrm>
            <a:off x="7083425" y="1447800"/>
            <a:ext cx="79692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主题</a:t>
            </a:r>
          </a:p>
        </p:txBody>
      </p:sp>
      <p:sp>
        <p:nvSpPr>
          <p:cNvPr id="47110" name="Text Box 1030"/>
          <p:cNvSpPr txBox="1">
            <a:spLocks noChangeArrowheads="1"/>
          </p:cNvSpPr>
          <p:nvPr/>
        </p:nvSpPr>
        <p:spPr bwMode="auto">
          <a:xfrm>
            <a:off x="7812088" y="1447800"/>
            <a:ext cx="1409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中心意思</a:t>
            </a:r>
          </a:p>
        </p:txBody>
      </p:sp>
      <p:sp>
        <p:nvSpPr>
          <p:cNvPr id="125958" name="Text Box 1031"/>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zh-CN" altLang="en-US">
              <a:solidFill>
                <a:srgbClr val="FFFFFF"/>
              </a:solidFill>
              <a:latin typeface="AraIL" charset="0"/>
            </a:endParaRPr>
          </a:p>
        </p:txBody>
      </p:sp>
      <p:sp>
        <p:nvSpPr>
          <p:cNvPr id="47112" name="Rectangle 1032"/>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AraIL" charset="0"/>
            </a:endParaRPr>
          </a:p>
        </p:txBody>
      </p:sp>
      <p:sp>
        <p:nvSpPr>
          <p:cNvPr id="47113" name="Rectangle 1033"/>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AraIL" charset="0"/>
            </a:endParaRPr>
          </a:p>
        </p:txBody>
      </p:sp>
      <p:sp>
        <p:nvSpPr>
          <p:cNvPr id="47114" name="Rectangle 1034"/>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AraIL" charset="0"/>
            </a:endParaRPr>
          </a:p>
        </p:txBody>
      </p:sp>
      <p:sp>
        <p:nvSpPr>
          <p:cNvPr id="200715" name="Rectangle 1035"/>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rgbClr val="00CCFF"/>
              </a:buClr>
              <a:buSzPct val="65000"/>
              <a:buFont typeface="Arial" charset="0"/>
              <a:buNone/>
            </a:pPr>
            <a:r>
              <a:rPr lang="en-US" sz="3200">
                <a:solidFill>
                  <a:srgbClr val="FFFFFF"/>
                </a:solidFill>
                <a:latin typeface="SimHei" charset="0"/>
                <a:ea typeface="SimHei" charset="0"/>
              </a:rPr>
              <a:t>8.	</a:t>
            </a:r>
            <a:r>
              <a:rPr lang="zh-CN" altLang="en-US" sz="3200">
                <a:solidFill>
                  <a:srgbClr val="FFFFFF"/>
                </a:solidFill>
                <a:latin typeface="SimHei" charset="0"/>
                <a:ea typeface="SimHei" charset="0"/>
              </a:rPr>
              <a:t>向神忠心到底是上帝忠心仆人的第三个特征</a:t>
            </a:r>
            <a:endParaRPr lang="en-US" sz="3200">
              <a:solidFill>
                <a:srgbClr val="FFFFFF"/>
              </a:solidFill>
              <a:latin typeface="SimHei" charset="0"/>
              <a:ea typeface="SimHei" charset="0"/>
            </a:endParaRPr>
          </a:p>
        </p:txBody>
      </p:sp>
      <p:sp>
        <p:nvSpPr>
          <p:cNvPr id="47116" name="Rectangle 1036"/>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AraIL" charset="0"/>
            </a:endParaRPr>
          </a:p>
        </p:txBody>
      </p:sp>
      <p:sp>
        <p:nvSpPr>
          <p:cNvPr id="47117" name="Rectangle 1037"/>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AraIL" charset="0"/>
            </a:endParaRPr>
          </a:p>
        </p:txBody>
      </p:sp>
      <p:sp>
        <p:nvSpPr>
          <p:cNvPr id="47118" name="Rectangle 1038"/>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AraIL" charset="0"/>
            </a:endParaRPr>
          </a:p>
        </p:txBody>
      </p:sp>
      <p:sp>
        <p:nvSpPr>
          <p:cNvPr id="125966" name="Text Box 1039"/>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latin typeface="AraIL" charset="0"/>
              </a:rPr>
              <a:t>29a</a:t>
            </a:r>
            <a:endParaRPr lang="en-US" altLang="zh-CN">
              <a:solidFill>
                <a:srgbClr val="FFFFFF"/>
              </a:solidFill>
              <a:latin typeface="AraIL" charset="0"/>
            </a:endParaRPr>
          </a:p>
        </p:txBody>
      </p:sp>
      <p:grpSp>
        <p:nvGrpSpPr>
          <p:cNvPr id="2" name="Group 1040"/>
          <p:cNvGrpSpPr>
            <a:grpSpLocks/>
          </p:cNvGrpSpPr>
          <p:nvPr/>
        </p:nvGrpSpPr>
        <p:grpSpPr bwMode="auto">
          <a:xfrm>
            <a:off x="7239000" y="2514600"/>
            <a:ext cx="493713" cy="493713"/>
            <a:chOff x="5952" y="1200"/>
            <a:chExt cx="311" cy="311"/>
          </a:xfrm>
        </p:grpSpPr>
        <p:sp>
          <p:nvSpPr>
            <p:cNvPr id="125971" name="Freeform 1041"/>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72" name="Freeform 1042"/>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043"/>
          <p:cNvGrpSpPr>
            <a:grpSpLocks/>
          </p:cNvGrpSpPr>
          <p:nvPr/>
        </p:nvGrpSpPr>
        <p:grpSpPr bwMode="auto">
          <a:xfrm>
            <a:off x="8382000" y="4800600"/>
            <a:ext cx="493713" cy="493713"/>
            <a:chOff x="5952" y="1200"/>
            <a:chExt cx="311" cy="311"/>
          </a:xfrm>
        </p:grpSpPr>
        <p:sp>
          <p:nvSpPr>
            <p:cNvPr id="125969" name="Freeform 1044"/>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70" name="Freeform 1045"/>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381000"/>
            <a:ext cx="8229600" cy="838200"/>
          </a:xfrm>
        </p:spPr>
        <p:txBody>
          <a:bodyPr/>
          <a:lstStyle/>
          <a:p>
            <a:pPr eaLnBrk="1" hangingPunct="1"/>
            <a:r>
              <a:rPr lang="en-US">
                <a:latin typeface="SimHei" charset="0"/>
                <a:ea typeface="MS PGothic" charset="0"/>
                <a:cs typeface="SimHei" charset="0"/>
              </a:rPr>
              <a:t>练习</a:t>
            </a:r>
            <a:r>
              <a:rPr lang="en-US" altLang="ja-JP">
                <a:latin typeface="SimHei" charset="0"/>
                <a:ea typeface="Arial" charset="0"/>
                <a:cs typeface="Arial" charset="0"/>
              </a:rPr>
              <a:t>…</a:t>
            </a:r>
            <a:endParaRPr lang="en-US" altLang="zh-CN">
              <a:latin typeface="SimHei" charset="0"/>
              <a:ea typeface="Arial" charset="0"/>
              <a:cs typeface="Arial" charset="0"/>
            </a:endParaRPr>
          </a:p>
        </p:txBody>
      </p:sp>
      <p:sp>
        <p:nvSpPr>
          <p:cNvPr id="202755"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pPr>
            <a:r>
              <a:rPr lang="en-US">
                <a:solidFill>
                  <a:srgbClr val="FFFFFF"/>
                </a:solidFill>
                <a:latin typeface="SimHei" charset="0"/>
                <a:ea typeface="SimHei" charset="0"/>
              </a:rPr>
              <a:t>9.	</a:t>
            </a:r>
            <a:r>
              <a:rPr lang="zh-CN" altLang="en-US">
                <a:solidFill>
                  <a:srgbClr val="FFFFFF"/>
                </a:solidFill>
                <a:latin typeface="SimHei" charset="0"/>
                <a:ea typeface="SimHei" charset="0"/>
              </a:rPr>
              <a:t>作为基督徒</a:t>
            </a:r>
            <a:r>
              <a:rPr lang="en-US" altLang="zh-CN">
                <a:solidFill>
                  <a:srgbClr val="FFFFFF"/>
                </a:solidFill>
                <a:latin typeface="SimHei" charset="0"/>
                <a:ea typeface="Arial" charset="0"/>
                <a:cs typeface="Arial" charset="0"/>
              </a:rPr>
              <a:t>, </a:t>
            </a:r>
            <a:r>
              <a:rPr lang="zh-CN" altLang="en-US">
                <a:solidFill>
                  <a:srgbClr val="FFFFFF"/>
                </a:solidFill>
                <a:latin typeface="SimHei" charset="0"/>
                <a:ea typeface="SimHei" charset="0"/>
              </a:rPr>
              <a:t>我们当思想耶稣的事</a:t>
            </a:r>
            <a:endParaRPr lang="en-US">
              <a:solidFill>
                <a:srgbClr val="FFFFFF"/>
              </a:solidFill>
              <a:latin typeface="SimHei" charset="0"/>
              <a:ea typeface="SimHei" charset="0"/>
            </a:endParaRPr>
          </a:p>
        </p:txBody>
      </p:sp>
      <p:sp>
        <p:nvSpPr>
          <p:cNvPr id="49156" name="Text Box 4"/>
          <p:cNvSpPr txBox="1">
            <a:spLocks noChangeArrowheads="1"/>
          </p:cNvSpPr>
          <p:nvPr/>
        </p:nvSpPr>
        <p:spPr bwMode="auto">
          <a:xfrm>
            <a:off x="5791200" y="1447800"/>
            <a:ext cx="8032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题目</a:t>
            </a:r>
          </a:p>
        </p:txBody>
      </p:sp>
      <p:sp>
        <p:nvSpPr>
          <p:cNvPr id="49157" name="Text Box 5"/>
          <p:cNvSpPr txBox="1">
            <a:spLocks noChangeArrowheads="1"/>
          </p:cNvSpPr>
          <p:nvPr/>
        </p:nvSpPr>
        <p:spPr bwMode="auto">
          <a:xfrm>
            <a:off x="7070725" y="1447800"/>
            <a:ext cx="79692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主题</a:t>
            </a:r>
          </a:p>
        </p:txBody>
      </p:sp>
      <p:sp>
        <p:nvSpPr>
          <p:cNvPr id="49158" name="Text Box 6"/>
          <p:cNvSpPr txBox="1">
            <a:spLocks noChangeArrowheads="1"/>
          </p:cNvSpPr>
          <p:nvPr/>
        </p:nvSpPr>
        <p:spPr bwMode="auto">
          <a:xfrm>
            <a:off x="7812088" y="1447800"/>
            <a:ext cx="1409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中心意思</a:t>
            </a:r>
          </a:p>
        </p:txBody>
      </p:sp>
      <p:sp>
        <p:nvSpPr>
          <p:cNvPr id="128006"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zh-CN" altLang="en-US">
              <a:solidFill>
                <a:srgbClr val="FFFFFF"/>
              </a:solidFill>
              <a:cs typeface="Arial" charset="0"/>
            </a:endParaRPr>
          </a:p>
        </p:txBody>
      </p:sp>
      <p:sp>
        <p:nvSpPr>
          <p:cNvPr id="49160"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9161"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9162"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202763" name="Rectangle 11"/>
          <p:cNvSpPr>
            <a:spLocks noChangeArrowheads="1"/>
          </p:cNvSpPr>
          <p:nvPr/>
        </p:nvSpPr>
        <p:spPr bwMode="auto">
          <a:xfrm>
            <a:off x="457200" y="4267200"/>
            <a:ext cx="54102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rgbClr val="00CCFF"/>
              </a:buClr>
              <a:buSzPct val="65000"/>
              <a:buFont typeface="Arial" charset="0"/>
              <a:buNone/>
            </a:pPr>
            <a:r>
              <a:rPr lang="en-US" altLang="zh-CN" sz="3200">
                <a:solidFill>
                  <a:srgbClr val="FFFFFF"/>
                </a:solidFill>
                <a:latin typeface="SimHei" charset="0"/>
                <a:cs typeface="SimHei" charset="0"/>
              </a:rPr>
              <a:t>10.	</a:t>
            </a:r>
            <a:r>
              <a:rPr lang="zh-CN" altLang="en-US" sz="3200">
                <a:solidFill>
                  <a:srgbClr val="FFFFFF"/>
                </a:solidFill>
                <a:latin typeface="SimHei" charset="0"/>
                <a:cs typeface="SimHei" charset="0"/>
              </a:rPr>
              <a:t>为什么许多在前的将要在后</a:t>
            </a:r>
            <a:r>
              <a:rPr lang="en-US" altLang="zh-CN" sz="3200">
                <a:solidFill>
                  <a:srgbClr val="FFFFFF"/>
                </a:solidFill>
                <a:latin typeface="SimHei" charset="0"/>
                <a:ea typeface="Arial" charset="0"/>
                <a:cs typeface="Arial" charset="0"/>
              </a:rPr>
              <a:t>, </a:t>
            </a:r>
            <a:r>
              <a:rPr lang="zh-CN" altLang="en-US" sz="3200">
                <a:solidFill>
                  <a:srgbClr val="FFFFFF"/>
                </a:solidFill>
                <a:latin typeface="SimHei" charset="0"/>
                <a:cs typeface="SimHei" charset="0"/>
              </a:rPr>
              <a:t>在后的将要在前</a:t>
            </a:r>
            <a:r>
              <a:rPr lang="en-US" altLang="zh-CN" sz="3200">
                <a:solidFill>
                  <a:srgbClr val="FFFFFF"/>
                </a:solidFill>
                <a:latin typeface="SimHei" charset="0"/>
                <a:cs typeface="SimHei" charset="0"/>
              </a:rPr>
              <a:t>?</a:t>
            </a:r>
          </a:p>
        </p:txBody>
      </p:sp>
      <p:sp>
        <p:nvSpPr>
          <p:cNvPr id="49164"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9165"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9166"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128014"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29a</a:t>
            </a:r>
            <a:endParaRPr lang="en-US" altLang="zh-CN">
              <a:solidFill>
                <a:srgbClr val="FFFFFF"/>
              </a:solidFill>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28019"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20"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128017"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18"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zh-CN" altLang="en-US" sz="2800">
                <a:latin typeface="SimHei" charset="0"/>
                <a:ea typeface="MS PGothic" charset="0"/>
                <a:cs typeface="SimHei" charset="0"/>
              </a:rPr>
              <a:t>准备释经讲道的过程</a:t>
            </a:r>
            <a:endParaRPr lang="en-US" sz="2800">
              <a:latin typeface="SimHei" charset="0"/>
              <a:ea typeface="MS PGothic" charset="0"/>
              <a:cs typeface="SimHei" charset="0"/>
            </a:endParaRPr>
          </a:p>
        </p:txBody>
      </p:sp>
      <p:sp>
        <p:nvSpPr>
          <p:cNvPr id="130050"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r>
              <a:rPr lang="zh-CN" altLang="en-US" sz="1800" b="1">
                <a:solidFill>
                  <a:srgbClr val="FFFF00"/>
                </a:solidFill>
                <a:effectLst>
                  <a:outerShdw blurRad="38100" dist="38100" dir="2700000" algn="tl">
                    <a:srgbClr val="000000"/>
                  </a:outerShdw>
                </a:effectLst>
                <a:latin typeface="SimHei" charset="0"/>
                <a:cs typeface="SimHei" charset="0"/>
              </a:rPr>
              <a:t>取自</a:t>
            </a:r>
            <a:r>
              <a:rPr lang="en-US" altLang="ja-JP" sz="1800" b="1">
                <a:solidFill>
                  <a:srgbClr val="FFFF00"/>
                </a:solidFill>
                <a:effectLst>
                  <a:outerShdw blurRad="38100" dist="38100" dir="2700000" algn="tl">
                    <a:srgbClr val="000000"/>
                  </a:outerShdw>
                </a:effectLst>
                <a:latin typeface="SimHei" charset="0"/>
                <a:ea typeface="Arial" charset="0"/>
                <a:cs typeface="Arial" charset="0"/>
              </a:rPr>
              <a:t>Ramesh Richard</a:t>
            </a:r>
            <a:r>
              <a:rPr lang="fr-FR" altLang="ja-JP" sz="1800" b="1">
                <a:solidFill>
                  <a:srgbClr val="FFFF00"/>
                </a:solidFill>
                <a:effectLst>
                  <a:outerShdw blurRad="38100" dist="38100" dir="2700000" algn="tl">
                    <a:srgbClr val="000000"/>
                  </a:outerShdw>
                </a:effectLst>
                <a:latin typeface="SimHei" charset="0"/>
                <a:ea typeface="Arial" charset="0"/>
                <a:cs typeface="Arial" charset="0"/>
              </a:rPr>
              <a:t> </a:t>
            </a:r>
            <a:r>
              <a:rPr lang="zh-CN" altLang="en-US" sz="1800" b="1">
                <a:solidFill>
                  <a:srgbClr val="FFFF00"/>
                </a:solidFill>
                <a:effectLst>
                  <a:outerShdw blurRad="38100" dist="38100" dir="2700000" algn="tl">
                    <a:srgbClr val="000000"/>
                  </a:outerShdw>
                </a:effectLst>
                <a:latin typeface="SimHei" charset="0"/>
                <a:cs typeface="SimHei" charset="0"/>
              </a:rPr>
              <a:t>的</a:t>
            </a:r>
            <a:r>
              <a:rPr lang="en-US" altLang="ja-JP" sz="1800" b="1">
                <a:solidFill>
                  <a:srgbClr val="FFFF00"/>
                </a:solidFill>
                <a:effectLst>
                  <a:outerShdw blurRad="38100" dist="38100" dir="2700000" algn="tl">
                    <a:srgbClr val="000000"/>
                  </a:outerShdw>
                </a:effectLst>
                <a:latin typeface="SimHei" charset="0"/>
                <a:cs typeface="SimHei" charset="0"/>
              </a:rPr>
              <a:t> “</a:t>
            </a:r>
            <a:r>
              <a:rPr lang="zh-CN" altLang="en-US" sz="1800" b="1" i="1">
                <a:solidFill>
                  <a:srgbClr val="FFFF00"/>
                </a:solidFill>
                <a:effectLst>
                  <a:outerShdw blurRad="38100" dist="38100" dir="2700000" algn="tl">
                    <a:srgbClr val="000000"/>
                  </a:outerShdw>
                </a:effectLst>
                <a:latin typeface="SimHei" charset="0"/>
                <a:cs typeface="SimHei" charset="0"/>
              </a:rPr>
              <a:t>释经讲道七阶</a:t>
            </a:r>
            <a:r>
              <a:rPr lang="ja-JP" altLang="en-US" sz="1800" b="1" i="1">
                <a:solidFill>
                  <a:srgbClr val="FFFF00"/>
                </a:solidFill>
                <a:effectLst>
                  <a:outerShdw blurRad="38100" dist="38100" dir="2700000" algn="tl">
                    <a:srgbClr val="000000"/>
                  </a:outerShdw>
                </a:effectLst>
                <a:latin typeface="SimHei" charset="0"/>
                <a:cs typeface="SimHei" charset="0"/>
              </a:rPr>
              <a:t>”</a:t>
            </a:r>
            <a:endParaRPr lang="zh-CN" altLang="en-US" sz="1800" b="1" i="1">
              <a:solidFill>
                <a:srgbClr val="FFFF00"/>
              </a:solidFill>
              <a:effectLst>
                <a:outerShdw blurRad="38100" dist="38100" dir="2700000" algn="tl">
                  <a:srgbClr val="000000"/>
                </a:outerShdw>
              </a:effectLst>
              <a:latin typeface="SimHei" charset="0"/>
              <a:cs typeface="SimHei" charset="0"/>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研读</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130053"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30054"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30055"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结构</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宣讲</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结构</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130059"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经文</a:t>
            </a:r>
            <a:r>
              <a:rPr lang="ja-JP" altLang="en-US" b="1">
                <a:solidFill>
                  <a:srgbClr val="FFFF00"/>
                </a:solidFill>
                <a:effectLst>
                  <a:outerShdw blurRad="38100" dist="38100" dir="2700000" algn="tl">
                    <a:srgbClr val="000000"/>
                  </a:outerShdw>
                </a:effectLst>
                <a:latin typeface="SimHei" charset="0"/>
                <a:ea typeface="SimHei" charset="0"/>
              </a:rPr>
              <a:t>主旨</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130061"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30062"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信息主旨</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信息目标作桥梁</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ea typeface="SimHei" charset="0"/>
              </a:rPr>
              <a:t>脑</a:t>
            </a:r>
            <a:endParaRPr lang="en-US" b="1" i="1">
              <a:solidFill>
                <a:srgbClr val="FDE3BA"/>
              </a:solidFill>
              <a:effectLst>
                <a:outerShdw blurRad="38100" dist="38100" dir="2700000" algn="tl">
                  <a:srgbClr val="000000"/>
                </a:outerShdw>
              </a:effectLst>
              <a:latin typeface="SimHei" charset="0"/>
              <a:ea typeface="SimHei"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ea typeface="SimHei" charset="0"/>
              </a:rPr>
              <a:t>心</a:t>
            </a:r>
            <a:endParaRPr lang="en-US" b="1" i="1">
              <a:solidFill>
                <a:srgbClr val="FDE3BA"/>
              </a:solidFill>
              <a:effectLst>
                <a:outerShdw blurRad="38100" dist="38100" dir="2700000" algn="tl">
                  <a:srgbClr val="000000"/>
                </a:outerShdw>
              </a:effectLst>
              <a:latin typeface="SimHei" charset="0"/>
              <a:ea typeface="SimHei"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ea typeface="SimHei" charset="0"/>
              </a:rPr>
              <a:t>骨干</a:t>
            </a:r>
            <a:endParaRPr lang="en-US" b="1" i="1">
              <a:solidFill>
                <a:srgbClr val="FDE3BA"/>
              </a:solidFill>
              <a:effectLst>
                <a:outerShdw blurRad="38100" dist="38100" dir="2700000" algn="tl">
                  <a:srgbClr val="000000"/>
                </a:outerShdw>
              </a:effectLst>
              <a:latin typeface="SimHei" charset="0"/>
              <a:ea typeface="SimHei"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r>
              <a:rPr lang="zh-CN" altLang="en-US" b="1" i="1">
                <a:solidFill>
                  <a:srgbClr val="FDE3BA"/>
                </a:solidFill>
                <a:effectLst>
                  <a:outerShdw blurRad="38100" dist="38100" dir="2700000" algn="tl">
                    <a:srgbClr val="000000"/>
                  </a:outerShdw>
                </a:effectLst>
                <a:latin typeface="SimHei" charset="0"/>
                <a:ea typeface="SimHei" charset="0"/>
              </a:rPr>
              <a:t>肉</a:t>
            </a:r>
            <a:endParaRPr lang="en-US" b="1" i="1">
              <a:solidFill>
                <a:srgbClr val="FDE3BA"/>
              </a:solidFill>
              <a:effectLst>
                <a:outerShdw blurRad="38100" dist="38100" dir="2700000" algn="tl">
                  <a:srgbClr val="000000"/>
                </a:outerShdw>
              </a:effectLst>
              <a:latin typeface="SimHei" charset="0"/>
              <a:ea typeface="SimHei" charset="0"/>
            </a:endParaRPr>
          </a:p>
        </p:txBody>
      </p:sp>
      <p:sp>
        <p:nvSpPr>
          <p:cNvPr id="130069"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30070"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30071"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30072"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30073"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30074"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r>
              <a:rPr lang="zh-CN" altLang="en-US" b="1">
                <a:solidFill>
                  <a:srgbClr val="D49FFF"/>
                </a:solidFill>
                <a:effectLst>
                  <a:outerShdw blurRad="38100" dist="38100" dir="2700000" algn="tl">
                    <a:srgbClr val="000000"/>
                  </a:outerShdw>
                </a:effectLst>
                <a:latin typeface="SimHei" charset="0"/>
                <a:ea typeface="SimHei" charset="0"/>
              </a:rPr>
              <a:t>经文</a:t>
            </a:r>
            <a:endParaRPr lang="en-US" b="1">
              <a:solidFill>
                <a:srgbClr val="D49FFF"/>
              </a:solidFill>
              <a:effectLst>
                <a:outerShdw blurRad="38100" dist="38100" dir="2700000" algn="tl">
                  <a:srgbClr val="000000"/>
                </a:outerShdw>
              </a:effectLst>
              <a:latin typeface="SimHei" charset="0"/>
              <a:ea typeface="SimHei" charset="0"/>
            </a:endParaRP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r>
              <a:rPr lang="zh-CN" altLang="en-US" b="1">
                <a:solidFill>
                  <a:srgbClr val="D49FFF"/>
                </a:solidFill>
                <a:effectLst>
                  <a:outerShdw blurRad="38100" dist="38100" dir="2700000" algn="tl">
                    <a:srgbClr val="000000"/>
                  </a:outerShdw>
                </a:effectLst>
                <a:latin typeface="SimHei" charset="0"/>
                <a:ea typeface="SimHei" charset="0"/>
              </a:rPr>
              <a:t>信息</a:t>
            </a:r>
            <a:endParaRPr lang="en-US" b="1">
              <a:solidFill>
                <a:srgbClr val="D49FFF"/>
              </a:solidFill>
              <a:effectLst>
                <a:outerShdw blurRad="38100" dist="38100" dir="2700000" algn="tl">
                  <a:srgbClr val="000000"/>
                </a:outerShdw>
              </a:effectLst>
              <a:latin typeface="SimHei" charset="0"/>
              <a:ea typeface="SimHei" charset="0"/>
            </a:endParaRP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1 </a:t>
            </a:r>
            <a:r>
              <a:rPr lang="zh-CN" altLang="en-US" sz="1400" b="1">
                <a:solidFill>
                  <a:srgbClr val="FFFFFF"/>
                </a:solidFill>
                <a:effectLst>
                  <a:outerShdw blurRad="38100" dist="38100" dir="2700000" algn="tl">
                    <a:srgbClr val="000000"/>
                  </a:outerShdw>
                </a:effectLst>
                <a:latin typeface="SimHei" charset="0"/>
                <a:ea typeface="SimHei" charset="0"/>
              </a:rPr>
              <a:t>选择经文</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2 </a:t>
            </a:r>
            <a:r>
              <a:rPr lang="zh-CN" altLang="en-US" sz="1400" b="1">
                <a:solidFill>
                  <a:srgbClr val="FFFFFF"/>
                </a:solidFill>
                <a:effectLst>
                  <a:outerShdw blurRad="38100" dist="38100" dir="2700000" algn="tl">
                    <a:srgbClr val="000000"/>
                  </a:outerShdw>
                </a:effectLst>
                <a:latin typeface="SimHei" charset="0"/>
                <a:ea typeface="SimHei" charset="0"/>
              </a:rPr>
              <a:t>分析经文</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3.1 </a:t>
            </a:r>
            <a:r>
              <a:rPr lang="zh-CN" altLang="en-US" sz="1400" b="1">
                <a:solidFill>
                  <a:srgbClr val="FFFFFF"/>
                </a:solidFill>
                <a:effectLst>
                  <a:outerShdw blurRad="38100" dist="38100" dir="2700000" algn="tl">
                    <a:srgbClr val="000000"/>
                  </a:outerShdw>
                </a:effectLst>
                <a:latin typeface="SimHei" charset="0"/>
                <a:ea typeface="SimHei" charset="0"/>
              </a:rPr>
              <a:t>解经大纲</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3.2 </a:t>
            </a:r>
            <a:r>
              <a:rPr lang="zh-CN" altLang="en-US" sz="1400" b="1">
                <a:solidFill>
                  <a:srgbClr val="FFFFFF"/>
                </a:solidFill>
                <a:effectLst>
                  <a:outerShdw blurRad="38100" dist="38100" dir="2700000" algn="tl">
                    <a:srgbClr val="000000"/>
                  </a:outerShdw>
                </a:effectLst>
                <a:latin typeface="SimHei" charset="0"/>
                <a:cs typeface="SimHei"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4 </a:t>
            </a:r>
            <a:r>
              <a:rPr lang="zh-CN" altLang="en-US" sz="1400" b="1">
                <a:solidFill>
                  <a:srgbClr val="FFFFFF"/>
                </a:solidFill>
                <a:effectLst>
                  <a:outerShdw blurRad="38100" dist="38100" dir="2700000" algn="tl">
                    <a:srgbClr val="000000"/>
                  </a:outerShdw>
                </a:effectLst>
                <a:latin typeface="SimHei" charset="0"/>
                <a:ea typeface="SimHei" charset="0"/>
              </a:rPr>
              <a:t>三个发展思想的问题</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5 </a:t>
            </a:r>
            <a:r>
              <a:rPr lang="zh-CN" altLang="en-US" sz="1400" b="1">
                <a:solidFill>
                  <a:srgbClr val="FFFFFF"/>
                </a:solidFill>
                <a:effectLst>
                  <a:outerShdw blurRad="38100" dist="38100" dir="2700000" algn="tl">
                    <a:srgbClr val="000000"/>
                  </a:outerShdw>
                </a:effectLst>
                <a:latin typeface="SimHei" charset="0"/>
                <a:ea typeface="SimHei" charset="0"/>
              </a:rPr>
              <a:t>期望听众所作出的回应</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6 </a:t>
            </a:r>
            <a:r>
              <a:rPr lang="zh-CN" altLang="en-US" sz="1400" b="1">
                <a:solidFill>
                  <a:srgbClr val="FFFFFF"/>
                </a:solidFill>
                <a:effectLst>
                  <a:outerShdw blurRad="38100" dist="38100" dir="2700000" algn="tl">
                    <a:srgbClr val="000000"/>
                  </a:outerShdw>
                </a:effectLst>
                <a:latin typeface="SimHei" charset="0"/>
                <a:cs typeface="SimHei"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cs typeface="SimHei" charset="0"/>
              </a:rPr>
              <a:t>7 </a:t>
            </a:r>
            <a:r>
              <a:rPr lang="zh-CN" altLang="en-US" sz="1400" b="1">
                <a:solidFill>
                  <a:srgbClr val="FFFFFF"/>
                </a:solidFill>
                <a:effectLst>
                  <a:outerShdw blurRad="38100" dist="38100" dir="2700000" algn="tl">
                    <a:srgbClr val="000000"/>
                  </a:outerShdw>
                </a:effectLst>
                <a:latin typeface="SimHei" charset="0"/>
                <a:cs typeface="SimHei" charset="0"/>
              </a:rPr>
              <a:t>信息大纲</a:t>
            </a:r>
            <a:endParaRPr lang="en-US" altLang="zh-CN" sz="1400" b="1">
              <a:solidFill>
                <a:srgbClr val="FFFFFF"/>
              </a:solidFill>
              <a:effectLst>
                <a:outerShdw blurRad="38100" dist="38100" dir="2700000" algn="tl">
                  <a:srgbClr val="000000"/>
                </a:outerShdw>
              </a:effectLst>
              <a:latin typeface="SimHei" charset="0"/>
              <a:cs typeface="Arial" charset="0"/>
            </a:endParaRPr>
          </a:p>
          <a:p>
            <a:r>
              <a:rPr lang="en-US" sz="1400" b="1">
                <a:solidFill>
                  <a:srgbClr val="FFFFFF"/>
                </a:solidFill>
                <a:effectLst>
                  <a:outerShdw blurRad="38100" dist="38100" dir="2700000" algn="tl">
                    <a:srgbClr val="000000"/>
                  </a:outerShdw>
                </a:effectLst>
                <a:latin typeface="SimHei" charset="0"/>
                <a:cs typeface="Arial" charset="0"/>
              </a:rPr>
              <a:t>8 </a:t>
            </a:r>
            <a:r>
              <a:rPr lang="zh-CN" altLang="en-US" sz="1400" b="1">
                <a:solidFill>
                  <a:srgbClr val="FFFFFF"/>
                </a:solidFill>
                <a:effectLst>
                  <a:outerShdw blurRad="38100" dist="38100" dir="2700000" algn="tl">
                    <a:srgbClr val="000000"/>
                  </a:outerShdw>
                </a:effectLst>
                <a:latin typeface="SimHei" charset="0"/>
                <a:cs typeface="SimHei" charset="0"/>
              </a:rPr>
              <a:t>清晰</a:t>
            </a:r>
            <a:endParaRPr lang="en-US" altLang="ja-JP" sz="1400" b="1">
              <a:solidFill>
                <a:srgbClr val="FFFFFF"/>
              </a:solidFill>
              <a:effectLst>
                <a:outerShdw blurRad="38100" dist="38100" dir="2700000" algn="tl">
                  <a:srgbClr val="000000"/>
                </a:outerShdw>
              </a:effectLst>
              <a:latin typeface="SimHei" charset="0"/>
              <a:cs typeface="Arial" charset="0"/>
            </a:endParaRPr>
          </a:p>
          <a:p>
            <a:r>
              <a:rPr lang="en-US" sz="1400" b="1">
                <a:solidFill>
                  <a:srgbClr val="FFFFFF"/>
                </a:solidFill>
                <a:effectLst>
                  <a:outerShdw blurRad="38100" dist="38100" dir="2700000" algn="tl">
                    <a:srgbClr val="000000"/>
                  </a:outerShdw>
                </a:effectLst>
                <a:latin typeface="SimHei" charset="0"/>
                <a:cs typeface="Arial" charset="0"/>
              </a:rPr>
              <a:t>9 </a:t>
            </a:r>
            <a:r>
              <a:rPr lang="zh-CN" altLang="en-US" sz="1400" b="1">
                <a:solidFill>
                  <a:srgbClr val="FFFFFF"/>
                </a:solidFill>
                <a:effectLst>
                  <a:outerShdw blurRad="38100" dist="38100" dir="2700000" algn="tl">
                    <a:srgbClr val="000000"/>
                  </a:outerShdw>
                </a:effectLst>
                <a:latin typeface="SimHei" charset="0"/>
                <a:cs typeface="SimHei" charset="0"/>
              </a:rPr>
              <a:t>前言</a:t>
            </a:r>
            <a:r>
              <a:rPr lang="en-US" altLang="zh-CN" sz="1400" b="1">
                <a:solidFill>
                  <a:srgbClr val="FFFFFF"/>
                </a:solidFill>
                <a:effectLst>
                  <a:outerShdw blurRad="38100" dist="38100" dir="2700000" algn="tl">
                    <a:srgbClr val="000000"/>
                  </a:outerShdw>
                </a:effectLst>
                <a:latin typeface="SimHei" charset="0"/>
                <a:cs typeface="Arial" charset="0"/>
              </a:rPr>
              <a:t>/</a:t>
            </a:r>
            <a:r>
              <a:rPr lang="zh-CN" altLang="en-US" sz="1400" b="1">
                <a:solidFill>
                  <a:srgbClr val="FFFFFF"/>
                </a:solidFill>
                <a:effectLst>
                  <a:outerShdw blurRad="38100" dist="38100" dir="2700000" algn="tl">
                    <a:srgbClr val="000000"/>
                  </a:outerShdw>
                </a:effectLst>
                <a:latin typeface="SimHei" charset="0"/>
                <a:cs typeface="SimHei" charset="0"/>
              </a:rPr>
              <a:t>结论</a:t>
            </a:r>
            <a:endParaRPr lang="en-US" sz="1400" b="1">
              <a:solidFill>
                <a:srgbClr val="FFFFFF"/>
              </a:solidFill>
              <a:effectLst>
                <a:outerShdw blurRad="38100" dist="38100" dir="2700000" algn="tl">
                  <a:srgbClr val="000000"/>
                </a:outerShdw>
              </a:effectLst>
              <a:latin typeface="SimHei" charset="0"/>
              <a:cs typeface="SimHei" charset="0"/>
            </a:endParaRP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10 </a:t>
            </a:r>
            <a:r>
              <a:rPr lang="zh-CN" altLang="en-US" sz="1400" b="1">
                <a:solidFill>
                  <a:srgbClr val="FFFFFF"/>
                </a:solidFill>
                <a:effectLst>
                  <a:outerShdw blurRad="38100" dist="38100" dir="2700000" algn="tl">
                    <a:srgbClr val="000000"/>
                  </a:outerShdw>
                </a:effectLst>
                <a:latin typeface="SimHei" charset="0"/>
                <a:ea typeface="SimHei" charset="0"/>
              </a:rPr>
              <a:t>写稿和讲道</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r>
              <a:rPr lang="zh-CN" altLang="en-US" sz="1400" b="1">
                <a:solidFill>
                  <a:srgbClr val="FFFFFF"/>
                </a:solidFill>
                <a:effectLst>
                  <a:outerShdw blurRad="38100" dist="38100" dir="2700000" algn="tl">
                    <a:srgbClr val="000000"/>
                  </a:outerShdw>
                </a:effectLst>
                <a:latin typeface="SimHei" charset="0"/>
                <a:ea typeface="SimHei" charset="0"/>
              </a:rPr>
              <a:t>参考</a:t>
            </a:r>
            <a:r>
              <a:rPr lang="en-US" altLang="ja-JP" sz="1400" b="1">
                <a:solidFill>
                  <a:srgbClr val="FFFFFF"/>
                </a:solidFill>
                <a:effectLst>
                  <a:outerShdw blurRad="38100" dist="38100" dir="2700000" algn="tl">
                    <a:srgbClr val="000000"/>
                  </a:outerShdw>
                </a:effectLst>
                <a:latin typeface="SimHei" charset="0"/>
                <a:ea typeface="Arial" charset="0"/>
                <a:cs typeface="Arial" charset="0"/>
              </a:rPr>
              <a:t>Haddon Robinson, </a:t>
            </a:r>
            <a:r>
              <a:rPr lang="en-US" altLang="ja-JP" sz="1400" b="1" i="1">
                <a:solidFill>
                  <a:srgbClr val="FFFFFF"/>
                </a:solidFill>
                <a:effectLst>
                  <a:outerShdw blurRad="38100" dist="38100" dir="2700000" algn="tl">
                    <a:srgbClr val="000000"/>
                  </a:outerShdw>
                </a:effectLst>
                <a:latin typeface="SimHei" charset="0"/>
                <a:ea typeface="Arial" charset="0"/>
                <a:cs typeface="Arial" charset="0"/>
              </a:rPr>
              <a:t>Biblical Preaching</a:t>
            </a:r>
            <a:r>
              <a:rPr lang="en-US" altLang="ja-JP" sz="1400" b="1">
                <a:solidFill>
                  <a:srgbClr val="FFFFFF"/>
                </a:solidFill>
                <a:effectLst>
                  <a:outerShdw blurRad="38100" dist="38100" dir="2700000" algn="tl">
                    <a:srgbClr val="000000"/>
                  </a:outerShdw>
                </a:effectLst>
                <a:latin typeface="SimHei" charset="0"/>
                <a:ea typeface="Arial" charset="0"/>
                <a:cs typeface="Arial" charset="0"/>
              </a:rPr>
              <a:t> (notes, 105) </a:t>
            </a:r>
            <a:r>
              <a:rPr lang="zh-CN" altLang="en-US" sz="1400" b="1">
                <a:solidFill>
                  <a:srgbClr val="FFFFFF"/>
                </a:solidFill>
                <a:effectLst>
                  <a:outerShdw blurRad="38100" dist="38100" dir="2700000" algn="tl">
                    <a:srgbClr val="000000"/>
                  </a:outerShdw>
                </a:effectLst>
                <a:latin typeface="SimHei" charset="0"/>
                <a:ea typeface="SimHei" charset="0"/>
              </a:rPr>
              <a:t>的</a:t>
            </a:r>
            <a:r>
              <a:rPr lang="en-US" altLang="zh-CN" sz="1400" b="1">
                <a:solidFill>
                  <a:srgbClr val="FFFFFF"/>
                </a:solidFill>
                <a:effectLst>
                  <a:outerShdw blurRad="38100" dist="38100" dir="2700000" algn="tl">
                    <a:srgbClr val="000000"/>
                  </a:outerShdw>
                </a:effectLst>
                <a:latin typeface="SimHei" charset="0"/>
                <a:ea typeface="Arial" charset="0"/>
                <a:cs typeface="Arial" charset="0"/>
              </a:rPr>
              <a:t>10</a:t>
            </a:r>
            <a:r>
              <a:rPr lang="zh-CN" altLang="en-US" sz="1400" b="1">
                <a:solidFill>
                  <a:srgbClr val="FFFFFF"/>
                </a:solidFill>
                <a:effectLst>
                  <a:outerShdw blurRad="38100" dist="38100" dir="2700000" algn="tl">
                    <a:srgbClr val="000000"/>
                  </a:outerShdw>
                </a:effectLst>
                <a:latin typeface="SimHei" charset="0"/>
                <a:ea typeface="SimHei" charset="0"/>
              </a:rPr>
              <a:t>个步骤（白色字体）</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130087"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en-US" altLang="zh-CN" b="1">
                <a:solidFill>
                  <a:srgbClr val="00084D"/>
                </a:solidFill>
                <a:cs typeface="Arial" charset="0"/>
              </a:rPr>
              <a:t>27-28, 251</a:t>
            </a:r>
            <a:endParaRPr lang="en-US" altLang="zh-CN">
              <a:solidFill>
                <a:srgbClr val="00084D"/>
              </a:solidFill>
              <a:cs typeface="Arial" charset="0"/>
            </a:endParaRPr>
          </a:p>
        </p:txBody>
      </p:sp>
      <p:sp>
        <p:nvSpPr>
          <p:cNvPr id="42" name="Oval 41"/>
          <p:cNvSpPr>
            <a:spLocks noChangeArrowheads="1"/>
          </p:cNvSpPr>
          <p:nvPr/>
        </p:nvSpPr>
        <p:spPr bwMode="auto">
          <a:xfrm>
            <a:off x="228600" y="3352800"/>
            <a:ext cx="8382000" cy="1143000"/>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FFFFFF"/>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381000"/>
            <a:ext cx="6934200" cy="1524000"/>
          </a:xfrm>
          <a:solidFill>
            <a:srgbClr val="000000"/>
          </a:solidFill>
        </p:spPr>
        <p:txBody>
          <a:bodyPr/>
          <a:lstStyle/>
          <a:p>
            <a:pPr algn="l" eaLnBrk="1" hangingPunct="1"/>
            <a:r>
              <a:rPr kumimoji="0" lang="en-US" sz="2800" u="sng">
                <a:latin typeface="SimHei" charset="0"/>
                <a:ea typeface="MS PGothic" charset="0"/>
                <a:cs typeface="SimHei" charset="0"/>
              </a:rPr>
              <a:t>解经主旨</a:t>
            </a:r>
            <a:r>
              <a:rPr kumimoji="0" lang="en-US" altLang="ja-JP" sz="2800">
                <a:latin typeface="SimHei" charset="0"/>
                <a:ea typeface="MS PGothic" charset="0"/>
                <a:cs typeface="SimHei" charset="0"/>
              </a:rPr>
              <a:t>: </a:t>
            </a:r>
            <a:r>
              <a:rPr kumimoji="0" lang="en-US" sz="2800">
                <a:latin typeface="SimHei" charset="0"/>
                <a:ea typeface="MS PGothic" charset="0"/>
                <a:cs typeface="SimHei" charset="0"/>
              </a:rPr>
              <a:t>教会应该正确地挽回犯罪跌倒的基督徒的</a:t>
            </a:r>
            <a:r>
              <a:rPr kumimoji="0" lang="en-US" sz="2800">
                <a:solidFill>
                  <a:srgbClr val="FFFF00"/>
                </a:solidFill>
                <a:latin typeface="SimHei" charset="0"/>
                <a:ea typeface="MS PGothic" charset="0"/>
                <a:cs typeface="SimHei" charset="0"/>
              </a:rPr>
              <a:t>原因</a:t>
            </a:r>
            <a:r>
              <a:rPr kumimoji="0" lang="en-US" sz="2800">
                <a:latin typeface="SimHei" charset="0"/>
                <a:ea typeface="MS PGothic" charset="0"/>
                <a:cs typeface="SimHei" charset="0"/>
              </a:rPr>
              <a:t>是因为</a:t>
            </a:r>
            <a:r>
              <a:rPr lang="en-US" sz="2800">
                <a:latin typeface="SimHei" charset="0"/>
                <a:ea typeface="MS PGothic" charset="0"/>
                <a:cs typeface="SimHei" charset="0"/>
              </a:rPr>
              <a:t>挽回是施行神的权柄的延伸</a:t>
            </a:r>
            <a:r>
              <a:rPr lang="en-US" altLang="ja-JP" sz="2800">
                <a:latin typeface="SimHei" charset="0"/>
                <a:ea typeface="MS PGothic" charset="0"/>
                <a:cs typeface="SimHei" charset="0"/>
              </a:rPr>
              <a:t> </a:t>
            </a:r>
            <a:endParaRPr kumimoji="0" lang="zh-CN" altLang="en-US" sz="2800">
              <a:solidFill>
                <a:srgbClr val="FFFF00"/>
              </a:solidFill>
              <a:latin typeface="SimHei" charset="0"/>
              <a:ea typeface="MS PGothic" charset="0"/>
              <a:cs typeface="SimHei" charset="0"/>
            </a:endParaRPr>
          </a:p>
        </p:txBody>
      </p:sp>
      <p:pic>
        <p:nvPicPr>
          <p:cNvPr id="132098" name="Picture 2" descr="handsha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038" y="381000"/>
            <a:ext cx="22399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a:extLst/>
        </p:spPr>
        <p:txBody>
          <a:bodyPr anchor="ctr"/>
          <a:lstStyle>
            <a:lvl1pPr marL="342900" indent="-342900">
              <a:defRPr sz="2400">
                <a:solidFill>
                  <a:schemeClr val="tx1"/>
                </a:solidFill>
                <a:latin typeface="Arial" charset="0"/>
                <a:ea typeface="MS PGothic" charset="0"/>
                <a:cs typeface="MS PGothic" charset="0"/>
              </a:defRPr>
            </a:lvl1pPr>
            <a:lvl2pPr marL="971550" indent="-5143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1">
              <a:buFontTx/>
              <a:buAutoNum type="romanUcPeriod"/>
            </a:pPr>
            <a:r>
              <a:rPr lang="en-US" sz="2800" b="1">
                <a:solidFill>
                  <a:srgbClr val="BBE0E3"/>
                </a:solidFill>
                <a:effectLst>
                  <a:outerShdw blurRad="38100" dist="38100" dir="2700000" algn="tl">
                    <a:srgbClr val="000000"/>
                  </a:outerShdw>
                </a:effectLst>
                <a:latin typeface="SimHei" charset="0"/>
                <a:cs typeface="SimHei" charset="0"/>
              </a:rPr>
              <a:t>(15-17</a:t>
            </a:r>
            <a:r>
              <a:rPr lang="zh-CN" altLang="en-US" sz="2800" b="1">
                <a:solidFill>
                  <a:srgbClr val="BBE0E3"/>
                </a:solidFill>
                <a:effectLst>
                  <a:outerShdw blurRad="38100" dist="38100" dir="2700000" algn="tl">
                    <a:srgbClr val="000000"/>
                  </a:outerShdw>
                </a:effectLst>
                <a:latin typeface="SimHei" charset="0"/>
                <a:cs typeface="SimHei" charset="0"/>
              </a:rPr>
              <a:t>节</a:t>
            </a:r>
            <a:r>
              <a:rPr lang="en-US" altLang="ja-JP" sz="2800" b="1">
                <a:solidFill>
                  <a:srgbClr val="BBE0E3"/>
                </a:solidFill>
                <a:effectLst>
                  <a:outerShdw blurRad="38100" dist="38100" dir="2700000" algn="tl">
                    <a:srgbClr val="000000"/>
                  </a:outerShdw>
                </a:effectLst>
                <a:latin typeface="SimHei" charset="0"/>
                <a:cs typeface="SimHei" charset="0"/>
              </a:rPr>
              <a:t>) </a:t>
            </a:r>
            <a:r>
              <a:rPr lang="zh-CN" altLang="en-US" sz="2800" b="1">
                <a:solidFill>
                  <a:srgbClr val="BBE0E3"/>
                </a:solidFill>
                <a:effectLst>
                  <a:outerShdw blurRad="38100" dist="38100" dir="2700000" algn="tl">
                    <a:srgbClr val="000000"/>
                  </a:outerShdw>
                </a:effectLst>
                <a:latin typeface="SimHei" charset="0"/>
                <a:cs typeface="SimHei" charset="0"/>
              </a:rPr>
              <a:t>教会正确地挽回一位犯罪跌倒的基督徒的</a:t>
            </a:r>
            <a:r>
              <a:rPr lang="zh-CN" altLang="en-US" sz="2800" b="1">
                <a:solidFill>
                  <a:srgbClr val="FFFF00"/>
                </a:solidFill>
                <a:effectLst>
                  <a:outerShdw blurRad="38100" dist="38100" dir="2700000" algn="tl">
                    <a:srgbClr val="000000"/>
                  </a:outerShdw>
                </a:effectLst>
                <a:latin typeface="SimHei" charset="0"/>
                <a:cs typeface="SimHei" charset="0"/>
              </a:rPr>
              <a:t>方法</a:t>
            </a:r>
            <a:r>
              <a:rPr lang="zh-CN" altLang="en-US" sz="2800" b="1">
                <a:solidFill>
                  <a:srgbClr val="BBE0E3"/>
                </a:solidFill>
                <a:effectLst>
                  <a:outerShdw blurRad="38100" dist="38100" dir="2700000" algn="tl">
                    <a:srgbClr val="000000"/>
                  </a:outerShdw>
                </a:effectLst>
                <a:latin typeface="SimHei" charset="0"/>
                <a:cs typeface="SimHei" charset="0"/>
              </a:rPr>
              <a:t>是尽量私底下进行</a:t>
            </a:r>
            <a:endParaRPr lang="en-US" altLang="ja-JP" sz="2800" b="1">
              <a:solidFill>
                <a:srgbClr val="BBE0E3"/>
              </a:solidFill>
              <a:effectLst>
                <a:outerShdw blurRad="38100" dist="38100" dir="2700000" algn="tl">
                  <a:srgbClr val="000000"/>
                </a:outerShdw>
              </a:effectLst>
              <a:latin typeface="SimHei" charset="0"/>
              <a:cs typeface="SimHei" charset="0"/>
            </a:endParaRPr>
          </a:p>
          <a:p>
            <a:pPr lvl="1">
              <a:buFontTx/>
              <a:buAutoNum type="romanUcPeriod"/>
            </a:pPr>
            <a:endParaRPr lang="en-US" sz="2800" b="1">
              <a:solidFill>
                <a:srgbClr val="BBE0E3"/>
              </a:solidFill>
              <a:effectLst>
                <a:outerShdw blurRad="38100" dist="38100" dir="2700000" algn="tl">
                  <a:srgbClr val="000000"/>
                </a:outerShdw>
              </a:effectLst>
              <a:latin typeface="SimHei" charset="0"/>
              <a:cs typeface="SimHei" charset="0"/>
            </a:endParaRPr>
          </a:p>
          <a:p>
            <a:pPr lvl="1">
              <a:buFontTx/>
              <a:buAutoNum type="romanUcPeriod"/>
            </a:pPr>
            <a:r>
              <a:rPr lang="en-US" sz="2800" b="1">
                <a:solidFill>
                  <a:srgbClr val="BBE0E3"/>
                </a:solidFill>
                <a:effectLst>
                  <a:outerShdw blurRad="38100" dist="38100" dir="2700000" algn="tl">
                    <a:srgbClr val="000000"/>
                  </a:outerShdw>
                </a:effectLst>
                <a:latin typeface="SimHei" charset="0"/>
                <a:cs typeface="SimHei" charset="0"/>
              </a:rPr>
              <a:t>(18-20</a:t>
            </a:r>
            <a:r>
              <a:rPr lang="zh-CN" altLang="en-US" sz="2800" b="1">
                <a:solidFill>
                  <a:srgbClr val="BBE0E3"/>
                </a:solidFill>
                <a:effectLst>
                  <a:outerShdw blurRad="38100" dist="38100" dir="2700000" algn="tl">
                    <a:srgbClr val="000000"/>
                  </a:outerShdw>
                </a:effectLst>
                <a:latin typeface="SimHei" charset="0"/>
                <a:cs typeface="SimHei" charset="0"/>
              </a:rPr>
              <a:t>节</a:t>
            </a:r>
            <a:r>
              <a:rPr lang="en-US" altLang="ja-JP" sz="2800" b="1">
                <a:solidFill>
                  <a:srgbClr val="BBE0E3"/>
                </a:solidFill>
                <a:effectLst>
                  <a:outerShdw blurRad="38100" dist="38100" dir="2700000" algn="tl">
                    <a:srgbClr val="000000"/>
                  </a:outerShdw>
                </a:effectLst>
                <a:latin typeface="SimHei" charset="0"/>
                <a:cs typeface="SimHei" charset="0"/>
              </a:rPr>
              <a:t>) </a:t>
            </a:r>
            <a:r>
              <a:rPr lang="zh-CN" altLang="en-US" sz="2800" b="1">
                <a:solidFill>
                  <a:srgbClr val="BBE0E3"/>
                </a:solidFill>
                <a:effectLst>
                  <a:outerShdw blurRad="38100" dist="38100" dir="2700000" algn="tl">
                    <a:srgbClr val="000000"/>
                  </a:outerShdw>
                </a:effectLst>
                <a:latin typeface="SimHei" charset="0"/>
                <a:cs typeface="SimHei" charset="0"/>
              </a:rPr>
              <a:t>教会能够挽回或把犯罪的基督徒逐出教会的</a:t>
            </a:r>
            <a:r>
              <a:rPr lang="zh-CN" altLang="en-US" sz="2800" b="1">
                <a:solidFill>
                  <a:srgbClr val="FFFF00"/>
                </a:solidFill>
                <a:effectLst>
                  <a:outerShdw blurRad="38100" dist="38100" dir="2700000" algn="tl">
                    <a:srgbClr val="000000"/>
                  </a:outerShdw>
                </a:effectLst>
                <a:latin typeface="SimHei" charset="0"/>
                <a:cs typeface="SimHei" charset="0"/>
              </a:rPr>
              <a:t>原因</a:t>
            </a:r>
            <a:r>
              <a:rPr lang="zh-CN" altLang="en-US" sz="2800" b="1">
                <a:solidFill>
                  <a:srgbClr val="BBE0E3"/>
                </a:solidFill>
                <a:effectLst>
                  <a:outerShdw blurRad="38100" dist="38100" dir="2700000" algn="tl">
                    <a:srgbClr val="000000"/>
                  </a:outerShdw>
                </a:effectLst>
                <a:latin typeface="SimHei" charset="0"/>
                <a:cs typeface="SimHei" charset="0"/>
              </a:rPr>
              <a:t>是因为这是施行神的权柄的延伸</a:t>
            </a:r>
            <a:endParaRPr lang="en-US" sz="2800" b="1">
              <a:solidFill>
                <a:srgbClr val="BBE0E3"/>
              </a:solidFill>
              <a:effectLst>
                <a:outerShdw blurRad="38100" dist="38100" dir="2700000" algn="tl">
                  <a:srgbClr val="000000"/>
                </a:outerShdw>
              </a:effectLst>
              <a:latin typeface="SimHei" charset="0"/>
              <a:cs typeface="SimHei"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descr="forgive.jpg"/>
          <p:cNvPicPr>
            <a:picLocks noChangeAspect="1"/>
          </p:cNvPicPr>
          <p:nvPr/>
        </p:nvPicPr>
        <p:blipFill>
          <a:blip r:embed="rId2">
            <a:extLst>
              <a:ext uri="{28A0092B-C50C-407E-A947-70E740481C1C}">
                <a14:useLocalDpi xmlns:a14="http://schemas.microsoft.com/office/drawing/2010/main" val="0"/>
              </a:ext>
            </a:extLst>
          </a:blip>
          <a:srcRect r="11436"/>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228600" y="2209800"/>
            <a:ext cx="6781800" cy="1090613"/>
          </a:xfrm>
          <a:effectLst>
            <a:outerShdw blurRad="63500" dist="38100" dir="2700000" rotWithShape="0">
              <a:srgbClr val="000000">
                <a:alpha val="42998"/>
              </a:srgbClr>
            </a:outerShdw>
          </a:effectLst>
        </p:spPr>
        <p:txBody>
          <a:bodyPr/>
          <a:lstStyle/>
          <a:p>
            <a:pPr algn="l" eaLnBrk="1" hangingPunct="1"/>
            <a:r>
              <a:rPr lang="zh-CN" altLang="en-US" sz="6000">
                <a:solidFill>
                  <a:srgbClr val="FFFFFF"/>
                </a:solidFill>
                <a:latin typeface="SimHei" charset="0"/>
                <a:ea typeface="MS PGothic" charset="0"/>
                <a:cs typeface="SimHei" charset="0"/>
              </a:rPr>
              <a:t>中心意思</a:t>
            </a:r>
            <a:r>
              <a:rPr lang="en-US" altLang="ja-JP" sz="6000">
                <a:solidFill>
                  <a:srgbClr val="FFFFFF"/>
                </a:solidFill>
                <a:latin typeface="SimHei" charset="0"/>
                <a:ea typeface="MS PGothic" charset="0"/>
                <a:cs typeface="SimHei" charset="0"/>
              </a:rPr>
              <a:t>:</a:t>
            </a:r>
            <a:endParaRPr lang="en-US" altLang="zh-CN">
              <a:solidFill>
                <a:srgbClr val="FFFFFF"/>
              </a:solidFill>
              <a:latin typeface="SimHei" charset="0"/>
              <a:ea typeface="MS PGothic" charset="0"/>
              <a:cs typeface="SimHei" charset="0"/>
            </a:endParaRPr>
          </a:p>
        </p:txBody>
      </p:sp>
      <p:sp>
        <p:nvSpPr>
          <p:cNvPr id="1138691" name="Rectangle 3"/>
          <p:cNvSpPr>
            <a:spLocks noGrp="1" noChangeArrowheads="1"/>
          </p:cNvSpPr>
          <p:nvPr>
            <p:ph type="subTitle" idx="1"/>
          </p:nvPr>
        </p:nvSpPr>
        <p:spPr>
          <a:xfrm>
            <a:off x="1219200" y="3429000"/>
            <a:ext cx="6781800" cy="3198813"/>
          </a:xfrm>
          <a:effectLst/>
        </p:spPr>
        <p:txBody>
          <a:bodyPr/>
          <a:lstStyle/>
          <a:p>
            <a:pPr eaLnBrk="1" hangingPunct="1">
              <a:buFont typeface="Wingdings" charset="0"/>
              <a:buNone/>
            </a:pPr>
            <a:r>
              <a:rPr lang="zh-CN" altLang="en-US" sz="4800" b="1">
                <a:solidFill>
                  <a:srgbClr val="FFFFFF"/>
                </a:solidFill>
                <a:effectLst>
                  <a:outerShdw blurRad="38100" dist="38100" dir="2700000" algn="tl">
                    <a:srgbClr val="000000"/>
                  </a:outerShdw>
                </a:effectLst>
                <a:latin typeface="SimHei" charset="0"/>
                <a:ea typeface="MS PGothic" charset="0"/>
                <a:cs typeface="SimHei" charset="0"/>
              </a:rPr>
              <a:t>我们必须正确地</a:t>
            </a:r>
            <a:r>
              <a:rPr lang="zh-CN" altLang="en-US" sz="4800" b="1">
                <a:solidFill>
                  <a:srgbClr val="FFFF00"/>
                </a:solidFill>
                <a:effectLst>
                  <a:outerShdw blurRad="38100" dist="38100" dir="2700000" algn="tl">
                    <a:srgbClr val="000000"/>
                  </a:outerShdw>
                </a:effectLst>
                <a:latin typeface="SimHei" charset="0"/>
                <a:ea typeface="MS PGothic" charset="0"/>
                <a:cs typeface="SimHei" charset="0"/>
              </a:rPr>
              <a:t>挽回</a:t>
            </a:r>
            <a:r>
              <a:rPr lang="zh-CN" altLang="en-US" sz="4800" b="1">
                <a:solidFill>
                  <a:srgbClr val="FFFFFF"/>
                </a:solidFill>
                <a:effectLst>
                  <a:outerShdw blurRad="38100" dist="38100" dir="2700000" algn="tl">
                    <a:srgbClr val="000000"/>
                  </a:outerShdw>
                </a:effectLst>
                <a:latin typeface="SimHei" charset="0"/>
                <a:ea typeface="MS PGothic" charset="0"/>
                <a:cs typeface="SimHei" charset="0"/>
              </a:rPr>
              <a:t>犯罪的会友因为我们</a:t>
            </a:r>
            <a:r>
              <a:rPr lang="zh-CN" altLang="en-US" sz="4800" b="1">
                <a:solidFill>
                  <a:srgbClr val="FFFF00"/>
                </a:solidFill>
                <a:effectLst>
                  <a:outerShdw blurRad="38100" dist="38100" dir="2700000" algn="tl">
                    <a:srgbClr val="000000"/>
                  </a:outerShdw>
                </a:effectLst>
                <a:latin typeface="SimHei" charset="0"/>
                <a:ea typeface="MS PGothic" charset="0"/>
                <a:cs typeface="SimHei" charset="0"/>
              </a:rPr>
              <a:t>代表</a:t>
            </a:r>
            <a:r>
              <a:rPr lang="zh-CN" altLang="en-US" sz="4800" b="1">
                <a:solidFill>
                  <a:srgbClr val="FFFFFF"/>
                </a:solidFill>
                <a:effectLst>
                  <a:outerShdw blurRad="38100" dist="38100" dir="2700000" algn="tl">
                    <a:srgbClr val="000000"/>
                  </a:outerShdw>
                </a:effectLst>
                <a:latin typeface="SimHei" charset="0"/>
                <a:ea typeface="MS PGothic" charset="0"/>
                <a:cs typeface="SimHei" charset="0"/>
              </a:rPr>
              <a:t>上帝行动</a:t>
            </a:r>
            <a:endParaRPr lang="en-US" sz="4800" b="1" u="sng">
              <a:solidFill>
                <a:srgbClr val="FFFF00"/>
              </a:solidFill>
              <a:effectLst>
                <a:outerShdw blurRad="38100" dist="38100" dir="2700000" algn="tl">
                  <a:srgbClr val="000000"/>
                </a:outerShdw>
              </a:effectLst>
              <a:latin typeface="SimHei" charset="0"/>
              <a:ea typeface="MS PGothic" charset="0"/>
              <a:cs typeface="SimHei" charset="0"/>
            </a:endParaRPr>
          </a:p>
        </p:txBody>
      </p:sp>
      <p:sp>
        <p:nvSpPr>
          <p:cNvPr id="106502" name="Down Arrow 5"/>
          <p:cNvSpPr>
            <a:spLocks noChangeArrowheads="1"/>
          </p:cNvSpPr>
          <p:nvPr/>
        </p:nvSpPr>
        <p:spPr bwMode="auto">
          <a:xfrm>
            <a:off x="4038600" y="1447800"/>
            <a:ext cx="762000" cy="1752600"/>
          </a:xfrm>
          <a:prstGeom prst="downArrow">
            <a:avLst>
              <a:gd name="adj1" fmla="val 50000"/>
              <a:gd name="adj2" fmla="val 50004"/>
            </a:avLst>
          </a:prstGeom>
          <a:solidFill>
            <a:schemeClr val="accent1"/>
          </a:solidFill>
          <a:ln w="9525">
            <a:solidFill>
              <a:schemeClr val="tx1"/>
            </a:solidFill>
            <a:round/>
            <a:headEnd/>
            <a:tailEnd/>
          </a:ln>
        </p:spPr>
        <p:txBody>
          <a:bodyPr/>
          <a:lstStyle/>
          <a:p>
            <a:endParaRPr lang="zh-CN" altLang="en-US">
              <a:solidFill>
                <a:srgbClr val="FFFFFF"/>
              </a:solidFill>
              <a:latin typeface="SimHei" charset="0"/>
              <a:cs typeface="SimHei" charset="0"/>
            </a:endParaRPr>
          </a:p>
        </p:txBody>
      </p:sp>
      <p:sp>
        <p:nvSpPr>
          <p:cNvPr id="5" name="Rectangle 2"/>
          <p:cNvSpPr txBox="1">
            <a:spLocks noChangeArrowheads="1"/>
          </p:cNvSpPr>
          <p:nvPr/>
        </p:nvSpPr>
        <p:spPr bwMode="auto">
          <a:xfrm>
            <a:off x="0" y="0"/>
            <a:ext cx="9144000" cy="152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200" b="1" u="sng">
                <a:solidFill>
                  <a:srgbClr val="E5FFFF"/>
                </a:solidFill>
                <a:latin typeface="SimHei" charset="0"/>
                <a:cs typeface="SimHei" charset="0"/>
              </a:rPr>
              <a:t>解经主旨</a:t>
            </a:r>
            <a:r>
              <a:rPr lang="en-US" altLang="ja-JP" sz="3200" b="1">
                <a:solidFill>
                  <a:srgbClr val="E5FFFF"/>
                </a:solidFill>
                <a:latin typeface="SimHei" charset="0"/>
                <a:cs typeface="SimHei" charset="0"/>
              </a:rPr>
              <a:t>: </a:t>
            </a:r>
            <a:r>
              <a:rPr lang="en-US" sz="3200">
                <a:solidFill>
                  <a:srgbClr val="FFFFFF"/>
                </a:solidFill>
                <a:latin typeface="SimHei" charset="0"/>
                <a:cs typeface="SimHei" charset="0"/>
              </a:rPr>
              <a:t>教会应该正确地挽回犯罪跌倒的基督徒的</a:t>
            </a:r>
            <a:r>
              <a:rPr lang="en-US" sz="3200">
                <a:solidFill>
                  <a:srgbClr val="FFFF00"/>
                </a:solidFill>
                <a:latin typeface="SimHei" charset="0"/>
                <a:cs typeface="SimHei" charset="0"/>
              </a:rPr>
              <a:t>原因</a:t>
            </a:r>
            <a:r>
              <a:rPr lang="en-US" sz="3200">
                <a:solidFill>
                  <a:srgbClr val="FFFFFF"/>
                </a:solidFill>
                <a:latin typeface="SimHei" charset="0"/>
                <a:cs typeface="SimHei" charset="0"/>
              </a:rPr>
              <a:t>是因为挽回是施行神的权柄的延伸</a:t>
            </a:r>
            <a:endParaRPr lang="zh-CN" altLang="en-US" sz="3200" b="1">
              <a:solidFill>
                <a:srgbClr val="FFFF00"/>
              </a:solidFill>
              <a:latin typeface="SimHei" charset="0"/>
              <a:cs typeface="SimHei"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wipe(up)">
                                      <p:cBhvr>
                                        <p:cTn id="11" dur="500"/>
                                        <p:tgtEl>
                                          <p:spTgt spid="1065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869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10650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5170" name="Picture 2" descr="mending_your_broken_he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7"/>
              </a:srgbClr>
            </a:outerShdw>
          </a:effectLst>
        </p:spPr>
        <p:txBody>
          <a:bodyPr/>
          <a:lstStyle/>
          <a:p>
            <a:pPr eaLnBrk="1" hangingPunct="1"/>
            <a:r>
              <a:rPr lang="zh-CN" altLang="en-US" sz="4000" b="1" i="1">
                <a:solidFill>
                  <a:schemeClr val="bg1"/>
                </a:solidFill>
                <a:latin typeface="SimHei" charset="0"/>
                <a:ea typeface="MS PGothic" charset="0"/>
                <a:cs typeface="SimHei" charset="0"/>
              </a:rPr>
              <a:t>如何</a:t>
            </a:r>
            <a:r>
              <a:rPr lang="zh-CN" altLang="en-US" sz="4000" b="1">
                <a:solidFill>
                  <a:schemeClr val="bg1"/>
                </a:solidFill>
                <a:latin typeface="SimHei" charset="0"/>
                <a:ea typeface="MS PGothic" charset="0"/>
                <a:cs typeface="SimHei" charset="0"/>
              </a:rPr>
              <a:t>正确地</a:t>
            </a:r>
            <a:r>
              <a:rPr lang="zh-CN" altLang="en-US" sz="4000" b="1">
                <a:solidFill>
                  <a:srgbClr val="FFFF00"/>
                </a:solidFill>
                <a:latin typeface="SimHei" charset="0"/>
                <a:ea typeface="MS PGothic" charset="0"/>
                <a:cs typeface="SimHei" charset="0"/>
              </a:rPr>
              <a:t>挽回</a:t>
            </a:r>
            <a:r>
              <a:rPr lang="zh-CN" altLang="en-US" sz="4000" b="1">
                <a:solidFill>
                  <a:schemeClr val="bg1"/>
                </a:solidFill>
                <a:latin typeface="SimHei" charset="0"/>
                <a:ea typeface="MS PGothic" charset="0"/>
                <a:cs typeface="SimHei" charset="0"/>
              </a:rPr>
              <a:t>犯罪的基督徒</a:t>
            </a:r>
            <a:r>
              <a:rPr lang="en-US" altLang="zh-CN" sz="4000" b="1">
                <a:solidFill>
                  <a:schemeClr val="bg1"/>
                </a:solidFill>
                <a:latin typeface="SimHei" charset="0"/>
                <a:ea typeface="MS PGothic" charset="0"/>
                <a:cs typeface="SimHei" charset="0"/>
              </a:rPr>
              <a:t>?</a:t>
            </a:r>
            <a:endParaRPr lang="en-US" sz="3600">
              <a:solidFill>
                <a:schemeClr val="tx1"/>
              </a:solidFill>
              <a:latin typeface="SimHei" charset="0"/>
              <a:ea typeface="MS PGothic" charset="0"/>
              <a:cs typeface="SimHei"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zh-CN" altLang="en-US">
              <a:solidFill>
                <a:srgbClr val="000000"/>
              </a:solidFill>
              <a:cs typeface="Arial" charset="0"/>
            </a:endParaRPr>
          </a:p>
        </p:txBody>
      </p:sp>
      <p:sp>
        <p:nvSpPr>
          <p:cNvPr id="5632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600" b="1" i="1">
                <a:solidFill>
                  <a:srgbClr val="FFFFFF"/>
                </a:solidFill>
                <a:latin typeface="SimHei" charset="0"/>
                <a:cs typeface="SimHei" charset="0"/>
              </a:rPr>
              <a:t>我们今天第一个问题</a:t>
            </a:r>
            <a:r>
              <a:rPr lang="en-US" altLang="ja-JP" sz="3600" b="1" i="1">
                <a:solidFill>
                  <a:srgbClr val="FFFFFF"/>
                </a:solidFill>
                <a:latin typeface="SimHei" charset="0"/>
                <a:cs typeface="SimHei" charset="0"/>
              </a:rPr>
              <a:t> (15-17</a:t>
            </a:r>
            <a:r>
              <a:rPr lang="en-US" sz="3600" b="1" i="1">
                <a:solidFill>
                  <a:srgbClr val="FFFFFF"/>
                </a:solidFill>
                <a:latin typeface="SimHei" charset="0"/>
                <a:cs typeface="SimHei" charset="0"/>
              </a:rPr>
              <a:t>节</a:t>
            </a:r>
            <a:r>
              <a:rPr lang="en-US" altLang="ja-JP" sz="3600" b="1" i="1">
                <a:solidFill>
                  <a:srgbClr val="FFFFFF"/>
                </a:solidFill>
                <a:latin typeface="SimHei" charset="0"/>
                <a:cs typeface="SimHei" charset="0"/>
              </a:rPr>
              <a:t>)</a:t>
            </a:r>
            <a:endParaRPr lang="en-US" altLang="zh-CN" sz="3200">
              <a:solidFill>
                <a:srgbClr val="000000"/>
              </a:solidFill>
              <a:latin typeface="SimHei" charset="0"/>
              <a:cs typeface="SimHei"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descr="conflicresolu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67813"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r>
              <a:rPr lang="ja-JP" altLang="en-US" sz="4000" b="1" i="1">
                <a:solidFill>
                  <a:schemeClr val="bg1"/>
                </a:solidFill>
                <a:latin typeface="SimHei" charset="0"/>
                <a:ea typeface="MS PGothic" charset="0"/>
                <a:cs typeface="SimHei" charset="0"/>
              </a:rPr>
              <a:t>我们第二个问题的答案在第</a:t>
            </a:r>
            <a:r>
              <a:rPr lang="en-US" altLang="ja-JP" sz="4000" b="1" i="1">
                <a:solidFill>
                  <a:schemeClr val="bg1"/>
                </a:solidFill>
                <a:latin typeface="SimHei" charset="0"/>
                <a:ea typeface="MS PGothic" charset="0"/>
                <a:cs typeface="SimHei" charset="0"/>
              </a:rPr>
              <a:t>18-20</a:t>
            </a:r>
            <a:r>
              <a:rPr lang="ja-JP" altLang="en-US" sz="4000" b="1" i="1">
                <a:solidFill>
                  <a:schemeClr val="bg1"/>
                </a:solidFill>
                <a:latin typeface="SimHei" charset="0"/>
                <a:ea typeface="MS PGothic" charset="0"/>
                <a:cs typeface="SimHei" charset="0"/>
              </a:rPr>
              <a:t>节</a:t>
            </a:r>
            <a:r>
              <a:rPr lang="en-US" altLang="ja-JP" sz="4000" b="1" i="1">
                <a:solidFill>
                  <a:schemeClr val="bg1"/>
                </a:solidFill>
                <a:latin typeface="SimHei" charset="0"/>
                <a:ea typeface="MS PGothic" charset="0"/>
                <a:cs typeface="SimHei" charset="0"/>
              </a:rPr>
              <a:t>:</a:t>
            </a:r>
            <a:br>
              <a:rPr lang="en-US" altLang="ja-JP" sz="4000" b="1" i="1">
                <a:solidFill>
                  <a:schemeClr val="bg1"/>
                </a:solidFill>
                <a:latin typeface="SimHei" charset="0"/>
                <a:ea typeface="MS PGothic" charset="0"/>
                <a:cs typeface="SimHei" charset="0"/>
              </a:rPr>
            </a:br>
            <a:r>
              <a:rPr lang="zh-CN" altLang="en-US" sz="4000" b="1" i="1">
                <a:solidFill>
                  <a:srgbClr val="FFFF00"/>
                </a:solidFill>
                <a:latin typeface="SimHei" charset="0"/>
                <a:ea typeface="MS PGothic" charset="0"/>
                <a:cs typeface="SimHei" charset="0"/>
              </a:rPr>
              <a:t>为什么</a:t>
            </a:r>
            <a:r>
              <a:rPr lang="zh-CN" altLang="en-US" sz="4000" b="1" i="1">
                <a:solidFill>
                  <a:schemeClr val="bg1"/>
                </a:solidFill>
                <a:latin typeface="SimHei" charset="0"/>
                <a:ea typeface="MS PGothic" charset="0"/>
                <a:cs typeface="SimHei" charset="0"/>
              </a:rPr>
              <a:t>要正确地挽回犯罪的基督徒</a:t>
            </a:r>
            <a:r>
              <a:rPr lang="en-US" altLang="zh-CN" sz="4000" b="1" i="1">
                <a:solidFill>
                  <a:schemeClr val="bg1"/>
                </a:solidFill>
                <a:latin typeface="SimHei" charset="0"/>
                <a:ea typeface="MS PGothic" charset="0"/>
                <a:cs typeface="SimHei" charset="0"/>
              </a:rPr>
              <a:t>?</a:t>
            </a:r>
            <a:endParaRPr lang="en-US" sz="3600" b="1" i="1">
              <a:solidFill>
                <a:schemeClr val="bg1"/>
              </a:solidFill>
              <a:latin typeface="SimHei" charset="0"/>
              <a:ea typeface="MS PGothic" charset="0"/>
              <a:cs typeface="SimHei"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Black</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26"/>
          <p:cNvSpPr>
            <a:spLocks noGrp="1" noChangeArrowheads="1"/>
          </p:cNvSpPr>
          <p:nvPr>
            <p:ph type="ctrTitle"/>
          </p:nvPr>
        </p:nvSpPr>
        <p:spPr>
          <a:xfrm>
            <a:off x="0" y="6172200"/>
            <a:ext cx="9144000" cy="685800"/>
          </a:xfrm>
        </p:spPr>
        <p:txBody>
          <a:bodyPr/>
          <a:lstStyle/>
          <a:p>
            <a:pPr eaLnBrk="1" hangingPunct="1"/>
            <a:r>
              <a:rPr lang="zh-CN" altLang="en-US" sz="3200" b="1">
                <a:solidFill>
                  <a:srgbClr val="FFFFFF"/>
                </a:solidFill>
                <a:latin typeface="Arial" charset="0"/>
                <a:ea typeface="SimSun" charset="0"/>
                <a:cs typeface="SimSun" charset="0"/>
              </a:rPr>
              <a:t>圣经学习链接地址</a:t>
            </a:r>
            <a:r>
              <a:rPr lang="zh-CN" altLang="en-US" sz="3200" b="1">
                <a:solidFill>
                  <a:srgbClr val="FFFFFF"/>
                </a:solidFill>
                <a:latin typeface="Arial" charset="0"/>
              </a:rPr>
              <a:t> </a:t>
            </a:r>
            <a:r>
              <a:rPr lang="en-US" altLang="ja-JP" sz="3200" b="1">
                <a:solidFill>
                  <a:srgbClr val="FFFFFF"/>
                </a:solidFill>
                <a:latin typeface="Arial" charset="0"/>
              </a:rPr>
              <a:t>biblestudydownloads.com</a:t>
            </a:r>
            <a:endParaRPr lang="en-US" sz="1100" b="1">
              <a:solidFill>
                <a:srgbClr val="FFFFFF"/>
              </a:solidFill>
              <a:latin typeface="Arial" charset="0"/>
            </a:endParaRPr>
          </a:p>
        </p:txBody>
      </p:sp>
      <p:pic>
        <p:nvPicPr>
          <p:cNvPr id="154626"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zh-CN" altLang="en-US" sz="4000" b="1">
                <a:solidFill>
                  <a:srgbClr val="FFFFFF"/>
                </a:solidFill>
                <a:ea typeface="SimSun" charset="0"/>
              </a:rPr>
              <a:t>免费获得该讲解</a:t>
            </a:r>
            <a:r>
              <a:rPr lang="en-US" altLang="ja-JP" sz="4000" b="1">
                <a:solidFill>
                  <a:srgbClr val="FFFFFF"/>
                </a:solidFill>
                <a:ea typeface="Arial" charset="0"/>
                <a:cs typeface="Arial" charset="0"/>
              </a:rPr>
              <a:t>!</a:t>
            </a:r>
            <a:endParaRPr lang="en-US" sz="1400" b="1">
              <a:solidFill>
                <a:srgbClr val="FFFFFF"/>
              </a:solidFill>
              <a:ea typeface="Arial" charset="0"/>
              <a:cs typeface="Arial" charset="0"/>
            </a:endParaRPr>
          </a:p>
        </p:txBody>
      </p:sp>
      <p:sp>
        <p:nvSpPr>
          <p:cNvPr id="202757" name="Text Box 5"/>
          <p:cNvSpPr txBox="1">
            <a:spLocks noChangeArrowheads="1"/>
          </p:cNvSpPr>
          <p:nvPr/>
        </p:nvSpPr>
        <p:spPr bwMode="auto">
          <a:xfrm>
            <a:off x="596900" y="2133600"/>
            <a:ext cx="7912100" cy="3292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zh-CN" altLang="en-US" sz="10500" b="1">
                <a:solidFill>
                  <a:srgbClr val="FFFFFF"/>
                </a:solidFill>
                <a:ea typeface="SimSun" charset="0"/>
                <a:cs typeface="SimSun" charset="0"/>
              </a:rPr>
              <a:t>圣经学习</a:t>
            </a:r>
            <a:br>
              <a:rPr lang="zh-CN" altLang="en-US" sz="10500" b="1">
                <a:solidFill>
                  <a:srgbClr val="FFFFFF"/>
                </a:solidFill>
                <a:ea typeface="SimSun" charset="0"/>
                <a:cs typeface="SimSun" charset="0"/>
              </a:rPr>
            </a:br>
            <a:r>
              <a:rPr lang="zh-CN" altLang="en-US" sz="10500" b="1">
                <a:solidFill>
                  <a:srgbClr val="FFFFFF"/>
                </a:solidFill>
                <a:ea typeface="SimSun" charset="0"/>
                <a:cs typeface="SimSun" charset="0"/>
              </a:rPr>
              <a:t>下载</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8"/>
          <p:cNvSpPr>
            <a:spLocks noGrp="1" noChangeArrowheads="1"/>
          </p:cNvSpPr>
          <p:nvPr>
            <p:ph type="dt" sz="quarter" idx="10"/>
          </p:nvPr>
        </p:nvSpPr>
        <p:spPr>
          <a:effectLst>
            <a:outerShdw blurRad="63500" dist="12700" dir="2700000" algn="ctr" rotWithShape="0">
              <a:srgbClr val="FFFFFF">
                <a:alpha val="74997"/>
              </a:srgbClr>
            </a:outerShdw>
          </a:effectLst>
        </p:spPr>
        <p:txBody>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defRPr>
            </a:lvl2pPr>
            <a:lvl3pPr>
              <a:defRPr sz="2400">
                <a:solidFill>
                  <a:schemeClr val="tx1"/>
                </a:solidFill>
                <a:latin typeface="Times New Roman" charset="0"/>
                <a:ea typeface="MS PGothic" charset="0"/>
                <a:cs typeface="Geneva" charset="0"/>
              </a:defRPr>
            </a:lvl3pPr>
            <a:lvl4pPr>
              <a:defRPr sz="2000">
                <a:solidFill>
                  <a:schemeClr val="tx1"/>
                </a:solidFill>
                <a:latin typeface="Times New Roman" charset="0"/>
                <a:ea typeface="MS PGothic" charset="0"/>
                <a:cs typeface="Geneva" charset="0"/>
              </a:defRPr>
            </a:lvl4pPr>
            <a:lvl5pPr>
              <a:defRPr sz="2000">
                <a:solidFill>
                  <a:schemeClr val="tx1"/>
                </a:solidFill>
                <a:latin typeface="Times New Roman" charset="0"/>
                <a:ea typeface="MS PGothic" charset="0"/>
                <a:cs typeface="Geneva" charset="0"/>
              </a:defRPr>
            </a:lvl5pPr>
            <a:lvl6pPr eaLnBrk="0" hangingPunct="0">
              <a:buFont typeface="Wingdings" charset="0"/>
              <a:defRPr sz="2000">
                <a:solidFill>
                  <a:schemeClr val="tx1"/>
                </a:solidFill>
                <a:latin typeface="Times New Roman" charset="0"/>
                <a:ea typeface="MS PGothic" charset="0"/>
                <a:cs typeface="Geneva" charset="0"/>
              </a:defRPr>
            </a:lvl6pPr>
            <a:lvl7pPr eaLnBrk="0" hangingPunct="0">
              <a:buFont typeface="Wingdings" charset="0"/>
              <a:defRPr sz="2000">
                <a:solidFill>
                  <a:schemeClr val="tx1"/>
                </a:solidFill>
                <a:latin typeface="Times New Roman" charset="0"/>
                <a:ea typeface="MS PGothic" charset="0"/>
                <a:cs typeface="Geneva" charset="0"/>
              </a:defRPr>
            </a:lvl7pPr>
            <a:lvl8pPr eaLnBrk="0" hangingPunct="0">
              <a:buFont typeface="Wingdings" charset="0"/>
              <a:defRPr sz="2000">
                <a:solidFill>
                  <a:schemeClr val="tx1"/>
                </a:solidFill>
                <a:latin typeface="Times New Roman" charset="0"/>
                <a:ea typeface="MS PGothic" charset="0"/>
                <a:cs typeface="Geneva" charset="0"/>
              </a:defRPr>
            </a:lvl8pPr>
            <a:lvl9pPr eaLnBrk="0" hangingPunct="0">
              <a:buFont typeface="Wingdings" charset="0"/>
              <a:defRPr sz="2000">
                <a:solidFill>
                  <a:schemeClr val="tx1"/>
                </a:solidFill>
                <a:latin typeface="Times New Roman" charset="0"/>
                <a:ea typeface="MS PGothic" charset="0"/>
                <a:cs typeface="Geneva" charset="0"/>
              </a:defRPr>
            </a:lvl9pPr>
          </a:lstStyle>
          <a:p>
            <a:pPr>
              <a:defRPr/>
            </a:pPr>
            <a:endParaRPr lang="zh-CN" altLang="en-US" sz="1400">
              <a:solidFill>
                <a:srgbClr val="000000"/>
              </a:solidFill>
            </a:endParaRPr>
          </a:p>
        </p:txBody>
      </p:sp>
      <p:sp>
        <p:nvSpPr>
          <p:cNvPr id="29699" name="Rectangle 1029"/>
          <p:cNvSpPr>
            <a:spLocks noGrp="1" noChangeArrowheads="1"/>
          </p:cNvSpPr>
          <p:nvPr>
            <p:ph type="ftr" sz="quarter" idx="11"/>
          </p:nvPr>
        </p:nvSpPr>
        <p:spPr>
          <a:effectLst>
            <a:outerShdw blurRad="63500" dist="12700" dir="2700000" algn="ctr" rotWithShape="0">
              <a:srgbClr val="FFFFFF">
                <a:alpha val="74997"/>
              </a:srgbClr>
            </a:outerShdw>
          </a:effectLst>
        </p:spPr>
        <p:txBody>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defRPr>
            </a:lvl2pPr>
            <a:lvl3pPr>
              <a:defRPr sz="2400">
                <a:solidFill>
                  <a:schemeClr val="tx1"/>
                </a:solidFill>
                <a:latin typeface="Times New Roman" charset="0"/>
                <a:ea typeface="MS PGothic" charset="0"/>
                <a:cs typeface="Geneva" charset="0"/>
              </a:defRPr>
            </a:lvl3pPr>
            <a:lvl4pPr>
              <a:defRPr sz="2000">
                <a:solidFill>
                  <a:schemeClr val="tx1"/>
                </a:solidFill>
                <a:latin typeface="Times New Roman" charset="0"/>
                <a:ea typeface="MS PGothic" charset="0"/>
                <a:cs typeface="Geneva" charset="0"/>
              </a:defRPr>
            </a:lvl4pPr>
            <a:lvl5pPr>
              <a:defRPr sz="2000">
                <a:solidFill>
                  <a:schemeClr val="tx1"/>
                </a:solidFill>
                <a:latin typeface="Times New Roman" charset="0"/>
                <a:ea typeface="MS PGothic" charset="0"/>
                <a:cs typeface="Geneva" charset="0"/>
              </a:defRPr>
            </a:lvl5pPr>
            <a:lvl6pPr eaLnBrk="0" hangingPunct="0">
              <a:buFont typeface="Wingdings" charset="0"/>
              <a:defRPr sz="2000">
                <a:solidFill>
                  <a:schemeClr val="tx1"/>
                </a:solidFill>
                <a:latin typeface="Times New Roman" charset="0"/>
                <a:ea typeface="MS PGothic" charset="0"/>
                <a:cs typeface="Geneva" charset="0"/>
              </a:defRPr>
            </a:lvl6pPr>
            <a:lvl7pPr eaLnBrk="0" hangingPunct="0">
              <a:buFont typeface="Wingdings" charset="0"/>
              <a:defRPr sz="2000">
                <a:solidFill>
                  <a:schemeClr val="tx1"/>
                </a:solidFill>
                <a:latin typeface="Times New Roman" charset="0"/>
                <a:ea typeface="MS PGothic" charset="0"/>
                <a:cs typeface="Geneva" charset="0"/>
              </a:defRPr>
            </a:lvl7pPr>
            <a:lvl8pPr eaLnBrk="0" hangingPunct="0">
              <a:buFont typeface="Wingdings" charset="0"/>
              <a:defRPr sz="2000">
                <a:solidFill>
                  <a:schemeClr val="tx1"/>
                </a:solidFill>
                <a:latin typeface="Times New Roman" charset="0"/>
                <a:ea typeface="MS PGothic" charset="0"/>
                <a:cs typeface="Geneva" charset="0"/>
              </a:defRPr>
            </a:lvl8pPr>
            <a:lvl9pPr eaLnBrk="0" hangingPunct="0">
              <a:buFont typeface="Wingdings" charset="0"/>
              <a:defRPr sz="2000">
                <a:solidFill>
                  <a:schemeClr val="tx1"/>
                </a:solidFill>
                <a:latin typeface="Times New Roman" charset="0"/>
                <a:ea typeface="MS PGothic" charset="0"/>
                <a:cs typeface="Geneva" charset="0"/>
              </a:defRPr>
            </a:lvl9pPr>
          </a:lstStyle>
          <a:p>
            <a:pPr>
              <a:defRPr/>
            </a:pPr>
            <a:endParaRPr lang="zh-CN" altLang="en-US" sz="1400">
              <a:solidFill>
                <a:srgbClr val="000000"/>
              </a:solidFill>
            </a:endParaRPr>
          </a:p>
        </p:txBody>
      </p:sp>
      <p:sp>
        <p:nvSpPr>
          <p:cNvPr id="29700" name="Rectangle 2"/>
          <p:cNvSpPr>
            <a:spLocks noGrp="1" noChangeArrowheads="1"/>
          </p:cNvSpPr>
          <p:nvPr>
            <p:ph type="ctrTitle"/>
          </p:nvPr>
        </p:nvSpPr>
        <p:spPr>
          <a:xfrm>
            <a:off x="685800" y="228600"/>
            <a:ext cx="7772400" cy="762000"/>
          </a:xfrm>
          <a:solidFill>
            <a:schemeClr val="accent1"/>
          </a:solidFill>
        </p:spPr>
        <p:txBody>
          <a:bodyPr/>
          <a:lstStyle/>
          <a:p>
            <a:pPr eaLnBrk="1" hangingPunct="1"/>
            <a:r>
              <a:rPr lang="zh-CN" altLang="en-US" sz="4800">
                <a:latin typeface="SimHei" charset="0"/>
                <a:ea typeface="MS PGothic" charset="0"/>
                <a:cs typeface="SimHei" charset="0"/>
              </a:rPr>
              <a:t>“中心意思”的重要性</a:t>
            </a:r>
          </a:p>
        </p:txBody>
      </p:sp>
      <p:sp>
        <p:nvSpPr>
          <p:cNvPr id="29701" name="Rectangle 3"/>
          <p:cNvSpPr>
            <a:spLocks noGrp="1" noChangeArrowheads="1"/>
          </p:cNvSpPr>
          <p:nvPr>
            <p:ph type="subTitle" idx="1"/>
          </p:nvPr>
        </p:nvSpPr>
        <p:spPr>
          <a:xfrm>
            <a:off x="76200" y="1371600"/>
            <a:ext cx="8991600" cy="5334000"/>
          </a:xfrm>
          <a:solidFill>
            <a:schemeClr val="accent1"/>
          </a:solidFill>
        </p:spPr>
        <p:txBody>
          <a:bodyPr/>
          <a:lstStyle/>
          <a:p>
            <a:pPr algn="just" eaLnBrk="1" hangingPunct="1">
              <a:buFont typeface="Wingdings" charset="0"/>
              <a:buNone/>
            </a:pPr>
            <a:r>
              <a:rPr lang="ja-JP" altLang="en-US" sz="4000">
                <a:latin typeface="SimHei" charset="0"/>
                <a:ea typeface="MS PGothic" charset="0"/>
                <a:cs typeface="SimHei" charset="0"/>
              </a:rPr>
              <a:t>“</a:t>
            </a:r>
            <a:r>
              <a:rPr lang="zh-CN" altLang="en-US" sz="4000">
                <a:latin typeface="SimHei" charset="0"/>
                <a:ea typeface="MS PGothic" charset="0"/>
                <a:cs typeface="SimHei" charset="0"/>
              </a:rPr>
              <a:t>释经讲道的定义肯定释经讲道将传达圣经中的思想。这肯定是很明显的。一篇讲道应该像一颗子弹，而不是霰弹。理想情况下，每篇讲道都应该解释、理解、应用经文中单一的中心意思。这中心意思被其他次要意思支持，但两者都从该段经文或其他经文抽出。</a:t>
            </a:r>
            <a:r>
              <a:rPr lang="ja-JP" altLang="en-US" sz="4000">
                <a:latin typeface="SimHei" charset="0"/>
                <a:ea typeface="MS PGothic" charset="0"/>
                <a:cs typeface="SimHei" charset="0"/>
              </a:rPr>
              <a:t>”</a:t>
            </a:r>
            <a:r>
              <a:rPr lang="en-US" altLang="ja-JP" sz="4000">
                <a:latin typeface="SimHei" charset="0"/>
                <a:ea typeface="MS PGothic" charset="0"/>
                <a:cs typeface="SimHei" charset="0"/>
              </a:rPr>
              <a:t/>
            </a:r>
            <a:br>
              <a:rPr lang="en-US" altLang="ja-JP" sz="4000">
                <a:latin typeface="SimHei" charset="0"/>
                <a:ea typeface="MS PGothic" charset="0"/>
                <a:cs typeface="SimHei" charset="0"/>
              </a:rPr>
            </a:br>
            <a:r>
              <a:rPr lang="en-US" altLang="ja-JP" b="1">
                <a:latin typeface="SimHei" charset="0"/>
                <a:ea typeface="MS PGothic" charset="0"/>
                <a:cs typeface="SimHei" charset="0"/>
              </a:rPr>
              <a:t>(Haddon Robinson, </a:t>
            </a:r>
            <a:r>
              <a:rPr lang="en-US" altLang="ja-JP" b="1" i="1">
                <a:latin typeface="SimHei" charset="0"/>
                <a:ea typeface="MS PGothic" charset="0"/>
                <a:cs typeface="SimHei" charset="0"/>
              </a:rPr>
              <a:t>Biblical Preaching</a:t>
            </a:r>
            <a:r>
              <a:rPr lang="en-US" altLang="ja-JP" b="1">
                <a:latin typeface="SimHei" charset="0"/>
                <a:ea typeface="MS PGothic" charset="0"/>
                <a:cs typeface="SimHei" charset="0"/>
              </a:rPr>
              <a:t>, 33)</a:t>
            </a:r>
            <a:endParaRPr lang="en-US" altLang="zh-CN" b="1">
              <a:latin typeface="SimHei" charset="0"/>
              <a:ea typeface="MS PGothic" charset="0"/>
              <a:cs typeface="SimHei" charset="0"/>
            </a:endParaRPr>
          </a:p>
        </p:txBody>
      </p:sp>
      <p:sp>
        <p:nvSpPr>
          <p:cNvPr id="29702" name="Text Box 4"/>
          <p:cNvSpPr txBox="1">
            <a:spLocks noChangeArrowheads="1"/>
          </p:cNvSpPr>
          <p:nvPr/>
        </p:nvSpPr>
        <p:spPr bwMode="auto">
          <a:xfrm>
            <a:off x="8543925" y="76200"/>
            <a:ext cx="5238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defRPr>
            </a:lvl2pPr>
            <a:lvl3pPr>
              <a:defRPr sz="2400">
                <a:solidFill>
                  <a:schemeClr val="tx1"/>
                </a:solidFill>
                <a:latin typeface="Times New Roman" charset="0"/>
                <a:ea typeface="MS PGothic" charset="0"/>
                <a:cs typeface="Geneva" charset="0"/>
              </a:defRPr>
            </a:lvl3pPr>
            <a:lvl4pPr>
              <a:defRPr sz="2000">
                <a:solidFill>
                  <a:schemeClr val="tx1"/>
                </a:solidFill>
                <a:latin typeface="Times New Roman" charset="0"/>
                <a:ea typeface="MS PGothic" charset="0"/>
                <a:cs typeface="Geneva" charset="0"/>
              </a:defRPr>
            </a:lvl4pPr>
            <a:lvl5pPr>
              <a:defRPr sz="2000">
                <a:solidFill>
                  <a:schemeClr val="tx1"/>
                </a:solidFill>
                <a:latin typeface="Times New Roman" charset="0"/>
                <a:ea typeface="MS PGothic" charset="0"/>
                <a:cs typeface="Geneva" charset="0"/>
              </a:defRPr>
            </a:lvl5pPr>
            <a:lvl6pPr eaLnBrk="0" hangingPunct="0">
              <a:buFont typeface="Wingdings" charset="0"/>
              <a:defRPr sz="2000">
                <a:solidFill>
                  <a:schemeClr val="tx1"/>
                </a:solidFill>
                <a:latin typeface="Times New Roman" charset="0"/>
                <a:ea typeface="MS PGothic" charset="0"/>
                <a:cs typeface="Geneva" charset="0"/>
              </a:defRPr>
            </a:lvl6pPr>
            <a:lvl7pPr eaLnBrk="0" hangingPunct="0">
              <a:buFont typeface="Wingdings" charset="0"/>
              <a:defRPr sz="2000">
                <a:solidFill>
                  <a:schemeClr val="tx1"/>
                </a:solidFill>
                <a:latin typeface="Times New Roman" charset="0"/>
                <a:ea typeface="MS PGothic" charset="0"/>
                <a:cs typeface="Geneva" charset="0"/>
              </a:defRPr>
            </a:lvl7pPr>
            <a:lvl8pPr eaLnBrk="0" hangingPunct="0">
              <a:buFont typeface="Wingdings" charset="0"/>
              <a:defRPr sz="2000">
                <a:solidFill>
                  <a:schemeClr val="tx1"/>
                </a:solidFill>
                <a:latin typeface="Times New Roman" charset="0"/>
                <a:ea typeface="MS PGothic" charset="0"/>
                <a:cs typeface="Geneva" charset="0"/>
              </a:defRPr>
            </a:lvl8pPr>
            <a:lvl9pPr eaLnBrk="0" hangingPunct="0">
              <a:buFont typeface="Wingdings" charset="0"/>
              <a:defRPr sz="2000">
                <a:solidFill>
                  <a:schemeClr val="tx1"/>
                </a:solidFill>
                <a:latin typeface="Times New Roman" charset="0"/>
                <a:ea typeface="MS PGothic" charset="0"/>
                <a:cs typeface="Geneva" charset="0"/>
              </a:defRPr>
            </a:lvl9pPr>
          </a:lstStyle>
          <a:p>
            <a:pPr>
              <a:defRPr/>
            </a:pPr>
            <a:r>
              <a:rPr lang="en-US" altLang="zh-CN" sz="2400" b="1" smtClean="0">
                <a:solidFill>
                  <a:srgbClr val="FFFFFF"/>
                </a:solidFill>
                <a:latin typeface="Arial" charset="0"/>
              </a:rPr>
              <a:t>29</a:t>
            </a:r>
            <a:endParaRPr lang="en-US" altLang="zh-CN" sz="2400" smtClean="0">
              <a:solidFill>
                <a:srgbClr val="FFFFFF"/>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1746" name="Rectangle 1028"/>
          <p:cNvSpPr>
            <a:spLocks noGrp="1" noChangeArrowheads="1"/>
          </p:cNvSpPr>
          <p:nvPr>
            <p:ph type="dt" sz="quarter" idx="10"/>
          </p:nvPr>
        </p:nvSpPr>
        <p:spPr>
          <a:effectLst>
            <a:outerShdw blurRad="63500" dist="12700" dir="2700000" algn="ctr" rotWithShape="0">
              <a:srgbClr val="FFFFFF">
                <a:alpha val="74997"/>
              </a:srgbClr>
            </a:outerShdw>
          </a:effectLst>
        </p:spPr>
        <p:txBody>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defRPr>
            </a:lvl2pPr>
            <a:lvl3pPr>
              <a:defRPr sz="2400">
                <a:solidFill>
                  <a:schemeClr val="tx1"/>
                </a:solidFill>
                <a:latin typeface="Times New Roman" charset="0"/>
                <a:ea typeface="MS PGothic" charset="0"/>
                <a:cs typeface="Geneva" charset="0"/>
              </a:defRPr>
            </a:lvl3pPr>
            <a:lvl4pPr>
              <a:defRPr sz="2000">
                <a:solidFill>
                  <a:schemeClr val="tx1"/>
                </a:solidFill>
                <a:latin typeface="Times New Roman" charset="0"/>
                <a:ea typeface="MS PGothic" charset="0"/>
                <a:cs typeface="Geneva" charset="0"/>
              </a:defRPr>
            </a:lvl4pPr>
            <a:lvl5pPr>
              <a:defRPr sz="2000">
                <a:solidFill>
                  <a:schemeClr val="tx1"/>
                </a:solidFill>
                <a:latin typeface="Times New Roman" charset="0"/>
                <a:ea typeface="MS PGothic" charset="0"/>
                <a:cs typeface="Geneva" charset="0"/>
              </a:defRPr>
            </a:lvl5pPr>
            <a:lvl6pPr eaLnBrk="0" hangingPunct="0">
              <a:buFont typeface="Wingdings" charset="0"/>
              <a:defRPr sz="2000">
                <a:solidFill>
                  <a:schemeClr val="tx1"/>
                </a:solidFill>
                <a:latin typeface="Times New Roman" charset="0"/>
                <a:ea typeface="MS PGothic" charset="0"/>
                <a:cs typeface="Geneva" charset="0"/>
              </a:defRPr>
            </a:lvl6pPr>
            <a:lvl7pPr eaLnBrk="0" hangingPunct="0">
              <a:buFont typeface="Wingdings" charset="0"/>
              <a:defRPr sz="2000">
                <a:solidFill>
                  <a:schemeClr val="tx1"/>
                </a:solidFill>
                <a:latin typeface="Times New Roman" charset="0"/>
                <a:ea typeface="MS PGothic" charset="0"/>
                <a:cs typeface="Geneva" charset="0"/>
              </a:defRPr>
            </a:lvl7pPr>
            <a:lvl8pPr eaLnBrk="0" hangingPunct="0">
              <a:buFont typeface="Wingdings" charset="0"/>
              <a:defRPr sz="2000">
                <a:solidFill>
                  <a:schemeClr val="tx1"/>
                </a:solidFill>
                <a:latin typeface="Times New Roman" charset="0"/>
                <a:ea typeface="MS PGothic" charset="0"/>
                <a:cs typeface="Geneva" charset="0"/>
              </a:defRPr>
            </a:lvl8pPr>
            <a:lvl9pPr eaLnBrk="0" hangingPunct="0">
              <a:buFont typeface="Wingdings" charset="0"/>
              <a:defRPr sz="2000">
                <a:solidFill>
                  <a:schemeClr val="tx1"/>
                </a:solidFill>
                <a:latin typeface="Times New Roman" charset="0"/>
                <a:ea typeface="MS PGothic" charset="0"/>
                <a:cs typeface="Geneva" charset="0"/>
              </a:defRPr>
            </a:lvl9pPr>
          </a:lstStyle>
          <a:p>
            <a:pPr>
              <a:defRPr/>
            </a:pPr>
            <a:endParaRPr lang="zh-CN" altLang="en-US" sz="1400">
              <a:solidFill>
                <a:srgbClr val="000000"/>
              </a:solidFill>
            </a:endParaRPr>
          </a:p>
        </p:txBody>
      </p:sp>
      <p:sp>
        <p:nvSpPr>
          <p:cNvPr id="31747" name="Rectangle 1029"/>
          <p:cNvSpPr>
            <a:spLocks noGrp="1" noChangeArrowheads="1"/>
          </p:cNvSpPr>
          <p:nvPr>
            <p:ph type="ftr" sz="quarter" idx="11"/>
          </p:nvPr>
        </p:nvSpPr>
        <p:spPr>
          <a:effectLst>
            <a:outerShdw blurRad="63500" dist="12700" dir="2700000" algn="ctr" rotWithShape="0">
              <a:srgbClr val="FFFFFF">
                <a:alpha val="74997"/>
              </a:srgbClr>
            </a:outerShdw>
          </a:effectLst>
        </p:spPr>
        <p:txBody>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defRPr>
            </a:lvl2pPr>
            <a:lvl3pPr>
              <a:defRPr sz="2400">
                <a:solidFill>
                  <a:schemeClr val="tx1"/>
                </a:solidFill>
                <a:latin typeface="Times New Roman" charset="0"/>
                <a:ea typeface="MS PGothic" charset="0"/>
                <a:cs typeface="Geneva" charset="0"/>
              </a:defRPr>
            </a:lvl3pPr>
            <a:lvl4pPr>
              <a:defRPr sz="2000">
                <a:solidFill>
                  <a:schemeClr val="tx1"/>
                </a:solidFill>
                <a:latin typeface="Times New Roman" charset="0"/>
                <a:ea typeface="MS PGothic" charset="0"/>
                <a:cs typeface="Geneva" charset="0"/>
              </a:defRPr>
            </a:lvl4pPr>
            <a:lvl5pPr>
              <a:defRPr sz="2000">
                <a:solidFill>
                  <a:schemeClr val="tx1"/>
                </a:solidFill>
                <a:latin typeface="Times New Roman" charset="0"/>
                <a:ea typeface="MS PGothic" charset="0"/>
                <a:cs typeface="Geneva" charset="0"/>
              </a:defRPr>
            </a:lvl5pPr>
            <a:lvl6pPr eaLnBrk="0" hangingPunct="0">
              <a:buFont typeface="Wingdings" charset="0"/>
              <a:defRPr sz="2000">
                <a:solidFill>
                  <a:schemeClr val="tx1"/>
                </a:solidFill>
                <a:latin typeface="Times New Roman" charset="0"/>
                <a:ea typeface="MS PGothic" charset="0"/>
                <a:cs typeface="Geneva" charset="0"/>
              </a:defRPr>
            </a:lvl6pPr>
            <a:lvl7pPr eaLnBrk="0" hangingPunct="0">
              <a:buFont typeface="Wingdings" charset="0"/>
              <a:defRPr sz="2000">
                <a:solidFill>
                  <a:schemeClr val="tx1"/>
                </a:solidFill>
                <a:latin typeface="Times New Roman" charset="0"/>
                <a:ea typeface="MS PGothic" charset="0"/>
                <a:cs typeface="Geneva" charset="0"/>
              </a:defRPr>
            </a:lvl7pPr>
            <a:lvl8pPr eaLnBrk="0" hangingPunct="0">
              <a:buFont typeface="Wingdings" charset="0"/>
              <a:defRPr sz="2000">
                <a:solidFill>
                  <a:schemeClr val="tx1"/>
                </a:solidFill>
                <a:latin typeface="Times New Roman" charset="0"/>
                <a:ea typeface="MS PGothic" charset="0"/>
                <a:cs typeface="Geneva" charset="0"/>
              </a:defRPr>
            </a:lvl8pPr>
            <a:lvl9pPr eaLnBrk="0" hangingPunct="0">
              <a:buFont typeface="Wingdings" charset="0"/>
              <a:defRPr sz="2000">
                <a:solidFill>
                  <a:schemeClr val="tx1"/>
                </a:solidFill>
                <a:latin typeface="Times New Roman" charset="0"/>
                <a:ea typeface="MS PGothic" charset="0"/>
                <a:cs typeface="Geneva" charset="0"/>
              </a:defRPr>
            </a:lvl9pPr>
          </a:lstStyle>
          <a:p>
            <a:pPr>
              <a:defRPr/>
            </a:pPr>
            <a:endParaRPr lang="zh-CN" altLang="en-US" sz="1400">
              <a:solidFill>
                <a:srgbClr val="000000"/>
              </a:solidFill>
            </a:endParaRPr>
          </a:p>
        </p:txBody>
      </p:sp>
      <p:sp>
        <p:nvSpPr>
          <p:cNvPr id="31748" name="Rectangle 2"/>
          <p:cNvSpPr>
            <a:spLocks noGrp="1" noChangeArrowheads="1"/>
          </p:cNvSpPr>
          <p:nvPr>
            <p:ph type="ctrTitle"/>
          </p:nvPr>
        </p:nvSpPr>
        <p:spPr/>
        <p:txBody>
          <a:bodyPr/>
          <a:lstStyle/>
          <a:p>
            <a:pPr eaLnBrk="1" hangingPunct="1">
              <a:defRPr/>
            </a:pPr>
            <a:endParaRPr lang="zh-CN" altLang="en-US">
              <a:latin typeface="Times New Roman" charset="0"/>
              <a:ea typeface="MS PGothic" charset="0"/>
            </a:endParaRPr>
          </a:p>
        </p:txBody>
      </p:sp>
      <p:sp>
        <p:nvSpPr>
          <p:cNvPr id="31749" name="Rectangle 3"/>
          <p:cNvSpPr>
            <a:spLocks noGrp="1" noChangeArrowheads="1"/>
          </p:cNvSpPr>
          <p:nvPr>
            <p:ph type="subTitle" idx="1"/>
          </p:nvPr>
        </p:nvSpPr>
        <p:spPr/>
        <p:txBody>
          <a:bodyPr/>
          <a:lstStyle/>
          <a:p>
            <a:pPr eaLnBrk="1" hangingPunct="1">
              <a:buFont typeface="Wingdings" charset="0"/>
              <a:buNone/>
              <a:defRPr/>
            </a:pPr>
            <a:endParaRPr lang="zh-CN" altLang="en-US">
              <a:latin typeface="Times New Roman" charset="0"/>
              <a:ea typeface="MS PGothic" charset="0"/>
            </a:endParaRPr>
          </a:p>
        </p:txBody>
      </p:sp>
      <p:pic>
        <p:nvPicPr>
          <p:cNvPr id="110598" name="Picture 4" descr="curious-deer-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47625"/>
            <a:ext cx="8780462"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Picture 5" descr="fanzoj_3br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51313"/>
            <a:ext cx="33528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6" descr="gspr_muzz"/>
          <p:cNvPicPr>
            <a:picLocks noChangeAspect="1" noChangeArrowheads="1"/>
          </p:cNvPicPr>
          <p:nvPr/>
        </p:nvPicPr>
        <p:blipFill>
          <a:blip r:embed="rId5">
            <a:extLst>
              <a:ext uri="{28A0092B-C50C-407E-A947-70E740481C1C}">
                <a14:useLocalDpi xmlns:a14="http://schemas.microsoft.com/office/drawing/2010/main" val="0"/>
              </a:ext>
            </a:extLst>
          </a:blip>
          <a:srcRect r="12962" b="12962"/>
          <a:stretch>
            <a:fillRect/>
          </a:stretch>
        </p:blipFill>
        <p:spPr bwMode="auto">
          <a:xfrm>
            <a:off x="5562600" y="417195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Picture 8" descr="welcome-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76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5" name="Picture 9" descr="bullet"/>
          <p:cNvPicPr>
            <a:picLocks noChangeAspect="1" noChangeArrowheads="1"/>
          </p:cNvPicPr>
          <p:nvPr/>
        </p:nvPicPr>
        <p:blipFill>
          <a:blip r:embed="rId7">
            <a:extLst>
              <a:ext uri="{28A0092B-C50C-407E-A947-70E740481C1C}">
                <a14:useLocalDpi xmlns:a14="http://schemas.microsoft.com/office/drawing/2010/main" val="0"/>
              </a:ext>
            </a:extLst>
          </a:blip>
          <a:srcRect l="6160" b="6149"/>
          <a:stretch>
            <a:fillRect/>
          </a:stretch>
        </p:blipFill>
        <p:spPr bwMode="auto">
          <a:xfrm>
            <a:off x="5562600" y="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1000" fill="hold"/>
                                        <p:tgtEl>
                                          <p:spTgt spid="193542"/>
                                        </p:tgtEl>
                                        <p:attrNameLst>
                                          <p:attrName>ppt_w</p:attrName>
                                        </p:attrNameLst>
                                      </p:cBhvr>
                                      <p:tavLst>
                                        <p:tav tm="0">
                                          <p:val>
                                            <p:fltVal val="0"/>
                                          </p:val>
                                        </p:tav>
                                        <p:tav tm="100000">
                                          <p:val>
                                            <p:strVal val="#ppt_w"/>
                                          </p:val>
                                        </p:tav>
                                      </p:tavLst>
                                    </p:anim>
                                    <p:anim calcmode="lin" valueType="num">
                                      <p:cBhvr>
                                        <p:cTn id="8" dur="1000" fill="hold"/>
                                        <p:tgtEl>
                                          <p:spTgt spid="193542"/>
                                        </p:tgtEl>
                                        <p:attrNameLst>
                                          <p:attrName>ppt_h</p:attrName>
                                        </p:attrNameLst>
                                      </p:cBhvr>
                                      <p:tavLst>
                                        <p:tav tm="0">
                                          <p:val>
                                            <p:fltVal val="0"/>
                                          </p:val>
                                        </p:tav>
                                        <p:tav tm="100000">
                                          <p:val>
                                            <p:strVal val="#ppt_h"/>
                                          </p:val>
                                        </p:tav>
                                      </p:tavLst>
                                    </p:anim>
                                    <p:anim calcmode="lin" valueType="num">
                                      <p:cBhvr>
                                        <p:cTn id="9" dur="1000" fill="hold"/>
                                        <p:tgtEl>
                                          <p:spTgt spid="193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anim calcmode="lin" valueType="num">
                                      <p:cBhvr>
                                        <p:cTn id="15" dur="1000" fill="hold"/>
                                        <p:tgtEl>
                                          <p:spTgt spid="193541"/>
                                        </p:tgtEl>
                                        <p:attrNameLst>
                                          <p:attrName>ppt_w</p:attrName>
                                        </p:attrNameLst>
                                      </p:cBhvr>
                                      <p:tavLst>
                                        <p:tav tm="0">
                                          <p:val>
                                            <p:fltVal val="0"/>
                                          </p:val>
                                        </p:tav>
                                        <p:tav tm="100000">
                                          <p:val>
                                            <p:strVal val="#ppt_w"/>
                                          </p:val>
                                        </p:tav>
                                      </p:tavLst>
                                    </p:anim>
                                    <p:anim calcmode="lin" valueType="num">
                                      <p:cBhvr>
                                        <p:cTn id="16" dur="1000" fill="hold"/>
                                        <p:tgtEl>
                                          <p:spTgt spid="193541"/>
                                        </p:tgtEl>
                                        <p:attrNameLst>
                                          <p:attrName>ppt_h</p:attrName>
                                        </p:attrNameLst>
                                      </p:cBhvr>
                                      <p:tavLst>
                                        <p:tav tm="0">
                                          <p:val>
                                            <p:fltVal val="0"/>
                                          </p:val>
                                        </p:tav>
                                        <p:tav tm="100000">
                                          <p:val>
                                            <p:strVal val="#ppt_h"/>
                                          </p:val>
                                        </p:tav>
                                      </p:tavLst>
                                    </p:anim>
                                    <p:anim calcmode="lin" valueType="num">
                                      <p:cBhvr>
                                        <p:cTn id="17" dur="1000" fill="hold"/>
                                        <p:tgtEl>
                                          <p:spTgt spid="1935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fade">
                                      <p:cBhvr>
                                        <p:cTn id="23" dur="2000"/>
                                        <p:tgtEl>
                                          <p:spTgt spid="193544"/>
                                        </p:tgtEl>
                                      </p:cBhvr>
                                    </p:animEffect>
                                    <p:anim calcmode="lin" valueType="num">
                                      <p:cBhvr>
                                        <p:cTn id="24" dur="2000" fill="hold"/>
                                        <p:tgtEl>
                                          <p:spTgt spid="193544"/>
                                        </p:tgtEl>
                                        <p:attrNameLst>
                                          <p:attrName>style.rotation</p:attrName>
                                        </p:attrNameLst>
                                      </p:cBhvr>
                                      <p:tavLst>
                                        <p:tav tm="0">
                                          <p:val>
                                            <p:fltVal val="720"/>
                                          </p:val>
                                        </p:tav>
                                        <p:tav tm="100000">
                                          <p:val>
                                            <p:fltVal val="0"/>
                                          </p:val>
                                        </p:tav>
                                      </p:tavLst>
                                    </p:anim>
                                    <p:anim calcmode="lin" valueType="num">
                                      <p:cBhvr>
                                        <p:cTn id="25" dur="2000" fill="hold"/>
                                        <p:tgtEl>
                                          <p:spTgt spid="193544"/>
                                        </p:tgtEl>
                                        <p:attrNameLst>
                                          <p:attrName>ppt_h</p:attrName>
                                        </p:attrNameLst>
                                      </p:cBhvr>
                                      <p:tavLst>
                                        <p:tav tm="0">
                                          <p:val>
                                            <p:fltVal val="0"/>
                                          </p:val>
                                        </p:tav>
                                        <p:tav tm="100000">
                                          <p:val>
                                            <p:strVal val="#ppt_h"/>
                                          </p:val>
                                        </p:tav>
                                      </p:tavLst>
                                    </p:anim>
                                    <p:anim calcmode="lin" valueType="num">
                                      <p:cBhvr>
                                        <p:cTn id="26" dur="2000" fill="hold"/>
                                        <p:tgtEl>
                                          <p:spTgt spid="193544"/>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93545"/>
                                        </p:tgtEl>
                                        <p:attrNameLst>
                                          <p:attrName>style.visibility</p:attrName>
                                        </p:attrNameLst>
                                      </p:cBhvr>
                                      <p:to>
                                        <p:strVal val="visible"/>
                                      </p:to>
                                    </p:set>
                                    <p:animEffect transition="in" filter="fade">
                                      <p:cBhvr>
                                        <p:cTn id="31" dur="2000"/>
                                        <p:tgtEl>
                                          <p:spTgt spid="193545"/>
                                        </p:tgtEl>
                                      </p:cBhvr>
                                    </p:animEffect>
                                    <p:anim calcmode="lin" valueType="num">
                                      <p:cBhvr>
                                        <p:cTn id="32" dur="2000" fill="hold"/>
                                        <p:tgtEl>
                                          <p:spTgt spid="193545"/>
                                        </p:tgtEl>
                                        <p:attrNameLst>
                                          <p:attrName>style.rotation</p:attrName>
                                        </p:attrNameLst>
                                      </p:cBhvr>
                                      <p:tavLst>
                                        <p:tav tm="0">
                                          <p:val>
                                            <p:fltVal val="720"/>
                                          </p:val>
                                        </p:tav>
                                        <p:tav tm="100000">
                                          <p:val>
                                            <p:fltVal val="0"/>
                                          </p:val>
                                        </p:tav>
                                      </p:tavLst>
                                    </p:anim>
                                    <p:anim calcmode="lin" valueType="num">
                                      <p:cBhvr>
                                        <p:cTn id="33" dur="2000" fill="hold"/>
                                        <p:tgtEl>
                                          <p:spTgt spid="193545"/>
                                        </p:tgtEl>
                                        <p:attrNameLst>
                                          <p:attrName>ppt_h</p:attrName>
                                        </p:attrNameLst>
                                      </p:cBhvr>
                                      <p:tavLst>
                                        <p:tav tm="0">
                                          <p:val>
                                            <p:fltVal val="0"/>
                                          </p:val>
                                        </p:tav>
                                        <p:tav tm="100000">
                                          <p:val>
                                            <p:strVal val="#ppt_h"/>
                                          </p:val>
                                        </p:tav>
                                      </p:tavLst>
                                    </p:anim>
                                    <p:anim calcmode="lin" valueType="num">
                                      <p:cBhvr>
                                        <p:cTn id="34" dur="2000" fill="hold"/>
                                        <p:tgtEl>
                                          <p:spTgt spid="193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r>
              <a:rPr lang="zh-CN" altLang="en-US" sz="2800">
                <a:latin typeface="SimHei" charset="0"/>
                <a:ea typeface="MS PGothic" charset="0"/>
                <a:cs typeface="SimHei" charset="0"/>
              </a:rPr>
              <a:t>准备释经讲道的过程</a:t>
            </a:r>
            <a:endParaRPr lang="en-US" sz="2800">
              <a:latin typeface="SimHei" charset="0"/>
              <a:ea typeface="MS PGothic" charset="0"/>
              <a:cs typeface="SimHei" charset="0"/>
            </a:endParaRPr>
          </a:p>
        </p:txBody>
      </p:sp>
      <p:sp>
        <p:nvSpPr>
          <p:cNvPr id="112643"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r>
              <a:rPr lang="zh-CN" altLang="en-US" sz="1800" b="1">
                <a:solidFill>
                  <a:srgbClr val="FFFF00"/>
                </a:solidFill>
                <a:effectLst>
                  <a:outerShdw blurRad="38100" dist="38100" dir="2700000" algn="tl">
                    <a:srgbClr val="000000"/>
                  </a:outerShdw>
                </a:effectLst>
                <a:latin typeface="SimHei" charset="0"/>
                <a:cs typeface="SimHei" charset="0"/>
              </a:rPr>
              <a:t>取自</a:t>
            </a:r>
            <a:r>
              <a:rPr lang="en-US" altLang="ja-JP" sz="1800" b="1">
                <a:solidFill>
                  <a:srgbClr val="FFFF00"/>
                </a:solidFill>
                <a:effectLst>
                  <a:outerShdw blurRad="38100" dist="38100" dir="2700000" algn="tl">
                    <a:srgbClr val="000000"/>
                  </a:outerShdw>
                </a:effectLst>
                <a:latin typeface="SimHei" charset="0"/>
                <a:ea typeface="Arial" charset="0"/>
                <a:cs typeface="Arial" charset="0"/>
              </a:rPr>
              <a:t>Ramesh Richard</a:t>
            </a:r>
            <a:r>
              <a:rPr lang="fr-FR" altLang="ja-JP" sz="1800" b="1">
                <a:solidFill>
                  <a:srgbClr val="FFFF00"/>
                </a:solidFill>
                <a:effectLst>
                  <a:outerShdw blurRad="38100" dist="38100" dir="2700000" algn="tl">
                    <a:srgbClr val="000000"/>
                  </a:outerShdw>
                </a:effectLst>
                <a:latin typeface="SimHei" charset="0"/>
                <a:ea typeface="Arial" charset="0"/>
                <a:cs typeface="Arial" charset="0"/>
              </a:rPr>
              <a:t> </a:t>
            </a:r>
            <a:r>
              <a:rPr lang="zh-CN" altLang="en-US" sz="1800" b="1">
                <a:solidFill>
                  <a:srgbClr val="FFFF00"/>
                </a:solidFill>
                <a:effectLst>
                  <a:outerShdw blurRad="38100" dist="38100" dir="2700000" algn="tl">
                    <a:srgbClr val="000000"/>
                  </a:outerShdw>
                </a:effectLst>
                <a:latin typeface="SimHei" charset="0"/>
                <a:cs typeface="SimHei" charset="0"/>
              </a:rPr>
              <a:t>的</a:t>
            </a:r>
            <a:r>
              <a:rPr lang="en-US" altLang="ja-JP" sz="1800" b="1">
                <a:solidFill>
                  <a:srgbClr val="FFFF00"/>
                </a:solidFill>
                <a:effectLst>
                  <a:outerShdw blurRad="38100" dist="38100" dir="2700000" algn="tl">
                    <a:srgbClr val="000000"/>
                  </a:outerShdw>
                </a:effectLst>
                <a:latin typeface="SimHei" charset="0"/>
                <a:cs typeface="SimHei" charset="0"/>
              </a:rPr>
              <a:t> </a:t>
            </a:r>
            <a:r>
              <a:rPr lang="en-US" altLang="zh-CN" sz="1800" b="1">
                <a:solidFill>
                  <a:srgbClr val="FFFF00"/>
                </a:solidFill>
                <a:effectLst>
                  <a:outerShdw blurRad="38100" dist="38100" dir="2700000" algn="tl">
                    <a:srgbClr val="000000"/>
                  </a:outerShdw>
                </a:effectLst>
                <a:latin typeface="SimHei" charset="0"/>
                <a:cs typeface="SimHei" charset="0"/>
              </a:rPr>
              <a:t>“</a:t>
            </a:r>
            <a:r>
              <a:rPr lang="zh-CN" altLang="en-US" sz="1800" b="1" i="1">
                <a:solidFill>
                  <a:srgbClr val="FFFF00"/>
                </a:solidFill>
                <a:effectLst>
                  <a:outerShdw blurRad="38100" dist="38100" dir="2700000" algn="tl">
                    <a:srgbClr val="000000"/>
                  </a:outerShdw>
                </a:effectLst>
                <a:latin typeface="SimHei" charset="0"/>
                <a:cs typeface="SimHei" charset="0"/>
              </a:rPr>
              <a:t>释经讲道七阶”</a:t>
            </a: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研读</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112646"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12647"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12648"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结构</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宣讲</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结构</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112652"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经文</a:t>
            </a:r>
            <a:r>
              <a:rPr lang="ja-JP" altLang="en-US" b="1">
                <a:solidFill>
                  <a:srgbClr val="FFFF00"/>
                </a:solidFill>
                <a:effectLst>
                  <a:outerShdw blurRad="38100" dist="38100" dir="2700000" algn="tl">
                    <a:srgbClr val="000000"/>
                  </a:outerShdw>
                </a:effectLst>
                <a:latin typeface="SimHei" charset="0"/>
                <a:ea typeface="SimHei" charset="0"/>
              </a:rPr>
              <a:t>主旨</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112654"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12655"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信息主旨</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r>
              <a:rPr lang="zh-CN" altLang="en-US" b="1">
                <a:solidFill>
                  <a:srgbClr val="FFFF00"/>
                </a:solidFill>
                <a:effectLst>
                  <a:outerShdw blurRad="38100" dist="38100" dir="2700000" algn="tl">
                    <a:srgbClr val="000000"/>
                  </a:outerShdw>
                </a:effectLst>
                <a:latin typeface="SimHei" charset="0"/>
                <a:ea typeface="SimHei" charset="0"/>
              </a:rPr>
              <a:t>信息目标作桥梁</a:t>
            </a:r>
            <a:endParaRPr lang="en-US" b="1">
              <a:solidFill>
                <a:srgbClr val="FFFF00"/>
              </a:solidFill>
              <a:effectLst>
                <a:outerShdw blurRad="38100" dist="38100" dir="2700000" algn="tl">
                  <a:srgbClr val="000000"/>
                </a:outerShdw>
              </a:effectLst>
              <a:latin typeface="SimHei" charset="0"/>
              <a:ea typeface="SimHei" charset="0"/>
            </a:endParaRP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ea typeface="SimHei" charset="0"/>
              </a:rPr>
              <a:t>脑</a:t>
            </a:r>
            <a:endParaRPr lang="en-US" b="1" i="1">
              <a:solidFill>
                <a:srgbClr val="FDE3BA"/>
              </a:solidFill>
              <a:effectLst>
                <a:outerShdw blurRad="38100" dist="38100" dir="2700000" algn="tl">
                  <a:srgbClr val="000000"/>
                </a:outerShdw>
              </a:effectLst>
              <a:latin typeface="SimHei" charset="0"/>
              <a:ea typeface="SimHei"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ea typeface="SimHei" charset="0"/>
              </a:rPr>
              <a:t>心</a:t>
            </a:r>
            <a:endParaRPr lang="en-US" b="1" i="1">
              <a:solidFill>
                <a:srgbClr val="FDE3BA"/>
              </a:solidFill>
              <a:effectLst>
                <a:outerShdw blurRad="38100" dist="38100" dir="2700000" algn="tl">
                  <a:srgbClr val="000000"/>
                </a:outerShdw>
              </a:effectLst>
              <a:latin typeface="SimHei" charset="0"/>
              <a:ea typeface="SimHei"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r>
              <a:rPr lang="zh-CN" altLang="en-US" sz="2000" b="1" i="1">
                <a:solidFill>
                  <a:srgbClr val="FDE3BA"/>
                </a:solidFill>
                <a:effectLst>
                  <a:outerShdw blurRad="38100" dist="38100" dir="2700000" algn="tl">
                    <a:srgbClr val="000000"/>
                  </a:outerShdw>
                </a:effectLst>
                <a:latin typeface="SimHei" charset="0"/>
                <a:ea typeface="SimHei" charset="0"/>
              </a:rPr>
              <a:t>骨干</a:t>
            </a:r>
            <a:endParaRPr lang="en-US" b="1" i="1">
              <a:solidFill>
                <a:srgbClr val="FDE3BA"/>
              </a:solidFill>
              <a:effectLst>
                <a:outerShdw blurRad="38100" dist="38100" dir="2700000" algn="tl">
                  <a:srgbClr val="000000"/>
                </a:outerShdw>
              </a:effectLst>
              <a:latin typeface="SimHei" charset="0"/>
              <a:ea typeface="SimHei"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r>
              <a:rPr lang="zh-CN" altLang="en-US" b="1" i="1">
                <a:solidFill>
                  <a:srgbClr val="FDE3BA"/>
                </a:solidFill>
                <a:effectLst>
                  <a:outerShdw blurRad="38100" dist="38100" dir="2700000" algn="tl">
                    <a:srgbClr val="000000"/>
                  </a:outerShdw>
                </a:effectLst>
                <a:latin typeface="SimHei" charset="0"/>
                <a:ea typeface="SimHei" charset="0"/>
              </a:rPr>
              <a:t>肉</a:t>
            </a:r>
            <a:endParaRPr lang="en-US" b="1" i="1">
              <a:solidFill>
                <a:srgbClr val="FDE3BA"/>
              </a:solidFill>
              <a:effectLst>
                <a:outerShdw blurRad="38100" dist="38100" dir="2700000" algn="tl">
                  <a:srgbClr val="000000"/>
                </a:outerShdw>
              </a:effectLst>
              <a:latin typeface="SimHei" charset="0"/>
              <a:ea typeface="SimHei" charset="0"/>
            </a:endParaRPr>
          </a:p>
        </p:txBody>
      </p:sp>
      <p:sp>
        <p:nvSpPr>
          <p:cNvPr id="112662"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12663"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12664"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12665"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12666"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112667"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solidFill>
                <a:srgbClr val="FFFFFF"/>
              </a:solidFill>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r>
              <a:rPr lang="zh-CN" altLang="en-US" b="1">
                <a:solidFill>
                  <a:srgbClr val="D49FFF"/>
                </a:solidFill>
                <a:effectLst>
                  <a:outerShdw blurRad="38100" dist="38100" dir="2700000" algn="tl">
                    <a:srgbClr val="000000"/>
                  </a:outerShdw>
                </a:effectLst>
                <a:latin typeface="SimHei" charset="0"/>
                <a:ea typeface="SimHei" charset="0"/>
              </a:rPr>
              <a:t>经文</a:t>
            </a:r>
            <a:endParaRPr lang="en-US" b="1">
              <a:solidFill>
                <a:srgbClr val="D49FFF"/>
              </a:solidFill>
              <a:effectLst>
                <a:outerShdw blurRad="38100" dist="38100" dir="2700000" algn="tl">
                  <a:srgbClr val="000000"/>
                </a:outerShdw>
              </a:effectLst>
              <a:latin typeface="SimHei" charset="0"/>
              <a:ea typeface="SimHei" charset="0"/>
            </a:endParaRP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r>
              <a:rPr lang="zh-CN" altLang="en-US" b="1">
                <a:solidFill>
                  <a:srgbClr val="D49FFF"/>
                </a:solidFill>
                <a:effectLst>
                  <a:outerShdw blurRad="38100" dist="38100" dir="2700000" algn="tl">
                    <a:srgbClr val="000000"/>
                  </a:outerShdw>
                </a:effectLst>
                <a:latin typeface="SimHei" charset="0"/>
                <a:ea typeface="SimHei" charset="0"/>
              </a:rPr>
              <a:t>信息</a:t>
            </a:r>
            <a:endParaRPr lang="en-US" b="1">
              <a:solidFill>
                <a:srgbClr val="D49FFF"/>
              </a:solidFill>
              <a:effectLst>
                <a:outerShdw blurRad="38100" dist="38100" dir="2700000" algn="tl">
                  <a:srgbClr val="000000"/>
                </a:outerShdw>
              </a:effectLst>
              <a:latin typeface="SimHei" charset="0"/>
              <a:ea typeface="SimHei" charset="0"/>
            </a:endParaRP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1 </a:t>
            </a:r>
            <a:r>
              <a:rPr lang="zh-CN" altLang="en-US" sz="1400" b="1">
                <a:solidFill>
                  <a:srgbClr val="FFFFFF"/>
                </a:solidFill>
                <a:effectLst>
                  <a:outerShdw blurRad="38100" dist="38100" dir="2700000" algn="tl">
                    <a:srgbClr val="000000"/>
                  </a:outerShdw>
                </a:effectLst>
                <a:latin typeface="SimHei" charset="0"/>
                <a:ea typeface="SimHei" charset="0"/>
              </a:rPr>
              <a:t>选择经文</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2 </a:t>
            </a:r>
            <a:r>
              <a:rPr lang="zh-CN" altLang="en-US" sz="1400" b="1">
                <a:solidFill>
                  <a:srgbClr val="FFFFFF"/>
                </a:solidFill>
                <a:effectLst>
                  <a:outerShdw blurRad="38100" dist="38100" dir="2700000" algn="tl">
                    <a:srgbClr val="000000"/>
                  </a:outerShdw>
                </a:effectLst>
                <a:latin typeface="SimHei" charset="0"/>
                <a:ea typeface="SimHei" charset="0"/>
              </a:rPr>
              <a:t>分析经文</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3.1 </a:t>
            </a:r>
            <a:r>
              <a:rPr lang="zh-CN" altLang="en-US" sz="1400" b="1">
                <a:solidFill>
                  <a:srgbClr val="FFFFFF"/>
                </a:solidFill>
                <a:effectLst>
                  <a:outerShdw blurRad="38100" dist="38100" dir="2700000" algn="tl">
                    <a:srgbClr val="000000"/>
                  </a:outerShdw>
                </a:effectLst>
                <a:latin typeface="SimHei" charset="0"/>
                <a:ea typeface="SimHei" charset="0"/>
              </a:rPr>
              <a:t>解经大纲</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3.2 </a:t>
            </a:r>
            <a:r>
              <a:rPr lang="zh-CN" altLang="en-US" sz="1400" b="1">
                <a:solidFill>
                  <a:srgbClr val="FFFFFF"/>
                </a:solidFill>
                <a:effectLst>
                  <a:outerShdw blurRad="38100" dist="38100" dir="2700000" algn="tl">
                    <a:srgbClr val="000000"/>
                  </a:outerShdw>
                </a:effectLst>
                <a:latin typeface="SimHei" charset="0"/>
                <a:cs typeface="SimHei"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4 </a:t>
            </a:r>
            <a:r>
              <a:rPr lang="zh-CN" altLang="en-US" sz="1400" b="1">
                <a:solidFill>
                  <a:srgbClr val="FFFFFF"/>
                </a:solidFill>
                <a:effectLst>
                  <a:outerShdw blurRad="38100" dist="38100" dir="2700000" algn="tl">
                    <a:srgbClr val="000000"/>
                  </a:outerShdw>
                </a:effectLst>
                <a:latin typeface="SimHei" charset="0"/>
                <a:ea typeface="SimHei" charset="0"/>
              </a:rPr>
              <a:t>三个发展思想的问题</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5 </a:t>
            </a:r>
            <a:r>
              <a:rPr lang="zh-CN" altLang="en-US" sz="1400" b="1">
                <a:solidFill>
                  <a:srgbClr val="FFFFFF"/>
                </a:solidFill>
                <a:effectLst>
                  <a:outerShdw blurRad="38100" dist="38100" dir="2700000" algn="tl">
                    <a:srgbClr val="000000"/>
                  </a:outerShdw>
                </a:effectLst>
                <a:latin typeface="SimHei" charset="0"/>
                <a:ea typeface="SimHei" charset="0"/>
              </a:rPr>
              <a:t>期望听众所作出的回应</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r>
              <a:rPr lang="en-US" altLang="zh-CN" sz="1400" b="1">
                <a:solidFill>
                  <a:srgbClr val="FFFFFF"/>
                </a:solidFill>
                <a:effectLst>
                  <a:outerShdw blurRad="38100" dist="38100" dir="2700000" algn="tl">
                    <a:srgbClr val="000000"/>
                  </a:outerShdw>
                </a:effectLst>
                <a:latin typeface="SimHei" charset="0"/>
                <a:cs typeface="SimHei" charset="0"/>
              </a:rPr>
              <a:t>6 </a:t>
            </a:r>
            <a:r>
              <a:rPr lang="zh-CN" altLang="en-US" sz="1400" b="1">
                <a:solidFill>
                  <a:srgbClr val="FFFFFF"/>
                </a:solidFill>
                <a:effectLst>
                  <a:outerShdw blurRad="38100" dist="38100" dir="2700000" algn="tl">
                    <a:srgbClr val="000000"/>
                  </a:outerShdw>
                </a:effectLst>
                <a:latin typeface="SimHei" charset="0"/>
                <a:cs typeface="SimHei"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cs typeface="SimHei" charset="0"/>
              </a:rPr>
              <a:t>7 </a:t>
            </a:r>
            <a:r>
              <a:rPr lang="zh-CN" altLang="en-US" sz="1400" b="1">
                <a:solidFill>
                  <a:srgbClr val="FFFFFF"/>
                </a:solidFill>
                <a:effectLst>
                  <a:outerShdw blurRad="38100" dist="38100" dir="2700000" algn="tl">
                    <a:srgbClr val="000000"/>
                  </a:outerShdw>
                </a:effectLst>
                <a:latin typeface="SimHei" charset="0"/>
                <a:cs typeface="SimHei" charset="0"/>
              </a:rPr>
              <a:t>信息大纲</a:t>
            </a:r>
            <a:endParaRPr lang="en-US" altLang="zh-CN" sz="1400" b="1">
              <a:solidFill>
                <a:srgbClr val="FFFFFF"/>
              </a:solidFill>
              <a:effectLst>
                <a:outerShdw blurRad="38100" dist="38100" dir="2700000" algn="tl">
                  <a:srgbClr val="000000"/>
                </a:outerShdw>
              </a:effectLst>
              <a:latin typeface="SimHei" charset="0"/>
              <a:cs typeface="Arial" charset="0"/>
            </a:endParaRPr>
          </a:p>
          <a:p>
            <a:r>
              <a:rPr lang="en-US" sz="1400" b="1">
                <a:solidFill>
                  <a:srgbClr val="FFFFFF"/>
                </a:solidFill>
                <a:effectLst>
                  <a:outerShdw blurRad="38100" dist="38100" dir="2700000" algn="tl">
                    <a:srgbClr val="000000"/>
                  </a:outerShdw>
                </a:effectLst>
                <a:latin typeface="SimHei" charset="0"/>
                <a:cs typeface="Arial" charset="0"/>
              </a:rPr>
              <a:t>8 </a:t>
            </a:r>
            <a:r>
              <a:rPr lang="zh-CN" altLang="en-US" sz="1400" b="1">
                <a:solidFill>
                  <a:srgbClr val="FFFFFF"/>
                </a:solidFill>
                <a:effectLst>
                  <a:outerShdw blurRad="38100" dist="38100" dir="2700000" algn="tl">
                    <a:srgbClr val="000000"/>
                  </a:outerShdw>
                </a:effectLst>
                <a:latin typeface="SimHei" charset="0"/>
                <a:cs typeface="SimHei" charset="0"/>
              </a:rPr>
              <a:t>清晰</a:t>
            </a:r>
            <a:endParaRPr lang="en-US" altLang="ja-JP" sz="1400" b="1">
              <a:solidFill>
                <a:srgbClr val="FFFFFF"/>
              </a:solidFill>
              <a:effectLst>
                <a:outerShdw blurRad="38100" dist="38100" dir="2700000" algn="tl">
                  <a:srgbClr val="000000"/>
                </a:outerShdw>
              </a:effectLst>
              <a:latin typeface="SimHei" charset="0"/>
              <a:cs typeface="Arial" charset="0"/>
            </a:endParaRPr>
          </a:p>
          <a:p>
            <a:r>
              <a:rPr lang="en-US" sz="1400" b="1">
                <a:solidFill>
                  <a:srgbClr val="FFFFFF"/>
                </a:solidFill>
                <a:effectLst>
                  <a:outerShdw blurRad="38100" dist="38100" dir="2700000" algn="tl">
                    <a:srgbClr val="000000"/>
                  </a:outerShdw>
                </a:effectLst>
                <a:latin typeface="SimHei" charset="0"/>
                <a:cs typeface="Arial" charset="0"/>
              </a:rPr>
              <a:t>9 </a:t>
            </a:r>
            <a:r>
              <a:rPr lang="zh-CN" altLang="en-US" sz="1400" b="1">
                <a:solidFill>
                  <a:srgbClr val="FFFFFF"/>
                </a:solidFill>
                <a:effectLst>
                  <a:outerShdw blurRad="38100" dist="38100" dir="2700000" algn="tl">
                    <a:srgbClr val="000000"/>
                  </a:outerShdw>
                </a:effectLst>
                <a:latin typeface="SimHei" charset="0"/>
                <a:cs typeface="SimHei" charset="0"/>
              </a:rPr>
              <a:t>前言</a:t>
            </a:r>
            <a:r>
              <a:rPr lang="en-US" altLang="zh-CN" sz="1400" b="1">
                <a:solidFill>
                  <a:srgbClr val="FFFFFF"/>
                </a:solidFill>
                <a:effectLst>
                  <a:outerShdw blurRad="38100" dist="38100" dir="2700000" algn="tl">
                    <a:srgbClr val="000000"/>
                  </a:outerShdw>
                </a:effectLst>
                <a:latin typeface="SimHei" charset="0"/>
                <a:cs typeface="Arial" charset="0"/>
              </a:rPr>
              <a:t>/</a:t>
            </a:r>
            <a:r>
              <a:rPr lang="zh-CN" altLang="en-US" sz="1400" b="1">
                <a:solidFill>
                  <a:srgbClr val="FFFFFF"/>
                </a:solidFill>
                <a:effectLst>
                  <a:outerShdw blurRad="38100" dist="38100" dir="2700000" algn="tl">
                    <a:srgbClr val="000000"/>
                  </a:outerShdw>
                </a:effectLst>
                <a:latin typeface="SimHei" charset="0"/>
                <a:cs typeface="SimHei" charset="0"/>
              </a:rPr>
              <a:t>结论</a:t>
            </a:r>
            <a:endParaRPr lang="en-US" sz="1400" b="1">
              <a:solidFill>
                <a:srgbClr val="FFFFFF"/>
              </a:solidFill>
              <a:effectLst>
                <a:outerShdw blurRad="38100" dist="38100" dir="2700000" algn="tl">
                  <a:srgbClr val="000000"/>
                </a:outerShdw>
              </a:effectLst>
              <a:latin typeface="SimHei" charset="0"/>
              <a:cs typeface="SimHei" charset="0"/>
            </a:endParaRP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r>
              <a:rPr lang="en-US" sz="1400" b="1">
                <a:solidFill>
                  <a:srgbClr val="FFFFFF"/>
                </a:solidFill>
                <a:effectLst>
                  <a:outerShdw blurRad="38100" dist="38100" dir="2700000" algn="tl">
                    <a:srgbClr val="000000"/>
                  </a:outerShdw>
                </a:effectLst>
                <a:latin typeface="SimHei" charset="0"/>
                <a:ea typeface="SimHei" charset="0"/>
              </a:rPr>
              <a:t>10 </a:t>
            </a:r>
            <a:r>
              <a:rPr lang="zh-CN" altLang="en-US" sz="1400" b="1">
                <a:solidFill>
                  <a:srgbClr val="FFFFFF"/>
                </a:solidFill>
                <a:effectLst>
                  <a:outerShdw blurRad="38100" dist="38100" dir="2700000" algn="tl">
                    <a:srgbClr val="000000"/>
                  </a:outerShdw>
                </a:effectLst>
                <a:latin typeface="SimHei" charset="0"/>
                <a:ea typeface="SimHei" charset="0"/>
              </a:rPr>
              <a:t>写稿和讲道</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r>
              <a:rPr lang="zh-CN" altLang="en-US" sz="1400" b="1">
                <a:solidFill>
                  <a:srgbClr val="FFFFFF"/>
                </a:solidFill>
                <a:effectLst>
                  <a:outerShdw blurRad="38100" dist="38100" dir="2700000" algn="tl">
                    <a:srgbClr val="000000"/>
                  </a:outerShdw>
                </a:effectLst>
                <a:latin typeface="SimHei" charset="0"/>
                <a:ea typeface="SimHei" charset="0"/>
              </a:rPr>
              <a:t>参考</a:t>
            </a:r>
            <a:r>
              <a:rPr lang="en-US" altLang="ja-JP" sz="1400" b="1">
                <a:solidFill>
                  <a:srgbClr val="FFFFFF"/>
                </a:solidFill>
                <a:effectLst>
                  <a:outerShdw blurRad="38100" dist="38100" dir="2700000" algn="tl">
                    <a:srgbClr val="000000"/>
                  </a:outerShdw>
                </a:effectLst>
                <a:latin typeface="SimHei" charset="0"/>
                <a:ea typeface="Arial" charset="0"/>
                <a:cs typeface="Arial" charset="0"/>
              </a:rPr>
              <a:t>Haddon Robinson, </a:t>
            </a:r>
            <a:r>
              <a:rPr lang="en-US" altLang="ja-JP" sz="1400" b="1" i="1">
                <a:solidFill>
                  <a:srgbClr val="FFFFFF"/>
                </a:solidFill>
                <a:effectLst>
                  <a:outerShdw blurRad="38100" dist="38100" dir="2700000" algn="tl">
                    <a:srgbClr val="000000"/>
                  </a:outerShdw>
                </a:effectLst>
                <a:latin typeface="SimHei" charset="0"/>
                <a:ea typeface="Arial" charset="0"/>
                <a:cs typeface="Arial" charset="0"/>
              </a:rPr>
              <a:t>Biblical Preaching</a:t>
            </a:r>
            <a:r>
              <a:rPr lang="en-US" altLang="ja-JP" sz="1400" b="1">
                <a:solidFill>
                  <a:srgbClr val="FFFFFF"/>
                </a:solidFill>
                <a:effectLst>
                  <a:outerShdw blurRad="38100" dist="38100" dir="2700000" algn="tl">
                    <a:srgbClr val="000000"/>
                  </a:outerShdw>
                </a:effectLst>
                <a:latin typeface="SimHei" charset="0"/>
                <a:ea typeface="Arial" charset="0"/>
                <a:cs typeface="Arial" charset="0"/>
              </a:rPr>
              <a:t> (notes, 105) </a:t>
            </a:r>
            <a:r>
              <a:rPr lang="zh-CN" altLang="en-US" sz="1400" b="1">
                <a:solidFill>
                  <a:srgbClr val="FFFFFF"/>
                </a:solidFill>
                <a:effectLst>
                  <a:outerShdw blurRad="38100" dist="38100" dir="2700000" algn="tl">
                    <a:srgbClr val="000000"/>
                  </a:outerShdw>
                </a:effectLst>
                <a:latin typeface="SimHei" charset="0"/>
                <a:ea typeface="SimHei" charset="0"/>
              </a:rPr>
              <a:t>的</a:t>
            </a:r>
            <a:r>
              <a:rPr lang="en-US" altLang="zh-CN" sz="1400" b="1">
                <a:solidFill>
                  <a:srgbClr val="FFFFFF"/>
                </a:solidFill>
                <a:effectLst>
                  <a:outerShdw blurRad="38100" dist="38100" dir="2700000" algn="tl">
                    <a:srgbClr val="000000"/>
                  </a:outerShdw>
                </a:effectLst>
                <a:latin typeface="SimHei" charset="0"/>
                <a:ea typeface="Arial" charset="0"/>
                <a:cs typeface="Arial" charset="0"/>
              </a:rPr>
              <a:t>10</a:t>
            </a:r>
            <a:r>
              <a:rPr lang="zh-CN" altLang="en-US" sz="1400" b="1">
                <a:solidFill>
                  <a:srgbClr val="FFFFFF"/>
                </a:solidFill>
                <a:effectLst>
                  <a:outerShdw blurRad="38100" dist="38100" dir="2700000" algn="tl">
                    <a:srgbClr val="000000"/>
                  </a:outerShdw>
                </a:effectLst>
                <a:latin typeface="SimHei" charset="0"/>
                <a:ea typeface="SimHei" charset="0"/>
              </a:rPr>
              <a:t>个步骤（白色字体）</a:t>
            </a:r>
            <a:endParaRPr lang="en-US" sz="1400" b="1">
              <a:solidFill>
                <a:srgbClr val="FFFFFF"/>
              </a:solidFill>
              <a:effectLst>
                <a:outerShdw blurRad="38100" dist="38100" dir="2700000" algn="tl">
                  <a:srgbClr val="000000"/>
                </a:outerShdw>
              </a:effectLst>
              <a:latin typeface="SimHei" charset="0"/>
              <a:ea typeface="SimHei" charset="0"/>
            </a:endParaRPr>
          </a:p>
        </p:txBody>
      </p:sp>
      <p:sp>
        <p:nvSpPr>
          <p:cNvPr id="112680"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en-US" altLang="zh-CN" b="1">
                <a:solidFill>
                  <a:srgbClr val="00084D"/>
                </a:solidFill>
                <a:cs typeface="Arial" charset="0"/>
              </a:rPr>
              <a:t>27-28, 251</a:t>
            </a:r>
            <a:endParaRPr lang="en-US" altLang="zh-CN">
              <a:solidFill>
                <a:srgbClr val="00084D"/>
              </a:solidFill>
              <a:cs typeface="Arial" charset="0"/>
            </a:endParaRPr>
          </a:p>
        </p:txBody>
      </p:sp>
      <p:sp>
        <p:nvSpPr>
          <p:cNvPr id="458793" name="Oval 41"/>
          <p:cNvSpPr>
            <a:spLocks noChangeArrowheads="1"/>
          </p:cNvSpPr>
          <p:nvPr/>
        </p:nvSpPr>
        <p:spPr bwMode="auto">
          <a:xfrm>
            <a:off x="5181600" y="3352800"/>
            <a:ext cx="3429000" cy="1143000"/>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FFFFFF"/>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2286000"/>
            <a:ext cx="9144000" cy="1143000"/>
          </a:xfrm>
          <a:solidFill>
            <a:schemeClr val="bg2"/>
          </a:solidFill>
        </p:spPr>
        <p:txBody>
          <a:bodyPr/>
          <a:lstStyle/>
          <a:p>
            <a:pPr eaLnBrk="1" hangingPunct="1"/>
            <a:r>
              <a:rPr lang="zh-CN" altLang="en-US">
                <a:latin typeface="SimHei" charset="0"/>
                <a:ea typeface="MS PGothic" charset="0"/>
                <a:cs typeface="SimHei" charset="0"/>
              </a:rPr>
              <a:t>中心意思的同义词</a:t>
            </a:r>
          </a:p>
        </p:txBody>
      </p:sp>
      <p:sp>
        <p:nvSpPr>
          <p:cNvPr id="181252" name="WordArt 4"/>
          <p:cNvSpPr>
            <a:spLocks noChangeArrowheads="1" noChangeShapeType="1" noTextEdit="1"/>
          </p:cNvSpPr>
          <p:nvPr/>
        </p:nvSpPr>
        <p:spPr bwMode="auto">
          <a:xfrm>
            <a:off x="990600" y="4038600"/>
            <a:ext cx="3352800" cy="838200"/>
          </a:xfrm>
          <a:prstGeom prst="rect">
            <a:avLst/>
          </a:prstGeom>
        </p:spPr>
        <p:txBody>
          <a:bodyPr wrap="none" fromWordArt="1">
            <a:prstTxWarp prst="textPlain">
              <a:avLst>
                <a:gd name="adj" fmla="val 50000"/>
              </a:avLst>
            </a:prstTxWarp>
          </a:bodyPr>
          <a:lstStyle/>
          <a:p>
            <a:pPr algn="ctr"/>
            <a:r>
              <a:rPr lang="zh-TW" altLang="en-US" sz="3600" kern="10">
                <a:ln w="9525">
                  <a:solidFill>
                    <a:srgbClr val="000000"/>
                  </a:solidFill>
                  <a:round/>
                  <a:headEnd/>
                  <a:tailEnd/>
                </a:ln>
                <a:solidFill>
                  <a:srgbClr val="FFFFFF"/>
                </a:solidFill>
                <a:latin typeface="SimHei"/>
                <a:ea typeface="SimHei"/>
                <a:cs typeface="SimHei"/>
              </a:rPr>
              <a:t>中心思想</a:t>
            </a:r>
            <a:endParaRPr lang="en-US" sz="3600" kern="10">
              <a:ln w="9525">
                <a:solidFill>
                  <a:srgbClr val="000000"/>
                </a:solidFill>
                <a:round/>
                <a:headEnd/>
                <a:tailEnd/>
              </a:ln>
              <a:solidFill>
                <a:srgbClr val="FFFFFF"/>
              </a:solidFill>
              <a:latin typeface="SimHei"/>
              <a:ea typeface="SimHei"/>
              <a:cs typeface="SimHei"/>
            </a:endParaRPr>
          </a:p>
        </p:txBody>
      </p:sp>
      <p:sp>
        <p:nvSpPr>
          <p:cNvPr id="181253" name="WordArt 5"/>
          <p:cNvSpPr>
            <a:spLocks noChangeArrowheads="1" noChangeShapeType="1" noTextEdit="1"/>
          </p:cNvSpPr>
          <p:nvPr/>
        </p:nvSpPr>
        <p:spPr bwMode="auto">
          <a:xfrm>
            <a:off x="457200" y="914400"/>
            <a:ext cx="5029200" cy="1219200"/>
          </a:xfrm>
          <a:prstGeom prst="rect">
            <a:avLst/>
          </a:prstGeom>
        </p:spPr>
        <p:txBody>
          <a:bodyPr wrap="none" fromWordArt="1">
            <a:prstTxWarp prst="textPlain">
              <a:avLst>
                <a:gd name="adj" fmla="val 50000"/>
              </a:avLst>
            </a:prstTxWarp>
          </a:bodyPr>
          <a:lstStyle/>
          <a:p>
            <a:pPr algn="ctr"/>
            <a:r>
              <a:rPr lang="zh-TW" alt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SimHei"/>
                <a:ea typeface="SimHei"/>
                <a:cs typeface="SimHei"/>
              </a:rPr>
              <a:t>综合结论</a:t>
            </a:r>
            <a:endPar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SimHei"/>
              <a:ea typeface="SimHei"/>
              <a:cs typeface="SimHei"/>
            </a:endParaRPr>
          </a:p>
        </p:txBody>
      </p:sp>
      <p:sp>
        <p:nvSpPr>
          <p:cNvPr id="181256" name="WordArt 8"/>
          <p:cNvSpPr>
            <a:spLocks noChangeArrowheads="1" noChangeShapeType="1" noTextEdit="1"/>
          </p:cNvSpPr>
          <p:nvPr/>
        </p:nvSpPr>
        <p:spPr bwMode="auto">
          <a:xfrm>
            <a:off x="381000" y="3352800"/>
            <a:ext cx="8443913" cy="630238"/>
          </a:xfrm>
          <a:prstGeom prst="rect">
            <a:avLst/>
          </a:prstGeom>
        </p:spPr>
        <p:txBody>
          <a:bodyPr wrap="none" fromWordArt="1">
            <a:prstTxWarp prst="textPlain">
              <a:avLst>
                <a:gd name="adj" fmla="val 50000"/>
              </a:avLst>
            </a:prstTxWarp>
          </a:bodyPr>
          <a:lstStyle/>
          <a:p>
            <a:pPr algn="ctr"/>
            <a:r>
              <a:rPr lang="zh-TW" alt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rPr>
              <a:t>信息中心主题</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endParaRPr>
          </a:p>
        </p:txBody>
      </p:sp>
      <p:sp>
        <p:nvSpPr>
          <p:cNvPr id="181257" name="WordArt 9"/>
          <p:cNvSpPr>
            <a:spLocks noChangeArrowheads="1" noChangeShapeType="1" noTextEdit="1"/>
          </p:cNvSpPr>
          <p:nvPr/>
        </p:nvSpPr>
        <p:spPr bwMode="auto">
          <a:xfrm>
            <a:off x="4191000" y="1905000"/>
            <a:ext cx="4114800" cy="647700"/>
          </a:xfrm>
          <a:prstGeom prst="rect">
            <a:avLst/>
          </a:prstGeom>
        </p:spPr>
        <p:txBody>
          <a:bodyPr wrap="none" fromWordArt="1">
            <a:prstTxWarp prst="textPlain">
              <a:avLst>
                <a:gd name="adj" fmla="val 50000"/>
              </a:avLst>
            </a:prstTxWarp>
          </a:bodyPr>
          <a:lstStyle/>
          <a:p>
            <a:pPr algn="ctr"/>
            <a:r>
              <a:rPr lang="zh-TW" altLang="en-US" sz="3600" kern="10">
                <a:ln w="10160">
                  <a:solidFill>
                    <a:srgbClr val="3366CC"/>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圣经概念</a:t>
            </a:r>
            <a:endParaRPr lang="en-US" sz="3600" kern="10">
              <a:ln w="10160">
                <a:solidFill>
                  <a:srgbClr val="3366CC"/>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181258" name="WordArt 10"/>
          <p:cNvSpPr>
            <a:spLocks noChangeArrowheads="1" noChangeShapeType="1" noTextEdit="1"/>
          </p:cNvSpPr>
          <p:nvPr/>
        </p:nvSpPr>
        <p:spPr bwMode="auto">
          <a:xfrm>
            <a:off x="6172200" y="457200"/>
            <a:ext cx="2692400" cy="1066800"/>
          </a:xfrm>
          <a:prstGeom prst="rect">
            <a:avLst/>
          </a:prstGeom>
        </p:spPr>
        <p:txBody>
          <a:bodyPr wrap="none" fromWordArt="1">
            <a:prstTxWarp prst="textPlain">
              <a:avLst>
                <a:gd name="adj" fmla="val 50000"/>
              </a:avLst>
            </a:prstTxWarp>
          </a:bodyPr>
          <a:lstStyle/>
          <a:p>
            <a:pPr algn="ctr"/>
            <a:r>
              <a:rPr lang="zh-TW" alt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rPr>
              <a:t>中心思想</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endParaRPr>
          </a:p>
        </p:txBody>
      </p:sp>
      <p:sp>
        <p:nvSpPr>
          <p:cNvPr id="181260" name="WordArt 12" descr="Paper bag"/>
          <p:cNvSpPr>
            <a:spLocks noChangeArrowheads="1" noChangeShapeType="1" noTextEdit="1"/>
          </p:cNvSpPr>
          <p:nvPr/>
        </p:nvSpPr>
        <p:spPr bwMode="auto">
          <a:xfrm>
            <a:off x="4800600" y="4038600"/>
            <a:ext cx="3632200" cy="992188"/>
          </a:xfrm>
          <a:prstGeom prst="rect">
            <a:avLst/>
          </a:prstGeom>
          <a:effectLst>
            <a:outerShdw blurRad="50800" dist="38100" dir="2700000" algn="tl" rotWithShape="0">
              <a:srgbClr val="FFFFFF">
                <a:alpha val="43000"/>
              </a:srgbClr>
            </a:outerShdw>
          </a:effectLst>
        </p:spPr>
        <p:txBody>
          <a:bodyPr wrap="none" fromWordArt="1">
            <a:prstTxWarp prst="textCascadeUp">
              <a:avLst>
                <a:gd name="adj" fmla="val 44444"/>
              </a:avLst>
            </a:prstTxWarp>
          </a:bodyPr>
          <a:lstStyle/>
          <a:p>
            <a:pPr algn="ctr">
              <a:defRPr/>
            </a:pPr>
            <a:r>
              <a:rPr lang="zh-CN" altLang="en-US" sz="3600" b="1" kern="10" spc="50" dirty="0">
                <a:ln w="12700" cmpd="sng">
                  <a:solidFill>
                    <a:srgbClr val="009F00">
                      <a:satMod val="120000"/>
                      <a:shade val="80000"/>
                    </a:srgbClr>
                  </a:solidFill>
                  <a:prstDash val="solid"/>
                </a:ln>
                <a:solidFill>
                  <a:srgbClr val="009F00">
                    <a:tint val="1000"/>
                  </a:srgbClr>
                </a:solidFill>
                <a:effectLst>
                  <a:glow rad="53100">
                    <a:srgbClr val="009F00">
                      <a:satMod val="180000"/>
                      <a:alpha val="30000"/>
                    </a:srgbClr>
                  </a:glow>
                </a:effectLst>
                <a:latin typeface="SimHei" pitchFamily="2" charset="-122"/>
                <a:ea typeface="SimHei" pitchFamily="2" charset="-122"/>
                <a:cs typeface="Arial Black"/>
              </a:rPr>
              <a:t>主要思想</a:t>
            </a:r>
            <a:endParaRPr lang="en-US" sz="3600" b="1" kern="10" spc="50" dirty="0">
              <a:ln w="12700" cmpd="sng">
                <a:solidFill>
                  <a:srgbClr val="009F00">
                    <a:satMod val="120000"/>
                    <a:shade val="80000"/>
                  </a:srgbClr>
                </a:solidFill>
                <a:prstDash val="solid"/>
              </a:ln>
              <a:solidFill>
                <a:srgbClr val="009F00">
                  <a:tint val="1000"/>
                </a:srgbClr>
              </a:solidFill>
              <a:effectLst>
                <a:glow rad="53100">
                  <a:srgbClr val="009F00">
                    <a:satMod val="180000"/>
                    <a:alpha val="30000"/>
                  </a:srgbClr>
                </a:glow>
              </a:effectLst>
              <a:latin typeface="SimHei" pitchFamily="2" charset="-122"/>
              <a:ea typeface="SimHei" pitchFamily="2" charset="-122"/>
              <a:cs typeface="Arial Black"/>
            </a:endParaRPr>
          </a:p>
        </p:txBody>
      </p:sp>
      <p:sp>
        <p:nvSpPr>
          <p:cNvPr id="181261" name="WordArt 13"/>
          <p:cNvSpPr>
            <a:spLocks noChangeArrowheads="1" noChangeShapeType="1" noTextEdit="1"/>
          </p:cNvSpPr>
          <p:nvPr/>
        </p:nvSpPr>
        <p:spPr bwMode="auto">
          <a:xfrm>
            <a:off x="228600" y="-76200"/>
            <a:ext cx="3073400" cy="1257300"/>
          </a:xfrm>
          <a:prstGeom prst="rect">
            <a:avLst/>
          </a:prstGeom>
        </p:spPr>
        <p:txBody>
          <a:bodyPr wrap="none" fromWordArt="1">
            <a:prstTxWarp prst="textSlantUp">
              <a:avLst>
                <a:gd name="adj" fmla="val 32056"/>
              </a:avLst>
            </a:prstTxWarp>
          </a:bodyPr>
          <a:lstStyle/>
          <a:p>
            <a:pPr algn="ctr"/>
            <a:r>
              <a:rPr lang="zh-TW" altLang="en-US" sz="3600" kern="10">
                <a:ln w="10160">
                  <a:solidFill>
                    <a:srgbClr val="3366CC"/>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信息主题</a:t>
            </a:r>
            <a:endParaRPr lang="en-US" sz="3600" kern="10">
              <a:ln w="10160">
                <a:solidFill>
                  <a:srgbClr val="3366CC"/>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181263" name="WordArt 15"/>
          <p:cNvSpPr>
            <a:spLocks noChangeArrowheads="1" noChangeShapeType="1" noTextEdit="1"/>
          </p:cNvSpPr>
          <p:nvPr/>
        </p:nvSpPr>
        <p:spPr bwMode="auto">
          <a:xfrm>
            <a:off x="3657600" y="0"/>
            <a:ext cx="2590800" cy="1125538"/>
          </a:xfrm>
          <a:prstGeom prst="rect">
            <a:avLst/>
          </a:prstGeom>
        </p:spPr>
        <p:txBody>
          <a:bodyPr wrap="none" fromWordArt="1">
            <a:prstTxWarp prst="textDeflate">
              <a:avLst>
                <a:gd name="adj" fmla="val 26227"/>
              </a:avLst>
            </a:prstTxWarp>
          </a:bodyPr>
          <a:lstStyle/>
          <a:p>
            <a:pPr algn="ctr"/>
            <a:r>
              <a:rPr lang="en-US" sz="3600" kern="10">
                <a:ln w="10160">
                  <a:solidFill>
                    <a:srgbClr val="3366CC"/>
                  </a:solidFill>
                  <a:round/>
                  <a:headEnd/>
                  <a:tailEnd/>
                </a:ln>
                <a:solidFill>
                  <a:srgbClr val="FFFFFF"/>
                </a:solidFill>
                <a:effectLst>
                  <a:outerShdw blurRad="63500" dist="32000" dir="5400000" algn="tl" rotWithShape="0">
                    <a:srgbClr val="000000">
                      <a:alpha val="29999"/>
                    </a:srgbClr>
                  </a:outerShdw>
                </a:effectLst>
                <a:latin typeface="ＭＳ Ｐゴシック"/>
                <a:ea typeface="ＭＳ Ｐゴシック"/>
                <a:cs typeface="ＭＳ Ｐゴシック"/>
              </a:rPr>
              <a:t>主旨</a:t>
            </a:r>
          </a:p>
        </p:txBody>
      </p:sp>
      <p:sp>
        <p:nvSpPr>
          <p:cNvPr id="181264" name="WordArt 16" descr="Narrow vertical"/>
          <p:cNvSpPr>
            <a:spLocks noChangeArrowheads="1" noChangeShapeType="1" noTextEdit="1"/>
          </p:cNvSpPr>
          <p:nvPr/>
        </p:nvSpPr>
        <p:spPr bwMode="auto">
          <a:xfrm>
            <a:off x="2339975" y="4941888"/>
            <a:ext cx="3149600" cy="1084262"/>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SimHei"/>
                <a:ea typeface="SimHei"/>
                <a:cs typeface="SimHei"/>
              </a:rPr>
              <a:t>信息主题</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SimHei"/>
              <a:ea typeface="SimHei"/>
              <a:cs typeface="SimHei"/>
            </a:endParaRPr>
          </a:p>
        </p:txBody>
      </p:sp>
      <p:sp>
        <p:nvSpPr>
          <p:cNvPr id="181265" name="WordArt 17"/>
          <p:cNvSpPr>
            <a:spLocks noChangeArrowheads="1" noChangeShapeType="1" noTextEdit="1"/>
          </p:cNvSpPr>
          <p:nvPr/>
        </p:nvSpPr>
        <p:spPr bwMode="auto">
          <a:xfrm>
            <a:off x="1168400" y="6093296"/>
            <a:ext cx="7975600" cy="647700"/>
          </a:xfrm>
          <a:prstGeom prst="rect">
            <a:avLst/>
          </a:prstGeom>
        </p:spPr>
        <p:txBody>
          <a:bodyPr wrap="none" fromWordArt="1">
            <a:prstTxWarp prst="textPlain">
              <a:avLst>
                <a:gd name="adj" fmla="val 50000"/>
              </a:avLst>
            </a:prstTxWarp>
          </a:bodyPr>
          <a:lstStyle/>
          <a:p>
            <a:pPr algn="ctr">
              <a:defRPr/>
            </a:pPr>
            <a:r>
              <a:rPr lang="en-US" altLang="zh-CN"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主语</a:t>
            </a:r>
            <a:r>
              <a:rPr 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补语</a:t>
            </a:r>
            <a:r>
              <a:rPr lang="en-US" altLang="zh-CN"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的句子</a:t>
            </a:r>
            <a:endParaRPr 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endParaRPr>
          </a:p>
        </p:txBody>
      </p:sp>
      <p:sp>
        <p:nvSpPr>
          <p:cNvPr id="181266" name="WordArt 18"/>
          <p:cNvSpPr>
            <a:spLocks noChangeArrowheads="1" noChangeShapeType="1" noTextEdit="1"/>
          </p:cNvSpPr>
          <p:nvPr/>
        </p:nvSpPr>
        <p:spPr bwMode="auto">
          <a:xfrm>
            <a:off x="5778500" y="5257800"/>
            <a:ext cx="3136900" cy="592138"/>
          </a:xfrm>
          <a:prstGeom prst="rect">
            <a:avLst/>
          </a:prstGeom>
        </p:spPr>
        <p:txBody>
          <a:bodyPr wrap="none" fromWordArt="1">
            <a:prstTxWarp prst="textCanDown">
              <a:avLst>
                <a:gd name="adj" fmla="val 33333"/>
              </a:avLst>
            </a:prstTxWarp>
          </a:bodyPr>
          <a:lstStyle/>
          <a:p>
            <a:pPr algn="ctr"/>
            <a:r>
              <a:rPr lang="zh-TW" altLang="en-US" sz="3600" b="1" kern="10">
                <a:ln w="10160">
                  <a:solidFill>
                    <a:srgbClr val="3366CC"/>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主题</a:t>
            </a:r>
            <a:endParaRPr lang="en-US" sz="3600" b="1" kern="10">
              <a:ln w="10160">
                <a:solidFill>
                  <a:srgbClr val="3366CC"/>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35854" name="Text Box 19"/>
          <p:cNvSpPr txBox="1">
            <a:spLocks noChangeArrowheads="1"/>
          </p:cNvSpPr>
          <p:nvPr/>
        </p:nvSpPr>
        <p:spPr bwMode="auto">
          <a:xfrm>
            <a:off x="8543925" y="76200"/>
            <a:ext cx="5238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charset="0"/>
                <a:ea typeface="MS PGothic" charset="0"/>
                <a:cs typeface="MS Pゴシック" charset="0"/>
              </a:defRPr>
            </a:lvl1pPr>
            <a:lvl2pPr>
              <a:defRPr sz="2800">
                <a:solidFill>
                  <a:schemeClr val="tx1"/>
                </a:solidFill>
                <a:latin typeface="Verdana" charset="0"/>
                <a:ea typeface="MS PGothic" charset="0"/>
                <a:cs typeface="MS Pゴシック" charset="0"/>
              </a:defRPr>
            </a:lvl2pPr>
            <a:lvl3pPr>
              <a:defRPr sz="2400">
                <a:solidFill>
                  <a:schemeClr val="tx1"/>
                </a:solidFill>
                <a:latin typeface="Verdana" charset="0"/>
                <a:ea typeface="MS PGothic" charset="0"/>
                <a:cs typeface="MS Pゴシック" charset="0"/>
              </a:defRPr>
            </a:lvl3pPr>
            <a:lvl4pPr>
              <a:defRPr sz="2000">
                <a:solidFill>
                  <a:schemeClr val="tx1"/>
                </a:solidFill>
                <a:latin typeface="Verdana" charset="0"/>
                <a:ea typeface="MS PGothic" charset="0"/>
                <a:cs typeface="MS Pゴシック" charset="0"/>
              </a:defRPr>
            </a:lvl4pPr>
            <a:lvl5pPr>
              <a:defRPr sz="2000">
                <a:solidFill>
                  <a:schemeClr val="tx1"/>
                </a:solidFill>
                <a:latin typeface="Verdana" charset="0"/>
                <a:ea typeface="MS PGothic" charset="0"/>
                <a:cs typeface="MS Pゴシック" charset="0"/>
              </a:defRPr>
            </a:lvl5pPr>
            <a:lvl6pPr eaLnBrk="0" hangingPunct="0">
              <a:buFont typeface="Monotype Sorts" charset="0"/>
              <a:defRPr sz="2000">
                <a:solidFill>
                  <a:schemeClr val="tx1"/>
                </a:solidFill>
                <a:latin typeface="Verdana" charset="0"/>
                <a:ea typeface="MS PGothic" charset="0"/>
                <a:cs typeface="MS Pゴシック" charset="0"/>
              </a:defRPr>
            </a:lvl6pPr>
            <a:lvl7pPr eaLnBrk="0" hangingPunct="0">
              <a:buFont typeface="Monotype Sorts" charset="0"/>
              <a:defRPr sz="2000">
                <a:solidFill>
                  <a:schemeClr val="tx1"/>
                </a:solidFill>
                <a:latin typeface="Verdana" charset="0"/>
                <a:ea typeface="MS PGothic" charset="0"/>
                <a:cs typeface="MS Pゴシック" charset="0"/>
              </a:defRPr>
            </a:lvl7pPr>
            <a:lvl8pPr eaLnBrk="0" hangingPunct="0">
              <a:buFont typeface="Monotype Sorts" charset="0"/>
              <a:defRPr sz="2000">
                <a:solidFill>
                  <a:schemeClr val="tx1"/>
                </a:solidFill>
                <a:latin typeface="Verdana" charset="0"/>
                <a:ea typeface="MS PGothic" charset="0"/>
                <a:cs typeface="MS Pゴシック" charset="0"/>
              </a:defRPr>
            </a:lvl8pPr>
            <a:lvl9pPr eaLnBrk="0" hangingPunct="0">
              <a:buFont typeface="Monotype Sorts" charset="0"/>
              <a:defRPr sz="2000">
                <a:solidFill>
                  <a:schemeClr val="tx1"/>
                </a:solidFill>
                <a:latin typeface="Verdana" charset="0"/>
                <a:ea typeface="MS PGothic" charset="0"/>
                <a:cs typeface="MS Pゴシック" charset="0"/>
              </a:defRPr>
            </a:lvl9pPr>
          </a:lstStyle>
          <a:p>
            <a:pPr>
              <a:defRPr/>
            </a:pPr>
            <a:r>
              <a:rPr lang="en-US" altLang="zh-CN" sz="2400" b="1" smtClean="0">
                <a:solidFill>
                  <a:srgbClr val="FFFFFF"/>
                </a:solidFill>
                <a:latin typeface="Arial" charset="0"/>
              </a:rPr>
              <a:t>29</a:t>
            </a:r>
            <a:endParaRPr lang="en-US" altLang="zh-CN" sz="2400" smtClean="0">
              <a:solidFill>
                <a:srgbClr val="FFFFFF"/>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wipe(down)">
                                      <p:cBhvr>
                                        <p:cTn id="7" dur="580">
                                          <p:stCondLst>
                                            <p:cond delay="0"/>
                                          </p:stCondLst>
                                        </p:cTn>
                                        <p:tgtEl>
                                          <p:spTgt spid="181256"/>
                                        </p:tgtEl>
                                      </p:cBhvr>
                                    </p:animEffect>
                                    <p:anim calcmode="lin" valueType="num">
                                      <p:cBhvr>
                                        <p:cTn id="8" dur="1822" tmFilter="0,0; 0.14,0.36; 0.43,0.73; 0.71,0.91; 1.0,1.0">
                                          <p:stCondLst>
                                            <p:cond delay="0"/>
                                          </p:stCondLst>
                                        </p:cTn>
                                        <p:tgtEl>
                                          <p:spTgt spid="1812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6"/>
                                        </p:tgtEl>
                                      </p:cBhvr>
                                      <p:to x="100000" y="60000"/>
                                    </p:animScale>
                                    <p:animScale>
                                      <p:cBhvr>
                                        <p:cTn id="14" dur="166" decel="50000">
                                          <p:stCondLst>
                                            <p:cond delay="676"/>
                                          </p:stCondLst>
                                        </p:cTn>
                                        <p:tgtEl>
                                          <p:spTgt spid="181256"/>
                                        </p:tgtEl>
                                      </p:cBhvr>
                                      <p:to x="100000" y="100000"/>
                                    </p:animScale>
                                    <p:animScale>
                                      <p:cBhvr>
                                        <p:cTn id="15" dur="26">
                                          <p:stCondLst>
                                            <p:cond delay="1312"/>
                                          </p:stCondLst>
                                        </p:cTn>
                                        <p:tgtEl>
                                          <p:spTgt spid="181256"/>
                                        </p:tgtEl>
                                      </p:cBhvr>
                                      <p:to x="100000" y="80000"/>
                                    </p:animScale>
                                    <p:animScale>
                                      <p:cBhvr>
                                        <p:cTn id="16" dur="166" decel="50000">
                                          <p:stCondLst>
                                            <p:cond delay="1338"/>
                                          </p:stCondLst>
                                        </p:cTn>
                                        <p:tgtEl>
                                          <p:spTgt spid="181256"/>
                                        </p:tgtEl>
                                      </p:cBhvr>
                                      <p:to x="100000" y="100000"/>
                                    </p:animScale>
                                    <p:animScale>
                                      <p:cBhvr>
                                        <p:cTn id="17" dur="26">
                                          <p:stCondLst>
                                            <p:cond delay="1642"/>
                                          </p:stCondLst>
                                        </p:cTn>
                                        <p:tgtEl>
                                          <p:spTgt spid="181256"/>
                                        </p:tgtEl>
                                      </p:cBhvr>
                                      <p:to x="100000" y="90000"/>
                                    </p:animScale>
                                    <p:animScale>
                                      <p:cBhvr>
                                        <p:cTn id="18" dur="166" decel="50000">
                                          <p:stCondLst>
                                            <p:cond delay="1668"/>
                                          </p:stCondLst>
                                        </p:cTn>
                                        <p:tgtEl>
                                          <p:spTgt spid="181256"/>
                                        </p:tgtEl>
                                      </p:cBhvr>
                                      <p:to x="100000" y="100000"/>
                                    </p:animScale>
                                    <p:animScale>
                                      <p:cBhvr>
                                        <p:cTn id="19" dur="26">
                                          <p:stCondLst>
                                            <p:cond delay="1808"/>
                                          </p:stCondLst>
                                        </p:cTn>
                                        <p:tgtEl>
                                          <p:spTgt spid="181256"/>
                                        </p:tgtEl>
                                      </p:cBhvr>
                                      <p:to x="100000" y="95000"/>
                                    </p:animScale>
                                    <p:animScale>
                                      <p:cBhvr>
                                        <p:cTn id="20" dur="166" decel="50000">
                                          <p:stCondLst>
                                            <p:cond delay="1834"/>
                                          </p:stCondLst>
                                        </p:cTn>
                                        <p:tgtEl>
                                          <p:spTgt spid="18125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1261"/>
                                        </p:tgtEl>
                                        <p:attrNameLst>
                                          <p:attrName>style.visibility</p:attrName>
                                        </p:attrNameLst>
                                      </p:cBhvr>
                                      <p:to>
                                        <p:strVal val="visible"/>
                                      </p:to>
                                    </p:set>
                                    <p:animEffect transition="in" filter="wipe(down)">
                                      <p:cBhvr>
                                        <p:cTn id="25" dur="580">
                                          <p:stCondLst>
                                            <p:cond delay="0"/>
                                          </p:stCondLst>
                                        </p:cTn>
                                        <p:tgtEl>
                                          <p:spTgt spid="181261"/>
                                        </p:tgtEl>
                                      </p:cBhvr>
                                    </p:animEffect>
                                    <p:anim calcmode="lin" valueType="num">
                                      <p:cBhvr>
                                        <p:cTn id="26" dur="1822" tmFilter="0,0; 0.14,0.36; 0.43,0.73; 0.71,0.91; 1.0,1.0">
                                          <p:stCondLst>
                                            <p:cond delay="0"/>
                                          </p:stCondLst>
                                        </p:cTn>
                                        <p:tgtEl>
                                          <p:spTgt spid="1812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12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12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12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1261"/>
                                        </p:tgtEl>
                                        <p:attrNameLst>
                                          <p:attrName>ppt_y</p:attrName>
                                        </p:attrNameLst>
                                      </p:cBhvr>
                                      <p:tavLst>
                                        <p:tav tm="0" fmla="#ppt_y-sin(pi*$)/81">
                                          <p:val>
                                            <p:fltVal val="0"/>
                                          </p:val>
                                        </p:tav>
                                        <p:tav tm="100000">
                                          <p:val>
                                            <p:fltVal val="1"/>
                                          </p:val>
                                        </p:tav>
                                      </p:tavLst>
                                    </p:anim>
                                    <p:animScale>
                                      <p:cBhvr>
                                        <p:cTn id="31" dur="26">
                                          <p:stCondLst>
                                            <p:cond delay="650"/>
                                          </p:stCondLst>
                                        </p:cTn>
                                        <p:tgtEl>
                                          <p:spTgt spid="181261"/>
                                        </p:tgtEl>
                                      </p:cBhvr>
                                      <p:to x="100000" y="60000"/>
                                    </p:animScale>
                                    <p:animScale>
                                      <p:cBhvr>
                                        <p:cTn id="32" dur="166" decel="50000">
                                          <p:stCondLst>
                                            <p:cond delay="676"/>
                                          </p:stCondLst>
                                        </p:cTn>
                                        <p:tgtEl>
                                          <p:spTgt spid="181261"/>
                                        </p:tgtEl>
                                      </p:cBhvr>
                                      <p:to x="100000" y="100000"/>
                                    </p:animScale>
                                    <p:animScale>
                                      <p:cBhvr>
                                        <p:cTn id="33" dur="26">
                                          <p:stCondLst>
                                            <p:cond delay="1312"/>
                                          </p:stCondLst>
                                        </p:cTn>
                                        <p:tgtEl>
                                          <p:spTgt spid="181261"/>
                                        </p:tgtEl>
                                      </p:cBhvr>
                                      <p:to x="100000" y="80000"/>
                                    </p:animScale>
                                    <p:animScale>
                                      <p:cBhvr>
                                        <p:cTn id="34" dur="166" decel="50000">
                                          <p:stCondLst>
                                            <p:cond delay="1338"/>
                                          </p:stCondLst>
                                        </p:cTn>
                                        <p:tgtEl>
                                          <p:spTgt spid="181261"/>
                                        </p:tgtEl>
                                      </p:cBhvr>
                                      <p:to x="100000" y="100000"/>
                                    </p:animScale>
                                    <p:animScale>
                                      <p:cBhvr>
                                        <p:cTn id="35" dur="26">
                                          <p:stCondLst>
                                            <p:cond delay="1642"/>
                                          </p:stCondLst>
                                        </p:cTn>
                                        <p:tgtEl>
                                          <p:spTgt spid="181261"/>
                                        </p:tgtEl>
                                      </p:cBhvr>
                                      <p:to x="100000" y="90000"/>
                                    </p:animScale>
                                    <p:animScale>
                                      <p:cBhvr>
                                        <p:cTn id="36" dur="166" decel="50000">
                                          <p:stCondLst>
                                            <p:cond delay="1668"/>
                                          </p:stCondLst>
                                        </p:cTn>
                                        <p:tgtEl>
                                          <p:spTgt spid="181261"/>
                                        </p:tgtEl>
                                      </p:cBhvr>
                                      <p:to x="100000" y="100000"/>
                                    </p:animScale>
                                    <p:animScale>
                                      <p:cBhvr>
                                        <p:cTn id="37" dur="26">
                                          <p:stCondLst>
                                            <p:cond delay="1808"/>
                                          </p:stCondLst>
                                        </p:cTn>
                                        <p:tgtEl>
                                          <p:spTgt spid="181261"/>
                                        </p:tgtEl>
                                      </p:cBhvr>
                                      <p:to x="100000" y="95000"/>
                                    </p:animScale>
                                    <p:animScale>
                                      <p:cBhvr>
                                        <p:cTn id="38" dur="166" decel="50000">
                                          <p:stCondLst>
                                            <p:cond delay="1834"/>
                                          </p:stCondLst>
                                        </p:cTn>
                                        <p:tgtEl>
                                          <p:spTgt spid="18126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81260"/>
                                        </p:tgtEl>
                                        <p:attrNameLst>
                                          <p:attrName>style.visibility</p:attrName>
                                        </p:attrNameLst>
                                      </p:cBhvr>
                                      <p:to>
                                        <p:strVal val="visible"/>
                                      </p:to>
                                    </p:set>
                                    <p:animEffect transition="in" filter="wipe(down)">
                                      <p:cBhvr>
                                        <p:cTn id="43" dur="580">
                                          <p:stCondLst>
                                            <p:cond delay="0"/>
                                          </p:stCondLst>
                                        </p:cTn>
                                        <p:tgtEl>
                                          <p:spTgt spid="181260"/>
                                        </p:tgtEl>
                                      </p:cBhvr>
                                    </p:animEffect>
                                    <p:anim calcmode="lin" valueType="num">
                                      <p:cBhvr>
                                        <p:cTn id="44" dur="1822" tmFilter="0,0; 0.14,0.36; 0.43,0.73; 0.71,0.91; 1.0,1.0">
                                          <p:stCondLst>
                                            <p:cond delay="0"/>
                                          </p:stCondLst>
                                        </p:cTn>
                                        <p:tgtEl>
                                          <p:spTgt spid="18126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126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126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126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1260"/>
                                        </p:tgtEl>
                                        <p:attrNameLst>
                                          <p:attrName>ppt_y</p:attrName>
                                        </p:attrNameLst>
                                      </p:cBhvr>
                                      <p:tavLst>
                                        <p:tav tm="0" fmla="#ppt_y-sin(pi*$)/81">
                                          <p:val>
                                            <p:fltVal val="0"/>
                                          </p:val>
                                        </p:tav>
                                        <p:tav tm="100000">
                                          <p:val>
                                            <p:fltVal val="1"/>
                                          </p:val>
                                        </p:tav>
                                      </p:tavLst>
                                    </p:anim>
                                    <p:animScale>
                                      <p:cBhvr>
                                        <p:cTn id="49" dur="26">
                                          <p:stCondLst>
                                            <p:cond delay="650"/>
                                          </p:stCondLst>
                                        </p:cTn>
                                        <p:tgtEl>
                                          <p:spTgt spid="181260"/>
                                        </p:tgtEl>
                                      </p:cBhvr>
                                      <p:to x="100000" y="60000"/>
                                    </p:animScale>
                                    <p:animScale>
                                      <p:cBhvr>
                                        <p:cTn id="50" dur="166" decel="50000">
                                          <p:stCondLst>
                                            <p:cond delay="676"/>
                                          </p:stCondLst>
                                        </p:cTn>
                                        <p:tgtEl>
                                          <p:spTgt spid="181260"/>
                                        </p:tgtEl>
                                      </p:cBhvr>
                                      <p:to x="100000" y="100000"/>
                                    </p:animScale>
                                    <p:animScale>
                                      <p:cBhvr>
                                        <p:cTn id="51" dur="26">
                                          <p:stCondLst>
                                            <p:cond delay="1312"/>
                                          </p:stCondLst>
                                        </p:cTn>
                                        <p:tgtEl>
                                          <p:spTgt spid="181260"/>
                                        </p:tgtEl>
                                      </p:cBhvr>
                                      <p:to x="100000" y="80000"/>
                                    </p:animScale>
                                    <p:animScale>
                                      <p:cBhvr>
                                        <p:cTn id="52" dur="166" decel="50000">
                                          <p:stCondLst>
                                            <p:cond delay="1338"/>
                                          </p:stCondLst>
                                        </p:cTn>
                                        <p:tgtEl>
                                          <p:spTgt spid="181260"/>
                                        </p:tgtEl>
                                      </p:cBhvr>
                                      <p:to x="100000" y="100000"/>
                                    </p:animScale>
                                    <p:animScale>
                                      <p:cBhvr>
                                        <p:cTn id="53" dur="26">
                                          <p:stCondLst>
                                            <p:cond delay="1642"/>
                                          </p:stCondLst>
                                        </p:cTn>
                                        <p:tgtEl>
                                          <p:spTgt spid="181260"/>
                                        </p:tgtEl>
                                      </p:cBhvr>
                                      <p:to x="100000" y="90000"/>
                                    </p:animScale>
                                    <p:animScale>
                                      <p:cBhvr>
                                        <p:cTn id="54" dur="166" decel="50000">
                                          <p:stCondLst>
                                            <p:cond delay="1668"/>
                                          </p:stCondLst>
                                        </p:cTn>
                                        <p:tgtEl>
                                          <p:spTgt spid="181260"/>
                                        </p:tgtEl>
                                      </p:cBhvr>
                                      <p:to x="100000" y="100000"/>
                                    </p:animScale>
                                    <p:animScale>
                                      <p:cBhvr>
                                        <p:cTn id="55" dur="26">
                                          <p:stCondLst>
                                            <p:cond delay="1808"/>
                                          </p:stCondLst>
                                        </p:cTn>
                                        <p:tgtEl>
                                          <p:spTgt spid="181260"/>
                                        </p:tgtEl>
                                      </p:cBhvr>
                                      <p:to x="100000" y="95000"/>
                                    </p:animScale>
                                    <p:animScale>
                                      <p:cBhvr>
                                        <p:cTn id="56" dur="166" decel="50000">
                                          <p:stCondLst>
                                            <p:cond delay="1834"/>
                                          </p:stCondLst>
                                        </p:cTn>
                                        <p:tgtEl>
                                          <p:spTgt spid="181260"/>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1252"/>
                                        </p:tgtEl>
                                        <p:attrNameLst>
                                          <p:attrName>style.visibility</p:attrName>
                                        </p:attrNameLst>
                                      </p:cBhvr>
                                      <p:to>
                                        <p:strVal val="visible"/>
                                      </p:to>
                                    </p:set>
                                    <p:animEffect transition="in" filter="wipe(down)">
                                      <p:cBhvr>
                                        <p:cTn id="61" dur="580">
                                          <p:stCondLst>
                                            <p:cond delay="0"/>
                                          </p:stCondLst>
                                        </p:cTn>
                                        <p:tgtEl>
                                          <p:spTgt spid="181252"/>
                                        </p:tgtEl>
                                      </p:cBhvr>
                                    </p:animEffect>
                                    <p:anim calcmode="lin" valueType="num">
                                      <p:cBhvr>
                                        <p:cTn id="62" dur="1822" tmFilter="0,0; 0.14,0.36; 0.43,0.73; 0.71,0.91; 1.0,1.0">
                                          <p:stCondLst>
                                            <p:cond delay="0"/>
                                          </p:stCondLst>
                                        </p:cTn>
                                        <p:tgtEl>
                                          <p:spTgt spid="18125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125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125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125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1252"/>
                                        </p:tgtEl>
                                        <p:attrNameLst>
                                          <p:attrName>ppt_y</p:attrName>
                                        </p:attrNameLst>
                                      </p:cBhvr>
                                      <p:tavLst>
                                        <p:tav tm="0" fmla="#ppt_y-sin(pi*$)/81">
                                          <p:val>
                                            <p:fltVal val="0"/>
                                          </p:val>
                                        </p:tav>
                                        <p:tav tm="100000">
                                          <p:val>
                                            <p:fltVal val="1"/>
                                          </p:val>
                                        </p:tav>
                                      </p:tavLst>
                                    </p:anim>
                                    <p:animScale>
                                      <p:cBhvr>
                                        <p:cTn id="67" dur="26">
                                          <p:stCondLst>
                                            <p:cond delay="650"/>
                                          </p:stCondLst>
                                        </p:cTn>
                                        <p:tgtEl>
                                          <p:spTgt spid="181252"/>
                                        </p:tgtEl>
                                      </p:cBhvr>
                                      <p:to x="100000" y="60000"/>
                                    </p:animScale>
                                    <p:animScale>
                                      <p:cBhvr>
                                        <p:cTn id="68" dur="166" decel="50000">
                                          <p:stCondLst>
                                            <p:cond delay="676"/>
                                          </p:stCondLst>
                                        </p:cTn>
                                        <p:tgtEl>
                                          <p:spTgt spid="181252"/>
                                        </p:tgtEl>
                                      </p:cBhvr>
                                      <p:to x="100000" y="100000"/>
                                    </p:animScale>
                                    <p:animScale>
                                      <p:cBhvr>
                                        <p:cTn id="69" dur="26">
                                          <p:stCondLst>
                                            <p:cond delay="1312"/>
                                          </p:stCondLst>
                                        </p:cTn>
                                        <p:tgtEl>
                                          <p:spTgt spid="181252"/>
                                        </p:tgtEl>
                                      </p:cBhvr>
                                      <p:to x="100000" y="80000"/>
                                    </p:animScale>
                                    <p:animScale>
                                      <p:cBhvr>
                                        <p:cTn id="70" dur="166" decel="50000">
                                          <p:stCondLst>
                                            <p:cond delay="1338"/>
                                          </p:stCondLst>
                                        </p:cTn>
                                        <p:tgtEl>
                                          <p:spTgt spid="181252"/>
                                        </p:tgtEl>
                                      </p:cBhvr>
                                      <p:to x="100000" y="100000"/>
                                    </p:animScale>
                                    <p:animScale>
                                      <p:cBhvr>
                                        <p:cTn id="71" dur="26">
                                          <p:stCondLst>
                                            <p:cond delay="1642"/>
                                          </p:stCondLst>
                                        </p:cTn>
                                        <p:tgtEl>
                                          <p:spTgt spid="181252"/>
                                        </p:tgtEl>
                                      </p:cBhvr>
                                      <p:to x="100000" y="90000"/>
                                    </p:animScale>
                                    <p:animScale>
                                      <p:cBhvr>
                                        <p:cTn id="72" dur="166" decel="50000">
                                          <p:stCondLst>
                                            <p:cond delay="1668"/>
                                          </p:stCondLst>
                                        </p:cTn>
                                        <p:tgtEl>
                                          <p:spTgt spid="181252"/>
                                        </p:tgtEl>
                                      </p:cBhvr>
                                      <p:to x="100000" y="100000"/>
                                    </p:animScale>
                                    <p:animScale>
                                      <p:cBhvr>
                                        <p:cTn id="73" dur="26">
                                          <p:stCondLst>
                                            <p:cond delay="1808"/>
                                          </p:stCondLst>
                                        </p:cTn>
                                        <p:tgtEl>
                                          <p:spTgt spid="181252"/>
                                        </p:tgtEl>
                                      </p:cBhvr>
                                      <p:to x="100000" y="95000"/>
                                    </p:animScale>
                                    <p:animScale>
                                      <p:cBhvr>
                                        <p:cTn id="74" dur="166" decel="50000">
                                          <p:stCondLst>
                                            <p:cond delay="1834"/>
                                          </p:stCondLst>
                                        </p:cTn>
                                        <p:tgtEl>
                                          <p:spTgt spid="18125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181265"/>
                                        </p:tgtEl>
                                        <p:attrNameLst>
                                          <p:attrName>style.visibility</p:attrName>
                                        </p:attrNameLst>
                                      </p:cBhvr>
                                      <p:to>
                                        <p:strVal val="visible"/>
                                      </p:to>
                                    </p:set>
                                    <p:animEffect transition="in" filter="wipe(down)">
                                      <p:cBhvr>
                                        <p:cTn id="79" dur="580">
                                          <p:stCondLst>
                                            <p:cond delay="0"/>
                                          </p:stCondLst>
                                        </p:cTn>
                                        <p:tgtEl>
                                          <p:spTgt spid="181265"/>
                                        </p:tgtEl>
                                      </p:cBhvr>
                                    </p:animEffect>
                                    <p:anim calcmode="lin" valueType="num">
                                      <p:cBhvr>
                                        <p:cTn id="80" dur="1822" tmFilter="0,0; 0.14,0.36; 0.43,0.73; 0.71,0.91; 1.0,1.0">
                                          <p:stCondLst>
                                            <p:cond delay="0"/>
                                          </p:stCondLst>
                                        </p:cTn>
                                        <p:tgtEl>
                                          <p:spTgt spid="18126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126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126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126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1265"/>
                                        </p:tgtEl>
                                        <p:attrNameLst>
                                          <p:attrName>ppt_y</p:attrName>
                                        </p:attrNameLst>
                                      </p:cBhvr>
                                      <p:tavLst>
                                        <p:tav tm="0" fmla="#ppt_y-sin(pi*$)/81">
                                          <p:val>
                                            <p:fltVal val="0"/>
                                          </p:val>
                                        </p:tav>
                                        <p:tav tm="100000">
                                          <p:val>
                                            <p:fltVal val="1"/>
                                          </p:val>
                                        </p:tav>
                                      </p:tavLst>
                                    </p:anim>
                                    <p:animScale>
                                      <p:cBhvr>
                                        <p:cTn id="85" dur="26">
                                          <p:stCondLst>
                                            <p:cond delay="650"/>
                                          </p:stCondLst>
                                        </p:cTn>
                                        <p:tgtEl>
                                          <p:spTgt spid="181265"/>
                                        </p:tgtEl>
                                      </p:cBhvr>
                                      <p:to x="100000" y="60000"/>
                                    </p:animScale>
                                    <p:animScale>
                                      <p:cBhvr>
                                        <p:cTn id="86" dur="166" decel="50000">
                                          <p:stCondLst>
                                            <p:cond delay="676"/>
                                          </p:stCondLst>
                                        </p:cTn>
                                        <p:tgtEl>
                                          <p:spTgt spid="181265"/>
                                        </p:tgtEl>
                                      </p:cBhvr>
                                      <p:to x="100000" y="100000"/>
                                    </p:animScale>
                                    <p:animScale>
                                      <p:cBhvr>
                                        <p:cTn id="87" dur="26">
                                          <p:stCondLst>
                                            <p:cond delay="1312"/>
                                          </p:stCondLst>
                                        </p:cTn>
                                        <p:tgtEl>
                                          <p:spTgt spid="181265"/>
                                        </p:tgtEl>
                                      </p:cBhvr>
                                      <p:to x="100000" y="80000"/>
                                    </p:animScale>
                                    <p:animScale>
                                      <p:cBhvr>
                                        <p:cTn id="88" dur="166" decel="50000">
                                          <p:stCondLst>
                                            <p:cond delay="1338"/>
                                          </p:stCondLst>
                                        </p:cTn>
                                        <p:tgtEl>
                                          <p:spTgt spid="181265"/>
                                        </p:tgtEl>
                                      </p:cBhvr>
                                      <p:to x="100000" y="100000"/>
                                    </p:animScale>
                                    <p:animScale>
                                      <p:cBhvr>
                                        <p:cTn id="89" dur="26">
                                          <p:stCondLst>
                                            <p:cond delay="1642"/>
                                          </p:stCondLst>
                                        </p:cTn>
                                        <p:tgtEl>
                                          <p:spTgt spid="181265"/>
                                        </p:tgtEl>
                                      </p:cBhvr>
                                      <p:to x="100000" y="90000"/>
                                    </p:animScale>
                                    <p:animScale>
                                      <p:cBhvr>
                                        <p:cTn id="90" dur="166" decel="50000">
                                          <p:stCondLst>
                                            <p:cond delay="1668"/>
                                          </p:stCondLst>
                                        </p:cTn>
                                        <p:tgtEl>
                                          <p:spTgt spid="181265"/>
                                        </p:tgtEl>
                                      </p:cBhvr>
                                      <p:to x="100000" y="100000"/>
                                    </p:animScale>
                                    <p:animScale>
                                      <p:cBhvr>
                                        <p:cTn id="91" dur="26">
                                          <p:stCondLst>
                                            <p:cond delay="1808"/>
                                          </p:stCondLst>
                                        </p:cTn>
                                        <p:tgtEl>
                                          <p:spTgt spid="181265"/>
                                        </p:tgtEl>
                                      </p:cBhvr>
                                      <p:to x="100000" y="95000"/>
                                    </p:animScale>
                                    <p:animScale>
                                      <p:cBhvr>
                                        <p:cTn id="92" dur="166" decel="50000">
                                          <p:stCondLst>
                                            <p:cond delay="1834"/>
                                          </p:stCondLst>
                                        </p:cTn>
                                        <p:tgtEl>
                                          <p:spTgt spid="18126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1253"/>
                                        </p:tgtEl>
                                        <p:attrNameLst>
                                          <p:attrName>style.visibility</p:attrName>
                                        </p:attrNameLst>
                                      </p:cBhvr>
                                      <p:to>
                                        <p:strVal val="visible"/>
                                      </p:to>
                                    </p:set>
                                    <p:animEffect transition="in" filter="wipe(down)">
                                      <p:cBhvr>
                                        <p:cTn id="97" dur="580">
                                          <p:stCondLst>
                                            <p:cond delay="0"/>
                                          </p:stCondLst>
                                        </p:cTn>
                                        <p:tgtEl>
                                          <p:spTgt spid="181253"/>
                                        </p:tgtEl>
                                      </p:cBhvr>
                                    </p:animEffect>
                                    <p:anim calcmode="lin" valueType="num">
                                      <p:cBhvr>
                                        <p:cTn id="98" dur="1822" tmFilter="0,0; 0.14,0.36; 0.43,0.73; 0.71,0.91; 1.0,1.0">
                                          <p:stCondLst>
                                            <p:cond delay="0"/>
                                          </p:stCondLst>
                                        </p:cTn>
                                        <p:tgtEl>
                                          <p:spTgt spid="18125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125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125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125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125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1253"/>
                                        </p:tgtEl>
                                      </p:cBhvr>
                                      <p:to x="100000" y="60000"/>
                                    </p:animScale>
                                    <p:animScale>
                                      <p:cBhvr>
                                        <p:cTn id="104" dur="166" decel="50000">
                                          <p:stCondLst>
                                            <p:cond delay="676"/>
                                          </p:stCondLst>
                                        </p:cTn>
                                        <p:tgtEl>
                                          <p:spTgt spid="181253"/>
                                        </p:tgtEl>
                                      </p:cBhvr>
                                      <p:to x="100000" y="100000"/>
                                    </p:animScale>
                                    <p:animScale>
                                      <p:cBhvr>
                                        <p:cTn id="105" dur="26">
                                          <p:stCondLst>
                                            <p:cond delay="1312"/>
                                          </p:stCondLst>
                                        </p:cTn>
                                        <p:tgtEl>
                                          <p:spTgt spid="181253"/>
                                        </p:tgtEl>
                                      </p:cBhvr>
                                      <p:to x="100000" y="80000"/>
                                    </p:animScale>
                                    <p:animScale>
                                      <p:cBhvr>
                                        <p:cTn id="106" dur="166" decel="50000">
                                          <p:stCondLst>
                                            <p:cond delay="1338"/>
                                          </p:stCondLst>
                                        </p:cTn>
                                        <p:tgtEl>
                                          <p:spTgt spid="181253"/>
                                        </p:tgtEl>
                                      </p:cBhvr>
                                      <p:to x="100000" y="100000"/>
                                    </p:animScale>
                                    <p:animScale>
                                      <p:cBhvr>
                                        <p:cTn id="107" dur="26">
                                          <p:stCondLst>
                                            <p:cond delay="1642"/>
                                          </p:stCondLst>
                                        </p:cTn>
                                        <p:tgtEl>
                                          <p:spTgt spid="181253"/>
                                        </p:tgtEl>
                                      </p:cBhvr>
                                      <p:to x="100000" y="90000"/>
                                    </p:animScale>
                                    <p:animScale>
                                      <p:cBhvr>
                                        <p:cTn id="108" dur="166" decel="50000">
                                          <p:stCondLst>
                                            <p:cond delay="1668"/>
                                          </p:stCondLst>
                                        </p:cTn>
                                        <p:tgtEl>
                                          <p:spTgt spid="181253"/>
                                        </p:tgtEl>
                                      </p:cBhvr>
                                      <p:to x="100000" y="100000"/>
                                    </p:animScale>
                                    <p:animScale>
                                      <p:cBhvr>
                                        <p:cTn id="109" dur="26">
                                          <p:stCondLst>
                                            <p:cond delay="1808"/>
                                          </p:stCondLst>
                                        </p:cTn>
                                        <p:tgtEl>
                                          <p:spTgt spid="181253"/>
                                        </p:tgtEl>
                                      </p:cBhvr>
                                      <p:to x="100000" y="95000"/>
                                    </p:animScale>
                                    <p:animScale>
                                      <p:cBhvr>
                                        <p:cTn id="110" dur="166" decel="50000">
                                          <p:stCondLst>
                                            <p:cond delay="1834"/>
                                          </p:stCondLst>
                                        </p:cTn>
                                        <p:tgtEl>
                                          <p:spTgt spid="181253"/>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1257"/>
                                        </p:tgtEl>
                                        <p:attrNameLst>
                                          <p:attrName>style.visibility</p:attrName>
                                        </p:attrNameLst>
                                      </p:cBhvr>
                                      <p:to>
                                        <p:strVal val="visible"/>
                                      </p:to>
                                    </p:set>
                                    <p:animEffect transition="in" filter="wipe(down)">
                                      <p:cBhvr>
                                        <p:cTn id="115" dur="580">
                                          <p:stCondLst>
                                            <p:cond delay="0"/>
                                          </p:stCondLst>
                                        </p:cTn>
                                        <p:tgtEl>
                                          <p:spTgt spid="181257"/>
                                        </p:tgtEl>
                                      </p:cBhvr>
                                    </p:animEffect>
                                    <p:anim calcmode="lin" valueType="num">
                                      <p:cBhvr>
                                        <p:cTn id="116" dur="1822" tmFilter="0,0; 0.14,0.36; 0.43,0.73; 0.71,0.91; 1.0,1.0">
                                          <p:stCondLst>
                                            <p:cond delay="0"/>
                                          </p:stCondLst>
                                        </p:cTn>
                                        <p:tgtEl>
                                          <p:spTgt spid="18125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125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125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125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125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1257"/>
                                        </p:tgtEl>
                                      </p:cBhvr>
                                      <p:to x="100000" y="60000"/>
                                    </p:animScale>
                                    <p:animScale>
                                      <p:cBhvr>
                                        <p:cTn id="122" dur="166" decel="50000">
                                          <p:stCondLst>
                                            <p:cond delay="676"/>
                                          </p:stCondLst>
                                        </p:cTn>
                                        <p:tgtEl>
                                          <p:spTgt spid="181257"/>
                                        </p:tgtEl>
                                      </p:cBhvr>
                                      <p:to x="100000" y="100000"/>
                                    </p:animScale>
                                    <p:animScale>
                                      <p:cBhvr>
                                        <p:cTn id="123" dur="26">
                                          <p:stCondLst>
                                            <p:cond delay="1312"/>
                                          </p:stCondLst>
                                        </p:cTn>
                                        <p:tgtEl>
                                          <p:spTgt spid="181257"/>
                                        </p:tgtEl>
                                      </p:cBhvr>
                                      <p:to x="100000" y="80000"/>
                                    </p:animScale>
                                    <p:animScale>
                                      <p:cBhvr>
                                        <p:cTn id="124" dur="166" decel="50000">
                                          <p:stCondLst>
                                            <p:cond delay="1338"/>
                                          </p:stCondLst>
                                        </p:cTn>
                                        <p:tgtEl>
                                          <p:spTgt spid="181257"/>
                                        </p:tgtEl>
                                      </p:cBhvr>
                                      <p:to x="100000" y="100000"/>
                                    </p:animScale>
                                    <p:animScale>
                                      <p:cBhvr>
                                        <p:cTn id="125" dur="26">
                                          <p:stCondLst>
                                            <p:cond delay="1642"/>
                                          </p:stCondLst>
                                        </p:cTn>
                                        <p:tgtEl>
                                          <p:spTgt spid="181257"/>
                                        </p:tgtEl>
                                      </p:cBhvr>
                                      <p:to x="100000" y="90000"/>
                                    </p:animScale>
                                    <p:animScale>
                                      <p:cBhvr>
                                        <p:cTn id="126" dur="166" decel="50000">
                                          <p:stCondLst>
                                            <p:cond delay="1668"/>
                                          </p:stCondLst>
                                        </p:cTn>
                                        <p:tgtEl>
                                          <p:spTgt spid="181257"/>
                                        </p:tgtEl>
                                      </p:cBhvr>
                                      <p:to x="100000" y="100000"/>
                                    </p:animScale>
                                    <p:animScale>
                                      <p:cBhvr>
                                        <p:cTn id="127" dur="26">
                                          <p:stCondLst>
                                            <p:cond delay="1808"/>
                                          </p:stCondLst>
                                        </p:cTn>
                                        <p:tgtEl>
                                          <p:spTgt spid="181257"/>
                                        </p:tgtEl>
                                      </p:cBhvr>
                                      <p:to x="100000" y="95000"/>
                                    </p:animScale>
                                    <p:animScale>
                                      <p:cBhvr>
                                        <p:cTn id="128" dur="166" decel="50000">
                                          <p:stCondLst>
                                            <p:cond delay="1834"/>
                                          </p:stCondLst>
                                        </p:cTn>
                                        <p:tgtEl>
                                          <p:spTgt spid="18125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1264"/>
                                        </p:tgtEl>
                                        <p:attrNameLst>
                                          <p:attrName>style.visibility</p:attrName>
                                        </p:attrNameLst>
                                      </p:cBhvr>
                                      <p:to>
                                        <p:strVal val="visible"/>
                                      </p:to>
                                    </p:set>
                                    <p:animEffect transition="in" filter="wipe(down)">
                                      <p:cBhvr>
                                        <p:cTn id="133" dur="580">
                                          <p:stCondLst>
                                            <p:cond delay="0"/>
                                          </p:stCondLst>
                                        </p:cTn>
                                        <p:tgtEl>
                                          <p:spTgt spid="181264"/>
                                        </p:tgtEl>
                                      </p:cBhvr>
                                    </p:animEffect>
                                    <p:anim calcmode="lin" valueType="num">
                                      <p:cBhvr>
                                        <p:cTn id="134" dur="1822" tmFilter="0,0; 0.14,0.36; 0.43,0.73; 0.71,0.91; 1.0,1.0">
                                          <p:stCondLst>
                                            <p:cond delay="0"/>
                                          </p:stCondLst>
                                        </p:cTn>
                                        <p:tgtEl>
                                          <p:spTgt spid="18126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126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126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126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1264"/>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1264"/>
                                        </p:tgtEl>
                                      </p:cBhvr>
                                      <p:to x="100000" y="60000"/>
                                    </p:animScale>
                                    <p:animScale>
                                      <p:cBhvr>
                                        <p:cTn id="140" dur="166" decel="50000">
                                          <p:stCondLst>
                                            <p:cond delay="676"/>
                                          </p:stCondLst>
                                        </p:cTn>
                                        <p:tgtEl>
                                          <p:spTgt spid="181264"/>
                                        </p:tgtEl>
                                      </p:cBhvr>
                                      <p:to x="100000" y="100000"/>
                                    </p:animScale>
                                    <p:animScale>
                                      <p:cBhvr>
                                        <p:cTn id="141" dur="26">
                                          <p:stCondLst>
                                            <p:cond delay="1312"/>
                                          </p:stCondLst>
                                        </p:cTn>
                                        <p:tgtEl>
                                          <p:spTgt spid="181264"/>
                                        </p:tgtEl>
                                      </p:cBhvr>
                                      <p:to x="100000" y="80000"/>
                                    </p:animScale>
                                    <p:animScale>
                                      <p:cBhvr>
                                        <p:cTn id="142" dur="166" decel="50000">
                                          <p:stCondLst>
                                            <p:cond delay="1338"/>
                                          </p:stCondLst>
                                        </p:cTn>
                                        <p:tgtEl>
                                          <p:spTgt spid="181264"/>
                                        </p:tgtEl>
                                      </p:cBhvr>
                                      <p:to x="100000" y="100000"/>
                                    </p:animScale>
                                    <p:animScale>
                                      <p:cBhvr>
                                        <p:cTn id="143" dur="26">
                                          <p:stCondLst>
                                            <p:cond delay="1642"/>
                                          </p:stCondLst>
                                        </p:cTn>
                                        <p:tgtEl>
                                          <p:spTgt spid="181264"/>
                                        </p:tgtEl>
                                      </p:cBhvr>
                                      <p:to x="100000" y="90000"/>
                                    </p:animScale>
                                    <p:animScale>
                                      <p:cBhvr>
                                        <p:cTn id="144" dur="166" decel="50000">
                                          <p:stCondLst>
                                            <p:cond delay="1668"/>
                                          </p:stCondLst>
                                        </p:cTn>
                                        <p:tgtEl>
                                          <p:spTgt spid="181264"/>
                                        </p:tgtEl>
                                      </p:cBhvr>
                                      <p:to x="100000" y="100000"/>
                                    </p:animScale>
                                    <p:animScale>
                                      <p:cBhvr>
                                        <p:cTn id="145" dur="26">
                                          <p:stCondLst>
                                            <p:cond delay="1808"/>
                                          </p:stCondLst>
                                        </p:cTn>
                                        <p:tgtEl>
                                          <p:spTgt spid="181264"/>
                                        </p:tgtEl>
                                      </p:cBhvr>
                                      <p:to x="100000" y="95000"/>
                                    </p:animScale>
                                    <p:animScale>
                                      <p:cBhvr>
                                        <p:cTn id="146" dur="166" decel="50000">
                                          <p:stCondLst>
                                            <p:cond delay="1834"/>
                                          </p:stCondLst>
                                        </p:cTn>
                                        <p:tgtEl>
                                          <p:spTgt spid="181264"/>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81266"/>
                                        </p:tgtEl>
                                        <p:attrNameLst>
                                          <p:attrName>style.visibility</p:attrName>
                                        </p:attrNameLst>
                                      </p:cBhvr>
                                      <p:to>
                                        <p:strVal val="visible"/>
                                      </p:to>
                                    </p:set>
                                    <p:animEffect transition="in" filter="wipe(down)">
                                      <p:cBhvr>
                                        <p:cTn id="151" dur="580">
                                          <p:stCondLst>
                                            <p:cond delay="0"/>
                                          </p:stCondLst>
                                        </p:cTn>
                                        <p:tgtEl>
                                          <p:spTgt spid="181266"/>
                                        </p:tgtEl>
                                      </p:cBhvr>
                                    </p:animEffect>
                                    <p:anim calcmode="lin" valueType="num">
                                      <p:cBhvr>
                                        <p:cTn id="152" dur="1822" tmFilter="0,0; 0.14,0.36; 0.43,0.73; 0.71,0.91; 1.0,1.0">
                                          <p:stCondLst>
                                            <p:cond delay="0"/>
                                          </p:stCondLst>
                                        </p:cTn>
                                        <p:tgtEl>
                                          <p:spTgt spid="18126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8126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8126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8126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81266"/>
                                        </p:tgtEl>
                                        <p:attrNameLst>
                                          <p:attrName>ppt_y</p:attrName>
                                        </p:attrNameLst>
                                      </p:cBhvr>
                                      <p:tavLst>
                                        <p:tav tm="0" fmla="#ppt_y-sin(pi*$)/81">
                                          <p:val>
                                            <p:fltVal val="0"/>
                                          </p:val>
                                        </p:tav>
                                        <p:tav tm="100000">
                                          <p:val>
                                            <p:fltVal val="1"/>
                                          </p:val>
                                        </p:tav>
                                      </p:tavLst>
                                    </p:anim>
                                    <p:animScale>
                                      <p:cBhvr>
                                        <p:cTn id="157" dur="26">
                                          <p:stCondLst>
                                            <p:cond delay="650"/>
                                          </p:stCondLst>
                                        </p:cTn>
                                        <p:tgtEl>
                                          <p:spTgt spid="181266"/>
                                        </p:tgtEl>
                                      </p:cBhvr>
                                      <p:to x="100000" y="60000"/>
                                    </p:animScale>
                                    <p:animScale>
                                      <p:cBhvr>
                                        <p:cTn id="158" dur="166" decel="50000">
                                          <p:stCondLst>
                                            <p:cond delay="676"/>
                                          </p:stCondLst>
                                        </p:cTn>
                                        <p:tgtEl>
                                          <p:spTgt spid="181266"/>
                                        </p:tgtEl>
                                      </p:cBhvr>
                                      <p:to x="100000" y="100000"/>
                                    </p:animScale>
                                    <p:animScale>
                                      <p:cBhvr>
                                        <p:cTn id="159" dur="26">
                                          <p:stCondLst>
                                            <p:cond delay="1312"/>
                                          </p:stCondLst>
                                        </p:cTn>
                                        <p:tgtEl>
                                          <p:spTgt spid="181266"/>
                                        </p:tgtEl>
                                      </p:cBhvr>
                                      <p:to x="100000" y="80000"/>
                                    </p:animScale>
                                    <p:animScale>
                                      <p:cBhvr>
                                        <p:cTn id="160" dur="166" decel="50000">
                                          <p:stCondLst>
                                            <p:cond delay="1338"/>
                                          </p:stCondLst>
                                        </p:cTn>
                                        <p:tgtEl>
                                          <p:spTgt spid="181266"/>
                                        </p:tgtEl>
                                      </p:cBhvr>
                                      <p:to x="100000" y="100000"/>
                                    </p:animScale>
                                    <p:animScale>
                                      <p:cBhvr>
                                        <p:cTn id="161" dur="26">
                                          <p:stCondLst>
                                            <p:cond delay="1642"/>
                                          </p:stCondLst>
                                        </p:cTn>
                                        <p:tgtEl>
                                          <p:spTgt spid="181266"/>
                                        </p:tgtEl>
                                      </p:cBhvr>
                                      <p:to x="100000" y="90000"/>
                                    </p:animScale>
                                    <p:animScale>
                                      <p:cBhvr>
                                        <p:cTn id="162" dur="166" decel="50000">
                                          <p:stCondLst>
                                            <p:cond delay="1668"/>
                                          </p:stCondLst>
                                        </p:cTn>
                                        <p:tgtEl>
                                          <p:spTgt spid="181266"/>
                                        </p:tgtEl>
                                      </p:cBhvr>
                                      <p:to x="100000" y="100000"/>
                                    </p:animScale>
                                    <p:animScale>
                                      <p:cBhvr>
                                        <p:cTn id="163" dur="26">
                                          <p:stCondLst>
                                            <p:cond delay="1808"/>
                                          </p:stCondLst>
                                        </p:cTn>
                                        <p:tgtEl>
                                          <p:spTgt spid="181266"/>
                                        </p:tgtEl>
                                      </p:cBhvr>
                                      <p:to x="100000" y="95000"/>
                                    </p:animScale>
                                    <p:animScale>
                                      <p:cBhvr>
                                        <p:cTn id="164" dur="166" decel="50000">
                                          <p:stCondLst>
                                            <p:cond delay="1834"/>
                                          </p:stCondLst>
                                        </p:cTn>
                                        <p:tgtEl>
                                          <p:spTgt spid="181266"/>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1263"/>
                                        </p:tgtEl>
                                        <p:attrNameLst>
                                          <p:attrName>style.visibility</p:attrName>
                                        </p:attrNameLst>
                                      </p:cBhvr>
                                      <p:to>
                                        <p:strVal val="visible"/>
                                      </p:to>
                                    </p:set>
                                    <p:animEffect transition="in" filter="wipe(down)">
                                      <p:cBhvr>
                                        <p:cTn id="169" dur="580">
                                          <p:stCondLst>
                                            <p:cond delay="0"/>
                                          </p:stCondLst>
                                        </p:cTn>
                                        <p:tgtEl>
                                          <p:spTgt spid="181263"/>
                                        </p:tgtEl>
                                      </p:cBhvr>
                                    </p:animEffect>
                                    <p:anim calcmode="lin" valueType="num">
                                      <p:cBhvr>
                                        <p:cTn id="170" dur="1822" tmFilter="0,0; 0.14,0.36; 0.43,0.73; 0.71,0.91; 1.0,1.0">
                                          <p:stCondLst>
                                            <p:cond delay="0"/>
                                          </p:stCondLst>
                                        </p:cTn>
                                        <p:tgtEl>
                                          <p:spTgt spid="181263"/>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1263"/>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1263"/>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1263"/>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1263"/>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1263"/>
                                        </p:tgtEl>
                                      </p:cBhvr>
                                      <p:to x="100000" y="60000"/>
                                    </p:animScale>
                                    <p:animScale>
                                      <p:cBhvr>
                                        <p:cTn id="176" dur="166" decel="50000">
                                          <p:stCondLst>
                                            <p:cond delay="676"/>
                                          </p:stCondLst>
                                        </p:cTn>
                                        <p:tgtEl>
                                          <p:spTgt spid="181263"/>
                                        </p:tgtEl>
                                      </p:cBhvr>
                                      <p:to x="100000" y="100000"/>
                                    </p:animScale>
                                    <p:animScale>
                                      <p:cBhvr>
                                        <p:cTn id="177" dur="26">
                                          <p:stCondLst>
                                            <p:cond delay="1312"/>
                                          </p:stCondLst>
                                        </p:cTn>
                                        <p:tgtEl>
                                          <p:spTgt spid="181263"/>
                                        </p:tgtEl>
                                      </p:cBhvr>
                                      <p:to x="100000" y="80000"/>
                                    </p:animScale>
                                    <p:animScale>
                                      <p:cBhvr>
                                        <p:cTn id="178" dur="166" decel="50000">
                                          <p:stCondLst>
                                            <p:cond delay="1338"/>
                                          </p:stCondLst>
                                        </p:cTn>
                                        <p:tgtEl>
                                          <p:spTgt spid="181263"/>
                                        </p:tgtEl>
                                      </p:cBhvr>
                                      <p:to x="100000" y="100000"/>
                                    </p:animScale>
                                    <p:animScale>
                                      <p:cBhvr>
                                        <p:cTn id="179" dur="26">
                                          <p:stCondLst>
                                            <p:cond delay="1642"/>
                                          </p:stCondLst>
                                        </p:cTn>
                                        <p:tgtEl>
                                          <p:spTgt spid="181263"/>
                                        </p:tgtEl>
                                      </p:cBhvr>
                                      <p:to x="100000" y="90000"/>
                                    </p:animScale>
                                    <p:animScale>
                                      <p:cBhvr>
                                        <p:cTn id="180" dur="166" decel="50000">
                                          <p:stCondLst>
                                            <p:cond delay="1668"/>
                                          </p:stCondLst>
                                        </p:cTn>
                                        <p:tgtEl>
                                          <p:spTgt spid="181263"/>
                                        </p:tgtEl>
                                      </p:cBhvr>
                                      <p:to x="100000" y="100000"/>
                                    </p:animScale>
                                    <p:animScale>
                                      <p:cBhvr>
                                        <p:cTn id="181" dur="26">
                                          <p:stCondLst>
                                            <p:cond delay="1808"/>
                                          </p:stCondLst>
                                        </p:cTn>
                                        <p:tgtEl>
                                          <p:spTgt spid="181263"/>
                                        </p:tgtEl>
                                      </p:cBhvr>
                                      <p:to x="100000" y="95000"/>
                                    </p:animScale>
                                    <p:animScale>
                                      <p:cBhvr>
                                        <p:cTn id="182" dur="166" decel="50000">
                                          <p:stCondLst>
                                            <p:cond delay="1834"/>
                                          </p:stCondLst>
                                        </p:cTn>
                                        <p:tgtEl>
                                          <p:spTgt spid="181263"/>
                                        </p:tgtEl>
                                      </p:cBhvr>
                                      <p:to x="100000" y="100000"/>
                                    </p:animScale>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81258"/>
                                        </p:tgtEl>
                                        <p:attrNameLst>
                                          <p:attrName>style.visibility</p:attrName>
                                        </p:attrNameLst>
                                      </p:cBhvr>
                                      <p:to>
                                        <p:strVal val="visible"/>
                                      </p:to>
                                    </p:set>
                                    <p:animEffect transition="in" filter="wipe(down)">
                                      <p:cBhvr>
                                        <p:cTn id="187" dur="580">
                                          <p:stCondLst>
                                            <p:cond delay="0"/>
                                          </p:stCondLst>
                                        </p:cTn>
                                        <p:tgtEl>
                                          <p:spTgt spid="181258"/>
                                        </p:tgtEl>
                                      </p:cBhvr>
                                    </p:animEffect>
                                    <p:anim calcmode="lin" valueType="num">
                                      <p:cBhvr>
                                        <p:cTn id="188" dur="1822" tmFilter="0,0; 0.14,0.36; 0.43,0.73; 0.71,0.91; 1.0,1.0">
                                          <p:stCondLst>
                                            <p:cond delay="0"/>
                                          </p:stCondLst>
                                        </p:cTn>
                                        <p:tgtEl>
                                          <p:spTgt spid="181258"/>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81258"/>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81258"/>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81258"/>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81258"/>
                                        </p:tgtEl>
                                        <p:attrNameLst>
                                          <p:attrName>ppt_y</p:attrName>
                                        </p:attrNameLst>
                                      </p:cBhvr>
                                      <p:tavLst>
                                        <p:tav tm="0" fmla="#ppt_y-sin(pi*$)/81">
                                          <p:val>
                                            <p:fltVal val="0"/>
                                          </p:val>
                                        </p:tav>
                                        <p:tav tm="100000">
                                          <p:val>
                                            <p:fltVal val="1"/>
                                          </p:val>
                                        </p:tav>
                                      </p:tavLst>
                                    </p:anim>
                                    <p:animScale>
                                      <p:cBhvr>
                                        <p:cTn id="193" dur="26">
                                          <p:stCondLst>
                                            <p:cond delay="650"/>
                                          </p:stCondLst>
                                        </p:cTn>
                                        <p:tgtEl>
                                          <p:spTgt spid="181258"/>
                                        </p:tgtEl>
                                      </p:cBhvr>
                                      <p:to x="100000" y="60000"/>
                                    </p:animScale>
                                    <p:animScale>
                                      <p:cBhvr>
                                        <p:cTn id="194" dur="166" decel="50000">
                                          <p:stCondLst>
                                            <p:cond delay="676"/>
                                          </p:stCondLst>
                                        </p:cTn>
                                        <p:tgtEl>
                                          <p:spTgt spid="181258"/>
                                        </p:tgtEl>
                                      </p:cBhvr>
                                      <p:to x="100000" y="100000"/>
                                    </p:animScale>
                                    <p:animScale>
                                      <p:cBhvr>
                                        <p:cTn id="195" dur="26">
                                          <p:stCondLst>
                                            <p:cond delay="1312"/>
                                          </p:stCondLst>
                                        </p:cTn>
                                        <p:tgtEl>
                                          <p:spTgt spid="181258"/>
                                        </p:tgtEl>
                                      </p:cBhvr>
                                      <p:to x="100000" y="80000"/>
                                    </p:animScale>
                                    <p:animScale>
                                      <p:cBhvr>
                                        <p:cTn id="196" dur="166" decel="50000">
                                          <p:stCondLst>
                                            <p:cond delay="1338"/>
                                          </p:stCondLst>
                                        </p:cTn>
                                        <p:tgtEl>
                                          <p:spTgt spid="181258"/>
                                        </p:tgtEl>
                                      </p:cBhvr>
                                      <p:to x="100000" y="100000"/>
                                    </p:animScale>
                                    <p:animScale>
                                      <p:cBhvr>
                                        <p:cTn id="197" dur="26">
                                          <p:stCondLst>
                                            <p:cond delay="1642"/>
                                          </p:stCondLst>
                                        </p:cTn>
                                        <p:tgtEl>
                                          <p:spTgt spid="181258"/>
                                        </p:tgtEl>
                                      </p:cBhvr>
                                      <p:to x="100000" y="90000"/>
                                    </p:animScale>
                                    <p:animScale>
                                      <p:cBhvr>
                                        <p:cTn id="198" dur="166" decel="50000">
                                          <p:stCondLst>
                                            <p:cond delay="1668"/>
                                          </p:stCondLst>
                                        </p:cTn>
                                        <p:tgtEl>
                                          <p:spTgt spid="181258"/>
                                        </p:tgtEl>
                                      </p:cBhvr>
                                      <p:to x="100000" y="100000"/>
                                    </p:animScale>
                                    <p:animScale>
                                      <p:cBhvr>
                                        <p:cTn id="199" dur="26">
                                          <p:stCondLst>
                                            <p:cond delay="1808"/>
                                          </p:stCondLst>
                                        </p:cTn>
                                        <p:tgtEl>
                                          <p:spTgt spid="181258"/>
                                        </p:tgtEl>
                                      </p:cBhvr>
                                      <p:to x="100000" y="95000"/>
                                    </p:animScale>
                                    <p:animScale>
                                      <p:cBhvr>
                                        <p:cTn id="200" dur="166" decel="50000">
                                          <p:stCondLst>
                                            <p:cond delay="1834"/>
                                          </p:stCondLst>
                                        </p:cTn>
                                        <p:tgtEl>
                                          <p:spTgt spid="1812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6" grpId="0" animBg="1"/>
      <p:bldP spid="181257" grpId="0" animBg="1"/>
      <p:bldP spid="181258" grpId="0" animBg="1"/>
      <p:bldP spid="181261" grpId="0" animBg="1"/>
      <p:bldP spid="181263" grpId="0" animBg="1"/>
      <p:bldP spid="181264" grpId="0" animBg="1"/>
      <p:bldP spid="1812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kumimoji="0" lang="zh-CN" altLang="en-US" b="1">
                <a:latin typeface="SimHei" charset="0"/>
                <a:ea typeface="MS PGothic" charset="0"/>
                <a:cs typeface="SimHei" charset="0"/>
              </a:rPr>
              <a:t>组成中心意思</a:t>
            </a:r>
            <a:r>
              <a:rPr kumimoji="0" lang="en-US" altLang="zh-CN" b="1">
                <a:latin typeface="SimHei" charset="0"/>
                <a:ea typeface="MS PGothic" charset="0"/>
                <a:cs typeface="SimHei" charset="0"/>
              </a:rPr>
              <a:t>(</a:t>
            </a:r>
            <a:r>
              <a:rPr kumimoji="0" lang="zh-CN" altLang="en-US" b="1">
                <a:latin typeface="SimHei" charset="0"/>
                <a:ea typeface="MS PGothic" charset="0"/>
                <a:cs typeface="SimHei" charset="0"/>
              </a:rPr>
              <a:t>信息中心主题</a:t>
            </a:r>
            <a:r>
              <a:rPr kumimoji="0" lang="en-US" altLang="zh-CN" b="1">
                <a:latin typeface="SimHei" charset="0"/>
                <a:ea typeface="MS PGothic" charset="0"/>
                <a:cs typeface="SimHei" charset="0"/>
              </a:rPr>
              <a:t>)</a:t>
            </a:r>
            <a:endParaRPr kumimoji="0" lang="en-US" altLang="zh-CN">
              <a:latin typeface="SimHei" charset="0"/>
              <a:ea typeface="MS PGothic" charset="0"/>
              <a:cs typeface="SimHei" charset="0"/>
            </a:endParaRPr>
          </a:p>
        </p:txBody>
      </p:sp>
      <p:sp>
        <p:nvSpPr>
          <p:cNvPr id="189443" name="Rectangle 3"/>
          <p:cNvSpPr>
            <a:spLocks noGrp="1" noChangeArrowheads="1"/>
          </p:cNvSpPr>
          <p:nvPr>
            <p:ph type="body" idx="1"/>
          </p:nvPr>
        </p:nvSpPr>
        <p:spPr>
          <a:xfrm>
            <a:off x="1143000" y="1905000"/>
            <a:ext cx="2590800" cy="1295400"/>
          </a:xfrm>
          <a:solidFill>
            <a:schemeClr val="accent2"/>
          </a:solidFill>
        </p:spPr>
        <p:txBody>
          <a:bodyPr/>
          <a:lstStyle/>
          <a:p>
            <a:pPr algn="ctr">
              <a:buFont typeface="Wingdings" charset="0"/>
              <a:buNone/>
            </a:pPr>
            <a:r>
              <a:rPr kumimoji="0" lang="zh-CN" altLang="en-US" b="1">
                <a:latin typeface="SimHei" charset="0"/>
                <a:ea typeface="MS PGothic" charset="0"/>
                <a:cs typeface="SimHei" charset="0"/>
              </a:rPr>
              <a:t>主题</a:t>
            </a:r>
            <a:endParaRPr kumimoji="0" lang="en-US" altLang="zh-CN" b="1">
              <a:latin typeface="SimHei" charset="0"/>
              <a:ea typeface="MS PGothic" charset="0"/>
              <a:cs typeface="SimHei" charset="0"/>
            </a:endParaRPr>
          </a:p>
          <a:p>
            <a:pPr algn="ctr">
              <a:buFont typeface="Wingdings" charset="0"/>
              <a:buNone/>
            </a:pPr>
            <a:r>
              <a:rPr kumimoji="0" lang="en-US" altLang="zh-CN" b="1">
                <a:latin typeface="SimHei" charset="0"/>
                <a:ea typeface="MS PGothic" charset="0"/>
                <a:cs typeface="SimHei" charset="0"/>
              </a:rPr>
              <a:t>(Subject)</a:t>
            </a:r>
          </a:p>
        </p:txBody>
      </p:sp>
      <p:sp>
        <p:nvSpPr>
          <p:cNvPr id="189444" name="Rectangle 4"/>
          <p:cNvSpPr>
            <a:spLocks noChangeArrowheads="1"/>
          </p:cNvSpPr>
          <p:nvPr/>
        </p:nvSpPr>
        <p:spPr bwMode="auto">
          <a:xfrm>
            <a:off x="4643438" y="1905000"/>
            <a:ext cx="3286125" cy="12954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ctr">
              <a:lnSpc>
                <a:spcPct val="90000"/>
              </a:lnSpc>
              <a:spcBef>
                <a:spcPct val="20000"/>
              </a:spcBef>
              <a:buClr>
                <a:srgbClr val="FF9900"/>
              </a:buClr>
              <a:buSzPct val="65000"/>
              <a:buFont typeface="Wingdings" charset="0"/>
              <a:buNone/>
            </a:pPr>
            <a:r>
              <a:rPr lang="zh-CN" altLang="en-US" sz="3200" b="1">
                <a:solidFill>
                  <a:srgbClr val="FFFFFF"/>
                </a:solidFill>
                <a:latin typeface="SimHei" charset="0"/>
                <a:cs typeface="SimHei" charset="0"/>
              </a:rPr>
              <a:t>补语</a:t>
            </a:r>
            <a:r>
              <a:rPr lang="en-US" altLang="ja-JP" sz="3200" b="1">
                <a:solidFill>
                  <a:srgbClr val="FFFFFF"/>
                </a:solidFill>
                <a:latin typeface="SimHei" charset="0"/>
                <a:cs typeface="SimHei" charset="0"/>
              </a:rPr>
              <a:t>(Complement)</a:t>
            </a:r>
            <a:endParaRPr lang="en-US" altLang="zh-CN" sz="3200" b="1">
              <a:solidFill>
                <a:srgbClr val="FFFFFF"/>
              </a:solidFill>
              <a:latin typeface="SimHei" charset="0"/>
              <a:cs typeface="SimHei" charset="0"/>
            </a:endParaRPr>
          </a:p>
        </p:txBody>
      </p:sp>
      <p:grpSp>
        <p:nvGrpSpPr>
          <p:cNvPr id="2" name="Group 10"/>
          <p:cNvGrpSpPr>
            <a:grpSpLocks/>
          </p:cNvGrpSpPr>
          <p:nvPr/>
        </p:nvGrpSpPr>
        <p:grpSpPr bwMode="auto">
          <a:xfrm>
            <a:off x="3886200" y="2133600"/>
            <a:ext cx="762000" cy="762000"/>
            <a:chOff x="2304" y="1344"/>
            <a:chExt cx="480" cy="480"/>
          </a:xfrm>
        </p:grpSpPr>
        <p:sp>
          <p:nvSpPr>
            <p:cNvPr id="116747" name="Rectangle 8"/>
            <p:cNvSpPr>
              <a:spLocks noChangeArrowheads="1"/>
            </p:cNvSpPr>
            <p:nvPr/>
          </p:nvSpPr>
          <p:spPr bwMode="auto">
            <a:xfrm>
              <a:off x="2496" y="1344"/>
              <a:ext cx="96" cy="4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latin typeface="SimHei" charset="0"/>
                <a:cs typeface="SimHei" charset="0"/>
              </a:endParaRPr>
            </a:p>
          </p:txBody>
        </p:sp>
        <p:sp>
          <p:nvSpPr>
            <p:cNvPr id="116748" name="Rectangle 9"/>
            <p:cNvSpPr>
              <a:spLocks noChangeArrowheads="1"/>
            </p:cNvSpPr>
            <p:nvPr/>
          </p:nvSpPr>
          <p:spPr bwMode="auto">
            <a:xfrm rot="5400000">
              <a:off x="2496" y="1344"/>
              <a:ext cx="96" cy="4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rgbClr val="FFFFFF"/>
                </a:solidFill>
                <a:latin typeface="SimHei" charset="0"/>
                <a:cs typeface="SimHei" charset="0"/>
              </a:endParaRPr>
            </a:p>
          </p:txBody>
        </p:sp>
      </p:grpSp>
      <p:sp>
        <p:nvSpPr>
          <p:cNvPr id="189451" name="Rectangle 11"/>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FFFFFF"/>
              </a:solidFill>
              <a:latin typeface="SimHei" charset="0"/>
              <a:cs typeface="SimHei" charset="0"/>
            </a:endParaRPr>
          </a:p>
        </p:txBody>
      </p:sp>
      <p:sp>
        <p:nvSpPr>
          <p:cNvPr id="189452" name="Text Box 12"/>
          <p:cNvSpPr txBox="1">
            <a:spLocks noChangeArrowheads="1"/>
          </p:cNvSpPr>
          <p:nvPr/>
        </p:nvSpPr>
        <p:spPr bwMode="auto">
          <a:xfrm>
            <a:off x="1371600" y="3570288"/>
            <a:ext cx="903288"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sz="2800" b="1" u="sng">
                <a:solidFill>
                  <a:srgbClr val="FFFFFF"/>
                </a:solidFill>
                <a:latin typeface="SimHei" charset="0"/>
                <a:cs typeface="SimHei" charset="0"/>
              </a:rPr>
              <a:t>问题</a:t>
            </a:r>
          </a:p>
        </p:txBody>
      </p:sp>
      <p:sp>
        <p:nvSpPr>
          <p:cNvPr id="189453" name="Text Box 13"/>
          <p:cNvSpPr txBox="1">
            <a:spLocks noChangeArrowheads="1"/>
          </p:cNvSpPr>
          <p:nvPr/>
        </p:nvSpPr>
        <p:spPr bwMode="auto">
          <a:xfrm>
            <a:off x="5900738" y="3581400"/>
            <a:ext cx="903287"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sz="2800" b="1" u="sng">
                <a:solidFill>
                  <a:srgbClr val="FFFFFF"/>
                </a:solidFill>
                <a:latin typeface="SimHei" charset="0"/>
                <a:cs typeface="SimHei" charset="0"/>
              </a:rPr>
              <a:t>答案</a:t>
            </a:r>
          </a:p>
        </p:txBody>
      </p:sp>
      <p:sp>
        <p:nvSpPr>
          <p:cNvPr id="189454" name="Text Box 14"/>
          <p:cNvSpPr txBox="1">
            <a:spLocks noChangeArrowheads="1"/>
          </p:cNvSpPr>
          <p:nvPr/>
        </p:nvSpPr>
        <p:spPr bwMode="auto">
          <a:xfrm>
            <a:off x="1371600" y="4191000"/>
            <a:ext cx="3352800"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a:solidFill>
                  <a:srgbClr val="FFFFFF"/>
                </a:solidFill>
                <a:latin typeface="SimHei" charset="0"/>
                <a:cs typeface="SimHei" charset="0"/>
              </a:rPr>
              <a:t>人应该赞美上帝的原因是</a:t>
            </a:r>
            <a:r>
              <a:rPr lang="en-US" altLang="ja-JP" b="1">
                <a:solidFill>
                  <a:srgbClr val="FFFFFF"/>
                </a:solidFill>
                <a:latin typeface="SimHei" charset="0"/>
                <a:cs typeface="SimHei" charset="0"/>
              </a:rPr>
              <a:t>…</a:t>
            </a:r>
            <a:endParaRPr lang="en-US" altLang="zh-CN" b="1">
              <a:solidFill>
                <a:srgbClr val="FFFFFF"/>
              </a:solidFill>
              <a:latin typeface="SimHei" charset="0"/>
              <a:cs typeface="SimHei" charset="0"/>
            </a:endParaRPr>
          </a:p>
        </p:txBody>
      </p:sp>
      <p:sp>
        <p:nvSpPr>
          <p:cNvPr id="189455" name="Text Box 15"/>
          <p:cNvSpPr txBox="1">
            <a:spLocks noChangeArrowheads="1"/>
          </p:cNvSpPr>
          <p:nvPr/>
        </p:nvSpPr>
        <p:spPr bwMode="auto">
          <a:xfrm>
            <a:off x="1371600" y="5273675"/>
            <a:ext cx="3352800"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a:solidFill>
                  <a:srgbClr val="FFFFFF"/>
                </a:solidFill>
                <a:latin typeface="SimHei" charset="0"/>
                <a:cs typeface="SimHei" charset="0"/>
              </a:rPr>
              <a:t>一个人的品德的考验</a:t>
            </a:r>
            <a:r>
              <a:rPr lang="en-US" altLang="zh-CN" b="1">
                <a:solidFill>
                  <a:srgbClr val="FFFFFF"/>
                </a:solidFill>
                <a:latin typeface="SimHei" charset="0"/>
                <a:cs typeface="SimHei" charset="0"/>
              </a:rPr>
              <a:t/>
            </a:r>
            <a:br>
              <a:rPr lang="en-US" altLang="zh-CN" b="1">
                <a:solidFill>
                  <a:srgbClr val="FFFFFF"/>
                </a:solidFill>
                <a:latin typeface="SimHei" charset="0"/>
                <a:cs typeface="SimHei" charset="0"/>
              </a:rPr>
            </a:br>
            <a:r>
              <a:rPr lang="zh-CN" altLang="en-US" b="1">
                <a:solidFill>
                  <a:srgbClr val="FFFFFF"/>
                </a:solidFill>
                <a:latin typeface="SimHei" charset="0"/>
                <a:cs typeface="SimHei" charset="0"/>
              </a:rPr>
              <a:t>是</a:t>
            </a:r>
            <a:r>
              <a:rPr lang="en-US" altLang="ja-JP" b="1">
                <a:solidFill>
                  <a:srgbClr val="FFFFFF"/>
                </a:solidFill>
                <a:latin typeface="SimHei" charset="0"/>
                <a:cs typeface="SimHei" charset="0"/>
              </a:rPr>
              <a:t>…</a:t>
            </a:r>
            <a:endParaRPr lang="en-US" altLang="zh-CN" b="1">
              <a:solidFill>
                <a:srgbClr val="FFFFFF"/>
              </a:solidFill>
              <a:latin typeface="SimHei" charset="0"/>
              <a:cs typeface="SimHei" charset="0"/>
            </a:endParaRPr>
          </a:p>
        </p:txBody>
      </p:sp>
      <p:sp>
        <p:nvSpPr>
          <p:cNvPr id="116746" name="Text Box 16"/>
          <p:cNvSpPr txBox="1">
            <a:spLocks noChangeArrowheads="1"/>
          </p:cNvSpPr>
          <p:nvPr/>
        </p:nvSpPr>
        <p:spPr bwMode="auto">
          <a:xfrm>
            <a:off x="8543925" y="76200"/>
            <a:ext cx="49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000000"/>
                </a:solidFill>
                <a:latin typeface="SimHei" charset="0"/>
                <a:cs typeface="SimHei" charset="0"/>
              </a:rPr>
              <a:t>29</a:t>
            </a:r>
            <a:endParaRPr lang="en-US" altLang="zh-CN">
              <a:solidFill>
                <a:srgbClr val="000000"/>
              </a:solidFill>
              <a:latin typeface="SimHei" charset="0"/>
              <a:cs typeface="SimHe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bg/>
                                          </p:spTgt>
                                        </p:tgtEl>
                                        <p:attrNameLst>
                                          <p:attrName>style.visibility</p:attrName>
                                        </p:attrNameLst>
                                      </p:cBhvr>
                                      <p:to>
                                        <p:strVal val="visible"/>
                                      </p:to>
                                    </p:set>
                                    <p:anim calcmode="lin" valueType="num">
                                      <p:cBhvr>
                                        <p:cTn id="7" dur="1000" fill="hold"/>
                                        <p:tgtEl>
                                          <p:spTgt spid="189443">
                                            <p:bg/>
                                          </p:spTgt>
                                        </p:tgtEl>
                                        <p:attrNameLst>
                                          <p:attrName>ppt_w</p:attrName>
                                        </p:attrNameLst>
                                      </p:cBhvr>
                                      <p:tavLst>
                                        <p:tav tm="0">
                                          <p:val>
                                            <p:fltVal val="0"/>
                                          </p:val>
                                        </p:tav>
                                        <p:tav tm="100000">
                                          <p:val>
                                            <p:strVal val="#ppt_w"/>
                                          </p:val>
                                        </p:tav>
                                      </p:tavLst>
                                    </p:anim>
                                    <p:anim calcmode="lin" valueType="num">
                                      <p:cBhvr>
                                        <p:cTn id="8" dur="1000" fill="hold"/>
                                        <p:tgtEl>
                                          <p:spTgt spid="189443">
                                            <p:bg/>
                                          </p:spTgt>
                                        </p:tgtEl>
                                        <p:attrNameLst>
                                          <p:attrName>ppt_h</p:attrName>
                                        </p:attrNameLst>
                                      </p:cBhvr>
                                      <p:tavLst>
                                        <p:tav tm="0">
                                          <p:val>
                                            <p:fltVal val="0"/>
                                          </p:val>
                                        </p:tav>
                                        <p:tav tm="100000">
                                          <p:val>
                                            <p:strVal val="#ppt_h"/>
                                          </p:val>
                                        </p:tav>
                                      </p:tavLst>
                                    </p:anim>
                                    <p:anim calcmode="lin" valueType="num">
                                      <p:cBhvr>
                                        <p:cTn id="9"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189443">
                                            <p:txEl>
                                              <p:pRg st="0" end="0"/>
                                            </p:txEl>
                                          </p:spTgt>
                                        </p:tgtEl>
                                        <p:attrNameLst>
                                          <p:attrName>style.visibility</p:attrName>
                                        </p:attrNameLst>
                                      </p:cBhvr>
                                      <p:to>
                                        <p:strVal val="visible"/>
                                      </p:to>
                                    </p:set>
                                    <p:anim calcmode="lin" valueType="num">
                                      <p:cBhvr>
                                        <p:cTn id="13"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1" nodeType="withEffect">
                                  <p:stCondLst>
                                    <p:cond delay="0"/>
                                  </p:stCondLst>
                                  <p:childTnLst>
                                    <p:set>
                                      <p:cBhvr>
                                        <p:cTn id="18" dur="1" fill="hold">
                                          <p:stCondLst>
                                            <p:cond delay="0"/>
                                          </p:stCondLst>
                                        </p:cTn>
                                        <p:tgtEl>
                                          <p:spTgt spid="189443">
                                            <p:txEl>
                                              <p:pRg st="1" end="1"/>
                                            </p:txEl>
                                          </p:spTgt>
                                        </p:tgtEl>
                                        <p:attrNameLst>
                                          <p:attrName>style.visibility</p:attrName>
                                        </p:attrNameLst>
                                      </p:cBhvr>
                                      <p:to>
                                        <p:strVal val="visible"/>
                                      </p:to>
                                    </p:set>
                                    <p:anim calcmode="lin" valueType="num">
                                      <p:cBhvr>
                                        <p:cTn id="19"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89452"/>
                                        </p:tgtEl>
                                        <p:attrNameLst>
                                          <p:attrName>style.visibility</p:attrName>
                                        </p:attrNameLst>
                                      </p:cBhvr>
                                      <p:to>
                                        <p:strVal val="visible"/>
                                      </p:to>
                                    </p:set>
                                    <p:anim calcmode="lin" valueType="num">
                                      <p:cBhvr>
                                        <p:cTn id="27" dur="1000" fill="hold"/>
                                        <p:tgtEl>
                                          <p:spTgt spid="189452"/>
                                        </p:tgtEl>
                                        <p:attrNameLst>
                                          <p:attrName>ppt_w</p:attrName>
                                        </p:attrNameLst>
                                      </p:cBhvr>
                                      <p:tavLst>
                                        <p:tav tm="0">
                                          <p:val>
                                            <p:fltVal val="0"/>
                                          </p:val>
                                        </p:tav>
                                        <p:tav tm="100000">
                                          <p:val>
                                            <p:strVal val="#ppt_w"/>
                                          </p:val>
                                        </p:tav>
                                      </p:tavLst>
                                    </p:anim>
                                    <p:anim calcmode="lin" valueType="num">
                                      <p:cBhvr>
                                        <p:cTn id="28" dur="1000" fill="hold"/>
                                        <p:tgtEl>
                                          <p:spTgt spid="189452"/>
                                        </p:tgtEl>
                                        <p:attrNameLst>
                                          <p:attrName>ppt_h</p:attrName>
                                        </p:attrNameLst>
                                      </p:cBhvr>
                                      <p:tavLst>
                                        <p:tav tm="0">
                                          <p:val>
                                            <p:fltVal val="0"/>
                                          </p:val>
                                        </p:tav>
                                        <p:tav tm="100000">
                                          <p:val>
                                            <p:strVal val="#ppt_h"/>
                                          </p:val>
                                        </p:tav>
                                      </p:tavLst>
                                    </p:anim>
                                    <p:anim calcmode="lin" valueType="num">
                                      <p:cBhvr>
                                        <p:cTn id="29" dur="1000" fill="hold"/>
                                        <p:tgtEl>
                                          <p:spTgt spid="1894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89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89444"/>
                                        </p:tgtEl>
                                        <p:attrNameLst>
                                          <p:attrName>style.visibility</p:attrName>
                                        </p:attrNameLst>
                                      </p:cBhvr>
                                      <p:to>
                                        <p:strVal val="visible"/>
                                      </p:to>
                                    </p:set>
                                    <p:anim calcmode="lin" valueType="num">
                                      <p:cBhvr>
                                        <p:cTn id="43" dur="1000" fill="hold"/>
                                        <p:tgtEl>
                                          <p:spTgt spid="189444"/>
                                        </p:tgtEl>
                                        <p:attrNameLst>
                                          <p:attrName>ppt_w</p:attrName>
                                        </p:attrNameLst>
                                      </p:cBhvr>
                                      <p:tavLst>
                                        <p:tav tm="0">
                                          <p:val>
                                            <p:fltVal val="0"/>
                                          </p:val>
                                        </p:tav>
                                        <p:tav tm="100000">
                                          <p:val>
                                            <p:strVal val="#ppt_w"/>
                                          </p:val>
                                        </p:tav>
                                      </p:tavLst>
                                    </p:anim>
                                    <p:anim calcmode="lin" valueType="num">
                                      <p:cBhvr>
                                        <p:cTn id="44" dur="1000" fill="hold"/>
                                        <p:tgtEl>
                                          <p:spTgt spid="189444"/>
                                        </p:tgtEl>
                                        <p:attrNameLst>
                                          <p:attrName>ppt_h</p:attrName>
                                        </p:attrNameLst>
                                      </p:cBhvr>
                                      <p:tavLst>
                                        <p:tav tm="0">
                                          <p:val>
                                            <p:fltVal val="0"/>
                                          </p:val>
                                        </p:tav>
                                        <p:tav tm="100000">
                                          <p:val>
                                            <p:strVal val="#ppt_h"/>
                                          </p:val>
                                        </p:tav>
                                      </p:tavLst>
                                    </p:anim>
                                    <p:anim calcmode="lin" valueType="num">
                                      <p:cBhvr>
                                        <p:cTn id="45" dur="1000" fill="hold"/>
                                        <p:tgtEl>
                                          <p:spTgt spid="18944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89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89453"/>
                                        </p:tgtEl>
                                        <p:attrNameLst>
                                          <p:attrName>style.visibility</p:attrName>
                                        </p:attrNameLst>
                                      </p:cBhvr>
                                      <p:to>
                                        <p:strVal val="visible"/>
                                      </p:to>
                                    </p:set>
                                    <p:anim calcmode="lin" valueType="num">
                                      <p:cBhvr>
                                        <p:cTn id="51" dur="1000" fill="hold"/>
                                        <p:tgtEl>
                                          <p:spTgt spid="189453"/>
                                        </p:tgtEl>
                                        <p:attrNameLst>
                                          <p:attrName>ppt_w</p:attrName>
                                        </p:attrNameLst>
                                      </p:cBhvr>
                                      <p:tavLst>
                                        <p:tav tm="0">
                                          <p:val>
                                            <p:fltVal val="0"/>
                                          </p:val>
                                        </p:tav>
                                        <p:tav tm="100000">
                                          <p:val>
                                            <p:strVal val="#ppt_w"/>
                                          </p:val>
                                        </p:tav>
                                      </p:tavLst>
                                    </p:anim>
                                    <p:anim calcmode="lin" valueType="num">
                                      <p:cBhvr>
                                        <p:cTn id="52" dur="1000" fill="hold"/>
                                        <p:tgtEl>
                                          <p:spTgt spid="189453"/>
                                        </p:tgtEl>
                                        <p:attrNameLst>
                                          <p:attrName>ppt_h</p:attrName>
                                        </p:attrNameLst>
                                      </p:cBhvr>
                                      <p:tavLst>
                                        <p:tav tm="0">
                                          <p:val>
                                            <p:fltVal val="0"/>
                                          </p:val>
                                        </p:tav>
                                        <p:tav tm="100000">
                                          <p:val>
                                            <p:strVal val="#ppt_h"/>
                                          </p:val>
                                        </p:tav>
                                      </p:tavLst>
                                    </p:anim>
                                    <p:anim calcmode="lin" valueType="num">
                                      <p:cBhvr>
                                        <p:cTn id="53" dur="1000" fill="hold"/>
                                        <p:tgtEl>
                                          <p:spTgt spid="18945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894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89451"/>
                                        </p:tgtEl>
                                        <p:attrNameLst>
                                          <p:attrName>style.visibility</p:attrName>
                                        </p:attrNameLst>
                                      </p:cBhvr>
                                      <p:to>
                                        <p:strVal val="visible"/>
                                      </p:to>
                                    </p:set>
                                    <p:anim calcmode="lin" valueType="num">
                                      <p:cBhvr>
                                        <p:cTn id="59" dur="1000" fill="hold"/>
                                        <p:tgtEl>
                                          <p:spTgt spid="189451"/>
                                        </p:tgtEl>
                                        <p:attrNameLst>
                                          <p:attrName>ppt_w</p:attrName>
                                        </p:attrNameLst>
                                      </p:cBhvr>
                                      <p:tavLst>
                                        <p:tav tm="0">
                                          <p:val>
                                            <p:fltVal val="0"/>
                                          </p:val>
                                        </p:tav>
                                        <p:tav tm="100000">
                                          <p:val>
                                            <p:strVal val="#ppt_w"/>
                                          </p:val>
                                        </p:tav>
                                      </p:tavLst>
                                    </p:anim>
                                    <p:anim calcmode="lin" valueType="num">
                                      <p:cBhvr>
                                        <p:cTn id="60" dur="1000" fill="hold"/>
                                        <p:tgtEl>
                                          <p:spTgt spid="189451"/>
                                        </p:tgtEl>
                                        <p:attrNameLst>
                                          <p:attrName>ppt_h</p:attrName>
                                        </p:attrNameLst>
                                      </p:cBhvr>
                                      <p:tavLst>
                                        <p:tav tm="0">
                                          <p:val>
                                            <p:fltVal val="0"/>
                                          </p:val>
                                        </p:tav>
                                        <p:tav tm="100000">
                                          <p:val>
                                            <p:strVal val="#ppt_h"/>
                                          </p:val>
                                        </p:tav>
                                      </p:tavLst>
                                    </p:anim>
                                    <p:anim calcmode="lin" valueType="num">
                                      <p:cBhvr>
                                        <p:cTn id="61" dur="1000" fill="hold"/>
                                        <p:tgtEl>
                                          <p:spTgt spid="18945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89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89454"/>
                                        </p:tgtEl>
                                        <p:attrNameLst>
                                          <p:attrName>style.visibility</p:attrName>
                                        </p:attrNameLst>
                                      </p:cBhvr>
                                      <p:to>
                                        <p:strVal val="visible"/>
                                      </p:to>
                                    </p:set>
                                    <p:anim calcmode="lin" valueType="num">
                                      <p:cBhvr>
                                        <p:cTn id="67" dur="1000" fill="hold"/>
                                        <p:tgtEl>
                                          <p:spTgt spid="189454"/>
                                        </p:tgtEl>
                                        <p:attrNameLst>
                                          <p:attrName>ppt_w</p:attrName>
                                        </p:attrNameLst>
                                      </p:cBhvr>
                                      <p:tavLst>
                                        <p:tav tm="0">
                                          <p:val>
                                            <p:fltVal val="0"/>
                                          </p:val>
                                        </p:tav>
                                        <p:tav tm="100000">
                                          <p:val>
                                            <p:strVal val="#ppt_w"/>
                                          </p:val>
                                        </p:tav>
                                      </p:tavLst>
                                    </p:anim>
                                    <p:anim calcmode="lin" valueType="num">
                                      <p:cBhvr>
                                        <p:cTn id="68" dur="1000" fill="hold"/>
                                        <p:tgtEl>
                                          <p:spTgt spid="189454"/>
                                        </p:tgtEl>
                                        <p:attrNameLst>
                                          <p:attrName>ppt_h</p:attrName>
                                        </p:attrNameLst>
                                      </p:cBhvr>
                                      <p:tavLst>
                                        <p:tav tm="0">
                                          <p:val>
                                            <p:fltVal val="0"/>
                                          </p:val>
                                        </p:tav>
                                        <p:tav tm="100000">
                                          <p:val>
                                            <p:strVal val="#ppt_h"/>
                                          </p:val>
                                        </p:tav>
                                      </p:tavLst>
                                    </p:anim>
                                    <p:anim calcmode="lin" valueType="num">
                                      <p:cBhvr>
                                        <p:cTn id="69" dur="1000" fill="hold"/>
                                        <p:tgtEl>
                                          <p:spTgt spid="189454"/>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894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89455"/>
                                        </p:tgtEl>
                                        <p:attrNameLst>
                                          <p:attrName>style.visibility</p:attrName>
                                        </p:attrNameLst>
                                      </p:cBhvr>
                                      <p:to>
                                        <p:strVal val="visible"/>
                                      </p:to>
                                    </p:set>
                                    <p:anim calcmode="lin" valueType="num">
                                      <p:cBhvr>
                                        <p:cTn id="75" dur="1000" fill="hold"/>
                                        <p:tgtEl>
                                          <p:spTgt spid="189455"/>
                                        </p:tgtEl>
                                        <p:attrNameLst>
                                          <p:attrName>ppt_w</p:attrName>
                                        </p:attrNameLst>
                                      </p:cBhvr>
                                      <p:tavLst>
                                        <p:tav tm="0">
                                          <p:val>
                                            <p:fltVal val="0"/>
                                          </p:val>
                                        </p:tav>
                                        <p:tav tm="100000">
                                          <p:val>
                                            <p:strVal val="#ppt_w"/>
                                          </p:val>
                                        </p:tav>
                                      </p:tavLst>
                                    </p:anim>
                                    <p:anim calcmode="lin" valueType="num">
                                      <p:cBhvr>
                                        <p:cTn id="76" dur="1000" fill="hold"/>
                                        <p:tgtEl>
                                          <p:spTgt spid="189455"/>
                                        </p:tgtEl>
                                        <p:attrNameLst>
                                          <p:attrName>ppt_h</p:attrName>
                                        </p:attrNameLst>
                                      </p:cBhvr>
                                      <p:tavLst>
                                        <p:tav tm="0">
                                          <p:val>
                                            <p:fltVal val="0"/>
                                          </p:val>
                                        </p:tav>
                                        <p:tav tm="100000">
                                          <p:val>
                                            <p:strVal val="#ppt_h"/>
                                          </p:val>
                                        </p:tav>
                                      </p:tavLst>
                                    </p:anim>
                                    <p:anim calcmode="lin" valueType="num">
                                      <p:cBhvr>
                                        <p:cTn id="77" dur="1000" fill="hold"/>
                                        <p:tgtEl>
                                          <p:spTgt spid="189455"/>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89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p:bldP spid="189443" grpId="1" build="p"/>
      <p:bldP spid="189444" grpId="0" animBg="1"/>
      <p:bldP spid="189451" grpId="0" animBg="1"/>
      <p:bldP spid="189452" grpId="0"/>
      <p:bldP spid="189453" grpId="0"/>
      <p:bldP spid="189454" grpId="0"/>
      <p:bldP spid="18945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68313" y="188913"/>
            <a:ext cx="7772400" cy="936625"/>
          </a:xfrm>
          <a:solidFill>
            <a:srgbClr val="660066"/>
          </a:solidFill>
        </p:spPr>
        <p:txBody>
          <a:bodyPr/>
          <a:lstStyle/>
          <a:p>
            <a:r>
              <a:rPr lang="en-US" b="1">
                <a:solidFill>
                  <a:srgbClr val="FFFFFF"/>
                </a:solidFill>
                <a:latin typeface="Arial" charset="0"/>
                <a:ea typeface="MS PGothic" charset="0"/>
              </a:rPr>
              <a:t>What's the Difference?</a:t>
            </a:r>
          </a:p>
        </p:txBody>
      </p:sp>
      <p:sp>
        <p:nvSpPr>
          <p:cNvPr id="4" name="Text Box 16"/>
          <p:cNvSpPr txBox="1">
            <a:spLocks noChangeArrowheads="1"/>
          </p:cNvSpPr>
          <p:nvPr/>
        </p:nvSpPr>
        <p:spPr bwMode="auto">
          <a:xfrm>
            <a:off x="8543925" y="76200"/>
            <a:ext cx="523875" cy="457200"/>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b="1" kern="0" smtClean="0">
                <a:solidFill>
                  <a:srgbClr val="000000"/>
                </a:solidFill>
              </a:rPr>
              <a:t>29</a:t>
            </a:r>
            <a:endParaRPr lang="en-US" kern="0" smtClean="0">
              <a:solidFill>
                <a:srgbClr val="000000"/>
              </a:solidFill>
            </a:endParaRPr>
          </a:p>
        </p:txBody>
      </p:sp>
      <p:sp>
        <p:nvSpPr>
          <p:cNvPr id="118787" name="Title 1"/>
          <p:cNvSpPr txBox="1">
            <a:spLocks/>
          </p:cNvSpPr>
          <p:nvPr/>
        </p:nvSpPr>
        <p:spPr bwMode="auto">
          <a:xfrm>
            <a:off x="3995738" y="1268413"/>
            <a:ext cx="4968875" cy="792162"/>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4000" b="1">
                <a:solidFill>
                  <a:srgbClr val="FFFFFF"/>
                </a:solidFill>
              </a:rPr>
              <a:t>Subject (Theme)</a:t>
            </a:r>
          </a:p>
        </p:txBody>
      </p:sp>
      <p:sp>
        <p:nvSpPr>
          <p:cNvPr id="118788" name="Title 1"/>
          <p:cNvSpPr txBox="1">
            <a:spLocks/>
          </p:cNvSpPr>
          <p:nvPr/>
        </p:nvSpPr>
        <p:spPr bwMode="auto">
          <a:xfrm>
            <a:off x="468313" y="1268413"/>
            <a:ext cx="2808287" cy="792162"/>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4000" b="1">
                <a:solidFill>
                  <a:srgbClr val="FFFFFF"/>
                </a:solidFill>
              </a:rPr>
              <a:t>Topic</a:t>
            </a:r>
          </a:p>
        </p:txBody>
      </p:sp>
      <p:sp>
        <p:nvSpPr>
          <p:cNvPr id="7" name="TextBox 6"/>
          <p:cNvSpPr txBox="1">
            <a:spLocks noChangeArrowheads="1"/>
          </p:cNvSpPr>
          <p:nvPr/>
        </p:nvSpPr>
        <p:spPr bwMode="auto">
          <a:xfrm>
            <a:off x="468313" y="2349500"/>
            <a:ext cx="2509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Single word</a:t>
            </a:r>
          </a:p>
        </p:txBody>
      </p:sp>
      <p:sp>
        <p:nvSpPr>
          <p:cNvPr id="8" name="TextBox 7"/>
          <p:cNvSpPr txBox="1">
            <a:spLocks noChangeArrowheads="1"/>
          </p:cNvSpPr>
          <p:nvPr/>
        </p:nvSpPr>
        <p:spPr bwMode="auto">
          <a:xfrm>
            <a:off x="3995738" y="2349500"/>
            <a:ext cx="5148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More than 1 word</a:t>
            </a:r>
          </a:p>
        </p:txBody>
      </p:sp>
      <p:sp>
        <p:nvSpPr>
          <p:cNvPr id="9" name="TextBox 8"/>
          <p:cNvSpPr txBox="1">
            <a:spLocks noChangeArrowheads="1"/>
          </p:cNvSpPr>
          <p:nvPr/>
        </p:nvSpPr>
        <p:spPr bwMode="auto">
          <a:xfrm>
            <a:off x="468313" y="3213100"/>
            <a:ext cx="3033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Not a question</a:t>
            </a:r>
          </a:p>
        </p:txBody>
      </p:sp>
      <p:sp>
        <p:nvSpPr>
          <p:cNvPr id="10" name="TextBox 9"/>
          <p:cNvSpPr txBox="1">
            <a:spLocks noChangeArrowheads="1"/>
          </p:cNvSpPr>
          <p:nvPr/>
        </p:nvSpPr>
        <p:spPr bwMode="auto">
          <a:xfrm>
            <a:off x="3995738" y="3213100"/>
            <a:ext cx="5148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Can be worded as as question</a:t>
            </a:r>
          </a:p>
        </p:txBody>
      </p:sp>
      <p:sp>
        <p:nvSpPr>
          <p:cNvPr id="11" name="TextBox 10"/>
          <p:cNvSpPr txBox="1">
            <a:spLocks noChangeArrowheads="1"/>
          </p:cNvSpPr>
          <p:nvPr/>
        </p:nvSpPr>
        <p:spPr bwMode="auto">
          <a:xfrm>
            <a:off x="395288" y="4508500"/>
            <a:ext cx="1531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"Love"</a:t>
            </a:r>
          </a:p>
        </p:txBody>
      </p:sp>
      <p:sp>
        <p:nvSpPr>
          <p:cNvPr id="12" name="TextBox 11"/>
          <p:cNvSpPr txBox="1">
            <a:spLocks noChangeArrowheads="1"/>
          </p:cNvSpPr>
          <p:nvPr/>
        </p:nvSpPr>
        <p:spPr bwMode="auto">
          <a:xfrm>
            <a:off x="3995738" y="4508500"/>
            <a:ext cx="51482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b="1"/>
              <a:t>"The </a:t>
            </a:r>
            <a:r>
              <a:rPr lang="en-US" sz="3200" b="1">
                <a:solidFill>
                  <a:srgbClr val="000090"/>
                </a:solidFill>
              </a:rPr>
              <a:t>way</a:t>
            </a:r>
            <a:r>
              <a:rPr lang="en-US" sz="3200" b="1"/>
              <a:t> to love"</a:t>
            </a:r>
          </a:p>
          <a:p>
            <a:r>
              <a:rPr lang="en-US" sz="3200" b="1"/>
              <a:t>"</a:t>
            </a:r>
            <a:r>
              <a:rPr lang="en-US" sz="3200" b="1">
                <a:solidFill>
                  <a:srgbClr val="000090"/>
                </a:solidFill>
              </a:rPr>
              <a:t>How</a:t>
            </a:r>
            <a:r>
              <a:rPr lang="en-US" sz="3200" b="1"/>
              <a:t> should we love?"</a:t>
            </a:r>
          </a:p>
          <a:p>
            <a:r>
              <a:rPr lang="en-US" sz="3200" b="1"/>
              <a:t>"</a:t>
            </a:r>
            <a:r>
              <a:rPr lang="en-US" sz="3200" b="1">
                <a:solidFill>
                  <a:srgbClr val="FF0000"/>
                </a:solidFill>
              </a:rPr>
              <a:t>Reasons</a:t>
            </a:r>
            <a:r>
              <a:rPr lang="en-US" sz="3200" b="1"/>
              <a:t> to love"</a:t>
            </a:r>
          </a:p>
          <a:p>
            <a:r>
              <a:rPr lang="en-US" sz="3200" b="1"/>
              <a:t>"</a:t>
            </a:r>
            <a:r>
              <a:rPr lang="en-US" sz="3200" b="1">
                <a:solidFill>
                  <a:srgbClr val="FF0000"/>
                </a:solidFill>
              </a:rPr>
              <a:t>Why</a:t>
            </a:r>
            <a:r>
              <a:rPr lang="en-US" sz="3200" b="1"/>
              <a:t> should we love?"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838200"/>
          </a:xfrm>
        </p:spPr>
        <p:txBody>
          <a:bodyPr/>
          <a:lstStyle/>
          <a:p>
            <a:pPr eaLnBrk="1" hangingPunct="1"/>
            <a:r>
              <a:rPr lang="en-US">
                <a:latin typeface="SimHei" charset="0"/>
                <a:ea typeface="MS PGothic" charset="0"/>
                <a:cs typeface="SimHei" charset="0"/>
              </a:rPr>
              <a:t>练习</a:t>
            </a:r>
            <a:r>
              <a:rPr lang="en-US" altLang="ja-JP">
                <a:latin typeface="SimHei" charset="0"/>
                <a:ea typeface="Arial" charset="0"/>
                <a:cs typeface="Arial" charset="0"/>
              </a:rPr>
              <a:t>…</a:t>
            </a:r>
            <a:endParaRPr lang="en-US" altLang="zh-CN">
              <a:latin typeface="SimHei" charset="0"/>
              <a:ea typeface="Arial" charset="0"/>
              <a:cs typeface="Arial" charset="0"/>
            </a:endParaRPr>
          </a:p>
        </p:txBody>
      </p:sp>
      <p:sp>
        <p:nvSpPr>
          <p:cNvPr id="19149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pPr>
            <a:r>
              <a:rPr lang="en-US">
                <a:solidFill>
                  <a:srgbClr val="FFFFFF"/>
                </a:solidFill>
                <a:latin typeface="SimHei" charset="0"/>
                <a:ea typeface="SimHei" charset="0"/>
              </a:rPr>
              <a:t>1.	</a:t>
            </a:r>
            <a:r>
              <a:rPr lang="zh-CN" altLang="en-US">
                <a:solidFill>
                  <a:srgbClr val="FFFFFF"/>
                </a:solidFill>
                <a:latin typeface="SimHei" charset="0"/>
                <a:ea typeface="SimHei" charset="0"/>
              </a:rPr>
              <a:t>神把我们放在一起成为一家人以致我们能够互相帮助</a:t>
            </a:r>
            <a:endParaRPr lang="en-US">
              <a:solidFill>
                <a:srgbClr val="FFFFFF"/>
              </a:solidFill>
              <a:latin typeface="SimHei" charset="0"/>
              <a:ea typeface="SimHei" charset="0"/>
            </a:endParaRPr>
          </a:p>
        </p:txBody>
      </p:sp>
      <p:sp>
        <p:nvSpPr>
          <p:cNvPr id="40964" name="Text Box 20"/>
          <p:cNvSpPr txBox="1">
            <a:spLocks noChangeArrowheads="1"/>
          </p:cNvSpPr>
          <p:nvPr/>
        </p:nvSpPr>
        <p:spPr bwMode="auto">
          <a:xfrm>
            <a:off x="5856288" y="1447800"/>
            <a:ext cx="8032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题目</a:t>
            </a:r>
          </a:p>
        </p:txBody>
      </p:sp>
      <p:sp>
        <p:nvSpPr>
          <p:cNvPr id="40965" name="Text Box 21"/>
          <p:cNvSpPr txBox="1">
            <a:spLocks noChangeArrowheads="1"/>
          </p:cNvSpPr>
          <p:nvPr/>
        </p:nvSpPr>
        <p:spPr bwMode="auto">
          <a:xfrm>
            <a:off x="6918325" y="1447800"/>
            <a:ext cx="79692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主题</a:t>
            </a:r>
          </a:p>
        </p:txBody>
      </p:sp>
      <p:sp>
        <p:nvSpPr>
          <p:cNvPr id="40966" name="Text Box 22"/>
          <p:cNvSpPr txBox="1">
            <a:spLocks noChangeArrowheads="1"/>
          </p:cNvSpPr>
          <p:nvPr/>
        </p:nvSpPr>
        <p:spPr bwMode="auto">
          <a:xfrm>
            <a:off x="7764463" y="1447800"/>
            <a:ext cx="1409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中心意思</a:t>
            </a:r>
          </a:p>
        </p:txBody>
      </p:sp>
      <p:sp>
        <p:nvSpPr>
          <p:cNvPr id="119814" name="Text Box 23"/>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zh-CN" altLang="en-US">
              <a:solidFill>
                <a:srgbClr val="FFFFFF"/>
              </a:solidFill>
              <a:latin typeface="SimHei" charset="0"/>
              <a:cs typeface="SimHei" charset="0"/>
            </a:endParaRPr>
          </a:p>
        </p:txBody>
      </p:sp>
      <p:sp>
        <p:nvSpPr>
          <p:cNvPr id="40968" name="Rectangle 24"/>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SimHei" charset="0"/>
              <a:ea typeface="SimHei" charset="0"/>
              <a:cs typeface="SimHei" charset="0"/>
            </a:endParaRPr>
          </a:p>
        </p:txBody>
      </p:sp>
      <p:sp>
        <p:nvSpPr>
          <p:cNvPr id="40969" name="Rectangle 25"/>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SimHei" charset="0"/>
              <a:ea typeface="SimHei" charset="0"/>
              <a:cs typeface="SimHei" charset="0"/>
            </a:endParaRPr>
          </a:p>
        </p:txBody>
      </p:sp>
      <p:sp>
        <p:nvSpPr>
          <p:cNvPr id="40970" name="Rectangle 26"/>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SimHei" charset="0"/>
              <a:ea typeface="SimHei" charset="0"/>
              <a:cs typeface="SimHei" charset="0"/>
            </a:endParaRPr>
          </a:p>
        </p:txBody>
      </p:sp>
      <p:sp>
        <p:nvSpPr>
          <p:cNvPr id="191515" name="Rectangle 27"/>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rgbClr val="00CCFF"/>
              </a:buClr>
              <a:buSzPct val="65000"/>
              <a:buFont typeface="Arial" charset="0"/>
              <a:buNone/>
            </a:pPr>
            <a:r>
              <a:rPr lang="en-US" sz="3200">
                <a:solidFill>
                  <a:srgbClr val="FFFFFF"/>
                </a:solidFill>
                <a:latin typeface="SimHei" charset="0"/>
                <a:ea typeface="SimHei" charset="0"/>
              </a:rPr>
              <a:t>2.	</a:t>
            </a:r>
            <a:r>
              <a:rPr lang="zh-CN" altLang="en-US" sz="3200">
                <a:solidFill>
                  <a:srgbClr val="FFFFFF"/>
                </a:solidFill>
                <a:latin typeface="SimHei" charset="0"/>
                <a:ea typeface="SimHei" charset="0"/>
              </a:rPr>
              <a:t>什么是使人和睦的人</a:t>
            </a:r>
            <a:r>
              <a:rPr lang="en-US" altLang="ja-JP" sz="3200">
                <a:solidFill>
                  <a:srgbClr val="FFFFFF"/>
                </a:solidFill>
                <a:latin typeface="SimHei" charset="0"/>
                <a:ea typeface="Arial" charset="0"/>
                <a:cs typeface="Arial" charset="0"/>
              </a:rPr>
              <a:t>?</a:t>
            </a:r>
            <a:br>
              <a:rPr lang="en-US" altLang="ja-JP" sz="3200">
                <a:solidFill>
                  <a:srgbClr val="FFFFFF"/>
                </a:solidFill>
                <a:latin typeface="SimHei" charset="0"/>
                <a:ea typeface="Arial" charset="0"/>
                <a:cs typeface="Arial" charset="0"/>
              </a:rPr>
            </a:br>
            <a:r>
              <a:rPr lang="zh-CN" altLang="en-US" sz="3200">
                <a:solidFill>
                  <a:srgbClr val="FFFFFF"/>
                </a:solidFill>
                <a:latin typeface="SimHei" charset="0"/>
                <a:ea typeface="SimHei" charset="0"/>
              </a:rPr>
              <a:t>谁是使人和睦的人</a:t>
            </a:r>
            <a:r>
              <a:rPr lang="en-US" altLang="ja-JP" sz="3200">
                <a:solidFill>
                  <a:srgbClr val="FFFFFF"/>
                </a:solidFill>
                <a:latin typeface="SimHei" charset="0"/>
                <a:ea typeface="Arial" charset="0"/>
                <a:cs typeface="Arial" charset="0"/>
              </a:rPr>
              <a:t>?</a:t>
            </a:r>
            <a:endParaRPr lang="en-US" sz="3200">
              <a:solidFill>
                <a:srgbClr val="FFFFFF"/>
              </a:solidFill>
              <a:latin typeface="SimHei" charset="0"/>
              <a:ea typeface="Arial" charset="0"/>
              <a:cs typeface="Arial" charset="0"/>
            </a:endParaRPr>
          </a:p>
        </p:txBody>
      </p:sp>
      <p:sp>
        <p:nvSpPr>
          <p:cNvPr id="40972" name="Rectangle 28"/>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SimHei" charset="0"/>
              <a:ea typeface="SimHei" charset="0"/>
              <a:cs typeface="SimHei" charset="0"/>
            </a:endParaRPr>
          </a:p>
        </p:txBody>
      </p:sp>
      <p:sp>
        <p:nvSpPr>
          <p:cNvPr id="40973" name="Rectangle 29"/>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SimHei" charset="0"/>
              <a:ea typeface="SimHei" charset="0"/>
              <a:cs typeface="SimHei" charset="0"/>
            </a:endParaRPr>
          </a:p>
        </p:txBody>
      </p:sp>
      <p:sp>
        <p:nvSpPr>
          <p:cNvPr id="40974" name="Rectangle 30"/>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latin typeface="SimHei" charset="0"/>
              <a:ea typeface="SimHei" charset="0"/>
              <a:cs typeface="SimHei" charset="0"/>
            </a:endParaRPr>
          </a:p>
        </p:txBody>
      </p:sp>
      <p:sp>
        <p:nvSpPr>
          <p:cNvPr id="119822" name="Text Box 31"/>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29a</a:t>
            </a:r>
            <a:endParaRPr lang="en-US" altLang="zh-CN">
              <a:solidFill>
                <a:srgbClr val="FFFFFF"/>
              </a:solidFill>
              <a:cs typeface="Arial" charset="0"/>
            </a:endParaRPr>
          </a:p>
        </p:txBody>
      </p:sp>
      <p:grpSp>
        <p:nvGrpSpPr>
          <p:cNvPr id="2" name="Group 34"/>
          <p:cNvGrpSpPr>
            <a:grpSpLocks/>
          </p:cNvGrpSpPr>
          <p:nvPr/>
        </p:nvGrpSpPr>
        <p:grpSpPr bwMode="auto">
          <a:xfrm>
            <a:off x="8382000" y="2438400"/>
            <a:ext cx="493713" cy="493713"/>
            <a:chOff x="5952" y="1200"/>
            <a:chExt cx="311" cy="311"/>
          </a:xfrm>
        </p:grpSpPr>
        <p:sp>
          <p:nvSpPr>
            <p:cNvPr id="119827" name="Freeform 32"/>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28" name="Freeform 33"/>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35"/>
          <p:cNvGrpSpPr>
            <a:grpSpLocks/>
          </p:cNvGrpSpPr>
          <p:nvPr/>
        </p:nvGrpSpPr>
        <p:grpSpPr bwMode="auto">
          <a:xfrm>
            <a:off x="7315200" y="4800600"/>
            <a:ext cx="493713" cy="493713"/>
            <a:chOff x="5952" y="1200"/>
            <a:chExt cx="311" cy="311"/>
          </a:xfrm>
        </p:grpSpPr>
        <p:sp>
          <p:nvSpPr>
            <p:cNvPr id="119825" name="Freeform 36"/>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26" name="Freeform 37"/>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81000"/>
            <a:ext cx="8229600" cy="838200"/>
          </a:xfrm>
        </p:spPr>
        <p:txBody>
          <a:bodyPr/>
          <a:lstStyle/>
          <a:p>
            <a:pPr eaLnBrk="1" hangingPunct="1"/>
            <a:r>
              <a:rPr lang="zh-CN" altLang="en-US">
                <a:latin typeface="SimHei" charset="0"/>
                <a:ea typeface="MS PGothic" charset="0"/>
                <a:cs typeface="SimHei" charset="0"/>
              </a:rPr>
              <a:t>练习</a:t>
            </a:r>
            <a:r>
              <a:rPr lang="en-US" altLang="ja-JP">
                <a:latin typeface="SimHei" charset="0"/>
                <a:ea typeface="Arial" charset="0"/>
                <a:cs typeface="Arial" charset="0"/>
              </a:rPr>
              <a:t>…</a:t>
            </a:r>
            <a:endParaRPr lang="en-US" altLang="zh-CN">
              <a:latin typeface="SimHei" charset="0"/>
              <a:ea typeface="Arial" charset="0"/>
              <a:cs typeface="Arial" charset="0"/>
            </a:endParaRPr>
          </a:p>
        </p:txBody>
      </p:sp>
      <p:sp>
        <p:nvSpPr>
          <p:cNvPr id="19661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pPr>
            <a:r>
              <a:rPr lang="en-US">
                <a:solidFill>
                  <a:srgbClr val="FFFFFF"/>
                </a:solidFill>
                <a:latin typeface="SimHei" charset="0"/>
                <a:ea typeface="SimHei" charset="0"/>
              </a:rPr>
              <a:t>3.	</a:t>
            </a:r>
            <a:r>
              <a:rPr lang="ja-JP" altLang="en-US">
                <a:solidFill>
                  <a:srgbClr val="FFFFFF"/>
                </a:solidFill>
                <a:latin typeface="SimHei" charset="0"/>
                <a:ea typeface="SimHei" charset="0"/>
              </a:rPr>
              <a:t>领导无可取代</a:t>
            </a:r>
            <a:endParaRPr lang="en-US">
              <a:solidFill>
                <a:srgbClr val="FFFFFF"/>
              </a:solidFill>
              <a:latin typeface="SimHei" charset="0"/>
              <a:ea typeface="SimHei" charset="0"/>
            </a:endParaRPr>
          </a:p>
        </p:txBody>
      </p:sp>
      <p:sp>
        <p:nvSpPr>
          <p:cNvPr id="43012" name="Text Box 4"/>
          <p:cNvSpPr txBox="1">
            <a:spLocks noChangeArrowheads="1"/>
          </p:cNvSpPr>
          <p:nvPr/>
        </p:nvSpPr>
        <p:spPr bwMode="auto">
          <a:xfrm>
            <a:off x="5791200" y="1447800"/>
            <a:ext cx="8032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题目</a:t>
            </a:r>
          </a:p>
        </p:txBody>
      </p:sp>
      <p:sp>
        <p:nvSpPr>
          <p:cNvPr id="43013" name="Text Box 5"/>
          <p:cNvSpPr txBox="1">
            <a:spLocks noChangeArrowheads="1"/>
          </p:cNvSpPr>
          <p:nvPr/>
        </p:nvSpPr>
        <p:spPr bwMode="auto">
          <a:xfrm>
            <a:off x="6918325" y="1447800"/>
            <a:ext cx="79692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主题</a:t>
            </a:r>
          </a:p>
        </p:txBody>
      </p:sp>
      <p:sp>
        <p:nvSpPr>
          <p:cNvPr id="43014" name="Text Box 6"/>
          <p:cNvSpPr txBox="1">
            <a:spLocks noChangeArrowheads="1"/>
          </p:cNvSpPr>
          <p:nvPr/>
        </p:nvSpPr>
        <p:spPr bwMode="auto">
          <a:xfrm>
            <a:off x="7812088" y="1447800"/>
            <a:ext cx="14097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zh-CN" altLang="en-US" b="1" u="sng">
                <a:solidFill>
                  <a:srgbClr val="FFFFFF"/>
                </a:solidFill>
                <a:latin typeface="SimHei" charset="0"/>
                <a:cs typeface="SimHei" charset="0"/>
              </a:rPr>
              <a:t>中心意思</a:t>
            </a:r>
          </a:p>
        </p:txBody>
      </p:sp>
      <p:sp>
        <p:nvSpPr>
          <p:cNvPr id="121862"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zh-CN" altLang="en-US">
              <a:solidFill>
                <a:srgbClr val="FFFFFF"/>
              </a:solidFill>
              <a:cs typeface="Arial" charset="0"/>
            </a:endParaRPr>
          </a:p>
        </p:txBody>
      </p:sp>
      <p:sp>
        <p:nvSpPr>
          <p:cNvPr id="43016"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3017"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3018"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196619" name="Rectangle 11"/>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rgbClr val="00CCFF"/>
              </a:buClr>
              <a:buSzPct val="65000"/>
              <a:buFont typeface="Arial" charset="0"/>
              <a:buNone/>
            </a:pPr>
            <a:r>
              <a:rPr lang="en-US" sz="3200">
                <a:solidFill>
                  <a:srgbClr val="FFFFFF"/>
                </a:solidFill>
                <a:latin typeface="SimHei" charset="0"/>
                <a:ea typeface="SimHei" charset="0"/>
              </a:rPr>
              <a:t>4.	</a:t>
            </a:r>
            <a:r>
              <a:rPr lang="zh-CN" altLang="en-US" sz="3200">
                <a:solidFill>
                  <a:srgbClr val="FFFFFF"/>
                </a:solidFill>
                <a:latin typeface="SimHei" charset="0"/>
                <a:ea typeface="SimHei" charset="0"/>
              </a:rPr>
              <a:t>什么是神对于焦虑的药方？</a:t>
            </a:r>
            <a:endParaRPr lang="en-US" sz="3200">
              <a:solidFill>
                <a:srgbClr val="FFFFFF"/>
              </a:solidFill>
              <a:latin typeface="SimHei" charset="0"/>
              <a:ea typeface="SimHei" charset="0"/>
            </a:endParaRPr>
          </a:p>
        </p:txBody>
      </p:sp>
      <p:sp>
        <p:nvSpPr>
          <p:cNvPr id="43020"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3021"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43022"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a:solidFill>
                <a:srgbClr val="FFFFFF"/>
              </a:solidFill>
              <a:cs typeface="Arial" charset="0"/>
            </a:endParaRPr>
          </a:p>
        </p:txBody>
      </p:sp>
      <p:sp>
        <p:nvSpPr>
          <p:cNvPr id="121870"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altLang="zh-CN" b="1">
                <a:solidFill>
                  <a:srgbClr val="FFFFFF"/>
                </a:solidFill>
                <a:cs typeface="Arial" charset="0"/>
              </a:rPr>
              <a:t>29a</a:t>
            </a:r>
            <a:endParaRPr lang="en-US" altLang="zh-CN">
              <a:solidFill>
                <a:srgbClr val="FFFFFF"/>
              </a:solidFill>
              <a:cs typeface="Arial" charset="0"/>
            </a:endParaRPr>
          </a:p>
        </p:txBody>
      </p:sp>
      <p:grpSp>
        <p:nvGrpSpPr>
          <p:cNvPr id="2" name="Group 16"/>
          <p:cNvGrpSpPr>
            <a:grpSpLocks/>
          </p:cNvGrpSpPr>
          <p:nvPr/>
        </p:nvGrpSpPr>
        <p:grpSpPr bwMode="auto">
          <a:xfrm>
            <a:off x="6019800" y="2514600"/>
            <a:ext cx="493713" cy="493713"/>
            <a:chOff x="5952" y="1200"/>
            <a:chExt cx="311" cy="311"/>
          </a:xfrm>
        </p:grpSpPr>
        <p:sp>
          <p:nvSpPr>
            <p:cNvPr id="121875"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76"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121873"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74"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Zig Zag">
  <a:themeElements>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fontScheme name="Zig Zag">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clrMap bg1="dk2" tx1="lt1" bg2="dk1" tx2="lt2" accent1="accent1" accent2="accent2" accent3="accent3" accent4="accent4" accent5="accent5" accent6="accent6" hlink="hlink" folHlink="folHlink"/>
    </a:extraClrScheme>
    <a:extraClrScheme>
      <a:clrScheme name="Zig Zag 2">
        <a:dk1>
          <a:srgbClr val="3E3E5C"/>
        </a:dk1>
        <a:lt1>
          <a:srgbClr val="FFFF66"/>
        </a:lt1>
        <a:dk2>
          <a:srgbClr val="C26570"/>
        </a:dk2>
        <a:lt2>
          <a:srgbClr val="FFFF66"/>
        </a:lt2>
        <a:accent1>
          <a:srgbClr val="60597B"/>
        </a:accent1>
        <a:accent2>
          <a:srgbClr val="6666FF"/>
        </a:accent2>
        <a:accent3>
          <a:srgbClr val="DDB8BB"/>
        </a:accent3>
        <a:accent4>
          <a:srgbClr val="DADA56"/>
        </a:accent4>
        <a:accent5>
          <a:srgbClr val="B6B5BF"/>
        </a:accent5>
        <a:accent6>
          <a:srgbClr val="5C5CE7"/>
        </a:accent6>
        <a:hlink>
          <a:srgbClr val="99CCFF"/>
        </a:hlink>
        <a:folHlink>
          <a:srgbClr val="CC66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3211</TotalTime>
  <Words>591</Words>
  <Application>Microsoft Macintosh PowerPoint</Application>
  <PresentationFormat>On-screen Show (4:3)</PresentationFormat>
  <Paragraphs>169</Paragraphs>
  <Slides>19</Slides>
  <Notes>17</Notes>
  <HiddenSlides>1</HiddenSlides>
  <MMClips>0</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19</vt:i4>
      </vt:variant>
    </vt:vector>
  </HeadingPairs>
  <TitlesOfParts>
    <vt:vector size="47" baseType="lpstr">
      <vt:lpstr>Arial</vt:lpstr>
      <vt:lpstr>MS PGothic</vt:lpstr>
      <vt:lpstr>ＭＳ Ｐゴシック</vt:lpstr>
      <vt:lpstr>Geneva</vt:lpstr>
      <vt:lpstr>Futura</vt:lpstr>
      <vt:lpstr>Helvetica</vt:lpstr>
      <vt:lpstr>Wingdings</vt:lpstr>
      <vt:lpstr>Times New Roman</vt:lpstr>
      <vt:lpstr>Times</vt:lpstr>
      <vt:lpstr>Book Antiqua</vt:lpstr>
      <vt:lpstr>Monotype Sorts</vt:lpstr>
      <vt:lpstr>Verdana</vt:lpstr>
      <vt:lpstr>MS Pゴシック</vt:lpstr>
      <vt:lpstr>SimHei</vt:lpstr>
      <vt:lpstr>AraIL</vt:lpstr>
      <vt:lpstr>SimSun</vt:lpstr>
      <vt:lpstr>Blank Presentation</vt:lpstr>
      <vt:lpstr>1_Fossil</vt:lpstr>
      <vt:lpstr>1_Wood</vt:lpstr>
      <vt:lpstr>2_untitled 1</vt:lpstr>
      <vt:lpstr>1_Zig Zag</vt:lpstr>
      <vt:lpstr>1_Warp</vt:lpstr>
      <vt:lpstr>1_Textured</vt:lpstr>
      <vt:lpstr>3_untitled 1</vt:lpstr>
      <vt:lpstr>2_Schmooze</vt:lpstr>
      <vt:lpstr>2_Textured</vt:lpstr>
      <vt:lpstr>1_Default Design</vt:lpstr>
      <vt:lpstr>20_Default Design</vt:lpstr>
      <vt:lpstr>什么是 中心意思？</vt:lpstr>
      <vt:lpstr>“中心意思”的重要性</vt:lpstr>
      <vt:lpstr>PowerPoint Presentation</vt:lpstr>
      <vt:lpstr>准备释经讲道的过程</vt:lpstr>
      <vt:lpstr>中心意思的同义词</vt:lpstr>
      <vt:lpstr>组成中心意思(信息中心主题)</vt:lpstr>
      <vt:lpstr>What's the Difference?</vt:lpstr>
      <vt:lpstr>练习…</vt:lpstr>
      <vt:lpstr>练习…</vt:lpstr>
      <vt:lpstr>练习…</vt:lpstr>
      <vt:lpstr>练习…</vt:lpstr>
      <vt:lpstr>练习…</vt:lpstr>
      <vt:lpstr>准备释经讲道的过程</vt:lpstr>
      <vt:lpstr>解经主旨: 教会应该正确地挽回犯罪跌倒的基督徒的原因是因为挽回是施行神的权柄的延伸 </vt:lpstr>
      <vt:lpstr>中心意思:</vt:lpstr>
      <vt:lpstr>如何正确地挽回犯罪的基督徒?</vt:lpstr>
      <vt:lpstr>我们第二个问题的答案在第18-20节: 为什么要正确地挽回犯罪的基督徒?</vt:lpstr>
      <vt:lpstr>Black</vt:lpstr>
      <vt:lpstr>圣经学习链接地址 biblestudydownloads.com</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Idea?</dc:title>
  <dc:creator>Rick Griffith</dc:creator>
  <cp:lastModifiedBy>Rick Griffith</cp:lastModifiedBy>
  <cp:revision>67</cp:revision>
  <dcterms:created xsi:type="dcterms:W3CDTF">2009-03-16T03:43:15Z</dcterms:created>
  <dcterms:modified xsi:type="dcterms:W3CDTF">2015-07-02T09:38:38Z</dcterms:modified>
</cp:coreProperties>
</file>