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slideLayouts/slideLayout80.xml" ContentType="application/vnd.openxmlformats-officedocument.presentationml.slideLayout+xml"/>
  <Override PartName="/ppt/theme/theme9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10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11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12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3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4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5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6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7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18.xml" ContentType="application/vnd.openxmlformats-officedocument.theme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theme/theme19.xml" ContentType="application/vnd.openxmlformats-officedocument.theme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theme/theme20.xml" ContentType="application/vnd.openxmlformats-officedocument.theme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theme/theme21.xml" ContentType="application/vnd.openxmlformats-officedocument.theme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2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theme/theme23.xml" ContentType="application/vnd.openxmlformats-officedocument.theme+xml"/>
  <Override PartName="/ppt/slideLayouts/slideLayout242.xml" ContentType="application/vnd.openxmlformats-officedocument.presentationml.slideLayout+xml"/>
  <Override PartName="/ppt/theme/theme24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5.xml" ContentType="application/vnd.openxmlformats-officedocument.theme+xml"/>
  <Override PartName="/ppt/theme/theme26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0" r:id="rId1"/>
    <p:sldMasterId id="2147483740" r:id="rId2"/>
    <p:sldMasterId id="2147483785" r:id="rId3"/>
    <p:sldMasterId id="2147483797" r:id="rId4"/>
    <p:sldMasterId id="2147483809" r:id="rId5"/>
    <p:sldMasterId id="2147483821" r:id="rId6"/>
    <p:sldMasterId id="2147483833" r:id="rId7"/>
    <p:sldMasterId id="2147483845" r:id="rId8"/>
    <p:sldMasterId id="2147483857" r:id="rId9"/>
    <p:sldMasterId id="2147483859" r:id="rId10"/>
    <p:sldMasterId id="2147483871" r:id="rId11"/>
    <p:sldMasterId id="2147483877" r:id="rId12"/>
    <p:sldMasterId id="2147483889" r:id="rId13"/>
    <p:sldMasterId id="2147483902" r:id="rId14"/>
    <p:sldMasterId id="2147483915" r:id="rId15"/>
    <p:sldMasterId id="2147483928" r:id="rId16"/>
    <p:sldMasterId id="2147483942" r:id="rId17"/>
    <p:sldMasterId id="2147483956" r:id="rId18"/>
    <p:sldMasterId id="2147483970" r:id="rId19"/>
    <p:sldMasterId id="2147483984" r:id="rId20"/>
    <p:sldMasterId id="2147483998" r:id="rId21"/>
    <p:sldMasterId id="2147484010" r:id="rId22"/>
    <p:sldMasterId id="2147484023" r:id="rId23"/>
    <p:sldMasterId id="2147484035" r:id="rId24"/>
    <p:sldMasterId id="2147484037" r:id="rId25"/>
  </p:sldMasterIdLst>
  <p:notesMasterIdLst>
    <p:notesMasterId r:id="rId69"/>
  </p:notesMasterIdLst>
  <p:sldIdLst>
    <p:sldId id="268" r:id="rId26"/>
    <p:sldId id="300" r:id="rId27"/>
    <p:sldId id="301" r:id="rId28"/>
    <p:sldId id="302" r:id="rId29"/>
    <p:sldId id="303" r:id="rId30"/>
    <p:sldId id="304" r:id="rId31"/>
    <p:sldId id="305" r:id="rId32"/>
    <p:sldId id="306" r:id="rId33"/>
    <p:sldId id="307" r:id="rId34"/>
    <p:sldId id="308" r:id="rId35"/>
    <p:sldId id="309" r:id="rId36"/>
    <p:sldId id="310" r:id="rId37"/>
    <p:sldId id="311" r:id="rId38"/>
    <p:sldId id="312" r:id="rId39"/>
    <p:sldId id="313" r:id="rId40"/>
    <p:sldId id="314" r:id="rId41"/>
    <p:sldId id="315" r:id="rId42"/>
    <p:sldId id="316" r:id="rId43"/>
    <p:sldId id="317" r:id="rId44"/>
    <p:sldId id="318" r:id="rId45"/>
    <p:sldId id="319" r:id="rId46"/>
    <p:sldId id="320" r:id="rId47"/>
    <p:sldId id="321" r:id="rId48"/>
    <p:sldId id="280" r:id="rId49"/>
    <p:sldId id="322" r:id="rId50"/>
    <p:sldId id="323" r:id="rId51"/>
    <p:sldId id="324" r:id="rId52"/>
    <p:sldId id="339" r:id="rId53"/>
    <p:sldId id="326" r:id="rId54"/>
    <p:sldId id="340" r:id="rId55"/>
    <p:sldId id="328" r:id="rId56"/>
    <p:sldId id="329" r:id="rId57"/>
    <p:sldId id="330" r:id="rId58"/>
    <p:sldId id="331" r:id="rId59"/>
    <p:sldId id="332" r:id="rId60"/>
    <p:sldId id="333" r:id="rId61"/>
    <p:sldId id="334" r:id="rId62"/>
    <p:sldId id="335" r:id="rId63"/>
    <p:sldId id="336" r:id="rId64"/>
    <p:sldId id="341" r:id="rId65"/>
    <p:sldId id="342" r:id="rId66"/>
    <p:sldId id="337" r:id="rId67"/>
    <p:sldId id="343" r:id="rId6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0"/>
    <p:restoredTop sz="95203" autoAdjust="0"/>
  </p:normalViewPr>
  <p:slideViewPr>
    <p:cSldViewPr snapToGrid="0" snapToObjects="1">
      <p:cViewPr varScale="1">
        <p:scale>
          <a:sx n="41" d="100"/>
          <a:sy n="41" d="100"/>
        </p:scale>
        <p:origin x="-2088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0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63" Type="http://schemas.openxmlformats.org/officeDocument/2006/relationships/slide" Target="slides/slide38.xml"/><Relationship Id="rId64" Type="http://schemas.openxmlformats.org/officeDocument/2006/relationships/slide" Target="slides/slide39.xml"/><Relationship Id="rId65" Type="http://schemas.openxmlformats.org/officeDocument/2006/relationships/slide" Target="slides/slide40.xml"/><Relationship Id="rId66" Type="http://schemas.openxmlformats.org/officeDocument/2006/relationships/slide" Target="slides/slide41.xml"/><Relationship Id="rId67" Type="http://schemas.openxmlformats.org/officeDocument/2006/relationships/slide" Target="slides/slide42.xml"/><Relationship Id="rId68" Type="http://schemas.openxmlformats.org/officeDocument/2006/relationships/slide" Target="slides/slide43.xml"/><Relationship Id="rId69" Type="http://schemas.openxmlformats.org/officeDocument/2006/relationships/notesMaster" Target="notesMasters/notesMaster1.xml"/><Relationship Id="rId50" Type="http://schemas.openxmlformats.org/officeDocument/2006/relationships/slide" Target="slides/slide25.xml"/><Relationship Id="rId51" Type="http://schemas.openxmlformats.org/officeDocument/2006/relationships/slide" Target="slides/slide26.xml"/><Relationship Id="rId52" Type="http://schemas.openxmlformats.org/officeDocument/2006/relationships/slide" Target="slides/slide27.xml"/><Relationship Id="rId53" Type="http://schemas.openxmlformats.org/officeDocument/2006/relationships/slide" Target="slides/slide28.xml"/><Relationship Id="rId54" Type="http://schemas.openxmlformats.org/officeDocument/2006/relationships/slide" Target="slides/slide29.xml"/><Relationship Id="rId55" Type="http://schemas.openxmlformats.org/officeDocument/2006/relationships/slide" Target="slides/slide30.xml"/><Relationship Id="rId56" Type="http://schemas.openxmlformats.org/officeDocument/2006/relationships/slide" Target="slides/slide31.xml"/><Relationship Id="rId57" Type="http://schemas.openxmlformats.org/officeDocument/2006/relationships/slide" Target="slides/slide32.xml"/><Relationship Id="rId58" Type="http://schemas.openxmlformats.org/officeDocument/2006/relationships/slide" Target="slides/slide33.xml"/><Relationship Id="rId59" Type="http://schemas.openxmlformats.org/officeDocument/2006/relationships/slide" Target="slides/slide34.xml"/><Relationship Id="rId40" Type="http://schemas.openxmlformats.org/officeDocument/2006/relationships/slide" Target="slides/slide15.xml"/><Relationship Id="rId41" Type="http://schemas.openxmlformats.org/officeDocument/2006/relationships/slide" Target="slides/slide16.xml"/><Relationship Id="rId42" Type="http://schemas.openxmlformats.org/officeDocument/2006/relationships/slide" Target="slides/slide17.xml"/><Relationship Id="rId43" Type="http://schemas.openxmlformats.org/officeDocument/2006/relationships/slide" Target="slides/slide18.xml"/><Relationship Id="rId44" Type="http://schemas.openxmlformats.org/officeDocument/2006/relationships/slide" Target="slides/slide19.xml"/><Relationship Id="rId45" Type="http://schemas.openxmlformats.org/officeDocument/2006/relationships/slide" Target="slides/slide20.xml"/><Relationship Id="rId46" Type="http://schemas.openxmlformats.org/officeDocument/2006/relationships/slide" Target="slides/slide21.xml"/><Relationship Id="rId47" Type="http://schemas.openxmlformats.org/officeDocument/2006/relationships/slide" Target="slides/slide22.xml"/><Relationship Id="rId48" Type="http://schemas.openxmlformats.org/officeDocument/2006/relationships/slide" Target="slides/slide23.xml"/><Relationship Id="rId4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5.xml"/><Relationship Id="rId31" Type="http://schemas.openxmlformats.org/officeDocument/2006/relationships/slide" Target="slides/slide6.xml"/><Relationship Id="rId32" Type="http://schemas.openxmlformats.org/officeDocument/2006/relationships/slide" Target="slides/slide7.xml"/><Relationship Id="rId33" Type="http://schemas.openxmlformats.org/officeDocument/2006/relationships/slide" Target="slides/slide8.xml"/><Relationship Id="rId34" Type="http://schemas.openxmlformats.org/officeDocument/2006/relationships/slide" Target="slides/slide9.xml"/><Relationship Id="rId35" Type="http://schemas.openxmlformats.org/officeDocument/2006/relationships/slide" Target="slides/slide10.xml"/><Relationship Id="rId36" Type="http://schemas.openxmlformats.org/officeDocument/2006/relationships/slide" Target="slides/slide11.xml"/><Relationship Id="rId37" Type="http://schemas.openxmlformats.org/officeDocument/2006/relationships/slide" Target="slides/slide12.xml"/><Relationship Id="rId38" Type="http://schemas.openxmlformats.org/officeDocument/2006/relationships/slide" Target="slides/slide13.xml"/><Relationship Id="rId39" Type="http://schemas.openxmlformats.org/officeDocument/2006/relationships/slide" Target="slides/slide14.xml"/><Relationship Id="rId70" Type="http://schemas.openxmlformats.org/officeDocument/2006/relationships/printerSettings" Target="printerSettings/printerSettings1.bin"/><Relationship Id="rId71" Type="http://schemas.openxmlformats.org/officeDocument/2006/relationships/presProps" Target="presProps.xml"/><Relationship Id="rId72" Type="http://schemas.openxmlformats.org/officeDocument/2006/relationships/viewProps" Target="viewProps.xml"/><Relationship Id="rId20" Type="http://schemas.openxmlformats.org/officeDocument/2006/relationships/slideMaster" Target="slideMasters/slideMaster20.xml"/><Relationship Id="rId21" Type="http://schemas.openxmlformats.org/officeDocument/2006/relationships/slideMaster" Target="slideMasters/slideMaster21.xml"/><Relationship Id="rId22" Type="http://schemas.openxmlformats.org/officeDocument/2006/relationships/slideMaster" Target="slideMasters/slideMaster22.xml"/><Relationship Id="rId23" Type="http://schemas.openxmlformats.org/officeDocument/2006/relationships/slideMaster" Target="slideMasters/slideMaster23.xml"/><Relationship Id="rId24" Type="http://schemas.openxmlformats.org/officeDocument/2006/relationships/slideMaster" Target="slideMasters/slideMaster24.xml"/><Relationship Id="rId25" Type="http://schemas.openxmlformats.org/officeDocument/2006/relationships/slideMaster" Target="slideMasters/slideMaster25.xml"/><Relationship Id="rId26" Type="http://schemas.openxmlformats.org/officeDocument/2006/relationships/slide" Target="slides/slide1.xml"/><Relationship Id="rId27" Type="http://schemas.openxmlformats.org/officeDocument/2006/relationships/slide" Target="slides/slide2.xml"/><Relationship Id="rId28" Type="http://schemas.openxmlformats.org/officeDocument/2006/relationships/slide" Target="slides/slide3.xml"/><Relationship Id="rId29" Type="http://schemas.openxmlformats.org/officeDocument/2006/relationships/slide" Target="slides/slide4.xml"/><Relationship Id="rId73" Type="http://schemas.openxmlformats.org/officeDocument/2006/relationships/theme" Target="theme/theme1.xml"/><Relationship Id="rId74" Type="http://schemas.openxmlformats.org/officeDocument/2006/relationships/tableStyles" Target="tableStyles.xml"/><Relationship Id="rId60" Type="http://schemas.openxmlformats.org/officeDocument/2006/relationships/slide" Target="slides/slide35.xml"/><Relationship Id="rId61" Type="http://schemas.openxmlformats.org/officeDocument/2006/relationships/slide" Target="slides/slide36.xml"/><Relationship Id="rId62" Type="http://schemas.openxmlformats.org/officeDocument/2006/relationships/slide" Target="slides/slide37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82B405-2300-0E43-B44B-4081F014EDC6}" type="datetimeFigureOut">
              <a:rPr lang="en-US" smtClean="0"/>
              <a:t>2/7/15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15F306-B5D0-F441-8350-4642995BD6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132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DBB0038D-F65F-6D4D-B63B-BC2A7ED7CF7B}" type="slidenum">
              <a:rPr lang="en-US" sz="1200">
                <a:solidFill>
                  <a:prstClr val="black"/>
                </a:solidFill>
              </a:rPr>
              <a:pPr eaLnBrk="1" hangingPunct="1"/>
              <a:t>2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1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6428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617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3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defRPr>
            </a:lvl1pPr>
            <a:lvl2pPr marL="742950" indent="-285750" eaLnBrk="0" hangingPunct="0">
              <a:defRPr sz="3400">
                <a:solidFill>
                  <a:srgbClr val="000000"/>
                </a:solidFill>
                <a:latin typeface="Times New Roman" charset="0"/>
                <a:ea typeface="ＭＳ Ｐゴシック" charset="0"/>
                <a:sym typeface="Times New Roman" charset="0"/>
              </a:defRPr>
            </a:lvl2pPr>
            <a:lvl3pPr marL="1143000" indent="-228600" eaLnBrk="0" hangingPunct="0">
              <a:defRPr sz="3400">
                <a:solidFill>
                  <a:srgbClr val="000000"/>
                </a:solidFill>
                <a:latin typeface="Times New Roman" charset="0"/>
                <a:ea typeface="ＭＳ Ｐゴシック" charset="0"/>
                <a:sym typeface="Times New Roman" charset="0"/>
              </a:defRPr>
            </a:lvl3pPr>
            <a:lvl4pPr marL="1600200" indent="-228600" eaLnBrk="0" hangingPunct="0">
              <a:defRPr sz="3400">
                <a:solidFill>
                  <a:srgbClr val="000000"/>
                </a:solidFill>
                <a:latin typeface="Times New Roman" charset="0"/>
                <a:ea typeface="ＭＳ Ｐゴシック" charset="0"/>
                <a:sym typeface="Times New Roman" charset="0"/>
              </a:defRPr>
            </a:lvl4pPr>
            <a:lvl5pPr marL="2057400" indent="-228600" eaLnBrk="0" hangingPunct="0">
              <a:defRPr sz="3400">
                <a:solidFill>
                  <a:srgbClr val="000000"/>
                </a:solidFill>
                <a:latin typeface="Times New Roman" charset="0"/>
                <a:ea typeface="ＭＳ Ｐゴシック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Times New Roman" charset="0"/>
                <a:ea typeface="ＭＳ Ｐゴシック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Times New Roman" charset="0"/>
                <a:ea typeface="ＭＳ Ｐゴシック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Times New Roman" charset="0"/>
                <a:ea typeface="ＭＳ Ｐゴシック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Times New Roman" charset="0"/>
                <a:ea typeface="ＭＳ Ｐゴシック" charset="0"/>
                <a:sym typeface="Times New Roman" charset="0"/>
              </a:defRPr>
            </a:lvl9pPr>
          </a:lstStyle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235E5A79-B532-1544-9971-B2868DC16BF0}" type="slidenum">
              <a:rPr lang="en-US" altLang="zh-CN" sz="1200">
                <a:latin typeface="Calibri" charset="0"/>
                <a:ea typeface="宋体" charset="0"/>
                <a:cs typeface="宋体" charset="0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altLang="zh-CN" sz="1200">
              <a:latin typeface="Calibri" charset="0"/>
              <a:ea typeface="宋体" charset="0"/>
              <a:cs typeface="宋体" charset="0"/>
            </a:endParaRPr>
          </a:p>
        </p:txBody>
      </p:sp>
      <p:sp>
        <p:nvSpPr>
          <p:cNvPr id="940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4003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100" kern="1200" dirty="0" smtClean="0">
                <a:solidFill>
                  <a:schemeClr val="tx1"/>
                </a:solidFill>
                <a:effectLst/>
                <a:latin typeface="Times New Roman" pitchFamily="-111" charset="0"/>
                <a:ea typeface="ＭＳ Ｐゴシック" pitchFamily="-111" charset="-128"/>
                <a:cs typeface="ＭＳ Ｐゴシック" pitchFamily="-111" charset="-128"/>
              </a:rPr>
              <a:t>Women who prayed or prophesied without a head covering shamed their husbands as their head (</a:t>
            </a:r>
            <a:r>
              <a:rPr lang="en-US" sz="1100" u="sng" kern="1200" dirty="0" smtClean="0">
                <a:solidFill>
                  <a:schemeClr val="tx1"/>
                </a:solidFill>
                <a:effectLst/>
                <a:latin typeface="Times New Roman" pitchFamily="-111" charset="0"/>
                <a:ea typeface="ＭＳ Ｐゴシック" pitchFamily="-111" charset="-128"/>
                <a:cs typeface="ＭＳ Ｐゴシック" pitchFamily="-111" charset="-128"/>
              </a:rPr>
              <a:t>5-6</a:t>
            </a:r>
            <a:r>
              <a:rPr lang="en-US" sz="1100" kern="1200" dirty="0" smtClean="0">
                <a:solidFill>
                  <a:schemeClr val="tx1"/>
                </a:solidFill>
                <a:effectLst/>
                <a:latin typeface="Times New Roman" pitchFamily="-111" charset="0"/>
                <a:ea typeface="ＭＳ Ｐゴシック" pitchFamily="-111" charset="-128"/>
                <a:cs typeface="ＭＳ Ｐゴシック" pitchFamily="-111" charset="-128"/>
              </a:rPr>
              <a:t>).</a:t>
            </a:r>
            <a:r>
              <a:rPr lang="en-US" dirty="0" smtClean="0">
                <a:effectLst/>
              </a:rPr>
              <a:t> </a:t>
            </a:r>
            <a:endParaRPr lang="en-US" dirty="0" smtClean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3421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822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3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defRPr>
            </a:lvl1pPr>
            <a:lvl2pPr marL="742950" indent="-285750" eaLnBrk="0" hangingPunct="0">
              <a:defRPr sz="3400">
                <a:solidFill>
                  <a:srgbClr val="000000"/>
                </a:solidFill>
                <a:latin typeface="Times New Roman" charset="0"/>
                <a:ea typeface="ＭＳ Ｐゴシック" charset="0"/>
                <a:sym typeface="Times New Roman" charset="0"/>
              </a:defRPr>
            </a:lvl2pPr>
            <a:lvl3pPr marL="1143000" indent="-228600" eaLnBrk="0" hangingPunct="0">
              <a:defRPr sz="3400">
                <a:solidFill>
                  <a:srgbClr val="000000"/>
                </a:solidFill>
                <a:latin typeface="Times New Roman" charset="0"/>
                <a:ea typeface="ＭＳ Ｐゴシック" charset="0"/>
                <a:sym typeface="Times New Roman" charset="0"/>
              </a:defRPr>
            </a:lvl3pPr>
            <a:lvl4pPr marL="1600200" indent="-228600" eaLnBrk="0" hangingPunct="0">
              <a:defRPr sz="3400">
                <a:solidFill>
                  <a:srgbClr val="000000"/>
                </a:solidFill>
                <a:latin typeface="Times New Roman" charset="0"/>
                <a:ea typeface="ＭＳ Ｐゴシック" charset="0"/>
                <a:sym typeface="Times New Roman" charset="0"/>
              </a:defRPr>
            </a:lvl4pPr>
            <a:lvl5pPr marL="2057400" indent="-228600" eaLnBrk="0" hangingPunct="0">
              <a:defRPr sz="3400">
                <a:solidFill>
                  <a:srgbClr val="000000"/>
                </a:solidFill>
                <a:latin typeface="Times New Roman" charset="0"/>
                <a:ea typeface="ＭＳ Ｐゴシック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Times New Roman" charset="0"/>
                <a:ea typeface="ＭＳ Ｐゴシック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Times New Roman" charset="0"/>
                <a:ea typeface="ＭＳ Ｐゴシック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Times New Roman" charset="0"/>
                <a:ea typeface="ＭＳ Ｐゴシック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Times New Roman" charset="0"/>
                <a:ea typeface="ＭＳ Ｐゴシック" charset="0"/>
                <a:sym typeface="Times New Roman" charset="0"/>
              </a:defRPr>
            </a:lvl9pPr>
          </a:lstStyle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860C6E03-A576-5247-897E-B74D2C84C29C}" type="slidenum">
              <a:rPr lang="en-US" altLang="zh-CN" sz="1200">
                <a:latin typeface="Calibri" charset="0"/>
                <a:ea typeface="宋体" charset="0"/>
                <a:cs typeface="宋体" charset="0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altLang="zh-CN" sz="1200">
              <a:latin typeface="Calibri" charset="0"/>
              <a:ea typeface="宋体" charset="0"/>
              <a:cs typeface="宋体" charset="0"/>
            </a:endParaRPr>
          </a:p>
        </p:txBody>
      </p:sp>
      <p:sp>
        <p:nvSpPr>
          <p:cNvPr id="942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4208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100" kern="1200" dirty="0" smtClean="0">
                <a:solidFill>
                  <a:schemeClr val="tx1"/>
                </a:solidFill>
                <a:effectLst/>
                <a:latin typeface="Times New Roman" pitchFamily="-111" charset="0"/>
                <a:ea typeface="ＭＳ Ｐゴシック" pitchFamily="-111" charset="-128"/>
                <a:cs typeface="ＭＳ Ｐゴシック" pitchFamily="-111" charset="-128"/>
              </a:rPr>
              <a:t>How? Loose and flowing hair in Corinth depicted those who were unmarried, suspected of adultery or pagan prophetesses in a frenzy!  Their speaking without a head covering was as disgraceful as having their heads shaved!</a:t>
            </a:r>
            <a:r>
              <a:rPr lang="en-US" dirty="0" smtClean="0">
                <a:effectLst/>
              </a:rPr>
              <a:t> </a:t>
            </a:r>
            <a:endParaRPr lang="en-US" dirty="0" smtClean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2487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27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3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defRPr>
            </a:lvl1pPr>
            <a:lvl2pPr marL="742950" indent="-285750" eaLnBrk="0" hangingPunct="0">
              <a:defRPr sz="3400">
                <a:solidFill>
                  <a:srgbClr val="000000"/>
                </a:solidFill>
                <a:latin typeface="Times New Roman" charset="0"/>
                <a:ea typeface="ＭＳ Ｐゴシック" charset="0"/>
                <a:sym typeface="Times New Roman" charset="0"/>
              </a:defRPr>
            </a:lvl2pPr>
            <a:lvl3pPr marL="1143000" indent="-228600" eaLnBrk="0" hangingPunct="0">
              <a:defRPr sz="3400">
                <a:solidFill>
                  <a:srgbClr val="000000"/>
                </a:solidFill>
                <a:latin typeface="Times New Roman" charset="0"/>
                <a:ea typeface="ＭＳ Ｐゴシック" charset="0"/>
                <a:sym typeface="Times New Roman" charset="0"/>
              </a:defRPr>
            </a:lvl3pPr>
            <a:lvl4pPr marL="1600200" indent="-228600" eaLnBrk="0" hangingPunct="0">
              <a:defRPr sz="3400">
                <a:solidFill>
                  <a:srgbClr val="000000"/>
                </a:solidFill>
                <a:latin typeface="Times New Roman" charset="0"/>
                <a:ea typeface="ＭＳ Ｐゴシック" charset="0"/>
                <a:sym typeface="Times New Roman" charset="0"/>
              </a:defRPr>
            </a:lvl4pPr>
            <a:lvl5pPr marL="2057400" indent="-228600" eaLnBrk="0" hangingPunct="0">
              <a:defRPr sz="3400">
                <a:solidFill>
                  <a:srgbClr val="000000"/>
                </a:solidFill>
                <a:latin typeface="Times New Roman" charset="0"/>
                <a:ea typeface="ＭＳ Ｐゴシック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Times New Roman" charset="0"/>
                <a:ea typeface="ＭＳ Ｐゴシック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Times New Roman" charset="0"/>
                <a:ea typeface="ＭＳ Ｐゴシック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Times New Roman" charset="0"/>
                <a:ea typeface="ＭＳ Ｐゴシック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Times New Roman" charset="0"/>
                <a:ea typeface="ＭＳ Ｐゴシック" charset="0"/>
                <a:sym typeface="Times New Roman" charset="0"/>
              </a:defRPr>
            </a:lvl9pPr>
          </a:lstStyle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C7039570-7CD4-5146-AE75-2A75F1E3C549}" type="slidenum">
              <a:rPr lang="en-US" altLang="zh-CN" sz="1200">
                <a:latin typeface="Calibri" charset="0"/>
                <a:ea typeface="宋体" charset="0"/>
                <a:cs typeface="宋体" charset="0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altLang="zh-CN" sz="1200">
              <a:latin typeface="Calibri" charset="0"/>
              <a:ea typeface="宋体" charset="0"/>
              <a:cs typeface="宋体" charset="0"/>
            </a:endParaRPr>
          </a:p>
        </p:txBody>
      </p:sp>
      <p:sp>
        <p:nvSpPr>
          <p:cNvPr id="944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441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100" kern="1200" dirty="0" smtClean="0">
                <a:solidFill>
                  <a:schemeClr val="tx1"/>
                </a:solidFill>
                <a:effectLst/>
                <a:latin typeface="Times New Roman" pitchFamily="-111" charset="0"/>
                <a:ea typeface="ＭＳ Ｐゴシック" pitchFamily="-111" charset="-128"/>
                <a:cs typeface="ＭＳ Ｐゴシック" pitchFamily="-111" charset="-128"/>
              </a:rPr>
              <a:t>And what would it communicate for a woman to shave her head?</a:t>
            </a:r>
            <a:r>
              <a:rPr lang="en-US" dirty="0" smtClean="0">
                <a:effectLst/>
              </a:rPr>
              <a:t> </a:t>
            </a:r>
            <a:endParaRPr lang="en-US" dirty="0" smtClean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8758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232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3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defRPr>
            </a:lvl1pPr>
            <a:lvl2pPr marL="742950" indent="-285750" eaLnBrk="0" hangingPunct="0">
              <a:defRPr sz="3400">
                <a:solidFill>
                  <a:srgbClr val="000000"/>
                </a:solidFill>
                <a:latin typeface="Times New Roman" charset="0"/>
                <a:ea typeface="ＭＳ Ｐゴシック" charset="0"/>
                <a:sym typeface="Times New Roman" charset="0"/>
              </a:defRPr>
            </a:lvl2pPr>
            <a:lvl3pPr marL="1143000" indent="-228600" eaLnBrk="0" hangingPunct="0">
              <a:defRPr sz="3400">
                <a:solidFill>
                  <a:srgbClr val="000000"/>
                </a:solidFill>
                <a:latin typeface="Times New Roman" charset="0"/>
                <a:ea typeface="ＭＳ Ｐゴシック" charset="0"/>
                <a:sym typeface="Times New Roman" charset="0"/>
              </a:defRPr>
            </a:lvl3pPr>
            <a:lvl4pPr marL="1600200" indent="-228600" eaLnBrk="0" hangingPunct="0">
              <a:defRPr sz="3400">
                <a:solidFill>
                  <a:srgbClr val="000000"/>
                </a:solidFill>
                <a:latin typeface="Times New Roman" charset="0"/>
                <a:ea typeface="ＭＳ Ｐゴシック" charset="0"/>
                <a:sym typeface="Times New Roman" charset="0"/>
              </a:defRPr>
            </a:lvl4pPr>
            <a:lvl5pPr marL="2057400" indent="-228600" eaLnBrk="0" hangingPunct="0">
              <a:defRPr sz="3400">
                <a:solidFill>
                  <a:srgbClr val="000000"/>
                </a:solidFill>
                <a:latin typeface="Times New Roman" charset="0"/>
                <a:ea typeface="ＭＳ Ｐゴシック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Times New Roman" charset="0"/>
                <a:ea typeface="ＭＳ Ｐゴシック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Times New Roman" charset="0"/>
                <a:ea typeface="ＭＳ Ｐゴシック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Times New Roman" charset="0"/>
                <a:ea typeface="ＭＳ Ｐゴシック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Times New Roman" charset="0"/>
                <a:ea typeface="ＭＳ Ｐゴシック" charset="0"/>
                <a:sym typeface="Times New Roman" charset="0"/>
              </a:defRPr>
            </a:lvl9pPr>
          </a:lstStyle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647E0A16-980E-EE47-9D35-384A9F581C15}" type="slidenum">
              <a:rPr lang="en-US" altLang="zh-CN" sz="1200">
                <a:latin typeface="Calibri" charset="0"/>
                <a:ea typeface="宋体" charset="0"/>
                <a:cs typeface="宋体" charset="0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altLang="zh-CN" sz="1200">
              <a:latin typeface="Calibri" charset="0"/>
              <a:ea typeface="宋体" charset="0"/>
              <a:cs typeface="宋体" charset="0"/>
            </a:endParaRPr>
          </a:p>
        </p:txBody>
      </p:sp>
      <p:sp>
        <p:nvSpPr>
          <p:cNvPr id="946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461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-111" charset="0"/>
                <a:ea typeface="ＭＳ Ｐゴシック" pitchFamily="-111" charset="-128"/>
                <a:cs typeface="ＭＳ Ｐゴシック" pitchFamily="-111" charset="-128"/>
              </a:rPr>
              <a:t>Sometimes a shaven woman had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Times New Roman" pitchFamily="-111" charset="0"/>
                <a:ea typeface="ＭＳ Ｐゴシック" pitchFamily="-111" charset="-128"/>
                <a:cs typeface="ＭＳ Ｐゴシック" pitchFamily="-111" charset="-128"/>
              </a:rPr>
              <a:t>moral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-111" charset="0"/>
                <a:ea typeface="ＭＳ Ｐゴシック" pitchFamily="-111" charset="-128"/>
                <a:cs typeface="ＭＳ Ｐゴシック" pitchFamily="-111" charset="-128"/>
              </a:rPr>
              <a:t> overtones—taking the role of a man in a lesbian relationship, or being an adulteress.</a:t>
            </a:r>
          </a:p>
          <a:p>
            <a:pPr marL="0" marR="0" lvl="4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Other times a shaven woman had religious overtones—indicating that she is like a pagan Greek priestess in prophetic frenzy.</a:t>
            </a:r>
          </a:p>
          <a:p>
            <a:pPr marL="0" marR="0" lvl="4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So women shouldn’t imply being a lesbian or adulteress or pagan </a:t>
            </a:r>
          </a:p>
        </p:txBody>
      </p:sp>
    </p:spTree>
    <p:extLst>
      <p:ext uri="{BB962C8B-B14F-4D97-AF65-F5344CB8AC3E}">
        <p14:creationId xmlns:p14="http://schemas.microsoft.com/office/powerpoint/2010/main" val="8722659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C2641BCD-A869-C642-BE5C-B48D374A1E9A}" type="slidenum">
              <a:rPr lang="en-US" sz="1200" smtClean="0">
                <a:solidFill>
                  <a:prstClr val="black"/>
                </a:solidFill>
                <a:sym typeface="Times New Roman" charset="0"/>
              </a:rPr>
              <a:pPr algn="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z="1200" smtClean="0">
              <a:solidFill>
                <a:prstClr val="black"/>
              </a:solidFill>
              <a:sym typeface="Times New Roman" charset="0"/>
            </a:endParaRPr>
          </a:p>
        </p:txBody>
      </p:sp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6799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C920D6F8-71EA-6047-8495-7D0C78F50D50}" type="slidenum">
              <a:rPr lang="en-US" sz="1200" smtClean="0">
                <a:solidFill>
                  <a:prstClr val="black"/>
                </a:solidFill>
                <a:sym typeface="Times New Roman" charset="0"/>
              </a:rPr>
              <a:pPr algn="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sz="1200" smtClean="0">
              <a:solidFill>
                <a:prstClr val="black"/>
              </a:solidFill>
              <a:sym typeface="Times New Roman" charset="0"/>
            </a:endParaRPr>
          </a:p>
        </p:txBody>
      </p:sp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5163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BE2515F3-67AE-DB4A-8A9D-7DD1764BA240}" type="slidenum">
              <a:rPr lang="en-US" sz="1200" smtClean="0">
                <a:solidFill>
                  <a:prstClr val="black"/>
                </a:solidFill>
                <a:sym typeface="Times New Roman" charset="0"/>
              </a:rPr>
              <a:pPr algn="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z="1200" smtClean="0">
              <a:solidFill>
                <a:prstClr val="black"/>
              </a:solidFill>
              <a:sym typeface="Times New Roman" charset="0"/>
            </a:endParaRPr>
          </a:p>
        </p:txBody>
      </p:sp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3278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36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3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defRPr>
            </a:lvl1pPr>
            <a:lvl2pPr marL="742950" indent="-285750" eaLnBrk="0" hangingPunct="0">
              <a:defRPr sz="3400">
                <a:solidFill>
                  <a:srgbClr val="000000"/>
                </a:solidFill>
                <a:latin typeface="Times New Roman" charset="0"/>
                <a:ea typeface="ＭＳ Ｐゴシック" charset="0"/>
                <a:sym typeface="Times New Roman" charset="0"/>
              </a:defRPr>
            </a:lvl2pPr>
            <a:lvl3pPr marL="1143000" indent="-228600" eaLnBrk="0" hangingPunct="0">
              <a:defRPr sz="3400">
                <a:solidFill>
                  <a:srgbClr val="000000"/>
                </a:solidFill>
                <a:latin typeface="Times New Roman" charset="0"/>
                <a:ea typeface="ＭＳ Ｐゴシック" charset="0"/>
                <a:sym typeface="Times New Roman" charset="0"/>
              </a:defRPr>
            </a:lvl3pPr>
            <a:lvl4pPr marL="1600200" indent="-228600" eaLnBrk="0" hangingPunct="0">
              <a:defRPr sz="3400">
                <a:solidFill>
                  <a:srgbClr val="000000"/>
                </a:solidFill>
                <a:latin typeface="Times New Roman" charset="0"/>
                <a:ea typeface="ＭＳ Ｐゴシック" charset="0"/>
                <a:sym typeface="Times New Roman" charset="0"/>
              </a:defRPr>
            </a:lvl4pPr>
            <a:lvl5pPr marL="2057400" indent="-228600" eaLnBrk="0" hangingPunct="0">
              <a:defRPr sz="3400">
                <a:solidFill>
                  <a:srgbClr val="000000"/>
                </a:solidFill>
                <a:latin typeface="Times New Roman" charset="0"/>
                <a:ea typeface="ＭＳ Ｐゴシック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Times New Roman" charset="0"/>
                <a:ea typeface="ＭＳ Ｐゴシック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Times New Roman" charset="0"/>
                <a:ea typeface="ＭＳ Ｐゴシック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Times New Roman" charset="0"/>
                <a:ea typeface="ＭＳ Ｐゴシック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Times New Roman" charset="0"/>
                <a:ea typeface="ＭＳ Ｐゴシック" charset="0"/>
                <a:sym typeface="Times New Roman" charset="0"/>
              </a:defRPr>
            </a:lvl9pPr>
          </a:lstStyle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B72A7A7F-984C-854F-9A32-D8B9FCBBE88A}" type="slidenum">
              <a:rPr lang="en-US" altLang="zh-CN" sz="1200">
                <a:latin typeface="Calibri" charset="0"/>
                <a:ea typeface="宋体" charset="0"/>
                <a:cs typeface="宋体" charset="0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altLang="zh-CN" sz="1200">
              <a:latin typeface="Calibri" charset="0"/>
              <a:ea typeface="宋体" charset="0"/>
              <a:cs typeface="宋体" charset="0"/>
            </a:endParaRPr>
          </a:p>
        </p:txBody>
      </p:sp>
      <p:sp>
        <p:nvSpPr>
          <p:cNvPr id="948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4822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zh-CN" smtClean="0"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9280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85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2812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846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3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defRPr>
            </a:lvl1pPr>
            <a:lvl2pPr marL="742950" indent="-285750" eaLnBrk="0" hangingPunct="0">
              <a:defRPr sz="3400">
                <a:solidFill>
                  <a:srgbClr val="000000"/>
                </a:solidFill>
                <a:latin typeface="Times New Roman" charset="0"/>
                <a:ea typeface="ＭＳ Ｐゴシック" charset="0"/>
                <a:sym typeface="Times New Roman" charset="0"/>
              </a:defRPr>
            </a:lvl2pPr>
            <a:lvl3pPr marL="1143000" indent="-228600" eaLnBrk="0" hangingPunct="0">
              <a:defRPr sz="3400">
                <a:solidFill>
                  <a:srgbClr val="000000"/>
                </a:solidFill>
                <a:latin typeface="Times New Roman" charset="0"/>
                <a:ea typeface="ＭＳ Ｐゴシック" charset="0"/>
                <a:sym typeface="Times New Roman" charset="0"/>
              </a:defRPr>
            </a:lvl3pPr>
            <a:lvl4pPr marL="1600200" indent="-228600" eaLnBrk="0" hangingPunct="0">
              <a:defRPr sz="3400">
                <a:solidFill>
                  <a:srgbClr val="000000"/>
                </a:solidFill>
                <a:latin typeface="Times New Roman" charset="0"/>
                <a:ea typeface="ＭＳ Ｐゴシック" charset="0"/>
                <a:sym typeface="Times New Roman" charset="0"/>
              </a:defRPr>
            </a:lvl4pPr>
            <a:lvl5pPr marL="2057400" indent="-228600" eaLnBrk="0" hangingPunct="0">
              <a:defRPr sz="3400">
                <a:solidFill>
                  <a:srgbClr val="000000"/>
                </a:solidFill>
                <a:latin typeface="Times New Roman" charset="0"/>
                <a:ea typeface="ＭＳ Ｐゴシック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Times New Roman" charset="0"/>
                <a:ea typeface="ＭＳ Ｐゴシック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Times New Roman" charset="0"/>
                <a:ea typeface="ＭＳ Ｐゴシック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Times New Roman" charset="0"/>
                <a:ea typeface="ＭＳ Ｐゴシック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Times New Roman" charset="0"/>
                <a:ea typeface="ＭＳ Ｐゴシック" charset="0"/>
                <a:sym typeface="Times New Roman" charset="0"/>
              </a:defRPr>
            </a:lvl9pPr>
          </a:lstStyle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878FE590-5C4F-2247-B4CE-0D1440C92A7E}" type="slidenum">
              <a:rPr lang="en-US" altLang="zh-CN" sz="1200">
                <a:latin typeface="Calibri" charset="0"/>
                <a:ea typeface="宋体" charset="0"/>
                <a:cs typeface="宋体" charset="0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altLang="zh-CN" sz="1200">
              <a:latin typeface="Calibri" charset="0"/>
              <a:ea typeface="宋体" charset="0"/>
              <a:cs typeface="宋体" charset="0"/>
            </a:endParaRPr>
          </a:p>
        </p:txBody>
      </p:sp>
      <p:sp>
        <p:nvSpPr>
          <p:cNvPr id="952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523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zh-CN" smtClean="0"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5315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540C6A9-451E-4037-A064-28497A844EDB}" type="slidenum">
              <a:rPr lang="en-GB" altLang="zh-CN">
                <a:solidFill>
                  <a:srgbClr val="000000"/>
                </a:solidFill>
              </a:rPr>
              <a:pPr/>
              <a:t>3</a:t>
            </a:fld>
            <a:endParaRPr lang="en-GB" altLang="zh-CN">
              <a:solidFill>
                <a:srgbClr val="000000"/>
              </a:solidFill>
            </a:endParaRPr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3937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 Chinese slide of OTB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15F306-B5D0-F441-8350-4642995BD60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2859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BCFFFD2-11E2-48FC-A700-BA7C5A3930D8}" type="slidenum">
              <a:rPr lang="en-US" altLang="en-US" sz="1200" b="0">
                <a:solidFill>
                  <a:srgbClr val="000000"/>
                </a:solidFill>
              </a:rPr>
              <a:pPr/>
              <a:t>25</a:t>
            </a:fld>
            <a:endParaRPr lang="en-US" altLang="en-US" sz="1200" b="0">
              <a:solidFill>
                <a:srgbClr val="000000"/>
              </a:solidFill>
            </a:endParaRPr>
          </a:p>
        </p:txBody>
      </p:sp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91438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CEE21294-CC95-4C4C-89D5-3553367B424B}" type="slidenum">
              <a:rPr lang="en-US" altLang="en-US" sz="1200" b="0">
                <a:solidFill>
                  <a:srgbClr val="000000"/>
                </a:solidFill>
              </a:rPr>
              <a:pPr/>
              <a:t>26</a:t>
            </a:fld>
            <a:endParaRPr lang="en-US" altLang="en-US" sz="1200" b="0">
              <a:solidFill>
                <a:srgbClr val="000000"/>
              </a:solidFill>
            </a:endParaRPr>
          </a:p>
        </p:txBody>
      </p:sp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49120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5FDC377F-2844-4ADC-8123-68E33CC31F9E}" type="slidenum">
              <a:rPr lang="en-US" altLang="en-US" sz="1200" b="0">
                <a:solidFill>
                  <a:srgbClr val="000000"/>
                </a:solidFill>
              </a:rPr>
              <a:pPr/>
              <a:t>27</a:t>
            </a:fld>
            <a:endParaRPr lang="en-US" altLang="en-US" sz="1200" b="0">
              <a:solidFill>
                <a:srgbClr val="000000"/>
              </a:solidFill>
            </a:endParaRPr>
          </a:p>
        </p:txBody>
      </p:sp>
      <p:sp>
        <p:nvSpPr>
          <p:cNvPr id="195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22288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4318DB2E-3347-944A-AFA8-670F26F53F03}" type="slidenum">
              <a:rPr lang="en-US" sz="1200">
                <a:solidFill>
                  <a:srgbClr val="000000"/>
                </a:solidFill>
              </a:rPr>
              <a:pPr/>
              <a:t>28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940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0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D01DF77C-DDFF-4202-96FA-1CA99EB6CC3B}" type="slidenum">
              <a:rPr lang="en-US" altLang="en-US" sz="1200" b="0">
                <a:solidFill>
                  <a:srgbClr val="000000"/>
                </a:solidFill>
              </a:rPr>
              <a:pPr/>
              <a:t>29</a:t>
            </a:fld>
            <a:endParaRPr lang="en-US" altLang="en-US" sz="1200" b="0">
              <a:solidFill>
                <a:srgbClr val="000000"/>
              </a:solidFill>
            </a:endParaRPr>
          </a:p>
        </p:txBody>
      </p:sp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9701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CC331416-AAD6-F147-BD4E-B047BD6DDF07}" type="slidenum">
              <a:rPr lang="en-US" sz="1200">
                <a:solidFill>
                  <a:srgbClr val="000000"/>
                </a:solidFill>
                <a:latin typeface="Times New Roman" charset="0"/>
              </a:rPr>
              <a:pPr/>
              <a:t>30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925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25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56E32377-1B84-41E0-A0C2-B4FA1F74261B}" type="slidenum">
              <a:rPr lang="en-US" altLang="en-US" sz="1200" b="0">
                <a:solidFill>
                  <a:srgbClr val="000000"/>
                </a:solidFill>
              </a:rPr>
              <a:pPr/>
              <a:t>31</a:t>
            </a:fld>
            <a:endParaRPr lang="en-US" altLang="en-US" sz="1200" b="0">
              <a:solidFill>
                <a:srgbClr val="000000"/>
              </a:solidFill>
            </a:endParaRPr>
          </a:p>
        </p:txBody>
      </p:sp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4014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4CE8D5E9-8160-480D-91CC-81DBA2663FB2}" type="slidenum">
              <a:rPr lang="en-US" altLang="en-US" sz="1200" b="0">
                <a:solidFill>
                  <a:srgbClr val="000000"/>
                </a:solidFill>
              </a:rPr>
              <a:pPr/>
              <a:t>32</a:t>
            </a:fld>
            <a:endParaRPr lang="en-US" altLang="en-US" sz="1200" b="0">
              <a:solidFill>
                <a:srgbClr val="000000"/>
              </a:solidFill>
            </a:endParaRPr>
          </a:p>
        </p:txBody>
      </p:sp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31868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BF0990C-F248-48E0-B60F-F0FE4E94D5BC}" type="slidenum">
              <a:rPr lang="en-US" altLang="en-US" sz="1200" b="0">
                <a:solidFill>
                  <a:srgbClr val="000000"/>
                </a:solidFill>
              </a:rPr>
              <a:pPr/>
              <a:t>33</a:t>
            </a:fld>
            <a:endParaRPr lang="en-US" altLang="en-US" sz="1200" b="0">
              <a:solidFill>
                <a:srgbClr val="000000"/>
              </a:solidFill>
            </a:endParaRPr>
          </a:p>
        </p:txBody>
      </p:sp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915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1973C83-0411-8740-85EC-722400354F0C}" type="slidenum">
              <a:rPr lang="en-GB" sz="1200">
                <a:solidFill>
                  <a:prstClr val="black"/>
                </a:solidFill>
              </a:rPr>
              <a:pPr eaLnBrk="1" hangingPunct="1"/>
              <a:t>4</a:t>
            </a:fld>
            <a:endParaRPr lang="en-GB" sz="1200">
              <a:solidFill>
                <a:prstClr val="black"/>
              </a:solidFill>
            </a:endParaRPr>
          </a:p>
        </p:txBody>
      </p:sp>
      <p:sp>
        <p:nvSpPr>
          <p:cNvPr id="33792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7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98950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201DB4E1-0101-4459-BA32-FEF02083F2AA}" type="slidenum">
              <a:rPr lang="en-US" altLang="en-US" sz="1200" b="0">
                <a:solidFill>
                  <a:srgbClr val="000000"/>
                </a:solidFill>
              </a:rPr>
              <a:pPr/>
              <a:t>34</a:t>
            </a:fld>
            <a:endParaRPr lang="en-US" altLang="en-US" sz="1200" b="0">
              <a:solidFill>
                <a:srgbClr val="000000"/>
              </a:solidFill>
            </a:endParaRPr>
          </a:p>
        </p:txBody>
      </p:sp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16129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D0A17F7F-4505-4F8D-BC8F-3BDA89A48409}" type="slidenum">
              <a:rPr lang="en-US" altLang="en-US" sz="1200" b="0">
                <a:solidFill>
                  <a:srgbClr val="000000"/>
                </a:solidFill>
              </a:rPr>
              <a:pPr/>
              <a:t>35</a:t>
            </a:fld>
            <a:endParaRPr lang="en-US" altLang="en-US" sz="1200" b="0">
              <a:solidFill>
                <a:srgbClr val="000000"/>
              </a:solidFill>
            </a:endParaRPr>
          </a:p>
        </p:txBody>
      </p:sp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52390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3BB6BBDE-0436-44F1-87FA-A8D0F38C551E}" type="slidenum">
              <a:rPr lang="en-US" altLang="en-US" sz="1200" b="0">
                <a:solidFill>
                  <a:srgbClr val="000000"/>
                </a:solidFill>
              </a:rPr>
              <a:pPr/>
              <a:t>37</a:t>
            </a:fld>
            <a:endParaRPr lang="en-US" altLang="en-US" sz="1200" b="0">
              <a:solidFill>
                <a:srgbClr val="000000"/>
              </a:solidFill>
            </a:endParaRPr>
          </a:p>
        </p:txBody>
      </p:sp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22984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9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DA1181B8-8A3E-1441-AA98-F40D77164718}" type="slidenum">
              <a:rPr lang="en-US" sz="1200">
                <a:solidFill>
                  <a:srgbClr val="000000"/>
                </a:solidFill>
              </a:rPr>
              <a:pPr/>
              <a:t>38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21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19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1354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8F83B6A6-8667-EF46-876E-3B873FAD5376}" type="slidenum">
              <a:rPr lang="en-US" sz="1200">
                <a:solidFill>
                  <a:srgbClr val="000000"/>
                </a:solidFill>
              </a:rPr>
              <a:pPr eaLnBrk="1" hangingPunct="1"/>
              <a:t>40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MS PGothic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D7BCBBF-4D15-D54C-8F8C-907CF6F0F6DB}" type="slidenum">
              <a:rPr lang="en-US" sz="1200">
                <a:solidFill>
                  <a:srgbClr val="000000"/>
                </a:solidFill>
              </a:rPr>
              <a:pPr eaLnBrk="1" hangingPunct="1"/>
              <a:t>41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MS PGothic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E71FD3BA-F0B8-DA4C-B590-69A23FF2915B}" type="slidenum">
              <a:rPr lang="en-US" sz="1200" b="0">
                <a:solidFill>
                  <a:srgbClr val="000000"/>
                </a:solidFill>
                <a:latin typeface="Times New Roman" charset="0"/>
              </a:rPr>
              <a:pPr/>
              <a:t>43</a:t>
            </a:fld>
            <a:endParaRPr lang="en-US" sz="1200" b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037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The explanation for free!</a:t>
            </a:r>
          </a:p>
          <a:p>
            <a:pPr eaLnBrk="1" hangingPunct="1"/>
            <a:r>
              <a:rPr lang="en-US" dirty="0" smtClean="0">
                <a:latin typeface="Arial" charset="0"/>
              </a:rPr>
              <a:t>Bible Study materials link address (top) translated by Michele Ang 15 Jan 2015</a:t>
            </a:r>
          </a:p>
          <a:p>
            <a:pPr eaLnBrk="1" hangingPunct="1"/>
            <a:r>
              <a:rPr lang="en-US" dirty="0" smtClean="0">
                <a:latin typeface="Arial" charset="0"/>
              </a:rPr>
              <a:t>Bible study (bottom)</a:t>
            </a:r>
            <a:endParaRPr lang="en-US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7CF326C-8815-B64B-A6DA-AC4758D18593}" type="slidenum">
              <a:rPr lang="en-GB" sz="1200">
                <a:solidFill>
                  <a:prstClr val="black"/>
                </a:solidFill>
              </a:rPr>
              <a:pPr eaLnBrk="1" hangingPunct="1"/>
              <a:t>5</a:t>
            </a:fld>
            <a:endParaRPr lang="en-GB" sz="1200">
              <a:solidFill>
                <a:prstClr val="black"/>
              </a:solidFill>
            </a:endParaRPr>
          </a:p>
        </p:txBody>
      </p:sp>
      <p:sp>
        <p:nvSpPr>
          <p:cNvPr id="3399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99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840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368A71A-56A6-8F4A-85B2-E0EEB49B2B8E}" type="slidenum">
              <a:rPr lang="en-GB" sz="1200">
                <a:solidFill>
                  <a:prstClr val="black"/>
                </a:solidFill>
              </a:rPr>
              <a:pPr eaLnBrk="1" hangingPunct="1"/>
              <a:t>6</a:t>
            </a:fld>
            <a:endParaRPr lang="en-GB" sz="1200">
              <a:solidFill>
                <a:prstClr val="black"/>
              </a:solidFill>
            </a:endParaRPr>
          </a:p>
        </p:txBody>
      </p:sp>
      <p:sp>
        <p:nvSpPr>
          <p:cNvPr id="34201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20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zh-CN" altLang="en-US" dirty="0" smtClean="0"/>
              <a:t>神在历代提倡领导团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013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7D14EFD-49C2-AC46-B74D-DD5B2FC51E09}" type="slidenum">
              <a:rPr lang="en-GB" sz="1200">
                <a:solidFill>
                  <a:prstClr val="black"/>
                </a:solidFill>
              </a:rPr>
              <a:pPr eaLnBrk="1" hangingPunct="1"/>
              <a:t>7</a:t>
            </a:fld>
            <a:endParaRPr lang="en-GB" sz="1200">
              <a:solidFill>
                <a:prstClr val="black"/>
              </a:solidFill>
            </a:endParaRPr>
          </a:p>
        </p:txBody>
      </p:sp>
      <p:sp>
        <p:nvSpPr>
          <p:cNvPr id="34406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838200" y="457200"/>
            <a:ext cx="5181600" cy="3886200"/>
          </a:xfrm>
          <a:solidFill>
            <a:srgbClr val="FFFFFF"/>
          </a:solidFill>
          <a:ln/>
        </p:spPr>
      </p:sp>
      <p:sp>
        <p:nvSpPr>
          <p:cNvPr id="344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zh-CN" altLang="en-US" sz="1200" kern="1200" dirty="0" smtClean="0">
                <a:solidFill>
                  <a:schemeClr val="tx1"/>
                </a:solidFill>
                <a:latin typeface="+mn-lt"/>
                <a:ea typeface="SimSun" pitchFamily="2" charset="-122"/>
                <a:cs typeface="SimSun" pitchFamily="2" charset="-122"/>
              </a:rPr>
              <a:t>基督耶稣的仆人保罗、和提摩太、写信给凡住腓立比、在基督耶稣里的众圣徒、和诸位监督、诸位执事．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SimSun" pitchFamily="2" charset="-122"/>
                <a:cs typeface="SimSun" pitchFamily="2" charset="-122"/>
              </a:rPr>
              <a:t> 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476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Bef>
                <a:spcPct val="20000"/>
              </a:spcBef>
              <a:buClr>
                <a:srgbClr val="FFCC00"/>
              </a:buClr>
              <a:buSzPct val="70000"/>
              <a:buFont typeface="Garamond" charset="0"/>
              <a:buAutoNum type="arabicPeriod"/>
            </a:pPr>
            <a:endParaRPr lang="en-US" sz="1200" b="1" dirty="0" smtClean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>
              <a:spcBef>
                <a:spcPct val="20000"/>
              </a:spcBef>
              <a:buClr>
                <a:srgbClr val="FFCC00"/>
              </a:buClr>
              <a:buSzPct val="70000"/>
              <a:buFont typeface="Garamond" charset="0"/>
              <a:buNone/>
            </a:pPr>
            <a:endParaRPr lang="en-US" sz="1200" b="1" dirty="0" smtClean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473D35-CD70-41D6-9E6E-E37B7B5E7DF4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8712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473D35-CD70-41D6-9E6E-E37B7B5E7DF4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7630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412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3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defRPr>
            </a:lvl1pPr>
            <a:lvl2pPr marL="742950" indent="-285750" eaLnBrk="0" hangingPunct="0">
              <a:defRPr sz="3400">
                <a:solidFill>
                  <a:srgbClr val="000000"/>
                </a:solidFill>
                <a:latin typeface="Times New Roman" charset="0"/>
                <a:ea typeface="ＭＳ Ｐゴシック" charset="0"/>
                <a:sym typeface="Times New Roman" charset="0"/>
              </a:defRPr>
            </a:lvl2pPr>
            <a:lvl3pPr marL="1143000" indent="-228600" eaLnBrk="0" hangingPunct="0">
              <a:defRPr sz="3400">
                <a:solidFill>
                  <a:srgbClr val="000000"/>
                </a:solidFill>
                <a:latin typeface="Times New Roman" charset="0"/>
                <a:ea typeface="ＭＳ Ｐゴシック" charset="0"/>
                <a:sym typeface="Times New Roman" charset="0"/>
              </a:defRPr>
            </a:lvl3pPr>
            <a:lvl4pPr marL="1600200" indent="-228600" eaLnBrk="0" hangingPunct="0">
              <a:defRPr sz="3400">
                <a:solidFill>
                  <a:srgbClr val="000000"/>
                </a:solidFill>
                <a:latin typeface="Times New Roman" charset="0"/>
                <a:ea typeface="ＭＳ Ｐゴシック" charset="0"/>
                <a:sym typeface="Times New Roman" charset="0"/>
              </a:defRPr>
            </a:lvl4pPr>
            <a:lvl5pPr marL="2057400" indent="-228600" eaLnBrk="0" hangingPunct="0">
              <a:defRPr sz="3400">
                <a:solidFill>
                  <a:srgbClr val="000000"/>
                </a:solidFill>
                <a:latin typeface="Times New Roman" charset="0"/>
                <a:ea typeface="ＭＳ Ｐゴシック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Times New Roman" charset="0"/>
                <a:ea typeface="ＭＳ Ｐゴシック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Times New Roman" charset="0"/>
                <a:ea typeface="ＭＳ Ｐゴシック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Times New Roman" charset="0"/>
                <a:ea typeface="ＭＳ Ｐゴシック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Times New Roman" charset="0"/>
                <a:ea typeface="ＭＳ Ｐゴシック" charset="0"/>
                <a:sym typeface="Times New Roman" charset="0"/>
              </a:defRPr>
            </a:lvl9pPr>
          </a:lstStyle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81F49BBB-CDB7-3A42-861D-84B3B7A0040E}" type="slidenum">
              <a:rPr lang="en-US" altLang="zh-CN" sz="1200">
                <a:latin typeface="Calibri" charset="0"/>
                <a:ea typeface="宋体" charset="0"/>
                <a:cs typeface="宋体" charset="0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altLang="zh-CN" sz="1200">
              <a:latin typeface="Calibri" charset="0"/>
              <a:ea typeface="宋体" charset="0"/>
              <a:cs typeface="宋体" charset="0"/>
            </a:endParaRPr>
          </a:p>
        </p:txBody>
      </p:sp>
      <p:sp>
        <p:nvSpPr>
          <p:cNvPr id="937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3798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zh-CN" smtClean="0"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798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F3B8BF-3D16-504B-99DD-DD7130325B66}" type="slidenum">
              <a:rPr lang="en-US">
                <a:latin typeface="Arial"/>
              </a:rPr>
              <a:pPr>
                <a:defRPr/>
              </a:pPr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9736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064FB1-FCA0-0C4E-B7E1-BA829E38D7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86331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54" y="1981275"/>
            <a:ext cx="3833068" cy="4114354"/>
          </a:xfrm>
        </p:spPr>
        <p:txBody>
          <a:bodyPr/>
          <a:lstStyle>
            <a:lvl1pPr>
              <a:defRPr sz="1969"/>
            </a:lvl1pPr>
            <a:lvl2pPr>
              <a:defRPr sz="1687"/>
            </a:lvl2pPr>
            <a:lvl3pPr>
              <a:defRPr sz="1406"/>
            </a:lvl3pPr>
            <a:lvl4pPr>
              <a:defRPr sz="1266"/>
            </a:lvl4pPr>
            <a:lvl5pPr>
              <a:defRPr sz="1266"/>
            </a:lvl5pPr>
            <a:lvl6pPr>
              <a:defRPr sz="1266"/>
            </a:lvl6pPr>
            <a:lvl7pPr>
              <a:defRPr sz="1266"/>
            </a:lvl7pPr>
            <a:lvl8pPr>
              <a:defRPr sz="1266"/>
            </a:lvl8pPr>
            <a:lvl9pPr>
              <a:defRPr sz="126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9" y="1981275"/>
            <a:ext cx="3833068" cy="4114354"/>
          </a:xfrm>
        </p:spPr>
        <p:txBody>
          <a:bodyPr/>
          <a:lstStyle>
            <a:lvl1pPr>
              <a:defRPr sz="1969"/>
            </a:lvl1pPr>
            <a:lvl2pPr>
              <a:defRPr sz="1687"/>
            </a:lvl2pPr>
            <a:lvl3pPr>
              <a:defRPr sz="1406"/>
            </a:lvl3pPr>
            <a:lvl4pPr>
              <a:defRPr sz="1266"/>
            </a:lvl4pPr>
            <a:lvl5pPr>
              <a:defRPr sz="1266"/>
            </a:lvl5pPr>
            <a:lvl6pPr>
              <a:defRPr sz="1266"/>
            </a:lvl6pPr>
            <a:lvl7pPr>
              <a:defRPr sz="1266"/>
            </a:lvl7pPr>
            <a:lvl8pPr>
              <a:defRPr sz="1266"/>
            </a:lvl8pPr>
            <a:lvl9pPr>
              <a:defRPr sz="126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354" y="6248636"/>
            <a:ext cx="1905372" cy="456531"/>
          </a:xfrm>
          <a:prstGeom prst="rect">
            <a:avLst/>
          </a:prstGeom>
          <a:ln/>
        </p:spPr>
        <p:txBody>
          <a:bodyPr lIns="91159" tIns="45570" rIns="91159" bIns="45570"/>
          <a:lstStyle>
            <a:lvl1pPr>
              <a:defRPr/>
            </a:lvl1pPr>
          </a:lstStyle>
          <a:p>
            <a:pPr defTabSz="6429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2391">
              <a:solidFill>
                <a:srgbClr val="000000"/>
              </a:solidFill>
              <a:sym typeface="Times New Roman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362" y="6248636"/>
            <a:ext cx="2895451" cy="456531"/>
          </a:xfrm>
          <a:prstGeom prst="rect">
            <a:avLst/>
          </a:prstGeom>
          <a:ln/>
        </p:spPr>
        <p:txBody>
          <a:bodyPr lIns="91159" tIns="45570" rIns="91159" bIns="45570"/>
          <a:lstStyle>
            <a:lvl1pPr>
              <a:defRPr/>
            </a:lvl1pPr>
          </a:lstStyle>
          <a:p>
            <a:pPr defTabSz="6429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2391">
              <a:solidFill>
                <a:srgbClr val="000000"/>
              </a:solidFill>
              <a:sym typeface="Times New Roman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75" y="6248636"/>
            <a:ext cx="1905372" cy="456531"/>
          </a:xfrm>
          <a:prstGeom prst="rect">
            <a:avLst/>
          </a:prstGeom>
          <a:ln/>
        </p:spPr>
        <p:txBody>
          <a:bodyPr lIns="91159" tIns="45570" rIns="91159" bIns="45570"/>
          <a:lstStyle>
            <a:lvl1pPr>
              <a:defRPr/>
            </a:lvl1pPr>
          </a:lstStyle>
          <a:p>
            <a:pPr defTabSz="642915" fontAlgn="base">
              <a:spcBef>
                <a:spcPct val="0"/>
              </a:spcBef>
              <a:spcAft>
                <a:spcPct val="0"/>
              </a:spcAft>
              <a:defRPr/>
            </a:pPr>
            <a:fld id="{C263381E-C461-9344-B284-232F7D8F0F4C}" type="slidenum">
              <a:rPr lang="en-US" altLang="zh-CN" sz="2391" smtClean="0">
                <a:solidFill>
                  <a:srgbClr val="000000"/>
                </a:solidFill>
                <a:sym typeface="Times New Roman" charset="0"/>
              </a:rPr>
              <a:pPr defTabSz="642915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 sz="2391">
              <a:solidFill>
                <a:srgbClr val="000000"/>
              </a:solidFill>
              <a:sym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0255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687" b="1"/>
            </a:lvl1pPr>
            <a:lvl2pPr marL="319749" indent="0">
              <a:buNone/>
              <a:defRPr sz="1406" b="1"/>
            </a:lvl2pPr>
            <a:lvl3pPr marL="639522" indent="0">
              <a:buNone/>
              <a:defRPr sz="1266" b="1"/>
            </a:lvl3pPr>
            <a:lvl4pPr marL="959306" indent="0">
              <a:buNone/>
              <a:defRPr sz="1125" b="1"/>
            </a:lvl4pPr>
            <a:lvl5pPr marL="1279054" indent="0">
              <a:buNone/>
              <a:defRPr sz="1125" b="1"/>
            </a:lvl5pPr>
            <a:lvl6pPr marL="1598836" indent="0">
              <a:buNone/>
              <a:defRPr sz="1125" b="1"/>
            </a:lvl6pPr>
            <a:lvl7pPr marL="1918595" indent="0">
              <a:buNone/>
              <a:defRPr sz="1125" b="1"/>
            </a:lvl7pPr>
            <a:lvl8pPr marL="2238369" indent="0">
              <a:buNone/>
              <a:defRPr sz="1125" b="1"/>
            </a:lvl8pPr>
            <a:lvl9pPr marL="2558139" indent="0">
              <a:buNone/>
              <a:defRPr sz="1125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687"/>
            </a:lvl1pPr>
            <a:lvl2pPr>
              <a:defRPr sz="1406"/>
            </a:lvl2pPr>
            <a:lvl3pPr>
              <a:defRPr sz="1266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687" b="1"/>
            </a:lvl1pPr>
            <a:lvl2pPr marL="319749" indent="0">
              <a:buNone/>
              <a:defRPr sz="1406" b="1"/>
            </a:lvl2pPr>
            <a:lvl3pPr marL="639522" indent="0">
              <a:buNone/>
              <a:defRPr sz="1266" b="1"/>
            </a:lvl3pPr>
            <a:lvl4pPr marL="959306" indent="0">
              <a:buNone/>
              <a:defRPr sz="1125" b="1"/>
            </a:lvl4pPr>
            <a:lvl5pPr marL="1279054" indent="0">
              <a:buNone/>
              <a:defRPr sz="1125" b="1"/>
            </a:lvl5pPr>
            <a:lvl6pPr marL="1598836" indent="0">
              <a:buNone/>
              <a:defRPr sz="1125" b="1"/>
            </a:lvl6pPr>
            <a:lvl7pPr marL="1918595" indent="0">
              <a:buNone/>
              <a:defRPr sz="1125" b="1"/>
            </a:lvl7pPr>
            <a:lvl8pPr marL="2238369" indent="0">
              <a:buNone/>
              <a:defRPr sz="1125" b="1"/>
            </a:lvl8pPr>
            <a:lvl9pPr marL="2558139" indent="0">
              <a:buNone/>
              <a:defRPr sz="1125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687"/>
            </a:lvl1pPr>
            <a:lvl2pPr>
              <a:defRPr sz="1406"/>
            </a:lvl2pPr>
            <a:lvl3pPr>
              <a:defRPr sz="1266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685354" y="6248636"/>
            <a:ext cx="1905372" cy="456531"/>
          </a:xfrm>
          <a:prstGeom prst="rect">
            <a:avLst/>
          </a:prstGeom>
          <a:ln/>
        </p:spPr>
        <p:txBody>
          <a:bodyPr lIns="91159" tIns="45570" rIns="91159" bIns="45570"/>
          <a:lstStyle>
            <a:lvl1pPr>
              <a:defRPr/>
            </a:lvl1pPr>
          </a:lstStyle>
          <a:p>
            <a:pPr defTabSz="6429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2391">
              <a:solidFill>
                <a:srgbClr val="000000"/>
              </a:solidFill>
              <a:sym typeface="Times New Roman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362" y="6248636"/>
            <a:ext cx="2895451" cy="456531"/>
          </a:xfrm>
          <a:prstGeom prst="rect">
            <a:avLst/>
          </a:prstGeom>
          <a:ln/>
        </p:spPr>
        <p:txBody>
          <a:bodyPr lIns="91159" tIns="45570" rIns="91159" bIns="45570"/>
          <a:lstStyle>
            <a:lvl1pPr>
              <a:defRPr/>
            </a:lvl1pPr>
          </a:lstStyle>
          <a:p>
            <a:pPr defTabSz="6429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2391">
              <a:solidFill>
                <a:srgbClr val="000000"/>
              </a:solidFill>
              <a:sym typeface="Times New Roman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75" y="6248636"/>
            <a:ext cx="1905372" cy="456531"/>
          </a:xfrm>
          <a:prstGeom prst="rect">
            <a:avLst/>
          </a:prstGeom>
          <a:ln/>
        </p:spPr>
        <p:txBody>
          <a:bodyPr lIns="91159" tIns="45570" rIns="91159" bIns="45570"/>
          <a:lstStyle>
            <a:lvl1pPr>
              <a:defRPr/>
            </a:lvl1pPr>
          </a:lstStyle>
          <a:p>
            <a:pPr defTabSz="642915" fontAlgn="base">
              <a:spcBef>
                <a:spcPct val="0"/>
              </a:spcBef>
              <a:spcAft>
                <a:spcPct val="0"/>
              </a:spcAft>
              <a:defRPr/>
            </a:pPr>
            <a:fld id="{A8B8EB81-988F-9347-9103-F051C57A7DD8}" type="slidenum">
              <a:rPr lang="en-US" altLang="zh-CN" sz="2391" smtClean="0">
                <a:solidFill>
                  <a:srgbClr val="000000"/>
                </a:solidFill>
                <a:sym typeface="Times New Roman" charset="0"/>
              </a:rPr>
              <a:pPr defTabSz="642915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 sz="2391">
              <a:solidFill>
                <a:srgbClr val="000000"/>
              </a:solidFill>
              <a:sym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95102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4"/>
          <p:cNvSpPr>
            <a:spLocks noGrp="1"/>
          </p:cNvSpPr>
          <p:nvPr>
            <p:ph type="dt" sz="half" idx="10"/>
          </p:nvPr>
        </p:nvSpPr>
        <p:spPr>
          <a:xfrm>
            <a:off x="685354" y="6248636"/>
            <a:ext cx="1905372" cy="456531"/>
          </a:xfrm>
          <a:prstGeom prst="rect">
            <a:avLst/>
          </a:prstGeom>
          <a:ln/>
        </p:spPr>
        <p:txBody>
          <a:bodyPr lIns="91159" tIns="45570" rIns="91159" bIns="45570"/>
          <a:lstStyle>
            <a:lvl1pPr>
              <a:defRPr/>
            </a:lvl1pPr>
          </a:lstStyle>
          <a:p>
            <a:pPr defTabSz="6429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2391">
              <a:solidFill>
                <a:srgbClr val="000000"/>
              </a:solidFill>
              <a:sym typeface="Times New Roman" charset="0"/>
            </a:endParaRPr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362" y="6248636"/>
            <a:ext cx="2895451" cy="456531"/>
          </a:xfrm>
          <a:prstGeom prst="rect">
            <a:avLst/>
          </a:prstGeom>
          <a:ln/>
        </p:spPr>
        <p:txBody>
          <a:bodyPr lIns="91159" tIns="45570" rIns="91159" bIns="45570"/>
          <a:lstStyle>
            <a:lvl1pPr>
              <a:defRPr/>
            </a:lvl1pPr>
          </a:lstStyle>
          <a:p>
            <a:pPr defTabSz="6429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2391">
              <a:solidFill>
                <a:srgbClr val="000000"/>
              </a:solidFill>
              <a:sym typeface="Times New Roman" charset="0"/>
            </a:endParaRP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75" y="6248636"/>
            <a:ext cx="1905372" cy="456531"/>
          </a:xfrm>
          <a:prstGeom prst="rect">
            <a:avLst/>
          </a:prstGeom>
          <a:ln/>
        </p:spPr>
        <p:txBody>
          <a:bodyPr lIns="91159" tIns="45570" rIns="91159" bIns="45570"/>
          <a:lstStyle>
            <a:lvl1pPr>
              <a:defRPr/>
            </a:lvl1pPr>
          </a:lstStyle>
          <a:p>
            <a:pPr defTabSz="642915" fontAlgn="base">
              <a:spcBef>
                <a:spcPct val="0"/>
              </a:spcBef>
              <a:spcAft>
                <a:spcPct val="0"/>
              </a:spcAft>
              <a:defRPr/>
            </a:pPr>
            <a:fld id="{69E3CEC4-E19C-5E47-98FE-57E530388AB9}" type="slidenum">
              <a:rPr lang="en-US" altLang="zh-CN" sz="2391" smtClean="0">
                <a:solidFill>
                  <a:srgbClr val="000000"/>
                </a:solidFill>
                <a:sym typeface="Times New Roman" charset="0"/>
              </a:rPr>
              <a:pPr defTabSz="642915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 sz="2391">
              <a:solidFill>
                <a:srgbClr val="000000"/>
              </a:solidFill>
              <a:sym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13541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4"/>
          <p:cNvSpPr>
            <a:spLocks noGrp="1"/>
          </p:cNvSpPr>
          <p:nvPr>
            <p:ph type="dt" sz="half" idx="10"/>
          </p:nvPr>
        </p:nvSpPr>
        <p:spPr>
          <a:xfrm>
            <a:off x="685354" y="6248636"/>
            <a:ext cx="1905372" cy="456531"/>
          </a:xfrm>
          <a:prstGeom prst="rect">
            <a:avLst/>
          </a:prstGeom>
          <a:ln/>
        </p:spPr>
        <p:txBody>
          <a:bodyPr lIns="91159" tIns="45570" rIns="91159" bIns="45570"/>
          <a:lstStyle>
            <a:lvl1pPr>
              <a:defRPr/>
            </a:lvl1pPr>
          </a:lstStyle>
          <a:p>
            <a:pPr defTabSz="6429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2391">
              <a:solidFill>
                <a:srgbClr val="000000"/>
              </a:solidFill>
              <a:sym typeface="Times New Roman" charset="0"/>
            </a:endParaRPr>
          </a:p>
        </p:txBody>
      </p:sp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362" y="6248636"/>
            <a:ext cx="2895451" cy="456531"/>
          </a:xfrm>
          <a:prstGeom prst="rect">
            <a:avLst/>
          </a:prstGeom>
          <a:ln/>
        </p:spPr>
        <p:txBody>
          <a:bodyPr lIns="91159" tIns="45570" rIns="91159" bIns="45570"/>
          <a:lstStyle>
            <a:lvl1pPr>
              <a:defRPr/>
            </a:lvl1pPr>
          </a:lstStyle>
          <a:p>
            <a:pPr defTabSz="6429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2391">
              <a:solidFill>
                <a:srgbClr val="000000"/>
              </a:solidFill>
              <a:sym typeface="Times New Roman" charset="0"/>
            </a:endParaRP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75" y="6248636"/>
            <a:ext cx="1905372" cy="456531"/>
          </a:xfrm>
          <a:prstGeom prst="rect">
            <a:avLst/>
          </a:prstGeom>
          <a:ln/>
        </p:spPr>
        <p:txBody>
          <a:bodyPr lIns="91159" tIns="45570" rIns="91159" bIns="45570"/>
          <a:lstStyle>
            <a:lvl1pPr>
              <a:defRPr/>
            </a:lvl1pPr>
          </a:lstStyle>
          <a:p>
            <a:pPr defTabSz="642915" fontAlgn="base">
              <a:spcBef>
                <a:spcPct val="0"/>
              </a:spcBef>
              <a:spcAft>
                <a:spcPct val="0"/>
              </a:spcAft>
              <a:defRPr/>
            </a:pPr>
            <a:fld id="{F9BFF40C-386A-284F-9250-7C904E90254B}" type="slidenum">
              <a:rPr lang="en-US" altLang="zh-CN" sz="2391" smtClean="0">
                <a:solidFill>
                  <a:srgbClr val="000000"/>
                </a:solidFill>
                <a:sym typeface="Times New Roman" charset="0"/>
              </a:rPr>
              <a:pPr defTabSz="642915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 sz="2391">
              <a:solidFill>
                <a:srgbClr val="000000"/>
              </a:solidFill>
              <a:sym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70684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750" y="273576"/>
            <a:ext cx="3008189" cy="1161975"/>
          </a:xfrm>
        </p:spPr>
        <p:txBody>
          <a:bodyPr anchor="b"/>
          <a:lstStyle>
            <a:lvl1pPr algn="l">
              <a:defRPr sz="1406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180"/>
            </a:lvl1pPr>
            <a:lvl2pPr>
              <a:defRPr sz="1969"/>
            </a:lvl2pPr>
            <a:lvl3pPr>
              <a:defRPr sz="1687"/>
            </a:lvl3pPr>
            <a:lvl4pPr>
              <a:defRPr sz="1406"/>
            </a:lvl4pPr>
            <a:lvl5pPr>
              <a:defRPr sz="1406"/>
            </a:lvl5pPr>
            <a:lvl6pPr>
              <a:defRPr sz="1406"/>
            </a:lvl6pPr>
            <a:lvl7pPr>
              <a:defRPr sz="1406"/>
            </a:lvl7pPr>
            <a:lvl8pPr>
              <a:defRPr sz="1406"/>
            </a:lvl8pPr>
            <a:lvl9pPr>
              <a:defRPr sz="140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750" y="1435448"/>
            <a:ext cx="3008189" cy="4690318"/>
          </a:xfrm>
        </p:spPr>
        <p:txBody>
          <a:bodyPr/>
          <a:lstStyle>
            <a:lvl1pPr marL="0" indent="0">
              <a:buNone/>
              <a:defRPr sz="984"/>
            </a:lvl1pPr>
            <a:lvl2pPr marL="319749" indent="0">
              <a:buNone/>
              <a:defRPr sz="773"/>
            </a:lvl2pPr>
            <a:lvl3pPr marL="639522" indent="0">
              <a:buNone/>
              <a:defRPr sz="703"/>
            </a:lvl3pPr>
            <a:lvl4pPr marL="959306" indent="0">
              <a:buNone/>
              <a:defRPr sz="633"/>
            </a:lvl4pPr>
            <a:lvl5pPr marL="1279054" indent="0">
              <a:buNone/>
              <a:defRPr sz="633"/>
            </a:lvl5pPr>
            <a:lvl6pPr marL="1598836" indent="0">
              <a:buNone/>
              <a:defRPr sz="633"/>
            </a:lvl6pPr>
            <a:lvl7pPr marL="1918595" indent="0">
              <a:buNone/>
              <a:defRPr sz="633"/>
            </a:lvl7pPr>
            <a:lvl8pPr marL="2238369" indent="0">
              <a:buNone/>
              <a:defRPr sz="633"/>
            </a:lvl8pPr>
            <a:lvl9pPr marL="2558139" indent="0">
              <a:buNone/>
              <a:defRPr sz="63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354" y="6248636"/>
            <a:ext cx="1905372" cy="456531"/>
          </a:xfrm>
          <a:prstGeom prst="rect">
            <a:avLst/>
          </a:prstGeom>
          <a:ln/>
        </p:spPr>
        <p:txBody>
          <a:bodyPr lIns="91159" tIns="45570" rIns="91159" bIns="45570"/>
          <a:lstStyle>
            <a:lvl1pPr>
              <a:defRPr/>
            </a:lvl1pPr>
          </a:lstStyle>
          <a:p>
            <a:pPr defTabSz="6429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2391">
              <a:solidFill>
                <a:srgbClr val="000000"/>
              </a:solidFill>
              <a:sym typeface="Times New Roman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362" y="6248636"/>
            <a:ext cx="2895451" cy="456531"/>
          </a:xfrm>
          <a:prstGeom prst="rect">
            <a:avLst/>
          </a:prstGeom>
          <a:ln/>
        </p:spPr>
        <p:txBody>
          <a:bodyPr lIns="91159" tIns="45570" rIns="91159" bIns="45570"/>
          <a:lstStyle>
            <a:lvl1pPr>
              <a:defRPr/>
            </a:lvl1pPr>
          </a:lstStyle>
          <a:p>
            <a:pPr defTabSz="6429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2391">
              <a:solidFill>
                <a:srgbClr val="000000"/>
              </a:solidFill>
              <a:sym typeface="Times New Roman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75" y="6248636"/>
            <a:ext cx="1905372" cy="456531"/>
          </a:xfrm>
          <a:prstGeom prst="rect">
            <a:avLst/>
          </a:prstGeom>
          <a:ln/>
        </p:spPr>
        <p:txBody>
          <a:bodyPr lIns="91159" tIns="45570" rIns="91159" bIns="45570"/>
          <a:lstStyle>
            <a:lvl1pPr>
              <a:defRPr/>
            </a:lvl1pPr>
          </a:lstStyle>
          <a:p>
            <a:pPr defTabSz="642915" fontAlgn="base">
              <a:spcBef>
                <a:spcPct val="0"/>
              </a:spcBef>
              <a:spcAft>
                <a:spcPct val="0"/>
              </a:spcAft>
              <a:defRPr/>
            </a:pPr>
            <a:fld id="{3EA1C005-F62B-864B-A9DE-EB53AFE42EA9}" type="slidenum">
              <a:rPr lang="en-US" altLang="zh-CN" sz="2391" smtClean="0">
                <a:solidFill>
                  <a:srgbClr val="000000"/>
                </a:solidFill>
                <a:sym typeface="Times New Roman" charset="0"/>
              </a:rPr>
              <a:pPr defTabSz="642915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 sz="2391">
              <a:solidFill>
                <a:srgbClr val="000000"/>
              </a:solidFill>
              <a:sym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10859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738" y="4800824"/>
            <a:ext cx="5486177" cy="567035"/>
          </a:xfrm>
        </p:spPr>
        <p:txBody>
          <a:bodyPr anchor="b"/>
          <a:lstStyle>
            <a:lvl1pPr algn="l">
              <a:defRPr sz="1406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738" y="612800"/>
            <a:ext cx="5486177" cy="4114354"/>
          </a:xfrm>
        </p:spPr>
        <p:txBody>
          <a:bodyPr/>
          <a:lstStyle>
            <a:lvl1pPr marL="0" indent="0">
              <a:buNone/>
              <a:defRPr sz="2180"/>
            </a:lvl1pPr>
            <a:lvl2pPr marL="319749" indent="0">
              <a:buNone/>
              <a:defRPr sz="1969"/>
            </a:lvl2pPr>
            <a:lvl3pPr marL="639522" indent="0">
              <a:buNone/>
              <a:defRPr sz="1687"/>
            </a:lvl3pPr>
            <a:lvl4pPr marL="959306" indent="0">
              <a:buNone/>
              <a:defRPr sz="1406"/>
            </a:lvl4pPr>
            <a:lvl5pPr marL="1279054" indent="0">
              <a:buNone/>
              <a:defRPr sz="1406"/>
            </a:lvl5pPr>
            <a:lvl6pPr marL="1598836" indent="0">
              <a:buNone/>
              <a:defRPr sz="1406"/>
            </a:lvl6pPr>
            <a:lvl7pPr marL="1918595" indent="0">
              <a:buNone/>
              <a:defRPr sz="1406"/>
            </a:lvl7pPr>
            <a:lvl8pPr marL="2238369" indent="0">
              <a:buNone/>
              <a:defRPr sz="1406"/>
            </a:lvl8pPr>
            <a:lvl9pPr marL="2558139" indent="0">
              <a:buNone/>
              <a:defRPr sz="1406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738" y="5367860"/>
            <a:ext cx="5486177" cy="804788"/>
          </a:xfrm>
        </p:spPr>
        <p:txBody>
          <a:bodyPr/>
          <a:lstStyle>
            <a:lvl1pPr marL="0" indent="0">
              <a:buNone/>
              <a:defRPr sz="984"/>
            </a:lvl1pPr>
            <a:lvl2pPr marL="319749" indent="0">
              <a:buNone/>
              <a:defRPr sz="773"/>
            </a:lvl2pPr>
            <a:lvl3pPr marL="639522" indent="0">
              <a:buNone/>
              <a:defRPr sz="703"/>
            </a:lvl3pPr>
            <a:lvl4pPr marL="959306" indent="0">
              <a:buNone/>
              <a:defRPr sz="633"/>
            </a:lvl4pPr>
            <a:lvl5pPr marL="1279054" indent="0">
              <a:buNone/>
              <a:defRPr sz="633"/>
            </a:lvl5pPr>
            <a:lvl6pPr marL="1598836" indent="0">
              <a:buNone/>
              <a:defRPr sz="633"/>
            </a:lvl6pPr>
            <a:lvl7pPr marL="1918595" indent="0">
              <a:buNone/>
              <a:defRPr sz="633"/>
            </a:lvl7pPr>
            <a:lvl8pPr marL="2238369" indent="0">
              <a:buNone/>
              <a:defRPr sz="633"/>
            </a:lvl8pPr>
            <a:lvl9pPr marL="2558139" indent="0">
              <a:buNone/>
              <a:defRPr sz="63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354" y="6248636"/>
            <a:ext cx="1905372" cy="456531"/>
          </a:xfrm>
          <a:prstGeom prst="rect">
            <a:avLst/>
          </a:prstGeom>
          <a:ln/>
        </p:spPr>
        <p:txBody>
          <a:bodyPr lIns="91159" tIns="45570" rIns="91159" bIns="45570"/>
          <a:lstStyle>
            <a:lvl1pPr>
              <a:defRPr/>
            </a:lvl1pPr>
          </a:lstStyle>
          <a:p>
            <a:pPr defTabSz="6429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2391">
              <a:solidFill>
                <a:srgbClr val="000000"/>
              </a:solidFill>
              <a:sym typeface="Times New Roman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362" y="6248636"/>
            <a:ext cx="2895451" cy="456531"/>
          </a:xfrm>
          <a:prstGeom prst="rect">
            <a:avLst/>
          </a:prstGeom>
          <a:ln/>
        </p:spPr>
        <p:txBody>
          <a:bodyPr lIns="91159" tIns="45570" rIns="91159" bIns="45570"/>
          <a:lstStyle>
            <a:lvl1pPr>
              <a:defRPr/>
            </a:lvl1pPr>
          </a:lstStyle>
          <a:p>
            <a:pPr defTabSz="6429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2391">
              <a:solidFill>
                <a:srgbClr val="000000"/>
              </a:solidFill>
              <a:sym typeface="Times New Roman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75" y="6248636"/>
            <a:ext cx="1905372" cy="456531"/>
          </a:xfrm>
          <a:prstGeom prst="rect">
            <a:avLst/>
          </a:prstGeom>
          <a:ln/>
        </p:spPr>
        <p:txBody>
          <a:bodyPr lIns="91159" tIns="45570" rIns="91159" bIns="45570"/>
          <a:lstStyle>
            <a:lvl1pPr>
              <a:defRPr/>
            </a:lvl1pPr>
          </a:lstStyle>
          <a:p>
            <a:pPr defTabSz="642915" fontAlgn="base">
              <a:spcBef>
                <a:spcPct val="0"/>
              </a:spcBef>
              <a:spcAft>
                <a:spcPct val="0"/>
              </a:spcAft>
              <a:defRPr/>
            </a:pPr>
            <a:fld id="{FB17E829-14FE-3542-9726-3400170DF135}" type="slidenum">
              <a:rPr lang="en-US" altLang="zh-CN" sz="2391" smtClean="0">
                <a:solidFill>
                  <a:srgbClr val="000000"/>
                </a:solidFill>
                <a:sym typeface="Times New Roman" charset="0"/>
              </a:rPr>
              <a:pPr defTabSz="642915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 sz="2391">
              <a:solidFill>
                <a:srgbClr val="000000"/>
              </a:solidFill>
              <a:sym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22048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>
          <a:xfrm>
            <a:off x="685354" y="6248636"/>
            <a:ext cx="1905372" cy="456531"/>
          </a:xfrm>
          <a:prstGeom prst="rect">
            <a:avLst/>
          </a:prstGeom>
          <a:ln/>
        </p:spPr>
        <p:txBody>
          <a:bodyPr lIns="91159" tIns="45570" rIns="91159" bIns="45570"/>
          <a:lstStyle>
            <a:lvl1pPr>
              <a:defRPr/>
            </a:lvl1pPr>
          </a:lstStyle>
          <a:p>
            <a:pPr defTabSz="6429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2391">
              <a:solidFill>
                <a:srgbClr val="000000"/>
              </a:solidFill>
              <a:sym typeface="Times New Roman" charset="0"/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362" y="6248636"/>
            <a:ext cx="2895451" cy="456531"/>
          </a:xfrm>
          <a:prstGeom prst="rect">
            <a:avLst/>
          </a:prstGeom>
          <a:ln/>
        </p:spPr>
        <p:txBody>
          <a:bodyPr lIns="91159" tIns="45570" rIns="91159" bIns="45570"/>
          <a:lstStyle>
            <a:lvl1pPr>
              <a:defRPr/>
            </a:lvl1pPr>
          </a:lstStyle>
          <a:p>
            <a:pPr defTabSz="6429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2391">
              <a:solidFill>
                <a:srgbClr val="000000"/>
              </a:solidFill>
              <a:sym typeface="Times New Roman" charset="0"/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75" y="6248636"/>
            <a:ext cx="1905372" cy="456531"/>
          </a:xfrm>
          <a:prstGeom prst="rect">
            <a:avLst/>
          </a:prstGeom>
          <a:ln/>
        </p:spPr>
        <p:txBody>
          <a:bodyPr lIns="91159" tIns="45570" rIns="91159" bIns="45570"/>
          <a:lstStyle>
            <a:lvl1pPr>
              <a:defRPr/>
            </a:lvl1pPr>
          </a:lstStyle>
          <a:p>
            <a:pPr defTabSz="642915" fontAlgn="base">
              <a:spcBef>
                <a:spcPct val="0"/>
              </a:spcBef>
              <a:spcAft>
                <a:spcPct val="0"/>
              </a:spcAft>
              <a:defRPr/>
            </a:pPr>
            <a:fld id="{D0C16C1D-7A84-2E46-8CB9-D9F6CD7D2A53}" type="slidenum">
              <a:rPr lang="en-US" altLang="zh-CN" sz="2391" smtClean="0">
                <a:solidFill>
                  <a:srgbClr val="000000"/>
                </a:solidFill>
                <a:sym typeface="Times New Roman" charset="0"/>
              </a:rPr>
              <a:pPr defTabSz="642915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 sz="2391">
              <a:solidFill>
                <a:srgbClr val="000000"/>
              </a:solidFill>
              <a:sym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36620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427" y="609555"/>
            <a:ext cx="1943323" cy="548617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54" y="609555"/>
            <a:ext cx="5722814" cy="548617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>
          <a:xfrm>
            <a:off x="685354" y="6248636"/>
            <a:ext cx="1905372" cy="456531"/>
          </a:xfrm>
          <a:prstGeom prst="rect">
            <a:avLst/>
          </a:prstGeom>
          <a:ln/>
        </p:spPr>
        <p:txBody>
          <a:bodyPr lIns="91159" tIns="45570" rIns="91159" bIns="45570"/>
          <a:lstStyle>
            <a:lvl1pPr>
              <a:defRPr/>
            </a:lvl1pPr>
          </a:lstStyle>
          <a:p>
            <a:pPr defTabSz="6429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2391">
              <a:solidFill>
                <a:srgbClr val="000000"/>
              </a:solidFill>
              <a:sym typeface="Times New Roman" charset="0"/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362" y="6248636"/>
            <a:ext cx="2895451" cy="456531"/>
          </a:xfrm>
          <a:prstGeom prst="rect">
            <a:avLst/>
          </a:prstGeom>
          <a:ln/>
        </p:spPr>
        <p:txBody>
          <a:bodyPr lIns="91159" tIns="45570" rIns="91159" bIns="45570"/>
          <a:lstStyle>
            <a:lvl1pPr>
              <a:defRPr/>
            </a:lvl1pPr>
          </a:lstStyle>
          <a:p>
            <a:pPr defTabSz="6429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2391">
              <a:solidFill>
                <a:srgbClr val="000000"/>
              </a:solidFill>
              <a:sym typeface="Times New Roman" charset="0"/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75" y="6248636"/>
            <a:ext cx="1905372" cy="456531"/>
          </a:xfrm>
          <a:prstGeom prst="rect">
            <a:avLst/>
          </a:prstGeom>
          <a:ln/>
        </p:spPr>
        <p:txBody>
          <a:bodyPr lIns="91159" tIns="45570" rIns="91159" bIns="45570"/>
          <a:lstStyle>
            <a:lvl1pPr>
              <a:defRPr/>
            </a:lvl1pPr>
          </a:lstStyle>
          <a:p>
            <a:pPr defTabSz="642915" fontAlgn="base">
              <a:spcBef>
                <a:spcPct val="0"/>
              </a:spcBef>
              <a:spcAft>
                <a:spcPct val="0"/>
              </a:spcAft>
              <a:defRPr/>
            </a:pPr>
            <a:fld id="{FB33566F-354D-214D-8F31-5976C9C5C9FA}" type="slidenum">
              <a:rPr lang="en-US" altLang="zh-CN" sz="2391" smtClean="0">
                <a:solidFill>
                  <a:srgbClr val="000000"/>
                </a:solidFill>
                <a:sym typeface="Times New Roman" charset="0"/>
              </a:rPr>
              <a:pPr defTabSz="642915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 sz="2391">
              <a:solidFill>
                <a:srgbClr val="000000"/>
              </a:solidFill>
              <a:sym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55173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78CE06-AC1A-44BE-A00A-199291081D4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97031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A72AE8-6692-4CC4-BCD3-2FE4C147BFF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462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BBC97F-2090-0B40-A747-F1C504D3F2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86038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9CDF81-FA79-45C7-888C-12A68D9E396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05100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C1502A-8799-4C91-82C2-23EEA3DDEC1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03524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59C4D4-45B0-49CA-9EE1-C2376FE4E86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54817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0E4A55-CFC7-47E9-A059-C495A67345E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9630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90C419-A93B-492C-B266-1FB2FEDEAB4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61314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0A71E7-412E-4C40-AE5E-423903E29B5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35058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7D295E-8C99-45E3-BDF6-0B57132D0F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80958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8B41A0-85CC-47F3-8127-FBD606A755C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54301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87D83F-055C-49D3-9F62-549E3B86610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10505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90A519-365F-4498-A2F7-CFE87345C00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526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5AA025-5040-494B-BB98-CEE1CE595A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89943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78CE06-AC1A-44BE-A00A-199291081D4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97620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A72AE8-6692-4CC4-BCD3-2FE4C147BFF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28729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9CDF81-FA79-45C7-888C-12A68D9E396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31269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C1502A-8799-4C91-82C2-23EEA3DDEC1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56787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59C4D4-45B0-49CA-9EE1-C2376FE4E86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34198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0E4A55-CFC7-47E9-A059-C495A67345E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98918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90C419-A93B-492C-B266-1FB2FEDEAB4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07591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0A71E7-412E-4C40-AE5E-423903E29B5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34752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7D295E-8C99-45E3-BDF6-0B57132D0F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04718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8B41A0-85CC-47F3-8127-FBD606A755C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7559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F89871-0A9B-0947-8718-26B7A8E8B37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61940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87D83F-055C-49D3-9F62-549E3B86610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65165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90A519-365F-4498-A2F7-CFE87345C00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49247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78CE06-AC1A-44BE-A00A-199291081D4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61012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A72AE8-6692-4CC4-BCD3-2FE4C147BFF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01727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9CDF81-FA79-45C7-888C-12A68D9E396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68770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C1502A-8799-4C91-82C2-23EEA3DDEC1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36526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59C4D4-45B0-49CA-9EE1-C2376FE4E86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25307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0E4A55-CFC7-47E9-A059-C495A67345E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40561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90C419-A93B-492C-B266-1FB2FEDEAB4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66718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0A71E7-412E-4C40-AE5E-423903E29B5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5196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3581400" y="685800"/>
            <a:ext cx="5561013" cy="3352800"/>
          </a:xfrm>
        </p:spPr>
        <p:txBody>
          <a:bodyPr/>
          <a:lstStyle>
            <a:lvl1pPr>
              <a:defRPr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5181600" y="4038600"/>
            <a:ext cx="3960813" cy="1752600"/>
          </a:xfrm>
          <a:ln w="9525">
            <a:headEnd/>
            <a:tailEnd/>
          </a:ln>
        </p:spPr>
        <p:txBody>
          <a:bodyPr lIns="92075" tIns="46038" rIns="92075" bIns="46038" anchor="ctr"/>
          <a:lstStyle>
            <a:lvl1pPr marL="0" indent="0" algn="ctr">
              <a:buFont typeface="Wingdings" pitchFamily="-110" charset="2"/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EAEAEA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EAEAEA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EAEAEA"/>
                </a:solidFill>
              </a:defRPr>
            </a:lvl1pPr>
          </a:lstStyle>
          <a:p>
            <a:fld id="{5189D9AB-C208-47AA-8F5D-56E9DBC7D5B8}" type="slidenum">
              <a:rPr lang="zh-CN" altLang="en-US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1741032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7D295E-8C99-45E3-BDF6-0B57132D0F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55810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8B41A0-85CC-47F3-8127-FBD606A755C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60459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87D83F-055C-49D3-9F62-549E3B86610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0717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90A519-365F-4498-A2F7-CFE87345C00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60379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5BDB87-A108-4DBF-B5E4-F4E55201982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3554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3D94DF-2B5A-42EF-8280-E384F644E99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23173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1049E5-D219-4FAD-8482-0D2FCFA6972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0325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25C18E-7AC3-42F2-9FA3-E03F3C07A25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19499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A78CC3-2FDC-4654-A420-7577F8E0B60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23631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C31ED6-AF06-43BF-9611-F0B7A59FD8D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2048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F0BAE6-91F7-4032-8D6C-4B66A5D91E93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42334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72BC99-BDA9-4B24-B7A8-6A05D6CE1FE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78247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475E54-39C7-42EF-A030-2900BCF2DB7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71266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CD2F42-171A-4BEC-8DB9-37BEEE449C5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57561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F81AD4-1018-45C4-8F6B-8D02BF27A05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25747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65A113-401F-426E-BB81-3C790A6B3B5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38951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BF6D8F-96D0-419A-B142-18EA0C1A9E7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38585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783D23-DCA7-44BC-962F-730854F6850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99608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5BDB87-A108-4DBF-B5E4-F4E55201982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30902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3D94DF-2B5A-42EF-8280-E384F644E99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43838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1049E5-D219-4FAD-8482-0D2FCFA6972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5683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00925E-E556-4A63-8E1E-9E7988444437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88803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25C18E-7AC3-42F2-9FA3-E03F3C07A25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23514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A78CC3-2FDC-4654-A420-7577F8E0B60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73497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C31ED6-AF06-43BF-9611-F0B7A59FD8D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44069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72BC99-BDA9-4B24-B7A8-6A05D6CE1FE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50297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475E54-39C7-42EF-A030-2900BCF2DB7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04149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CD2F42-171A-4BEC-8DB9-37BEEE449C5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57560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F81AD4-1018-45C4-8F6B-8D02BF27A05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96190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65A113-401F-426E-BB81-3C790A6B3B5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2720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BF6D8F-96D0-419A-B142-18EA0C1A9E7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90409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783D23-DCA7-44BC-962F-730854F6850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6262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1981200"/>
            <a:ext cx="3733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7800" y="1981200"/>
            <a:ext cx="3733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727F81-83D7-4227-BD7D-70FEB76B920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74333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5BDB87-A108-4DBF-B5E4-F4E55201982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51655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3D94DF-2B5A-42EF-8280-E384F644E99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05653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1049E5-D219-4FAD-8482-0D2FCFA6972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5266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25C18E-7AC3-42F2-9FA3-E03F3C07A25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83160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A78CC3-2FDC-4654-A420-7577F8E0B60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70446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C31ED6-AF06-43BF-9611-F0B7A59FD8D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7436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72BC99-BDA9-4B24-B7A8-6A05D6CE1FE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08999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475E54-39C7-42EF-A030-2900BCF2DB7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477000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CD2F42-171A-4BEC-8DB9-37BEEE449C5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01166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F81AD4-1018-45C4-8F6B-8D02BF27A05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578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56F088-D154-4E34-B2BE-86C7D2ED8976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329346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65A113-401F-426E-BB81-3C790A6B3B5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9207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BF6D8F-96D0-419A-B142-18EA0C1A9E7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41525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783D23-DCA7-44BC-962F-730854F6850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239465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5BDB87-A108-4DBF-B5E4-F4E55201982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95052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3D94DF-2B5A-42EF-8280-E384F644E99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10534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1049E5-D219-4FAD-8482-0D2FCFA6972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92001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25C18E-7AC3-42F2-9FA3-E03F3C07A25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95891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A78CC3-2FDC-4654-A420-7577F8E0B60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61507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C31ED6-AF06-43BF-9611-F0B7A59FD8D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466984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72BC99-BDA9-4B24-B7A8-6A05D6CE1FE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2751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4A7D99-240D-4CAD-BF49-4AD46B0A314F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08211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475E54-39C7-42EF-A030-2900BCF2DB7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57927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CD2F42-171A-4BEC-8DB9-37BEEE449C5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51531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F81AD4-1018-45C4-8F6B-8D02BF27A05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98349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65A113-401F-426E-BB81-3C790A6B3B5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76608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BF6D8F-96D0-419A-B142-18EA0C1A9E7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12589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783D23-DCA7-44BC-962F-730854F6850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85946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5BDB87-A108-4DBF-B5E4-F4E55201982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330848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3D94DF-2B5A-42EF-8280-E384F644E99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126550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1049E5-D219-4FAD-8482-0D2FCFA6972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456636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25C18E-7AC3-42F2-9FA3-E03F3C07A25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766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8FBDC0-6885-CB42-B842-0AF14A68DE4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3960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3F11E9-F286-4DD6-81C2-F903AB1C266A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761638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A78CC3-2FDC-4654-A420-7577F8E0B60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309312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C31ED6-AF06-43BF-9611-F0B7A59FD8D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847839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72BC99-BDA9-4B24-B7A8-6A05D6CE1FE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404481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475E54-39C7-42EF-A030-2900BCF2DB7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724776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CD2F42-171A-4BEC-8DB9-37BEEE449C5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889877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F81AD4-1018-45C4-8F6B-8D02BF27A05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023266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65A113-401F-426E-BB81-3C790A6B3B5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890965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BF6D8F-96D0-419A-B142-18EA0C1A9E7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05905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783D23-DCA7-44BC-962F-730854F6850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666457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Comic Sans MS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  <a:cs typeface="ＭＳ Ｐゴシック" charset="0"/>
              </a:defRPr>
            </a:lvl1pPr>
          </a:lstStyle>
          <a:p>
            <a:pPr>
              <a:defRPr/>
            </a:pPr>
            <a:fld id="{E9B9AF18-4ACD-A241-961F-85C865531B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116619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AA913E-0E02-41C7-959B-0DB4783B5E33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921596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Comic Sans MS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  <a:cs typeface="ＭＳ Ｐゴシック" charset="0"/>
              </a:defRPr>
            </a:lvl1pPr>
          </a:lstStyle>
          <a:p>
            <a:pPr>
              <a:defRPr/>
            </a:pPr>
            <a:fld id="{BA40DD9B-E48F-7A4E-A763-69CAF448D3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194973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Comic Sans MS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  <a:cs typeface="ＭＳ Ｐゴシック" charset="0"/>
              </a:defRPr>
            </a:lvl1pPr>
          </a:lstStyle>
          <a:p>
            <a:pPr>
              <a:defRPr/>
            </a:pPr>
            <a:fld id="{BF973371-B932-6046-8C09-B8B92D5573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864113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Comic Sans MS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  <a:cs typeface="ＭＳ Ｐゴシック" charset="0"/>
              </a:defRPr>
            </a:lvl1pPr>
          </a:lstStyle>
          <a:p>
            <a:pPr>
              <a:defRPr/>
            </a:pPr>
            <a:fld id="{53A07B0C-15A3-7848-B0A1-6198C72F61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250145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Comic Sans MS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  <a:cs typeface="ＭＳ Ｐゴシック" charset="0"/>
              </a:defRPr>
            </a:lvl1pPr>
          </a:lstStyle>
          <a:p>
            <a:pPr>
              <a:defRPr/>
            </a:pPr>
            <a:fld id="{F7D6C347-F5AE-2D40-AEDD-CEEB85B3EE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556341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Comic Sans MS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  <a:cs typeface="ＭＳ Ｐゴシック" charset="0"/>
              </a:defRPr>
            </a:lvl1pPr>
          </a:lstStyle>
          <a:p>
            <a:pPr>
              <a:defRPr/>
            </a:pPr>
            <a:fld id="{6D553738-4693-FA4D-A0B4-5724DB60FE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444908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Comic Sans MS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  <a:cs typeface="ＭＳ Ｐゴシック" charset="0"/>
              </a:defRPr>
            </a:lvl1pPr>
          </a:lstStyle>
          <a:p>
            <a:pPr>
              <a:defRPr/>
            </a:pPr>
            <a:fld id="{EEC4DF84-5EBE-FB49-9407-51D7C73306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553482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Comic Sans MS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  <a:cs typeface="ＭＳ Ｐゴシック" charset="0"/>
              </a:defRPr>
            </a:lvl1pPr>
          </a:lstStyle>
          <a:p>
            <a:pPr>
              <a:defRPr/>
            </a:pPr>
            <a:fld id="{312A009A-5ABC-5A4F-90E1-D630A92326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002828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Comic Sans MS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  <a:cs typeface="ＭＳ Ｐゴシック" charset="0"/>
              </a:defRPr>
            </a:lvl1pPr>
          </a:lstStyle>
          <a:p>
            <a:pPr>
              <a:defRPr/>
            </a:pPr>
            <a:fld id="{8C59B425-08EA-8049-AC48-10F2A2C6E7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492753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Comic Sans MS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  <a:cs typeface="ＭＳ Ｐゴシック" charset="0"/>
              </a:defRPr>
            </a:lvl1pPr>
          </a:lstStyle>
          <a:p>
            <a:pPr>
              <a:defRPr/>
            </a:pPr>
            <a:fld id="{D1B03A64-FBE2-7C44-AB3F-16A9801F2A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380036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Comic Sans MS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  <a:cs typeface="ＭＳ Ｐゴシック" charset="0"/>
              </a:defRPr>
            </a:lvl1pPr>
          </a:lstStyle>
          <a:p>
            <a:pPr>
              <a:defRPr/>
            </a:pPr>
            <a:fld id="{6CBD83DE-1931-5E4C-9BFB-C37651F4F1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20751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F8D323-52C0-4876-9D6B-75B9D95602C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734260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78CE06-AC1A-44BE-A00A-199291081D4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173760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A72AE8-6692-4CC4-BCD3-2FE4C147BFF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628052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9CDF81-FA79-45C7-888C-12A68D9E396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965266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C1502A-8799-4C91-82C2-23EEA3DDEC1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48430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59C4D4-45B0-49CA-9EE1-C2376FE4E86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614869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0E4A55-CFC7-47E9-A059-C495A67345E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928164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90C419-A93B-492C-B266-1FB2FEDEAB4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148117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0A71E7-412E-4C40-AE5E-423903E29B5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247990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7D295E-8C99-45E3-BDF6-0B57132D0F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69772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8B41A0-85CC-47F3-8127-FBD606A755C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078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FD05C8-8718-4D35-8D88-B163368FE6E2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762511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87D83F-055C-49D3-9F62-549E3B86610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509555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90A519-365F-4498-A2F7-CFE87345C00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42618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500417"/>
      </p:ext>
    </p:extLst>
  </p:cSld>
  <p:clrMapOvr>
    <a:masterClrMapping/>
  </p:clrMapOvr>
  <p:transition xmlns:p14="http://schemas.microsoft.com/office/powerpoint/2010/main"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714332"/>
      </p:ext>
    </p:extLst>
  </p:cSld>
  <p:clrMapOvr>
    <a:masterClrMapping/>
  </p:clrMapOvr>
  <p:transition xmlns:p14="http://schemas.microsoft.com/office/powerpoint/2010/main"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65098"/>
      </p:ext>
    </p:extLst>
  </p:cSld>
  <p:clrMapOvr>
    <a:masterClrMapping/>
  </p:clrMapOvr>
  <p:transition xmlns:p14="http://schemas.microsoft.com/office/powerpoint/2010/main"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134843"/>
      </p:ext>
    </p:extLst>
  </p:cSld>
  <p:clrMapOvr>
    <a:masterClrMapping/>
  </p:clrMapOvr>
  <p:transition xmlns:p14="http://schemas.microsoft.com/office/powerpoint/2010/main"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070270"/>
      </p:ext>
    </p:extLst>
  </p:cSld>
  <p:clrMapOvr>
    <a:masterClrMapping/>
  </p:clrMapOvr>
  <p:transition xmlns:p14="http://schemas.microsoft.com/office/powerpoint/2010/main"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771852"/>
      </p:ext>
    </p:extLst>
  </p:cSld>
  <p:clrMapOvr>
    <a:masterClrMapping/>
  </p:clrMapOvr>
  <p:transition xmlns:p14="http://schemas.microsoft.com/office/powerpoint/2010/main"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79608"/>
      </p:ext>
    </p:extLst>
  </p:cSld>
  <p:clrMapOvr>
    <a:masterClrMapping/>
  </p:clrMapOvr>
  <p:transition xmlns:p14="http://schemas.microsoft.com/office/powerpoint/2010/main"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370961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533400"/>
            <a:ext cx="1905000" cy="5562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533400"/>
            <a:ext cx="5562600" cy="5562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6723ED-A964-4C44-9478-3A4B3E502958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933116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904226"/>
      </p:ext>
    </p:extLst>
  </p:cSld>
  <p:clrMapOvr>
    <a:masterClrMapping/>
  </p:clrMapOvr>
  <p:transition xmlns:p14="http://schemas.microsoft.com/office/powerpoint/2010/main"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153755"/>
      </p:ext>
    </p:extLst>
  </p:cSld>
  <p:clrMapOvr>
    <a:masterClrMapping/>
  </p:clrMapOvr>
  <p:transition xmlns:p14="http://schemas.microsoft.com/office/powerpoint/2010/main"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1D5AF61-6947-C142-A8A2-5375A79484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320808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C2E05765-02FE-C745-8A86-30EB5B3E5D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486167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5BC55264-CAB4-1643-B8D2-9248AAA8DC3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927026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9B285DF7-DB10-FA46-9773-C24561E404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129202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4C820D39-9687-A24F-BE67-7A2363F42A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471652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278EA09A-0A7D-3546-9CBF-F6D30A191A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271721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2FBEC784-D90E-D54D-94D9-CAC90AC3C1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155354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4AF70326-8E97-7A4E-A641-AD7CB8625C6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6450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3581400" y="685800"/>
            <a:ext cx="5561013" cy="3352800"/>
          </a:xfrm>
        </p:spPr>
        <p:txBody>
          <a:bodyPr/>
          <a:lstStyle>
            <a:lvl1pPr>
              <a:defRPr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5181600" y="4038600"/>
            <a:ext cx="3960813" cy="1752600"/>
          </a:xfrm>
          <a:ln w="9525">
            <a:headEnd/>
            <a:tailEnd/>
          </a:ln>
        </p:spPr>
        <p:txBody>
          <a:bodyPr lIns="92075" tIns="46038" rIns="92075" bIns="46038" anchor="ctr"/>
          <a:lstStyle>
            <a:lvl1pPr marL="0" indent="0" algn="ctr">
              <a:buFont typeface="Wingdings" pitchFamily="-110" charset="2"/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EAEAEA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EAEAEA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EAEAEA"/>
                </a:solidFill>
              </a:defRPr>
            </a:lvl1pPr>
          </a:lstStyle>
          <a:p>
            <a:fld id="{5189D9AB-C208-47AA-8F5D-56E9DBC7D5B8}" type="slidenum">
              <a:rPr lang="zh-CN" altLang="en-US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9796492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7E0BC50E-E1BD-4340-B9DF-1E9F61A0B47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004453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2106A40E-52F4-3E4F-BA25-33909603644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602738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6931E6A0-4A22-604B-A18C-4F14BBD11AA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414670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63F8B693-5297-464C-8774-9052536362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9669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F0BAE6-91F7-4032-8D6C-4B66A5D91E93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7662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00925E-E556-4A63-8E1E-9E7988444437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0789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1981200"/>
            <a:ext cx="3733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7800" y="1981200"/>
            <a:ext cx="3733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727F81-83D7-4227-BD7D-70FEB76B920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7280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56F088-D154-4E34-B2BE-86C7D2ED8976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641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93AE2E-C123-8942-8DDD-E8AE3E572D5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5226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4A7D99-240D-4CAD-BF49-4AD46B0A314F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7109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3F11E9-F286-4DD6-81C2-F903AB1C266A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7947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AA913E-0E02-41C7-959B-0DB4783B5E33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7291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F8D323-52C0-4876-9D6B-75B9D95602C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0645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FD05C8-8718-4D35-8D88-B163368FE6E2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8310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533400"/>
            <a:ext cx="1905000" cy="5562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533400"/>
            <a:ext cx="5562600" cy="5562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6723ED-A964-4C44-9478-3A4B3E502958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1444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26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1027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FFFFFF"/>
                </a:solidFill>
                <a:latin typeface="Arial" charset="0"/>
                <a:ea typeface="SimSun" pitchFamily="2" charset="-122"/>
                <a:cs typeface="Arial" charset="0"/>
              </a:endParaRPr>
            </a:p>
          </p:txBody>
        </p:sp>
        <p:sp>
          <p:nvSpPr>
            <p:cNvPr id="6" name="Freeform 1028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FFFFFF"/>
                </a:solidFill>
                <a:latin typeface="Arial" charset="0"/>
                <a:ea typeface="SimSun" pitchFamily="2" charset="-122"/>
                <a:cs typeface="Arial" charset="0"/>
              </a:endParaRPr>
            </a:p>
          </p:txBody>
        </p:sp>
        <p:sp>
          <p:nvSpPr>
            <p:cNvPr id="7" name="Freeform 1029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FFFFFF"/>
                </a:solidFill>
                <a:latin typeface="Arial" charset="0"/>
                <a:ea typeface="SimSun" pitchFamily="2" charset="-122"/>
                <a:cs typeface="Arial" charset="0"/>
              </a:endParaRPr>
            </a:p>
          </p:txBody>
        </p:sp>
        <p:grpSp>
          <p:nvGrpSpPr>
            <p:cNvPr id="8" name="Group 1030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1031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FFFFFF"/>
                  </a:solidFill>
                  <a:latin typeface="Arial" charset="0"/>
                  <a:ea typeface="SimSun" pitchFamily="2" charset="-122"/>
                  <a:cs typeface="Arial" charset="0"/>
                </a:endParaRPr>
              </a:p>
            </p:txBody>
          </p:sp>
          <p:sp>
            <p:nvSpPr>
              <p:cNvPr id="29" name="Freeform 1032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FFFFFF"/>
                  </a:solidFill>
                  <a:latin typeface="Arial" charset="0"/>
                  <a:ea typeface="SimSun" pitchFamily="2" charset="-122"/>
                  <a:cs typeface="Arial" charset="0"/>
                </a:endParaRPr>
              </a:p>
            </p:txBody>
          </p:sp>
          <p:sp>
            <p:nvSpPr>
              <p:cNvPr id="30" name="Freeform 1033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FFFFFF"/>
                  </a:solidFill>
                  <a:latin typeface="Arial" charset="0"/>
                  <a:ea typeface="SimSun" pitchFamily="2" charset="-122"/>
                  <a:cs typeface="Arial" charset="0"/>
                </a:endParaRPr>
              </a:p>
            </p:txBody>
          </p:sp>
          <p:sp>
            <p:nvSpPr>
              <p:cNvPr id="31" name="Freeform 1034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FFFFFF"/>
                  </a:solidFill>
                  <a:latin typeface="Arial" charset="0"/>
                  <a:ea typeface="SimSun" pitchFamily="2" charset="-122"/>
                  <a:cs typeface="Arial" charset="0"/>
                </a:endParaRPr>
              </a:p>
            </p:txBody>
          </p:sp>
          <p:sp>
            <p:nvSpPr>
              <p:cNvPr id="32" name="Freeform 1035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FFFFFF"/>
                  </a:solidFill>
                  <a:latin typeface="Arial" charset="0"/>
                  <a:ea typeface="SimSun" pitchFamily="2" charset="-122"/>
                  <a:cs typeface="Arial" charset="0"/>
                </a:endParaRPr>
              </a:p>
            </p:txBody>
          </p:sp>
          <p:sp>
            <p:nvSpPr>
              <p:cNvPr id="33" name="Freeform 1036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FFFFFF"/>
                  </a:solidFill>
                  <a:latin typeface="Arial" charset="0"/>
                  <a:ea typeface="SimSun" pitchFamily="2" charset="-122"/>
                  <a:cs typeface="Arial" charset="0"/>
                </a:endParaRPr>
              </a:p>
            </p:txBody>
          </p:sp>
          <p:sp>
            <p:nvSpPr>
              <p:cNvPr id="34" name="Freeform 1037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FFFFFF"/>
                  </a:solidFill>
                  <a:latin typeface="Arial" charset="0"/>
                  <a:ea typeface="SimSun" pitchFamily="2" charset="-122"/>
                  <a:cs typeface="Arial" charset="0"/>
                </a:endParaRPr>
              </a:p>
            </p:txBody>
          </p:sp>
          <p:sp>
            <p:nvSpPr>
              <p:cNvPr id="35" name="Freeform 1038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FFFFFF"/>
                  </a:solidFill>
                  <a:latin typeface="Arial" charset="0"/>
                  <a:ea typeface="SimSun" pitchFamily="2" charset="-122"/>
                  <a:cs typeface="Arial" charset="0"/>
                </a:endParaRPr>
              </a:p>
            </p:txBody>
          </p:sp>
          <p:sp>
            <p:nvSpPr>
              <p:cNvPr id="36" name="Freeform 1039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FFFFFF"/>
                  </a:solidFill>
                  <a:latin typeface="Arial" charset="0"/>
                  <a:ea typeface="SimSun" pitchFamily="2" charset="-122"/>
                  <a:cs typeface="Arial" charset="0"/>
                </a:endParaRPr>
              </a:p>
            </p:txBody>
          </p:sp>
          <p:sp>
            <p:nvSpPr>
              <p:cNvPr id="37" name="Freeform 1040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FFFFFF"/>
                  </a:solidFill>
                  <a:latin typeface="Arial" charset="0"/>
                  <a:ea typeface="SimSun" pitchFamily="2" charset="-122"/>
                  <a:cs typeface="Arial" charset="0"/>
                </a:endParaRPr>
              </a:p>
            </p:txBody>
          </p:sp>
          <p:sp>
            <p:nvSpPr>
              <p:cNvPr id="38" name="Freeform 1041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FFFFFF"/>
                  </a:solidFill>
                  <a:latin typeface="Arial" charset="0"/>
                  <a:ea typeface="SimSun" pitchFamily="2" charset="-122"/>
                  <a:cs typeface="Arial" charset="0"/>
                </a:endParaRPr>
              </a:p>
            </p:txBody>
          </p:sp>
          <p:sp>
            <p:nvSpPr>
              <p:cNvPr id="39" name="Freeform 1042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FFFFFF"/>
                  </a:solidFill>
                  <a:latin typeface="Arial" charset="0"/>
                  <a:ea typeface="SimSun" pitchFamily="2" charset="-122"/>
                  <a:cs typeface="Arial" charset="0"/>
                </a:endParaRPr>
              </a:p>
            </p:txBody>
          </p:sp>
          <p:sp>
            <p:nvSpPr>
              <p:cNvPr id="40" name="Freeform 1043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FFFFFF"/>
                  </a:solidFill>
                  <a:latin typeface="Arial" charset="0"/>
                  <a:ea typeface="SimSun" pitchFamily="2" charset="-122"/>
                  <a:cs typeface="Arial" charset="0"/>
                </a:endParaRPr>
              </a:p>
            </p:txBody>
          </p:sp>
        </p:grpSp>
        <p:sp>
          <p:nvSpPr>
            <p:cNvPr id="9" name="Freeform 1044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FFFFFF"/>
                </a:solidFill>
                <a:latin typeface="Arial" charset="0"/>
                <a:ea typeface="SimSun" pitchFamily="2" charset="-122"/>
                <a:cs typeface="Arial" charset="0"/>
              </a:endParaRPr>
            </a:p>
          </p:txBody>
        </p:sp>
        <p:sp>
          <p:nvSpPr>
            <p:cNvPr id="10" name="Freeform 1045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FFFFFF"/>
                </a:solidFill>
                <a:latin typeface="Arial" charset="0"/>
                <a:ea typeface="SimSun" pitchFamily="2" charset="-122"/>
                <a:cs typeface="Arial" charset="0"/>
              </a:endParaRPr>
            </a:p>
          </p:txBody>
        </p:sp>
        <p:sp>
          <p:nvSpPr>
            <p:cNvPr id="11" name="Freeform 1046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FFFFFF"/>
                </a:solidFill>
                <a:latin typeface="Arial" charset="0"/>
                <a:ea typeface="SimSun" pitchFamily="2" charset="-122"/>
                <a:cs typeface="Arial" charset="0"/>
              </a:endParaRPr>
            </a:p>
          </p:txBody>
        </p:sp>
        <p:sp>
          <p:nvSpPr>
            <p:cNvPr id="12" name="Freeform 1047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21 w 717"/>
                <a:gd name="T1" fmla="*/ 845 h 845"/>
                <a:gd name="T2" fmla="*/ 721 w 717"/>
                <a:gd name="T3" fmla="*/ 821 h 845"/>
                <a:gd name="T4" fmla="*/ 578 w 717"/>
                <a:gd name="T5" fmla="*/ 605 h 845"/>
                <a:gd name="T6" fmla="*/ 408 w 717"/>
                <a:gd name="T7" fmla="*/ 396 h 845"/>
                <a:gd name="T8" fmla="*/ 223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1 w 717"/>
                <a:gd name="T15" fmla="*/ 198 h 845"/>
                <a:gd name="T16" fmla="*/ 402 w 717"/>
                <a:gd name="T17" fmla="*/ 408 h 845"/>
                <a:gd name="T18" fmla="*/ 572 w 717"/>
                <a:gd name="T19" fmla="*/ 623 h 845"/>
                <a:gd name="T20" fmla="*/ 721 w 717"/>
                <a:gd name="T21" fmla="*/ 845 h 845"/>
                <a:gd name="T22" fmla="*/ 721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FFFFFF"/>
                </a:solidFill>
                <a:latin typeface="Arial" charset="0"/>
                <a:cs typeface="ＭＳ Ｐゴシック" charset="-128"/>
              </a:endParaRPr>
            </a:p>
          </p:txBody>
        </p:sp>
        <p:sp>
          <p:nvSpPr>
            <p:cNvPr id="13" name="Freeform 1048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09 w 407"/>
                <a:gd name="T1" fmla="*/ 414 h 414"/>
                <a:gd name="T2" fmla="*/ 409 w 407"/>
                <a:gd name="T3" fmla="*/ 396 h 414"/>
                <a:gd name="T4" fmla="*/ 224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18 w 407"/>
                <a:gd name="T13" fmla="*/ 204 h 414"/>
                <a:gd name="T14" fmla="*/ 409 w 407"/>
                <a:gd name="T15" fmla="*/ 414 h 414"/>
                <a:gd name="T16" fmla="*/ 409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FFFFFF"/>
                </a:solidFill>
                <a:latin typeface="Arial" charset="0"/>
                <a:cs typeface="ＭＳ Ｐゴシック" charset="-128"/>
              </a:endParaRPr>
            </a:p>
          </p:txBody>
        </p:sp>
        <p:sp>
          <p:nvSpPr>
            <p:cNvPr id="14" name="Freeform 1049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FFFFFF"/>
                </a:solidFill>
                <a:latin typeface="Arial" charset="0"/>
                <a:ea typeface="SimSun" pitchFamily="2" charset="-122"/>
                <a:cs typeface="Arial" charset="0"/>
              </a:endParaRPr>
            </a:p>
          </p:txBody>
        </p:sp>
        <p:sp>
          <p:nvSpPr>
            <p:cNvPr id="15" name="Freeform 1050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90 w 586"/>
                <a:gd name="T1" fmla="*/ 0 h 599"/>
                <a:gd name="T2" fmla="*/ 572 w 586"/>
                <a:gd name="T3" fmla="*/ 0 h 599"/>
                <a:gd name="T4" fmla="*/ 409 w 586"/>
                <a:gd name="T5" fmla="*/ 132 h 599"/>
                <a:gd name="T6" fmla="*/ 259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59 w 586"/>
                <a:gd name="T17" fmla="*/ 282 h 599"/>
                <a:gd name="T18" fmla="*/ 415 w 586"/>
                <a:gd name="T19" fmla="*/ 138 h 599"/>
                <a:gd name="T20" fmla="*/ 590 w 586"/>
                <a:gd name="T21" fmla="*/ 0 h 599"/>
                <a:gd name="T22" fmla="*/ 590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FFFFFF"/>
                </a:solidFill>
                <a:latin typeface="Arial" charset="0"/>
                <a:cs typeface="ＭＳ Ｐゴシック" charset="-128"/>
              </a:endParaRPr>
            </a:p>
          </p:txBody>
        </p:sp>
        <p:sp>
          <p:nvSpPr>
            <p:cNvPr id="16" name="Freeform 1051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1 w 269"/>
                <a:gd name="T1" fmla="*/ 0 h 252"/>
                <a:gd name="T2" fmla="*/ 253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1 w 269"/>
                <a:gd name="T15" fmla="*/ 0 h 252"/>
                <a:gd name="T16" fmla="*/ 271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FFFFFF"/>
                </a:solidFill>
                <a:latin typeface="Arial" charset="0"/>
                <a:cs typeface="ＭＳ Ｐゴシック" charset="-128"/>
              </a:endParaRPr>
            </a:p>
          </p:txBody>
        </p:sp>
        <p:sp>
          <p:nvSpPr>
            <p:cNvPr id="17" name="Line 1052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FFFFFF"/>
                </a:solidFill>
                <a:latin typeface="Arial" charset="0"/>
                <a:cs typeface="ＭＳ Ｐゴシック" charset="-128"/>
              </a:endParaRPr>
            </a:p>
          </p:txBody>
        </p:sp>
        <p:sp>
          <p:nvSpPr>
            <p:cNvPr id="18" name="Line 1053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FFFFFF"/>
                </a:solidFill>
                <a:latin typeface="Arial" charset="0"/>
                <a:cs typeface="ＭＳ Ｐゴシック" charset="-128"/>
              </a:endParaRPr>
            </a:p>
          </p:txBody>
        </p:sp>
        <p:sp>
          <p:nvSpPr>
            <p:cNvPr id="19" name="Line 1054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FFFFFF"/>
                </a:solidFill>
                <a:latin typeface="Arial" charset="0"/>
                <a:cs typeface="ＭＳ Ｐゴシック" charset="-128"/>
              </a:endParaRPr>
            </a:p>
          </p:txBody>
        </p:sp>
        <p:grpSp>
          <p:nvGrpSpPr>
            <p:cNvPr id="20" name="Group 1055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1056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FFFFFF"/>
                  </a:solidFill>
                  <a:latin typeface="Arial" charset="0"/>
                  <a:cs typeface="ＭＳ Ｐゴシック" charset="-128"/>
                </a:endParaRPr>
              </a:p>
            </p:txBody>
          </p:sp>
          <p:sp>
            <p:nvSpPr>
              <p:cNvPr id="24" name="Line 1057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FFFFFF"/>
                  </a:solidFill>
                  <a:latin typeface="Arial" charset="0"/>
                  <a:cs typeface="ＭＳ Ｐゴシック" charset="-128"/>
                </a:endParaRPr>
              </a:p>
            </p:txBody>
          </p:sp>
          <p:sp>
            <p:nvSpPr>
              <p:cNvPr id="25" name="Line 1058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FFFFFF"/>
                  </a:solidFill>
                  <a:latin typeface="Arial" charset="0"/>
                  <a:cs typeface="ＭＳ Ｐゴシック" charset="-128"/>
                </a:endParaRPr>
              </a:p>
            </p:txBody>
          </p:sp>
          <p:sp>
            <p:nvSpPr>
              <p:cNvPr id="26" name="Line 1059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FFFFFF"/>
                  </a:solidFill>
                  <a:latin typeface="Arial" charset="0"/>
                  <a:cs typeface="ＭＳ Ｐゴシック" charset="-128"/>
                </a:endParaRPr>
              </a:p>
            </p:txBody>
          </p:sp>
          <p:sp>
            <p:nvSpPr>
              <p:cNvPr id="27" name="Line 1060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FFFFFF"/>
                  </a:solidFill>
                  <a:latin typeface="Arial" charset="0"/>
                  <a:cs typeface="ＭＳ Ｐゴシック" charset="-128"/>
                </a:endParaRPr>
              </a:p>
            </p:txBody>
          </p:sp>
        </p:grpSp>
        <p:sp>
          <p:nvSpPr>
            <p:cNvPr id="21" name="Line 1061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FFFFFF"/>
                </a:solidFill>
                <a:latin typeface="Arial" charset="0"/>
                <a:cs typeface="ＭＳ Ｐゴシック" charset="-128"/>
              </a:endParaRPr>
            </a:p>
          </p:txBody>
        </p:sp>
        <p:sp>
          <p:nvSpPr>
            <p:cNvPr id="22" name="Line 1062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FFFFFF"/>
                </a:solidFill>
                <a:latin typeface="Arial" charset="0"/>
                <a:cs typeface="ＭＳ Ｐゴシック" charset="-128"/>
              </a:endParaRPr>
            </a:p>
          </p:txBody>
        </p:sp>
      </p:grpSp>
      <p:sp>
        <p:nvSpPr>
          <p:cNvPr id="358439" name="Rectangle 1063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58440" name="Rectangle 106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1" name="Rectangle 1065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2" name="Rectangle 106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3" name="Rectangle 106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89D9AB-C208-47AA-8F5D-56E9DBC7D5B8}" type="slidenum">
              <a:rPr lang="zh-CN" altLang="en-US" smtClean="0">
                <a:solidFill>
                  <a:srgbClr val="FFFFFF"/>
                </a:solidFill>
              </a:rPr>
              <a:pPr/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9378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6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Rectangle 106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Rectangle 106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F0BAE6-91F7-4032-8D6C-4B66A5D91E93}" type="slidenum">
              <a:rPr lang="zh-CN" altLang="en-US" smtClean="0">
                <a:solidFill>
                  <a:srgbClr val="FFFFFF"/>
                </a:solidFill>
              </a:rPr>
              <a:pPr/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9976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6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Rectangle 106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Rectangle 106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00925E-E556-4A63-8E1E-9E7988444437}" type="slidenum">
              <a:rPr lang="zh-CN" altLang="en-US" smtClean="0">
                <a:solidFill>
                  <a:srgbClr val="FFFFFF"/>
                </a:solidFill>
              </a:rPr>
              <a:pPr/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6323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6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Rectangle 106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7" name="Rectangle 106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727F81-83D7-4227-BD7D-70FEB76B920B}" type="slidenum">
              <a:rPr lang="zh-CN" altLang="en-US" smtClean="0">
                <a:solidFill>
                  <a:srgbClr val="FFFFFF"/>
                </a:solidFill>
              </a:rPr>
              <a:pPr/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585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2F8C78-61DE-1246-BB2E-D734956357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2230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6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8" name="Rectangle 106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9" name="Rectangle 106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56F088-D154-4E34-B2BE-86C7D2ED8976}" type="slidenum">
              <a:rPr lang="zh-CN" altLang="en-US" smtClean="0">
                <a:solidFill>
                  <a:srgbClr val="FFFFFF"/>
                </a:solidFill>
              </a:rPr>
              <a:pPr/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5810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6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" name="Rectangle 106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Rectangle 106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4A7D99-240D-4CAD-BF49-4AD46B0A314F}" type="slidenum">
              <a:rPr lang="zh-CN" altLang="en-US" smtClean="0">
                <a:solidFill>
                  <a:srgbClr val="FFFFFF"/>
                </a:solidFill>
              </a:rPr>
              <a:pPr/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9329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6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" name="Rectangle 106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" name="Rectangle 106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3F11E9-F286-4DD6-81C2-F903AB1C266A}" type="slidenum">
              <a:rPr lang="zh-CN" altLang="en-US" smtClean="0">
                <a:solidFill>
                  <a:srgbClr val="FFFFFF"/>
                </a:solidFill>
              </a:rPr>
              <a:pPr/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5642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6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Rectangle 106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7" name="Rectangle 106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AA913E-0E02-41C7-959B-0DB4783B5E33}" type="slidenum">
              <a:rPr lang="zh-CN" altLang="en-US" smtClean="0">
                <a:solidFill>
                  <a:srgbClr val="FFFFFF"/>
                </a:solidFill>
              </a:rPr>
              <a:pPr/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5095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6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Rectangle 106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7" name="Rectangle 106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F8D323-52C0-4876-9D6B-75B9D95602C9}" type="slidenum">
              <a:rPr lang="zh-CN" altLang="en-US" smtClean="0">
                <a:solidFill>
                  <a:srgbClr val="FFFFFF"/>
                </a:solidFill>
              </a:rPr>
              <a:pPr/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5509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6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Rectangle 106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Rectangle 106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FD05C8-8718-4D35-8D88-B163368FE6E2}" type="slidenum">
              <a:rPr lang="zh-CN" altLang="en-US" smtClean="0">
                <a:solidFill>
                  <a:srgbClr val="FFFFFF"/>
                </a:solidFill>
              </a:rPr>
              <a:pPr/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9516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6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Rectangle 106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Rectangle 106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6723ED-A964-4C44-9478-3A4B3E502958}" type="slidenum">
              <a:rPr lang="zh-CN" altLang="en-US" smtClean="0">
                <a:solidFill>
                  <a:srgbClr val="FFFFFF"/>
                </a:solidFill>
              </a:rPr>
              <a:pPr/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0428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26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1027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>
                <a:gd name="T0" fmla="*/ 5154 w 5155"/>
                <a:gd name="T1" fmla="*/ 1769 h 2304"/>
                <a:gd name="T2" fmla="*/ 0 w 5155"/>
                <a:gd name="T3" fmla="*/ 2304 h 2304"/>
                <a:gd name="T4" fmla="*/ 0 w 5155"/>
                <a:gd name="T5" fmla="*/ 1252 h 2304"/>
                <a:gd name="T6" fmla="*/ 5155 w 5155"/>
                <a:gd name="T7" fmla="*/ 0 h 2304"/>
                <a:gd name="T8" fmla="*/ 5155 w 5155"/>
                <a:gd name="T9" fmla="*/ 1416 h 2304"/>
                <a:gd name="T10" fmla="*/ 5154 w 5155"/>
                <a:gd name="T11" fmla="*/ 1769 h 2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FFFFFF"/>
                </a:solidFill>
                <a:latin typeface="Arial" charset="0"/>
                <a:ea typeface="SimSun" pitchFamily="2" charset="-122"/>
                <a:cs typeface="Arial" charset="0"/>
              </a:endParaRPr>
            </a:p>
          </p:txBody>
        </p:sp>
        <p:sp>
          <p:nvSpPr>
            <p:cNvPr id="6" name="Freeform 1028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>
                <a:gd name="T0" fmla="*/ 5311 w 5328"/>
                <a:gd name="T1" fmla="*/ 3209 h 3689"/>
                <a:gd name="T2" fmla="*/ 0 w 5328"/>
                <a:gd name="T3" fmla="*/ 3689 h 3689"/>
                <a:gd name="T4" fmla="*/ 0 w 5328"/>
                <a:gd name="T5" fmla="*/ 9 h 3689"/>
                <a:gd name="T6" fmla="*/ 5328 w 5328"/>
                <a:gd name="T7" fmla="*/ 0 h 3689"/>
                <a:gd name="T8" fmla="*/ 5311 w 5328"/>
                <a:gd name="T9" fmla="*/ 3209 h 36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FFFFFF"/>
                </a:solidFill>
                <a:latin typeface="Arial" charset="0"/>
                <a:cs typeface="ＭＳ Ｐゴシック" charset="-128"/>
              </a:endParaRPr>
            </a:p>
          </p:txBody>
        </p:sp>
      </p:grpSp>
      <p:sp>
        <p:nvSpPr>
          <p:cNvPr id="366597" name="Rectangle 102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366601" name="Rectangle 1033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8" name="Rectangle 103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9" name="Rectangle 103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89D9AB-C208-47AA-8F5D-56E9DBC7D5B8}" type="slidenum">
              <a:rPr lang="zh-CN" altLang="en-US" smtClean="0">
                <a:solidFill>
                  <a:srgbClr val="FFFFFF"/>
                </a:solidFill>
              </a:rPr>
              <a:pPr/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0876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Rectangle 10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Rectangle 10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F0BAE6-91F7-4032-8D6C-4B66A5D91E93}" type="slidenum">
              <a:rPr lang="zh-CN" altLang="en-US" smtClean="0">
                <a:solidFill>
                  <a:srgbClr val="FFFFFF"/>
                </a:solidFill>
              </a:rPr>
              <a:pPr/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4933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Rectangle 10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Rectangle 10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00925E-E556-4A63-8E1E-9E7988444437}" type="slidenum">
              <a:rPr lang="zh-CN" altLang="en-US" smtClean="0">
                <a:solidFill>
                  <a:srgbClr val="FFFFFF"/>
                </a:solidFill>
              </a:rPr>
              <a:pPr/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917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59AE33-5953-6645-88EF-A68A28486C8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0798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Rectangle 10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7" name="Rectangle 10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727F81-83D7-4227-BD7D-70FEB76B920B}" type="slidenum">
              <a:rPr lang="zh-CN" altLang="en-US" smtClean="0">
                <a:solidFill>
                  <a:srgbClr val="FFFFFF"/>
                </a:solidFill>
              </a:rPr>
              <a:pPr/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9103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8" name="Rectangle 10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9" name="Rectangle 10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56F088-D154-4E34-B2BE-86C7D2ED8976}" type="slidenum">
              <a:rPr lang="zh-CN" altLang="en-US" smtClean="0">
                <a:solidFill>
                  <a:srgbClr val="FFFFFF"/>
                </a:solidFill>
              </a:rPr>
              <a:pPr/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0969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" name="Rectangle 10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Rectangle 10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4A7D99-240D-4CAD-BF49-4AD46B0A314F}" type="slidenum">
              <a:rPr lang="zh-CN" altLang="en-US" smtClean="0">
                <a:solidFill>
                  <a:srgbClr val="FFFFFF"/>
                </a:solidFill>
              </a:rPr>
              <a:pPr/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179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" name="Rectangle 10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" name="Rectangle 10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3F11E9-F286-4DD6-81C2-F903AB1C266A}" type="slidenum">
              <a:rPr lang="zh-CN" altLang="en-US" smtClean="0">
                <a:solidFill>
                  <a:srgbClr val="FFFFFF"/>
                </a:solidFill>
              </a:rPr>
              <a:pPr/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8278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Rectangle 10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7" name="Rectangle 10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AA913E-0E02-41C7-959B-0DB4783B5E33}" type="slidenum">
              <a:rPr lang="zh-CN" altLang="en-US" smtClean="0">
                <a:solidFill>
                  <a:srgbClr val="FFFFFF"/>
                </a:solidFill>
              </a:rPr>
              <a:pPr/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5318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Rectangle 10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7" name="Rectangle 10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F8D323-52C0-4876-9D6B-75B9D95602C9}" type="slidenum">
              <a:rPr lang="zh-CN" altLang="en-US" smtClean="0">
                <a:solidFill>
                  <a:srgbClr val="FFFFFF"/>
                </a:solidFill>
              </a:rPr>
              <a:pPr/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01819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Rectangle 10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Rectangle 10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FD05C8-8718-4D35-8D88-B163368FE6E2}" type="slidenum">
              <a:rPr lang="zh-CN" altLang="en-US" smtClean="0">
                <a:solidFill>
                  <a:srgbClr val="FFFFFF"/>
                </a:solidFill>
              </a:rPr>
              <a:pPr/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4555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Rectangle 10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Rectangle 10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6723ED-A964-4C44-9478-3A4B3E502958}" type="slidenum">
              <a:rPr lang="zh-CN" altLang="en-US" smtClean="0">
                <a:solidFill>
                  <a:srgbClr val="FFFFFF"/>
                </a:solidFill>
              </a:rPr>
              <a:pPr/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5206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26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1027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>
                <a:gd name="T0" fmla="*/ 5154 w 5155"/>
                <a:gd name="T1" fmla="*/ 1769 h 2304"/>
                <a:gd name="T2" fmla="*/ 0 w 5155"/>
                <a:gd name="T3" fmla="*/ 2304 h 2304"/>
                <a:gd name="T4" fmla="*/ 0 w 5155"/>
                <a:gd name="T5" fmla="*/ 1252 h 2304"/>
                <a:gd name="T6" fmla="*/ 5155 w 5155"/>
                <a:gd name="T7" fmla="*/ 0 h 2304"/>
                <a:gd name="T8" fmla="*/ 5155 w 5155"/>
                <a:gd name="T9" fmla="*/ 1416 h 2304"/>
                <a:gd name="T10" fmla="*/ 5154 w 5155"/>
                <a:gd name="T11" fmla="*/ 1769 h 2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FFFFFF"/>
                </a:solidFill>
                <a:latin typeface="Arial" charset="0"/>
                <a:ea typeface="SimSun" pitchFamily="2" charset="-122"/>
                <a:cs typeface="Arial" charset="0"/>
              </a:endParaRPr>
            </a:p>
          </p:txBody>
        </p:sp>
        <p:sp>
          <p:nvSpPr>
            <p:cNvPr id="6" name="Freeform 1028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>
                <a:gd name="T0" fmla="*/ 5311 w 5328"/>
                <a:gd name="T1" fmla="*/ 3209 h 3689"/>
                <a:gd name="T2" fmla="*/ 0 w 5328"/>
                <a:gd name="T3" fmla="*/ 3689 h 3689"/>
                <a:gd name="T4" fmla="*/ 0 w 5328"/>
                <a:gd name="T5" fmla="*/ 9 h 3689"/>
                <a:gd name="T6" fmla="*/ 5328 w 5328"/>
                <a:gd name="T7" fmla="*/ 0 h 3689"/>
                <a:gd name="T8" fmla="*/ 5311 w 5328"/>
                <a:gd name="T9" fmla="*/ 3209 h 36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FFFFFF"/>
                </a:solidFill>
                <a:latin typeface="Arial" charset="0"/>
                <a:cs typeface="ＭＳ Ｐゴシック" charset="-128"/>
              </a:endParaRPr>
            </a:p>
          </p:txBody>
        </p:sp>
      </p:grpSp>
      <p:sp>
        <p:nvSpPr>
          <p:cNvPr id="366597" name="Rectangle 102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366601" name="Rectangle 1033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8" name="Rectangle 103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9" name="Rectangle 103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89D9AB-C208-47AA-8F5D-56E9DBC7D5B8}" type="slidenum">
              <a:rPr lang="zh-CN" altLang="en-US" smtClean="0">
                <a:solidFill>
                  <a:srgbClr val="FFFFFF"/>
                </a:solidFill>
              </a:rPr>
              <a:pPr/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78037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Rectangle 10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Rectangle 10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F0BAE6-91F7-4032-8D6C-4B66A5D91E93}" type="slidenum">
              <a:rPr lang="zh-CN" altLang="en-US" smtClean="0">
                <a:solidFill>
                  <a:srgbClr val="FFFFFF"/>
                </a:solidFill>
              </a:rPr>
              <a:pPr/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113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0680E3-C420-8D4B-A14A-840DC4976C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3699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Rectangle 10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Rectangle 10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00925E-E556-4A63-8E1E-9E7988444437}" type="slidenum">
              <a:rPr lang="zh-CN" altLang="en-US" smtClean="0">
                <a:solidFill>
                  <a:srgbClr val="FFFFFF"/>
                </a:solidFill>
              </a:rPr>
              <a:pPr/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4255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Rectangle 10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7" name="Rectangle 10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727F81-83D7-4227-BD7D-70FEB76B920B}" type="slidenum">
              <a:rPr lang="zh-CN" altLang="en-US" smtClean="0">
                <a:solidFill>
                  <a:srgbClr val="FFFFFF"/>
                </a:solidFill>
              </a:rPr>
              <a:pPr/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5953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8" name="Rectangle 10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9" name="Rectangle 10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56F088-D154-4E34-B2BE-86C7D2ED8976}" type="slidenum">
              <a:rPr lang="zh-CN" altLang="en-US" smtClean="0">
                <a:solidFill>
                  <a:srgbClr val="FFFFFF"/>
                </a:solidFill>
              </a:rPr>
              <a:pPr/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75350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" name="Rectangle 10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Rectangle 10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4A7D99-240D-4CAD-BF49-4AD46B0A314F}" type="slidenum">
              <a:rPr lang="zh-CN" altLang="en-US" smtClean="0">
                <a:solidFill>
                  <a:srgbClr val="FFFFFF"/>
                </a:solidFill>
              </a:rPr>
              <a:pPr/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2442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" name="Rectangle 10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" name="Rectangle 10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3F11E9-F286-4DD6-81C2-F903AB1C266A}" type="slidenum">
              <a:rPr lang="zh-CN" altLang="en-US" smtClean="0">
                <a:solidFill>
                  <a:srgbClr val="FFFFFF"/>
                </a:solidFill>
              </a:rPr>
              <a:pPr/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59748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Rectangle 10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7" name="Rectangle 10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AA913E-0E02-41C7-959B-0DB4783B5E33}" type="slidenum">
              <a:rPr lang="zh-CN" altLang="en-US" smtClean="0">
                <a:solidFill>
                  <a:srgbClr val="FFFFFF"/>
                </a:solidFill>
              </a:rPr>
              <a:pPr/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62678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Rectangle 10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7" name="Rectangle 10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F8D323-52C0-4876-9D6B-75B9D95602C9}" type="slidenum">
              <a:rPr lang="zh-CN" altLang="en-US" smtClean="0">
                <a:solidFill>
                  <a:srgbClr val="FFFFFF"/>
                </a:solidFill>
              </a:rPr>
              <a:pPr/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32021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Rectangle 10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Rectangle 10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FD05C8-8718-4D35-8D88-B163368FE6E2}" type="slidenum">
              <a:rPr lang="zh-CN" altLang="en-US" smtClean="0">
                <a:solidFill>
                  <a:srgbClr val="FFFFFF"/>
                </a:solidFill>
              </a:rPr>
              <a:pPr/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7331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Rectangle 10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Rectangle 10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6723ED-A964-4C44-9478-3A4B3E502958}" type="slidenum">
              <a:rPr lang="zh-CN" altLang="en-US" smtClean="0">
                <a:solidFill>
                  <a:srgbClr val="FFFFFF"/>
                </a:solidFill>
              </a:rPr>
              <a:pPr/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1652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108695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E7412F-1A72-C246-A53E-C47ECEC0D0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11681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772143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1063174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999024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071949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980083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6491992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4913803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1474319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82280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746957"/>
      </p:ext>
    </p:extLst>
  </p:cSld>
  <p:clrMapOvr>
    <a:masterClrMapping/>
  </p:clrMapOvr>
  <p:transition xmlns:p14="http://schemas.microsoft.com/office/powerpoint/2010/main">
    <p:cut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0A3B9C-D549-CB49-B72D-29A63F9E0F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43042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10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546051-C8BD-424E-B10D-837F02FE5E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103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02489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750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19749" indent="0" algn="ctr">
              <a:buNone/>
              <a:defRPr/>
            </a:lvl2pPr>
            <a:lvl3pPr marL="639522" indent="0" algn="ctr">
              <a:buNone/>
              <a:defRPr/>
            </a:lvl3pPr>
            <a:lvl4pPr marL="959306" indent="0" algn="ctr">
              <a:buNone/>
              <a:defRPr/>
            </a:lvl4pPr>
            <a:lvl5pPr marL="1279054" indent="0" algn="ctr">
              <a:buNone/>
              <a:defRPr/>
            </a:lvl5pPr>
            <a:lvl6pPr marL="1598836" indent="0" algn="ctr">
              <a:buNone/>
              <a:defRPr/>
            </a:lvl6pPr>
            <a:lvl7pPr marL="1918595" indent="0" algn="ctr">
              <a:buNone/>
              <a:defRPr/>
            </a:lvl7pPr>
            <a:lvl8pPr marL="2238369" indent="0" algn="ctr">
              <a:buNone/>
              <a:defRPr/>
            </a:lvl8pPr>
            <a:lvl9pPr marL="255813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>
          <a:xfrm>
            <a:off x="685354" y="6248636"/>
            <a:ext cx="1905372" cy="456531"/>
          </a:xfrm>
          <a:prstGeom prst="rect">
            <a:avLst/>
          </a:prstGeom>
          <a:ln/>
        </p:spPr>
        <p:txBody>
          <a:bodyPr lIns="91159" tIns="45570" rIns="91159" bIns="45570"/>
          <a:lstStyle>
            <a:lvl1pPr>
              <a:defRPr/>
            </a:lvl1pPr>
          </a:lstStyle>
          <a:p>
            <a:pPr defTabSz="6429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2391">
              <a:solidFill>
                <a:srgbClr val="000000"/>
              </a:solidFill>
              <a:sym typeface="Times New Roman" charset="0"/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362" y="6248636"/>
            <a:ext cx="2895451" cy="456531"/>
          </a:xfrm>
          <a:prstGeom prst="rect">
            <a:avLst/>
          </a:prstGeom>
          <a:ln/>
        </p:spPr>
        <p:txBody>
          <a:bodyPr lIns="91159" tIns="45570" rIns="91159" bIns="45570"/>
          <a:lstStyle>
            <a:lvl1pPr>
              <a:defRPr/>
            </a:lvl1pPr>
          </a:lstStyle>
          <a:p>
            <a:pPr defTabSz="6429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2391">
              <a:solidFill>
                <a:srgbClr val="000000"/>
              </a:solidFill>
              <a:sym typeface="Times New Roman" charset="0"/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75" y="6248636"/>
            <a:ext cx="1905372" cy="456531"/>
          </a:xfrm>
          <a:prstGeom prst="rect">
            <a:avLst/>
          </a:prstGeom>
          <a:ln/>
        </p:spPr>
        <p:txBody>
          <a:bodyPr lIns="91159" tIns="45570" rIns="91159" bIns="45570"/>
          <a:lstStyle>
            <a:lvl1pPr>
              <a:defRPr/>
            </a:lvl1pPr>
          </a:lstStyle>
          <a:p>
            <a:pPr defTabSz="642915" fontAlgn="base">
              <a:spcBef>
                <a:spcPct val="0"/>
              </a:spcBef>
              <a:spcAft>
                <a:spcPct val="0"/>
              </a:spcAft>
              <a:defRPr/>
            </a:pPr>
            <a:fld id="{65BEA8A9-7BB0-6946-A165-4CEC6A6C137C}" type="slidenum">
              <a:rPr lang="en-US" altLang="zh-CN" sz="2391" smtClean="0">
                <a:solidFill>
                  <a:srgbClr val="000000"/>
                </a:solidFill>
                <a:sym typeface="Times New Roman" charset="0"/>
              </a:rPr>
              <a:pPr defTabSz="642915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 sz="2391">
              <a:solidFill>
                <a:srgbClr val="000000"/>
              </a:solidFill>
              <a:sym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48632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>
          <a:xfrm>
            <a:off x="685354" y="6248636"/>
            <a:ext cx="1905372" cy="456531"/>
          </a:xfrm>
          <a:prstGeom prst="rect">
            <a:avLst/>
          </a:prstGeom>
          <a:ln/>
        </p:spPr>
        <p:txBody>
          <a:bodyPr lIns="91159" tIns="45570" rIns="91159" bIns="45570"/>
          <a:lstStyle>
            <a:lvl1pPr>
              <a:defRPr/>
            </a:lvl1pPr>
          </a:lstStyle>
          <a:p>
            <a:pPr defTabSz="6429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2391">
              <a:solidFill>
                <a:srgbClr val="000000"/>
              </a:solidFill>
              <a:sym typeface="Times New Roman" charset="0"/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362" y="6248636"/>
            <a:ext cx="2895451" cy="456531"/>
          </a:xfrm>
          <a:prstGeom prst="rect">
            <a:avLst/>
          </a:prstGeom>
          <a:ln/>
        </p:spPr>
        <p:txBody>
          <a:bodyPr lIns="91159" tIns="45570" rIns="91159" bIns="45570"/>
          <a:lstStyle>
            <a:lvl1pPr>
              <a:defRPr/>
            </a:lvl1pPr>
          </a:lstStyle>
          <a:p>
            <a:pPr defTabSz="6429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2391">
              <a:solidFill>
                <a:srgbClr val="000000"/>
              </a:solidFill>
              <a:sym typeface="Times New Roman" charset="0"/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75" y="6248636"/>
            <a:ext cx="1905372" cy="456531"/>
          </a:xfrm>
          <a:prstGeom prst="rect">
            <a:avLst/>
          </a:prstGeom>
          <a:ln/>
        </p:spPr>
        <p:txBody>
          <a:bodyPr lIns="91159" tIns="45570" rIns="91159" bIns="45570"/>
          <a:lstStyle>
            <a:lvl1pPr>
              <a:defRPr/>
            </a:lvl1pPr>
          </a:lstStyle>
          <a:p>
            <a:pPr defTabSz="642915" fontAlgn="base">
              <a:spcBef>
                <a:spcPct val="0"/>
              </a:spcBef>
              <a:spcAft>
                <a:spcPct val="0"/>
              </a:spcAft>
              <a:defRPr/>
            </a:pPr>
            <a:fld id="{8588EFFD-A0A1-3D40-9467-60C6465BCC13}" type="slidenum">
              <a:rPr lang="en-US" altLang="zh-CN" sz="2391" smtClean="0">
                <a:solidFill>
                  <a:srgbClr val="000000"/>
                </a:solidFill>
                <a:sym typeface="Times New Roman" charset="0"/>
              </a:rPr>
              <a:pPr defTabSz="642915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 sz="2391">
              <a:solidFill>
                <a:srgbClr val="000000"/>
              </a:solidFill>
              <a:sym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76511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12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6"/>
            </a:lvl1pPr>
            <a:lvl2pPr marL="319749" indent="0">
              <a:buNone/>
              <a:defRPr sz="1266"/>
            </a:lvl2pPr>
            <a:lvl3pPr marL="639522" indent="0">
              <a:buNone/>
              <a:defRPr sz="1125"/>
            </a:lvl3pPr>
            <a:lvl4pPr marL="959306" indent="0">
              <a:buNone/>
              <a:defRPr sz="984"/>
            </a:lvl4pPr>
            <a:lvl5pPr marL="1279054" indent="0">
              <a:buNone/>
              <a:defRPr sz="984"/>
            </a:lvl5pPr>
            <a:lvl6pPr marL="1598836" indent="0">
              <a:buNone/>
              <a:defRPr sz="984"/>
            </a:lvl6pPr>
            <a:lvl7pPr marL="1918595" indent="0">
              <a:buNone/>
              <a:defRPr sz="984"/>
            </a:lvl7pPr>
            <a:lvl8pPr marL="2238369" indent="0">
              <a:buNone/>
              <a:defRPr sz="984"/>
            </a:lvl8pPr>
            <a:lvl9pPr marL="2558139" indent="0">
              <a:buNone/>
              <a:defRPr sz="984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>
          <a:xfrm>
            <a:off x="685354" y="6248636"/>
            <a:ext cx="1905372" cy="456531"/>
          </a:xfrm>
          <a:prstGeom prst="rect">
            <a:avLst/>
          </a:prstGeom>
          <a:ln/>
        </p:spPr>
        <p:txBody>
          <a:bodyPr lIns="91159" tIns="45570" rIns="91159" bIns="45570"/>
          <a:lstStyle>
            <a:lvl1pPr>
              <a:defRPr/>
            </a:lvl1pPr>
          </a:lstStyle>
          <a:p>
            <a:pPr defTabSz="6429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2391">
              <a:solidFill>
                <a:srgbClr val="000000"/>
              </a:solidFill>
              <a:sym typeface="Times New Roman" charset="0"/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362" y="6248636"/>
            <a:ext cx="2895451" cy="456531"/>
          </a:xfrm>
          <a:prstGeom prst="rect">
            <a:avLst/>
          </a:prstGeom>
          <a:ln/>
        </p:spPr>
        <p:txBody>
          <a:bodyPr lIns="91159" tIns="45570" rIns="91159" bIns="45570"/>
          <a:lstStyle>
            <a:lvl1pPr>
              <a:defRPr/>
            </a:lvl1pPr>
          </a:lstStyle>
          <a:p>
            <a:pPr defTabSz="6429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2391">
              <a:solidFill>
                <a:srgbClr val="000000"/>
              </a:solidFill>
              <a:sym typeface="Times New Roman" charset="0"/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75" y="6248636"/>
            <a:ext cx="1905372" cy="456531"/>
          </a:xfrm>
          <a:prstGeom prst="rect">
            <a:avLst/>
          </a:prstGeom>
          <a:ln/>
        </p:spPr>
        <p:txBody>
          <a:bodyPr lIns="91159" tIns="45570" rIns="91159" bIns="45570"/>
          <a:lstStyle>
            <a:lvl1pPr>
              <a:defRPr/>
            </a:lvl1pPr>
          </a:lstStyle>
          <a:p>
            <a:pPr defTabSz="642915" fontAlgn="base">
              <a:spcBef>
                <a:spcPct val="0"/>
              </a:spcBef>
              <a:spcAft>
                <a:spcPct val="0"/>
              </a:spcAft>
              <a:defRPr/>
            </a:pPr>
            <a:fld id="{10EABA74-788A-CC45-832B-14B9C759EBC5}" type="slidenum">
              <a:rPr lang="en-US" altLang="zh-CN" sz="2391" smtClean="0">
                <a:solidFill>
                  <a:srgbClr val="000000"/>
                </a:solidFill>
                <a:sym typeface="Times New Roman" charset="0"/>
              </a:rPr>
              <a:pPr defTabSz="642915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 sz="2391">
              <a:solidFill>
                <a:srgbClr val="000000"/>
              </a:solidFill>
              <a:sym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8039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54" y="1981275"/>
            <a:ext cx="3833068" cy="4114354"/>
          </a:xfrm>
        </p:spPr>
        <p:txBody>
          <a:bodyPr/>
          <a:lstStyle>
            <a:lvl1pPr>
              <a:defRPr sz="1969"/>
            </a:lvl1pPr>
            <a:lvl2pPr>
              <a:defRPr sz="1687"/>
            </a:lvl2pPr>
            <a:lvl3pPr>
              <a:defRPr sz="1406"/>
            </a:lvl3pPr>
            <a:lvl4pPr>
              <a:defRPr sz="1266"/>
            </a:lvl4pPr>
            <a:lvl5pPr>
              <a:defRPr sz="1266"/>
            </a:lvl5pPr>
            <a:lvl6pPr>
              <a:defRPr sz="1266"/>
            </a:lvl6pPr>
            <a:lvl7pPr>
              <a:defRPr sz="1266"/>
            </a:lvl7pPr>
            <a:lvl8pPr>
              <a:defRPr sz="1266"/>
            </a:lvl8pPr>
            <a:lvl9pPr>
              <a:defRPr sz="126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9" y="1981275"/>
            <a:ext cx="3833068" cy="4114354"/>
          </a:xfrm>
        </p:spPr>
        <p:txBody>
          <a:bodyPr/>
          <a:lstStyle>
            <a:lvl1pPr>
              <a:defRPr sz="1969"/>
            </a:lvl1pPr>
            <a:lvl2pPr>
              <a:defRPr sz="1687"/>
            </a:lvl2pPr>
            <a:lvl3pPr>
              <a:defRPr sz="1406"/>
            </a:lvl3pPr>
            <a:lvl4pPr>
              <a:defRPr sz="1266"/>
            </a:lvl4pPr>
            <a:lvl5pPr>
              <a:defRPr sz="1266"/>
            </a:lvl5pPr>
            <a:lvl6pPr>
              <a:defRPr sz="1266"/>
            </a:lvl6pPr>
            <a:lvl7pPr>
              <a:defRPr sz="1266"/>
            </a:lvl7pPr>
            <a:lvl8pPr>
              <a:defRPr sz="1266"/>
            </a:lvl8pPr>
            <a:lvl9pPr>
              <a:defRPr sz="126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354" y="6248636"/>
            <a:ext cx="1905372" cy="456531"/>
          </a:xfrm>
          <a:prstGeom prst="rect">
            <a:avLst/>
          </a:prstGeom>
          <a:ln/>
        </p:spPr>
        <p:txBody>
          <a:bodyPr lIns="91159" tIns="45570" rIns="91159" bIns="45570"/>
          <a:lstStyle>
            <a:lvl1pPr>
              <a:defRPr/>
            </a:lvl1pPr>
          </a:lstStyle>
          <a:p>
            <a:pPr defTabSz="6429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2391">
              <a:solidFill>
                <a:srgbClr val="000000"/>
              </a:solidFill>
              <a:sym typeface="Times New Roman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362" y="6248636"/>
            <a:ext cx="2895451" cy="456531"/>
          </a:xfrm>
          <a:prstGeom prst="rect">
            <a:avLst/>
          </a:prstGeom>
          <a:ln/>
        </p:spPr>
        <p:txBody>
          <a:bodyPr lIns="91159" tIns="45570" rIns="91159" bIns="45570"/>
          <a:lstStyle>
            <a:lvl1pPr>
              <a:defRPr/>
            </a:lvl1pPr>
          </a:lstStyle>
          <a:p>
            <a:pPr defTabSz="6429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2391">
              <a:solidFill>
                <a:srgbClr val="000000"/>
              </a:solidFill>
              <a:sym typeface="Times New Roman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75" y="6248636"/>
            <a:ext cx="1905372" cy="456531"/>
          </a:xfrm>
          <a:prstGeom prst="rect">
            <a:avLst/>
          </a:prstGeom>
          <a:ln/>
        </p:spPr>
        <p:txBody>
          <a:bodyPr lIns="91159" tIns="45570" rIns="91159" bIns="45570"/>
          <a:lstStyle>
            <a:lvl1pPr>
              <a:defRPr/>
            </a:lvl1pPr>
          </a:lstStyle>
          <a:p>
            <a:pPr defTabSz="642915" fontAlgn="base">
              <a:spcBef>
                <a:spcPct val="0"/>
              </a:spcBef>
              <a:spcAft>
                <a:spcPct val="0"/>
              </a:spcAft>
              <a:defRPr/>
            </a:pPr>
            <a:fld id="{C263381E-C461-9344-B284-232F7D8F0F4C}" type="slidenum">
              <a:rPr lang="en-US" altLang="zh-CN" sz="2391" smtClean="0">
                <a:solidFill>
                  <a:srgbClr val="000000"/>
                </a:solidFill>
                <a:sym typeface="Times New Roman" charset="0"/>
              </a:rPr>
              <a:pPr defTabSz="642915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 sz="2391">
              <a:solidFill>
                <a:srgbClr val="000000"/>
              </a:solidFill>
              <a:sym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67761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687" b="1"/>
            </a:lvl1pPr>
            <a:lvl2pPr marL="319749" indent="0">
              <a:buNone/>
              <a:defRPr sz="1406" b="1"/>
            </a:lvl2pPr>
            <a:lvl3pPr marL="639522" indent="0">
              <a:buNone/>
              <a:defRPr sz="1266" b="1"/>
            </a:lvl3pPr>
            <a:lvl4pPr marL="959306" indent="0">
              <a:buNone/>
              <a:defRPr sz="1125" b="1"/>
            </a:lvl4pPr>
            <a:lvl5pPr marL="1279054" indent="0">
              <a:buNone/>
              <a:defRPr sz="1125" b="1"/>
            </a:lvl5pPr>
            <a:lvl6pPr marL="1598836" indent="0">
              <a:buNone/>
              <a:defRPr sz="1125" b="1"/>
            </a:lvl6pPr>
            <a:lvl7pPr marL="1918595" indent="0">
              <a:buNone/>
              <a:defRPr sz="1125" b="1"/>
            </a:lvl7pPr>
            <a:lvl8pPr marL="2238369" indent="0">
              <a:buNone/>
              <a:defRPr sz="1125" b="1"/>
            </a:lvl8pPr>
            <a:lvl9pPr marL="2558139" indent="0">
              <a:buNone/>
              <a:defRPr sz="1125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687"/>
            </a:lvl1pPr>
            <a:lvl2pPr>
              <a:defRPr sz="1406"/>
            </a:lvl2pPr>
            <a:lvl3pPr>
              <a:defRPr sz="1266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687" b="1"/>
            </a:lvl1pPr>
            <a:lvl2pPr marL="319749" indent="0">
              <a:buNone/>
              <a:defRPr sz="1406" b="1"/>
            </a:lvl2pPr>
            <a:lvl3pPr marL="639522" indent="0">
              <a:buNone/>
              <a:defRPr sz="1266" b="1"/>
            </a:lvl3pPr>
            <a:lvl4pPr marL="959306" indent="0">
              <a:buNone/>
              <a:defRPr sz="1125" b="1"/>
            </a:lvl4pPr>
            <a:lvl5pPr marL="1279054" indent="0">
              <a:buNone/>
              <a:defRPr sz="1125" b="1"/>
            </a:lvl5pPr>
            <a:lvl6pPr marL="1598836" indent="0">
              <a:buNone/>
              <a:defRPr sz="1125" b="1"/>
            </a:lvl6pPr>
            <a:lvl7pPr marL="1918595" indent="0">
              <a:buNone/>
              <a:defRPr sz="1125" b="1"/>
            </a:lvl7pPr>
            <a:lvl8pPr marL="2238369" indent="0">
              <a:buNone/>
              <a:defRPr sz="1125" b="1"/>
            </a:lvl8pPr>
            <a:lvl9pPr marL="2558139" indent="0">
              <a:buNone/>
              <a:defRPr sz="1125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687"/>
            </a:lvl1pPr>
            <a:lvl2pPr>
              <a:defRPr sz="1406"/>
            </a:lvl2pPr>
            <a:lvl3pPr>
              <a:defRPr sz="1266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685354" y="6248636"/>
            <a:ext cx="1905372" cy="456531"/>
          </a:xfrm>
          <a:prstGeom prst="rect">
            <a:avLst/>
          </a:prstGeom>
          <a:ln/>
        </p:spPr>
        <p:txBody>
          <a:bodyPr lIns="91159" tIns="45570" rIns="91159" bIns="45570"/>
          <a:lstStyle>
            <a:lvl1pPr>
              <a:defRPr/>
            </a:lvl1pPr>
          </a:lstStyle>
          <a:p>
            <a:pPr defTabSz="6429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2391">
              <a:solidFill>
                <a:srgbClr val="000000"/>
              </a:solidFill>
              <a:sym typeface="Times New Roman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362" y="6248636"/>
            <a:ext cx="2895451" cy="456531"/>
          </a:xfrm>
          <a:prstGeom prst="rect">
            <a:avLst/>
          </a:prstGeom>
          <a:ln/>
        </p:spPr>
        <p:txBody>
          <a:bodyPr lIns="91159" tIns="45570" rIns="91159" bIns="45570"/>
          <a:lstStyle>
            <a:lvl1pPr>
              <a:defRPr/>
            </a:lvl1pPr>
          </a:lstStyle>
          <a:p>
            <a:pPr defTabSz="6429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2391">
              <a:solidFill>
                <a:srgbClr val="000000"/>
              </a:solidFill>
              <a:sym typeface="Times New Roman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75" y="6248636"/>
            <a:ext cx="1905372" cy="456531"/>
          </a:xfrm>
          <a:prstGeom prst="rect">
            <a:avLst/>
          </a:prstGeom>
          <a:ln/>
        </p:spPr>
        <p:txBody>
          <a:bodyPr lIns="91159" tIns="45570" rIns="91159" bIns="45570"/>
          <a:lstStyle>
            <a:lvl1pPr>
              <a:defRPr/>
            </a:lvl1pPr>
          </a:lstStyle>
          <a:p>
            <a:pPr defTabSz="642915" fontAlgn="base">
              <a:spcBef>
                <a:spcPct val="0"/>
              </a:spcBef>
              <a:spcAft>
                <a:spcPct val="0"/>
              </a:spcAft>
              <a:defRPr/>
            </a:pPr>
            <a:fld id="{A8B8EB81-988F-9347-9103-F051C57A7DD8}" type="slidenum">
              <a:rPr lang="en-US" altLang="zh-CN" sz="2391" smtClean="0">
                <a:solidFill>
                  <a:srgbClr val="000000"/>
                </a:solidFill>
                <a:sym typeface="Times New Roman" charset="0"/>
              </a:rPr>
              <a:pPr defTabSz="642915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 sz="2391">
              <a:solidFill>
                <a:srgbClr val="000000"/>
              </a:solidFill>
              <a:sym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25490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4"/>
          <p:cNvSpPr>
            <a:spLocks noGrp="1"/>
          </p:cNvSpPr>
          <p:nvPr>
            <p:ph type="dt" sz="half" idx="10"/>
          </p:nvPr>
        </p:nvSpPr>
        <p:spPr>
          <a:xfrm>
            <a:off x="685354" y="6248636"/>
            <a:ext cx="1905372" cy="456531"/>
          </a:xfrm>
          <a:prstGeom prst="rect">
            <a:avLst/>
          </a:prstGeom>
          <a:ln/>
        </p:spPr>
        <p:txBody>
          <a:bodyPr lIns="91159" tIns="45570" rIns="91159" bIns="45570"/>
          <a:lstStyle>
            <a:lvl1pPr>
              <a:defRPr/>
            </a:lvl1pPr>
          </a:lstStyle>
          <a:p>
            <a:pPr defTabSz="6429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2391">
              <a:solidFill>
                <a:srgbClr val="000000"/>
              </a:solidFill>
              <a:sym typeface="Times New Roman" charset="0"/>
            </a:endParaRPr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362" y="6248636"/>
            <a:ext cx="2895451" cy="456531"/>
          </a:xfrm>
          <a:prstGeom prst="rect">
            <a:avLst/>
          </a:prstGeom>
          <a:ln/>
        </p:spPr>
        <p:txBody>
          <a:bodyPr lIns="91159" tIns="45570" rIns="91159" bIns="45570"/>
          <a:lstStyle>
            <a:lvl1pPr>
              <a:defRPr/>
            </a:lvl1pPr>
          </a:lstStyle>
          <a:p>
            <a:pPr defTabSz="6429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2391">
              <a:solidFill>
                <a:srgbClr val="000000"/>
              </a:solidFill>
              <a:sym typeface="Times New Roman" charset="0"/>
            </a:endParaRP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75" y="6248636"/>
            <a:ext cx="1905372" cy="456531"/>
          </a:xfrm>
          <a:prstGeom prst="rect">
            <a:avLst/>
          </a:prstGeom>
          <a:ln/>
        </p:spPr>
        <p:txBody>
          <a:bodyPr lIns="91159" tIns="45570" rIns="91159" bIns="45570"/>
          <a:lstStyle>
            <a:lvl1pPr>
              <a:defRPr/>
            </a:lvl1pPr>
          </a:lstStyle>
          <a:p>
            <a:pPr defTabSz="642915" fontAlgn="base">
              <a:spcBef>
                <a:spcPct val="0"/>
              </a:spcBef>
              <a:spcAft>
                <a:spcPct val="0"/>
              </a:spcAft>
              <a:defRPr/>
            </a:pPr>
            <a:fld id="{69E3CEC4-E19C-5E47-98FE-57E530388AB9}" type="slidenum">
              <a:rPr lang="en-US" altLang="zh-CN" sz="2391" smtClean="0">
                <a:solidFill>
                  <a:srgbClr val="000000"/>
                </a:solidFill>
                <a:sym typeface="Times New Roman" charset="0"/>
              </a:rPr>
              <a:pPr defTabSz="642915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 sz="2391">
              <a:solidFill>
                <a:srgbClr val="000000"/>
              </a:solidFill>
              <a:sym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22778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4"/>
          <p:cNvSpPr>
            <a:spLocks noGrp="1"/>
          </p:cNvSpPr>
          <p:nvPr>
            <p:ph type="dt" sz="half" idx="10"/>
          </p:nvPr>
        </p:nvSpPr>
        <p:spPr>
          <a:xfrm>
            <a:off x="685354" y="6248636"/>
            <a:ext cx="1905372" cy="456531"/>
          </a:xfrm>
          <a:prstGeom prst="rect">
            <a:avLst/>
          </a:prstGeom>
          <a:ln/>
        </p:spPr>
        <p:txBody>
          <a:bodyPr lIns="91159" tIns="45570" rIns="91159" bIns="45570"/>
          <a:lstStyle>
            <a:lvl1pPr>
              <a:defRPr/>
            </a:lvl1pPr>
          </a:lstStyle>
          <a:p>
            <a:pPr defTabSz="6429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2391">
              <a:solidFill>
                <a:srgbClr val="000000"/>
              </a:solidFill>
              <a:sym typeface="Times New Roman" charset="0"/>
            </a:endParaRPr>
          </a:p>
        </p:txBody>
      </p:sp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362" y="6248636"/>
            <a:ext cx="2895451" cy="456531"/>
          </a:xfrm>
          <a:prstGeom prst="rect">
            <a:avLst/>
          </a:prstGeom>
          <a:ln/>
        </p:spPr>
        <p:txBody>
          <a:bodyPr lIns="91159" tIns="45570" rIns="91159" bIns="45570"/>
          <a:lstStyle>
            <a:lvl1pPr>
              <a:defRPr/>
            </a:lvl1pPr>
          </a:lstStyle>
          <a:p>
            <a:pPr defTabSz="6429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2391">
              <a:solidFill>
                <a:srgbClr val="000000"/>
              </a:solidFill>
              <a:sym typeface="Times New Roman" charset="0"/>
            </a:endParaRP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75" y="6248636"/>
            <a:ext cx="1905372" cy="456531"/>
          </a:xfrm>
          <a:prstGeom prst="rect">
            <a:avLst/>
          </a:prstGeom>
          <a:ln/>
        </p:spPr>
        <p:txBody>
          <a:bodyPr lIns="91159" tIns="45570" rIns="91159" bIns="45570"/>
          <a:lstStyle>
            <a:lvl1pPr>
              <a:defRPr/>
            </a:lvl1pPr>
          </a:lstStyle>
          <a:p>
            <a:pPr defTabSz="642915" fontAlgn="base">
              <a:spcBef>
                <a:spcPct val="0"/>
              </a:spcBef>
              <a:spcAft>
                <a:spcPct val="0"/>
              </a:spcAft>
              <a:defRPr/>
            </a:pPr>
            <a:fld id="{F9BFF40C-386A-284F-9250-7C904E90254B}" type="slidenum">
              <a:rPr lang="en-US" altLang="zh-CN" sz="2391" smtClean="0">
                <a:solidFill>
                  <a:srgbClr val="000000"/>
                </a:solidFill>
                <a:sym typeface="Times New Roman" charset="0"/>
              </a:rPr>
              <a:pPr defTabSz="642915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 sz="2391">
              <a:solidFill>
                <a:srgbClr val="000000"/>
              </a:solidFill>
              <a:sym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33978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750" y="273576"/>
            <a:ext cx="3008189" cy="1161975"/>
          </a:xfrm>
        </p:spPr>
        <p:txBody>
          <a:bodyPr anchor="b"/>
          <a:lstStyle>
            <a:lvl1pPr algn="l">
              <a:defRPr sz="1406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180"/>
            </a:lvl1pPr>
            <a:lvl2pPr>
              <a:defRPr sz="1969"/>
            </a:lvl2pPr>
            <a:lvl3pPr>
              <a:defRPr sz="1687"/>
            </a:lvl3pPr>
            <a:lvl4pPr>
              <a:defRPr sz="1406"/>
            </a:lvl4pPr>
            <a:lvl5pPr>
              <a:defRPr sz="1406"/>
            </a:lvl5pPr>
            <a:lvl6pPr>
              <a:defRPr sz="1406"/>
            </a:lvl6pPr>
            <a:lvl7pPr>
              <a:defRPr sz="1406"/>
            </a:lvl7pPr>
            <a:lvl8pPr>
              <a:defRPr sz="1406"/>
            </a:lvl8pPr>
            <a:lvl9pPr>
              <a:defRPr sz="140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750" y="1435448"/>
            <a:ext cx="3008189" cy="4690318"/>
          </a:xfrm>
        </p:spPr>
        <p:txBody>
          <a:bodyPr/>
          <a:lstStyle>
            <a:lvl1pPr marL="0" indent="0">
              <a:buNone/>
              <a:defRPr sz="984"/>
            </a:lvl1pPr>
            <a:lvl2pPr marL="319749" indent="0">
              <a:buNone/>
              <a:defRPr sz="773"/>
            </a:lvl2pPr>
            <a:lvl3pPr marL="639522" indent="0">
              <a:buNone/>
              <a:defRPr sz="703"/>
            </a:lvl3pPr>
            <a:lvl4pPr marL="959306" indent="0">
              <a:buNone/>
              <a:defRPr sz="633"/>
            </a:lvl4pPr>
            <a:lvl5pPr marL="1279054" indent="0">
              <a:buNone/>
              <a:defRPr sz="633"/>
            </a:lvl5pPr>
            <a:lvl6pPr marL="1598836" indent="0">
              <a:buNone/>
              <a:defRPr sz="633"/>
            </a:lvl6pPr>
            <a:lvl7pPr marL="1918595" indent="0">
              <a:buNone/>
              <a:defRPr sz="633"/>
            </a:lvl7pPr>
            <a:lvl8pPr marL="2238369" indent="0">
              <a:buNone/>
              <a:defRPr sz="633"/>
            </a:lvl8pPr>
            <a:lvl9pPr marL="2558139" indent="0">
              <a:buNone/>
              <a:defRPr sz="63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354" y="6248636"/>
            <a:ext cx="1905372" cy="456531"/>
          </a:xfrm>
          <a:prstGeom prst="rect">
            <a:avLst/>
          </a:prstGeom>
          <a:ln/>
        </p:spPr>
        <p:txBody>
          <a:bodyPr lIns="91159" tIns="45570" rIns="91159" bIns="45570"/>
          <a:lstStyle>
            <a:lvl1pPr>
              <a:defRPr/>
            </a:lvl1pPr>
          </a:lstStyle>
          <a:p>
            <a:pPr defTabSz="6429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2391">
              <a:solidFill>
                <a:srgbClr val="000000"/>
              </a:solidFill>
              <a:sym typeface="Times New Roman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362" y="6248636"/>
            <a:ext cx="2895451" cy="456531"/>
          </a:xfrm>
          <a:prstGeom prst="rect">
            <a:avLst/>
          </a:prstGeom>
          <a:ln/>
        </p:spPr>
        <p:txBody>
          <a:bodyPr lIns="91159" tIns="45570" rIns="91159" bIns="45570"/>
          <a:lstStyle>
            <a:lvl1pPr>
              <a:defRPr/>
            </a:lvl1pPr>
          </a:lstStyle>
          <a:p>
            <a:pPr defTabSz="6429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2391">
              <a:solidFill>
                <a:srgbClr val="000000"/>
              </a:solidFill>
              <a:sym typeface="Times New Roman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75" y="6248636"/>
            <a:ext cx="1905372" cy="456531"/>
          </a:xfrm>
          <a:prstGeom prst="rect">
            <a:avLst/>
          </a:prstGeom>
          <a:ln/>
        </p:spPr>
        <p:txBody>
          <a:bodyPr lIns="91159" tIns="45570" rIns="91159" bIns="45570"/>
          <a:lstStyle>
            <a:lvl1pPr>
              <a:defRPr/>
            </a:lvl1pPr>
          </a:lstStyle>
          <a:p>
            <a:pPr defTabSz="642915" fontAlgn="base">
              <a:spcBef>
                <a:spcPct val="0"/>
              </a:spcBef>
              <a:spcAft>
                <a:spcPct val="0"/>
              </a:spcAft>
              <a:defRPr/>
            </a:pPr>
            <a:fld id="{3EA1C005-F62B-864B-A9DE-EB53AFE42EA9}" type="slidenum">
              <a:rPr lang="en-US" altLang="zh-CN" sz="2391" smtClean="0">
                <a:solidFill>
                  <a:srgbClr val="000000"/>
                </a:solidFill>
                <a:sym typeface="Times New Roman" charset="0"/>
              </a:rPr>
              <a:pPr defTabSz="642915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 sz="2391">
              <a:solidFill>
                <a:srgbClr val="000000"/>
              </a:solidFill>
              <a:sym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77648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738" y="4800824"/>
            <a:ext cx="5486177" cy="567035"/>
          </a:xfrm>
        </p:spPr>
        <p:txBody>
          <a:bodyPr anchor="b"/>
          <a:lstStyle>
            <a:lvl1pPr algn="l">
              <a:defRPr sz="1406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738" y="612800"/>
            <a:ext cx="5486177" cy="4114354"/>
          </a:xfrm>
        </p:spPr>
        <p:txBody>
          <a:bodyPr/>
          <a:lstStyle>
            <a:lvl1pPr marL="0" indent="0">
              <a:buNone/>
              <a:defRPr sz="2180"/>
            </a:lvl1pPr>
            <a:lvl2pPr marL="319749" indent="0">
              <a:buNone/>
              <a:defRPr sz="1969"/>
            </a:lvl2pPr>
            <a:lvl3pPr marL="639522" indent="0">
              <a:buNone/>
              <a:defRPr sz="1687"/>
            </a:lvl3pPr>
            <a:lvl4pPr marL="959306" indent="0">
              <a:buNone/>
              <a:defRPr sz="1406"/>
            </a:lvl4pPr>
            <a:lvl5pPr marL="1279054" indent="0">
              <a:buNone/>
              <a:defRPr sz="1406"/>
            </a:lvl5pPr>
            <a:lvl6pPr marL="1598836" indent="0">
              <a:buNone/>
              <a:defRPr sz="1406"/>
            </a:lvl6pPr>
            <a:lvl7pPr marL="1918595" indent="0">
              <a:buNone/>
              <a:defRPr sz="1406"/>
            </a:lvl7pPr>
            <a:lvl8pPr marL="2238369" indent="0">
              <a:buNone/>
              <a:defRPr sz="1406"/>
            </a:lvl8pPr>
            <a:lvl9pPr marL="2558139" indent="0">
              <a:buNone/>
              <a:defRPr sz="1406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738" y="5367860"/>
            <a:ext cx="5486177" cy="804788"/>
          </a:xfrm>
        </p:spPr>
        <p:txBody>
          <a:bodyPr/>
          <a:lstStyle>
            <a:lvl1pPr marL="0" indent="0">
              <a:buNone/>
              <a:defRPr sz="984"/>
            </a:lvl1pPr>
            <a:lvl2pPr marL="319749" indent="0">
              <a:buNone/>
              <a:defRPr sz="773"/>
            </a:lvl2pPr>
            <a:lvl3pPr marL="639522" indent="0">
              <a:buNone/>
              <a:defRPr sz="703"/>
            </a:lvl3pPr>
            <a:lvl4pPr marL="959306" indent="0">
              <a:buNone/>
              <a:defRPr sz="633"/>
            </a:lvl4pPr>
            <a:lvl5pPr marL="1279054" indent="0">
              <a:buNone/>
              <a:defRPr sz="633"/>
            </a:lvl5pPr>
            <a:lvl6pPr marL="1598836" indent="0">
              <a:buNone/>
              <a:defRPr sz="633"/>
            </a:lvl6pPr>
            <a:lvl7pPr marL="1918595" indent="0">
              <a:buNone/>
              <a:defRPr sz="633"/>
            </a:lvl7pPr>
            <a:lvl8pPr marL="2238369" indent="0">
              <a:buNone/>
              <a:defRPr sz="633"/>
            </a:lvl8pPr>
            <a:lvl9pPr marL="2558139" indent="0">
              <a:buNone/>
              <a:defRPr sz="63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354" y="6248636"/>
            <a:ext cx="1905372" cy="456531"/>
          </a:xfrm>
          <a:prstGeom prst="rect">
            <a:avLst/>
          </a:prstGeom>
          <a:ln/>
        </p:spPr>
        <p:txBody>
          <a:bodyPr lIns="91159" tIns="45570" rIns="91159" bIns="45570"/>
          <a:lstStyle>
            <a:lvl1pPr>
              <a:defRPr/>
            </a:lvl1pPr>
          </a:lstStyle>
          <a:p>
            <a:pPr defTabSz="6429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2391">
              <a:solidFill>
                <a:srgbClr val="000000"/>
              </a:solidFill>
              <a:sym typeface="Times New Roman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362" y="6248636"/>
            <a:ext cx="2895451" cy="456531"/>
          </a:xfrm>
          <a:prstGeom prst="rect">
            <a:avLst/>
          </a:prstGeom>
          <a:ln/>
        </p:spPr>
        <p:txBody>
          <a:bodyPr lIns="91159" tIns="45570" rIns="91159" bIns="45570"/>
          <a:lstStyle>
            <a:lvl1pPr>
              <a:defRPr/>
            </a:lvl1pPr>
          </a:lstStyle>
          <a:p>
            <a:pPr defTabSz="6429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2391">
              <a:solidFill>
                <a:srgbClr val="000000"/>
              </a:solidFill>
              <a:sym typeface="Times New Roman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75" y="6248636"/>
            <a:ext cx="1905372" cy="456531"/>
          </a:xfrm>
          <a:prstGeom prst="rect">
            <a:avLst/>
          </a:prstGeom>
          <a:ln/>
        </p:spPr>
        <p:txBody>
          <a:bodyPr lIns="91159" tIns="45570" rIns="91159" bIns="45570"/>
          <a:lstStyle>
            <a:lvl1pPr>
              <a:defRPr/>
            </a:lvl1pPr>
          </a:lstStyle>
          <a:p>
            <a:pPr defTabSz="642915" fontAlgn="base">
              <a:spcBef>
                <a:spcPct val="0"/>
              </a:spcBef>
              <a:spcAft>
                <a:spcPct val="0"/>
              </a:spcAft>
              <a:defRPr/>
            </a:pPr>
            <a:fld id="{FB17E829-14FE-3542-9726-3400170DF135}" type="slidenum">
              <a:rPr lang="en-US" altLang="zh-CN" sz="2391" smtClean="0">
                <a:solidFill>
                  <a:srgbClr val="000000"/>
                </a:solidFill>
                <a:sym typeface="Times New Roman" charset="0"/>
              </a:rPr>
              <a:pPr defTabSz="642915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 sz="2391">
              <a:solidFill>
                <a:srgbClr val="000000"/>
              </a:solidFill>
              <a:sym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745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90BD1C-9D4C-1B45-9EA1-2006F931B6D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7029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>
          <a:xfrm>
            <a:off x="685354" y="6248636"/>
            <a:ext cx="1905372" cy="456531"/>
          </a:xfrm>
          <a:prstGeom prst="rect">
            <a:avLst/>
          </a:prstGeom>
          <a:ln/>
        </p:spPr>
        <p:txBody>
          <a:bodyPr lIns="91159" tIns="45570" rIns="91159" bIns="45570"/>
          <a:lstStyle>
            <a:lvl1pPr>
              <a:defRPr/>
            </a:lvl1pPr>
          </a:lstStyle>
          <a:p>
            <a:pPr defTabSz="6429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2391">
              <a:solidFill>
                <a:srgbClr val="000000"/>
              </a:solidFill>
              <a:sym typeface="Times New Roman" charset="0"/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362" y="6248636"/>
            <a:ext cx="2895451" cy="456531"/>
          </a:xfrm>
          <a:prstGeom prst="rect">
            <a:avLst/>
          </a:prstGeom>
          <a:ln/>
        </p:spPr>
        <p:txBody>
          <a:bodyPr lIns="91159" tIns="45570" rIns="91159" bIns="45570"/>
          <a:lstStyle>
            <a:lvl1pPr>
              <a:defRPr/>
            </a:lvl1pPr>
          </a:lstStyle>
          <a:p>
            <a:pPr defTabSz="6429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2391">
              <a:solidFill>
                <a:srgbClr val="000000"/>
              </a:solidFill>
              <a:sym typeface="Times New Roman" charset="0"/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75" y="6248636"/>
            <a:ext cx="1905372" cy="456531"/>
          </a:xfrm>
          <a:prstGeom prst="rect">
            <a:avLst/>
          </a:prstGeom>
          <a:ln/>
        </p:spPr>
        <p:txBody>
          <a:bodyPr lIns="91159" tIns="45570" rIns="91159" bIns="45570"/>
          <a:lstStyle>
            <a:lvl1pPr>
              <a:defRPr/>
            </a:lvl1pPr>
          </a:lstStyle>
          <a:p>
            <a:pPr defTabSz="642915" fontAlgn="base">
              <a:spcBef>
                <a:spcPct val="0"/>
              </a:spcBef>
              <a:spcAft>
                <a:spcPct val="0"/>
              </a:spcAft>
              <a:defRPr/>
            </a:pPr>
            <a:fld id="{D0C16C1D-7A84-2E46-8CB9-D9F6CD7D2A53}" type="slidenum">
              <a:rPr lang="en-US" altLang="zh-CN" sz="2391" smtClean="0">
                <a:solidFill>
                  <a:srgbClr val="000000"/>
                </a:solidFill>
                <a:sym typeface="Times New Roman" charset="0"/>
              </a:rPr>
              <a:pPr defTabSz="642915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 sz="2391">
              <a:solidFill>
                <a:srgbClr val="000000"/>
              </a:solidFill>
              <a:sym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86773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427" y="609555"/>
            <a:ext cx="1943323" cy="548617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54" y="609555"/>
            <a:ext cx="5722814" cy="548617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>
          <a:xfrm>
            <a:off x="685354" y="6248636"/>
            <a:ext cx="1905372" cy="456531"/>
          </a:xfrm>
          <a:prstGeom prst="rect">
            <a:avLst/>
          </a:prstGeom>
          <a:ln/>
        </p:spPr>
        <p:txBody>
          <a:bodyPr lIns="91159" tIns="45570" rIns="91159" bIns="45570"/>
          <a:lstStyle>
            <a:lvl1pPr>
              <a:defRPr/>
            </a:lvl1pPr>
          </a:lstStyle>
          <a:p>
            <a:pPr defTabSz="6429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2391">
              <a:solidFill>
                <a:srgbClr val="000000"/>
              </a:solidFill>
              <a:sym typeface="Times New Roman" charset="0"/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362" y="6248636"/>
            <a:ext cx="2895451" cy="456531"/>
          </a:xfrm>
          <a:prstGeom prst="rect">
            <a:avLst/>
          </a:prstGeom>
          <a:ln/>
        </p:spPr>
        <p:txBody>
          <a:bodyPr lIns="91159" tIns="45570" rIns="91159" bIns="45570"/>
          <a:lstStyle>
            <a:lvl1pPr>
              <a:defRPr/>
            </a:lvl1pPr>
          </a:lstStyle>
          <a:p>
            <a:pPr defTabSz="6429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2391">
              <a:solidFill>
                <a:srgbClr val="000000"/>
              </a:solidFill>
              <a:sym typeface="Times New Roman" charset="0"/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75" y="6248636"/>
            <a:ext cx="1905372" cy="456531"/>
          </a:xfrm>
          <a:prstGeom prst="rect">
            <a:avLst/>
          </a:prstGeom>
          <a:ln/>
        </p:spPr>
        <p:txBody>
          <a:bodyPr lIns="91159" tIns="45570" rIns="91159" bIns="45570"/>
          <a:lstStyle>
            <a:lvl1pPr>
              <a:defRPr/>
            </a:lvl1pPr>
          </a:lstStyle>
          <a:p>
            <a:pPr defTabSz="642915" fontAlgn="base">
              <a:spcBef>
                <a:spcPct val="0"/>
              </a:spcBef>
              <a:spcAft>
                <a:spcPct val="0"/>
              </a:spcAft>
              <a:defRPr/>
            </a:pPr>
            <a:fld id="{FB33566F-354D-214D-8F31-5976C9C5C9FA}" type="slidenum">
              <a:rPr lang="en-US" altLang="zh-CN" sz="2391" smtClean="0">
                <a:solidFill>
                  <a:srgbClr val="000000"/>
                </a:solidFill>
                <a:sym typeface="Times New Roman" charset="0"/>
              </a:rPr>
              <a:pPr defTabSz="642915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 sz="2391">
              <a:solidFill>
                <a:srgbClr val="000000"/>
              </a:solidFill>
              <a:sym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47377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EBFAFD8C-1B53-7F4F-B0F3-074AE0B7E14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9869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30725"/>
          </a:xfrm>
        </p:spPr>
        <p:txBody>
          <a:bodyPr/>
          <a:lstStyle>
            <a:lvl1pPr>
              <a:defRPr sz="2812"/>
            </a:lvl1pPr>
            <a:lvl2pPr>
              <a:defRPr sz="2391"/>
            </a:lvl2pPr>
            <a:lvl3pPr>
              <a:defRPr sz="1969"/>
            </a:lvl3pPr>
            <a:lvl4pPr>
              <a:defRPr sz="1828"/>
            </a:lvl4pPr>
            <a:lvl5pPr>
              <a:defRPr sz="1828"/>
            </a:lvl5pPr>
            <a:lvl6pPr>
              <a:defRPr sz="1828"/>
            </a:lvl6pPr>
            <a:lvl7pPr>
              <a:defRPr sz="1828"/>
            </a:lvl7pPr>
            <a:lvl8pPr>
              <a:defRPr sz="1828"/>
            </a:lvl8pPr>
            <a:lvl9pPr>
              <a:defRPr sz="182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30725"/>
          </a:xfrm>
        </p:spPr>
        <p:txBody>
          <a:bodyPr/>
          <a:lstStyle>
            <a:lvl1pPr>
              <a:defRPr sz="2812"/>
            </a:lvl1pPr>
            <a:lvl2pPr>
              <a:defRPr sz="2391"/>
            </a:lvl2pPr>
            <a:lvl3pPr>
              <a:defRPr sz="1969"/>
            </a:lvl3pPr>
            <a:lvl4pPr>
              <a:defRPr sz="1828"/>
            </a:lvl4pPr>
            <a:lvl5pPr>
              <a:defRPr sz="1828"/>
            </a:lvl5pPr>
            <a:lvl6pPr>
              <a:defRPr sz="1828"/>
            </a:lvl6pPr>
            <a:lvl7pPr>
              <a:defRPr sz="1828"/>
            </a:lvl7pPr>
            <a:lvl8pPr>
              <a:defRPr sz="1828"/>
            </a:lvl8pPr>
            <a:lvl9pPr>
              <a:defRPr sz="182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AC1A0559-3E2F-B744-BC71-C01A43A644C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20248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8BA36888-E1BB-CA44-BBD9-D8BDA662722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56515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4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C19706E2-6125-9341-B3DD-DF688A3FB7C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56464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391">
                <a:solidFill>
                  <a:srgbClr val="FFFFFF"/>
                </a:solidFill>
                <a:ea typeface="ＭＳ Ｐゴシック" charset="-128"/>
                <a:cs typeface="ＭＳ Ｐゴシック" charset="-128"/>
                <a:sym typeface="Times New Roman" charset="0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1776" y="3024"/>
              <a:ext cx="3929" cy="1290"/>
              <a:chOff x="1776" y="3024"/>
              <a:chExt cx="3929" cy="1290"/>
            </a:xfrm>
          </p:grpSpPr>
          <p:grpSp>
            <p:nvGrpSpPr>
              <p:cNvPr id="7" name="Group 5"/>
              <p:cNvGrpSpPr>
                <a:grpSpLocks/>
              </p:cNvGrpSpPr>
              <p:nvPr/>
            </p:nvGrpSpPr>
            <p:grpSpPr bwMode="auto">
              <a:xfrm>
                <a:off x="2268" y="3934"/>
                <a:ext cx="638" cy="377"/>
                <a:chOff x="2268" y="3934"/>
                <a:chExt cx="638" cy="377"/>
              </a:xfrm>
            </p:grpSpPr>
            <p:sp>
              <p:nvSpPr>
                <p:cNvPr id="60" name="Oval 6"/>
                <p:cNvSpPr>
                  <a:spLocks noChangeArrowheads="1"/>
                </p:cNvSpPr>
                <p:nvPr/>
              </p:nvSpPr>
              <p:spPr bwMode="hidden">
                <a:xfrm>
                  <a:off x="2268" y="3934"/>
                  <a:ext cx="638" cy="3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defTabSz="64291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391">
                    <a:solidFill>
                      <a:srgbClr val="FFFFFF"/>
                    </a:solidFill>
                    <a:ea typeface="ＭＳ Ｐゴシック" charset="-128"/>
                    <a:cs typeface="ＭＳ Ｐゴシック" charset="-128"/>
                    <a:sym typeface="Times New Roman" charset="0"/>
                  </a:endParaRPr>
                </a:p>
              </p:txBody>
            </p:sp>
            <p:sp>
              <p:nvSpPr>
                <p:cNvPr id="61" name="Oval 7"/>
                <p:cNvSpPr>
                  <a:spLocks noChangeArrowheads="1"/>
                </p:cNvSpPr>
                <p:nvPr/>
              </p:nvSpPr>
              <p:spPr bwMode="hidden">
                <a:xfrm>
                  <a:off x="2314" y="3958"/>
                  <a:ext cx="543" cy="3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87843"/>
                        <a:invGamma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defTabSz="64291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391">
                    <a:solidFill>
                      <a:srgbClr val="FFFFFF"/>
                    </a:solidFill>
                    <a:ea typeface="ＭＳ Ｐゴシック" charset="-128"/>
                    <a:cs typeface="ＭＳ Ｐゴシック" charset="-128"/>
                    <a:sym typeface="Times New Roman" charset="0"/>
                  </a:endParaRPr>
                </a:p>
              </p:txBody>
            </p:sp>
            <p:sp>
              <p:nvSpPr>
                <p:cNvPr id="62" name="Oval 8"/>
                <p:cNvSpPr>
                  <a:spLocks noChangeArrowheads="1"/>
                </p:cNvSpPr>
                <p:nvPr/>
              </p:nvSpPr>
              <p:spPr bwMode="hidden">
                <a:xfrm>
                  <a:off x="2341" y="3979"/>
                  <a:ext cx="501" cy="29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098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defTabSz="64291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391">
                    <a:solidFill>
                      <a:srgbClr val="FFFFFF"/>
                    </a:solidFill>
                    <a:ea typeface="ＭＳ Ｐゴシック" charset="-128"/>
                    <a:cs typeface="ＭＳ Ｐゴシック" charset="-128"/>
                    <a:sym typeface="Times New Roman" charset="0"/>
                  </a:endParaRPr>
                </a:p>
              </p:txBody>
            </p:sp>
            <p:sp>
              <p:nvSpPr>
                <p:cNvPr id="63" name="Oval 9"/>
                <p:cNvSpPr>
                  <a:spLocks noChangeArrowheads="1"/>
                </p:cNvSpPr>
                <p:nvPr/>
              </p:nvSpPr>
              <p:spPr bwMode="hidden">
                <a:xfrm>
                  <a:off x="2368" y="3997"/>
                  <a:ext cx="444" cy="258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defTabSz="64291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391">
                    <a:solidFill>
                      <a:srgbClr val="FFFFFF"/>
                    </a:solidFill>
                    <a:ea typeface="ＭＳ Ｐゴシック" charset="-128"/>
                    <a:cs typeface="ＭＳ Ｐゴシック" charset="-128"/>
                    <a:sym typeface="Times New Roman" charset="0"/>
                  </a:endParaRPr>
                </a:p>
              </p:txBody>
            </p:sp>
            <p:sp>
              <p:nvSpPr>
                <p:cNvPr id="64" name="Oval 10"/>
                <p:cNvSpPr>
                  <a:spLocks noChangeArrowheads="1"/>
                </p:cNvSpPr>
                <p:nvPr/>
              </p:nvSpPr>
              <p:spPr bwMode="hidden">
                <a:xfrm>
                  <a:off x="2385" y="4005"/>
                  <a:ext cx="413" cy="24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defTabSz="64291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391">
                    <a:solidFill>
                      <a:srgbClr val="FFFFFF"/>
                    </a:solidFill>
                    <a:ea typeface="ＭＳ Ｐゴシック" charset="-128"/>
                    <a:cs typeface="ＭＳ Ｐゴシック" charset="-128"/>
                    <a:sym typeface="Times New Roman" charset="0"/>
                  </a:endParaRPr>
                </a:p>
              </p:txBody>
            </p:sp>
            <p:sp>
              <p:nvSpPr>
                <p:cNvPr id="65" name="Oval 11"/>
                <p:cNvSpPr>
                  <a:spLocks noChangeArrowheads="1"/>
                </p:cNvSpPr>
                <p:nvPr/>
              </p:nvSpPr>
              <p:spPr bwMode="hidden">
                <a:xfrm>
                  <a:off x="2437" y="4026"/>
                  <a:ext cx="306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defTabSz="64291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391">
                    <a:solidFill>
                      <a:srgbClr val="FFFFFF"/>
                    </a:solidFill>
                    <a:ea typeface="ＭＳ Ｐゴシック" charset="-128"/>
                    <a:cs typeface="ＭＳ Ｐゴシック" charset="-128"/>
                    <a:sym typeface="Times New Roman" charset="0"/>
                  </a:endParaRPr>
                </a:p>
              </p:txBody>
            </p:sp>
            <p:sp>
              <p:nvSpPr>
                <p:cNvPr id="66" name="Oval 12"/>
                <p:cNvSpPr>
                  <a:spLocks noChangeArrowheads="1"/>
                </p:cNvSpPr>
                <p:nvPr/>
              </p:nvSpPr>
              <p:spPr bwMode="hidden">
                <a:xfrm>
                  <a:off x="2476" y="4056"/>
                  <a:ext cx="227" cy="13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defTabSz="64291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391">
                    <a:solidFill>
                      <a:srgbClr val="FFFFFF"/>
                    </a:solidFill>
                    <a:ea typeface="ＭＳ Ｐゴシック" charset="-128"/>
                    <a:cs typeface="ＭＳ Ｐゴシック" charset="-128"/>
                    <a:sym typeface="Times New Roman" charset="0"/>
                  </a:endParaRPr>
                </a:p>
              </p:txBody>
            </p:sp>
            <p:sp>
              <p:nvSpPr>
                <p:cNvPr id="67" name="Oval 13"/>
                <p:cNvSpPr>
                  <a:spLocks noChangeArrowheads="1"/>
                </p:cNvSpPr>
                <p:nvPr/>
              </p:nvSpPr>
              <p:spPr bwMode="hidden">
                <a:xfrm>
                  <a:off x="2542" y="4097"/>
                  <a:ext cx="90" cy="6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defTabSz="64291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391">
                    <a:solidFill>
                      <a:srgbClr val="FFFFFF"/>
                    </a:solidFill>
                    <a:ea typeface="ＭＳ Ｐゴシック" charset="-128"/>
                    <a:cs typeface="ＭＳ Ｐゴシック" charset="-128"/>
                    <a:sym typeface="Times New Roman" charset="0"/>
                  </a:endParaRPr>
                </a:p>
              </p:txBody>
            </p:sp>
          </p:grpSp>
          <p:sp>
            <p:nvSpPr>
              <p:cNvPr id="8" name="Oval 14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642915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391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  <a:sym typeface="Times New Roman" charset="0"/>
                </a:endParaRPr>
              </a:p>
            </p:txBody>
          </p:sp>
          <p:sp>
            <p:nvSpPr>
              <p:cNvPr id="9" name="Oval 15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642915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391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  <a:sym typeface="Times New Roman" charset="0"/>
                </a:endParaRPr>
              </a:p>
            </p:txBody>
          </p:sp>
          <p:sp>
            <p:nvSpPr>
              <p:cNvPr id="10" name="Oval 16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642915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391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  <a:sym typeface="Times New Roman" charset="0"/>
                </a:endParaRPr>
              </a:p>
            </p:txBody>
          </p:sp>
          <p:sp>
            <p:nvSpPr>
              <p:cNvPr id="11" name="Oval 17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642915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391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  <a:sym typeface="Times New Roman" charset="0"/>
                </a:endParaRPr>
              </a:p>
            </p:txBody>
          </p:sp>
          <p:sp>
            <p:nvSpPr>
              <p:cNvPr id="12" name="Oval 18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642915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391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  <a:sym typeface="Times New Roman" charset="0"/>
                </a:endParaRPr>
              </a:p>
            </p:txBody>
          </p:sp>
          <p:sp>
            <p:nvSpPr>
              <p:cNvPr id="13" name="Freeform 19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42915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391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  <a:sym typeface="Times New Roman" charset="0"/>
                </a:endParaRPr>
              </a:p>
            </p:txBody>
          </p:sp>
          <p:sp>
            <p:nvSpPr>
              <p:cNvPr id="14" name="Freeform 20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84706"/>
                      <a:invGamma/>
                    </a:schemeClr>
                  </a:gs>
                  <a:gs pos="100000">
                    <a:schemeClr val="accent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42915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391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  <a:sym typeface="Times New Roman" charset="0"/>
                </a:endParaRPr>
              </a:p>
            </p:txBody>
          </p:sp>
          <p:sp>
            <p:nvSpPr>
              <p:cNvPr id="15" name="Freeform 21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42915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391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  <a:sym typeface="Times New Roman" charset="0"/>
                </a:endParaRPr>
              </a:p>
            </p:txBody>
          </p:sp>
          <p:sp>
            <p:nvSpPr>
              <p:cNvPr id="16" name="Freeform 22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42915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391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  <a:sym typeface="Times New Roman" charset="0"/>
                </a:endParaRPr>
              </a:p>
            </p:txBody>
          </p:sp>
          <p:sp>
            <p:nvSpPr>
              <p:cNvPr id="17" name="Freeform 23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42915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391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  <a:sym typeface="Times New Roman" charset="0"/>
                </a:endParaRPr>
              </a:p>
            </p:txBody>
          </p:sp>
          <p:sp>
            <p:nvSpPr>
              <p:cNvPr id="18" name="Freeform 24"/>
              <p:cNvSpPr>
                <a:spLocks/>
              </p:cNvSpPr>
              <p:nvPr/>
            </p:nvSpPr>
            <p:spPr bwMode="hidden">
              <a:xfrm>
                <a:off x="4175" y="4050"/>
                <a:ext cx="180" cy="132"/>
              </a:xfrm>
              <a:custGeom>
                <a:avLst/>
                <a:gdLst/>
                <a:ahLst/>
                <a:cxnLst>
                  <a:cxn ang="0">
                    <a:pos x="0" y="132"/>
                  </a:cxn>
                  <a:cxn ang="0">
                    <a:pos x="29" y="132"/>
                  </a:cxn>
                  <a:cxn ang="0">
                    <a:pos x="77" y="108"/>
                  </a:cxn>
                  <a:cxn ang="0">
                    <a:pos x="119" y="78"/>
                  </a:cxn>
                  <a:cxn ang="0">
                    <a:pos x="155" y="48"/>
                  </a:cxn>
                  <a:cxn ang="0">
                    <a:pos x="179" y="12"/>
                  </a:cxn>
                  <a:cxn ang="0">
                    <a:pos x="173" y="6"/>
                  </a:cxn>
                  <a:cxn ang="0">
                    <a:pos x="167" y="0"/>
                  </a:cxn>
                  <a:cxn ang="0">
                    <a:pos x="137" y="42"/>
                  </a:cxn>
                  <a:cxn ang="0">
                    <a:pos x="101" y="78"/>
                  </a:cxn>
                  <a:cxn ang="0">
                    <a:pos x="53" y="108"/>
                  </a:cxn>
                  <a:cxn ang="0">
                    <a:pos x="0" y="132"/>
                  </a:cxn>
                  <a:cxn ang="0">
                    <a:pos x="0" y="132"/>
                  </a:cxn>
                </a:cxnLst>
                <a:rect l="0" t="0" r="r" b="b"/>
                <a:pathLst>
                  <a:path w="179" h="132">
                    <a:moveTo>
                      <a:pt x="0" y="132"/>
                    </a:moveTo>
                    <a:lnTo>
                      <a:pt x="29" y="132"/>
                    </a:lnTo>
                    <a:lnTo>
                      <a:pt x="77" y="108"/>
                    </a:lnTo>
                    <a:lnTo>
                      <a:pt x="119" y="78"/>
                    </a:lnTo>
                    <a:lnTo>
                      <a:pt x="155" y="48"/>
                    </a:lnTo>
                    <a:lnTo>
                      <a:pt x="179" y="12"/>
                    </a:lnTo>
                    <a:lnTo>
                      <a:pt x="173" y="6"/>
                    </a:lnTo>
                    <a:lnTo>
                      <a:pt x="167" y="0"/>
                    </a:lnTo>
                    <a:lnTo>
                      <a:pt x="137" y="42"/>
                    </a:lnTo>
                    <a:lnTo>
                      <a:pt x="101" y="78"/>
                    </a:lnTo>
                    <a:lnTo>
                      <a:pt x="53" y="108"/>
                    </a:lnTo>
                    <a:lnTo>
                      <a:pt x="0" y="132"/>
                    </a:lnTo>
                    <a:lnTo>
                      <a:pt x="0" y="1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42915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391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  <a:sym typeface="Times New Roman" charset="0"/>
                </a:endParaRPr>
              </a:p>
            </p:txBody>
          </p:sp>
          <p:sp>
            <p:nvSpPr>
              <p:cNvPr id="19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42915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391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  <a:sym typeface="Times New Roman" charset="0"/>
                </a:endParaRPr>
              </a:p>
            </p:txBody>
          </p:sp>
          <p:sp>
            <p:nvSpPr>
              <p:cNvPr id="20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42915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391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  <a:sym typeface="Times New Roman" charset="0"/>
                </a:endParaRPr>
              </a:p>
            </p:txBody>
          </p:sp>
          <p:sp>
            <p:nvSpPr>
              <p:cNvPr id="21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42915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391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  <a:sym typeface="Times New Roman" charset="0"/>
                </a:endParaRPr>
              </a:p>
            </p:txBody>
          </p:sp>
          <p:sp>
            <p:nvSpPr>
              <p:cNvPr id="22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42915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391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  <a:sym typeface="Times New Roman" charset="0"/>
                </a:endParaRPr>
              </a:p>
            </p:txBody>
          </p:sp>
          <p:sp>
            <p:nvSpPr>
              <p:cNvPr id="23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42915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391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  <a:sym typeface="Times New Roman" charset="0"/>
                </a:endParaRPr>
              </a:p>
            </p:txBody>
          </p:sp>
          <p:sp>
            <p:nvSpPr>
              <p:cNvPr id="24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42915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391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  <a:sym typeface="Times New Roman" charset="0"/>
                </a:endParaRPr>
              </a:p>
            </p:txBody>
          </p:sp>
          <p:sp>
            <p:nvSpPr>
              <p:cNvPr id="25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42915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391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  <a:sym typeface="Times New Roman" charset="0"/>
                </a:endParaRPr>
              </a:p>
            </p:txBody>
          </p:sp>
          <p:sp>
            <p:nvSpPr>
              <p:cNvPr id="26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42915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391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  <a:sym typeface="Times New Roman" charset="0"/>
                </a:endParaRPr>
              </a:p>
            </p:txBody>
          </p:sp>
          <p:sp>
            <p:nvSpPr>
              <p:cNvPr id="27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42915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391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  <a:sym typeface="Times New Roman" charset="0"/>
                </a:endParaRPr>
              </a:p>
            </p:txBody>
          </p:sp>
          <p:sp>
            <p:nvSpPr>
              <p:cNvPr id="28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42915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391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  <a:sym typeface="Times New Roman" charset="0"/>
                </a:endParaRPr>
              </a:p>
            </p:txBody>
          </p:sp>
          <p:sp>
            <p:nvSpPr>
              <p:cNvPr id="29" name="Freeform 35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42915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391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  <a:sym typeface="Times New Roman" charset="0"/>
                </a:endParaRPr>
              </a:p>
            </p:txBody>
          </p:sp>
          <p:sp>
            <p:nvSpPr>
              <p:cNvPr id="30" name="Freeform 36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42915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391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  <a:sym typeface="Times New Roman" charset="0"/>
                </a:endParaRPr>
              </a:p>
            </p:txBody>
          </p:sp>
          <p:sp>
            <p:nvSpPr>
              <p:cNvPr id="31" name="Freeform 37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42915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391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  <a:sym typeface="Times New Roman" charset="0"/>
                </a:endParaRPr>
              </a:p>
            </p:txBody>
          </p:sp>
          <p:sp>
            <p:nvSpPr>
              <p:cNvPr id="32" name="Freeform 38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42915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391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  <a:sym typeface="Times New Roman" charset="0"/>
                </a:endParaRPr>
              </a:p>
            </p:txBody>
          </p:sp>
          <p:sp>
            <p:nvSpPr>
              <p:cNvPr id="33" name="Freeform 39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42915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391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  <a:sym typeface="Times New Roman" charset="0"/>
                </a:endParaRPr>
              </a:p>
            </p:txBody>
          </p:sp>
          <p:sp>
            <p:nvSpPr>
              <p:cNvPr id="34" name="Freeform 40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42915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391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  <a:sym typeface="Times New Roman" charset="0"/>
                </a:endParaRPr>
              </a:p>
            </p:txBody>
          </p:sp>
          <p:sp>
            <p:nvSpPr>
              <p:cNvPr id="35" name="Freeform 41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42915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391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  <a:sym typeface="Times New Roman" charset="0"/>
                </a:endParaRPr>
              </a:p>
            </p:txBody>
          </p:sp>
          <p:sp>
            <p:nvSpPr>
              <p:cNvPr id="36" name="Freeform 42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686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42915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391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  <a:sym typeface="Times New Roman" charset="0"/>
                </a:endParaRPr>
              </a:p>
            </p:txBody>
          </p:sp>
          <p:sp>
            <p:nvSpPr>
              <p:cNvPr id="37" name="Freeform 43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42915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391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  <a:sym typeface="Times New Roman" charset="0"/>
                </a:endParaRPr>
              </a:p>
            </p:txBody>
          </p:sp>
          <p:sp>
            <p:nvSpPr>
              <p:cNvPr id="38" name="Freeform 44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42915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391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  <a:sym typeface="Times New Roman" charset="0"/>
                </a:endParaRPr>
              </a:p>
            </p:txBody>
          </p:sp>
          <p:sp>
            <p:nvSpPr>
              <p:cNvPr id="39" name="Freeform 45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42915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391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  <a:sym typeface="Times New Roman" charset="0"/>
                </a:endParaRPr>
              </a:p>
            </p:txBody>
          </p:sp>
          <p:sp>
            <p:nvSpPr>
              <p:cNvPr id="40" name="Freeform 46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42915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391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  <a:sym typeface="Times New Roman" charset="0"/>
                </a:endParaRPr>
              </a:p>
            </p:txBody>
          </p:sp>
          <p:sp>
            <p:nvSpPr>
              <p:cNvPr id="41" name="Freeform 47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42915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391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  <a:sym typeface="Times New Roman" charset="0"/>
                </a:endParaRPr>
              </a:p>
            </p:txBody>
          </p:sp>
          <p:sp>
            <p:nvSpPr>
              <p:cNvPr id="42" name="Freeform 48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42915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391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  <a:sym typeface="Times New Roman" charset="0"/>
                </a:endParaRPr>
              </a:p>
            </p:txBody>
          </p:sp>
          <p:sp>
            <p:nvSpPr>
              <p:cNvPr id="43" name="Freeform 49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42915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391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  <a:sym typeface="Times New Roman" charset="0"/>
                </a:endParaRPr>
              </a:p>
            </p:txBody>
          </p:sp>
          <p:sp>
            <p:nvSpPr>
              <p:cNvPr id="44" name="Freeform 50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42915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391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  <a:sym typeface="Times New Roman" charset="0"/>
                </a:endParaRPr>
              </a:p>
            </p:txBody>
          </p:sp>
          <p:sp>
            <p:nvSpPr>
              <p:cNvPr id="45" name="Freeform 51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42915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391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  <a:sym typeface="Times New Roman" charset="0"/>
                </a:endParaRPr>
              </a:p>
            </p:txBody>
          </p:sp>
          <p:sp>
            <p:nvSpPr>
              <p:cNvPr id="46" name="Freeform 52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42915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391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  <a:sym typeface="Times New Roman" charset="0"/>
                </a:endParaRPr>
              </a:p>
            </p:txBody>
          </p:sp>
          <p:sp>
            <p:nvSpPr>
              <p:cNvPr id="47" name="Oval 53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642915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391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  <a:sym typeface="Times New Roman" charset="0"/>
                </a:endParaRPr>
              </a:p>
            </p:txBody>
          </p:sp>
          <p:grpSp>
            <p:nvGrpSpPr>
              <p:cNvPr id="48" name="Group 54"/>
              <p:cNvGrpSpPr>
                <a:grpSpLocks/>
              </p:cNvGrpSpPr>
              <p:nvPr/>
            </p:nvGrpSpPr>
            <p:grpSpPr bwMode="auto">
              <a:xfrm>
                <a:off x="4546" y="3608"/>
                <a:ext cx="518" cy="319"/>
                <a:chOff x="4546" y="3608"/>
                <a:chExt cx="518" cy="319"/>
              </a:xfrm>
            </p:grpSpPr>
            <p:sp>
              <p:nvSpPr>
                <p:cNvPr id="54" name="Oval 55"/>
                <p:cNvSpPr>
                  <a:spLocks noChangeArrowheads="1"/>
                </p:cNvSpPr>
                <p:nvPr/>
              </p:nvSpPr>
              <p:spPr bwMode="hidden">
                <a:xfrm>
                  <a:off x="4546" y="3608"/>
                  <a:ext cx="518" cy="31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defTabSz="64291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391">
                    <a:solidFill>
                      <a:srgbClr val="FFFFFF"/>
                    </a:solidFill>
                    <a:ea typeface="ＭＳ Ｐゴシック" charset="-128"/>
                    <a:cs typeface="ＭＳ Ｐゴシック" charset="-128"/>
                    <a:sym typeface="Times New Roman" charset="0"/>
                  </a:endParaRPr>
                </a:p>
              </p:txBody>
            </p:sp>
            <p:sp>
              <p:nvSpPr>
                <p:cNvPr id="55" name="Oval 56"/>
                <p:cNvSpPr>
                  <a:spLocks noChangeArrowheads="1"/>
                </p:cNvSpPr>
                <p:nvPr/>
              </p:nvSpPr>
              <p:spPr bwMode="hidden">
                <a:xfrm>
                  <a:off x="4578" y="3630"/>
                  <a:ext cx="446" cy="27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tint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defTabSz="64291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391">
                    <a:solidFill>
                      <a:srgbClr val="FFFFFF"/>
                    </a:solidFill>
                    <a:ea typeface="ＭＳ Ｐゴシック" charset="-128"/>
                    <a:cs typeface="ＭＳ Ｐゴシック" charset="-128"/>
                    <a:sym typeface="Times New Roman" charset="0"/>
                  </a:endParaRPr>
                </a:p>
              </p:txBody>
            </p:sp>
            <p:sp>
              <p:nvSpPr>
                <p:cNvPr id="56" name="Oval 57"/>
                <p:cNvSpPr>
                  <a:spLocks noChangeArrowheads="1"/>
                </p:cNvSpPr>
                <p:nvPr/>
              </p:nvSpPr>
              <p:spPr bwMode="hidden">
                <a:xfrm>
                  <a:off x="4610" y="3650"/>
                  <a:ext cx="386" cy="2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defTabSz="64291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391">
                    <a:solidFill>
                      <a:srgbClr val="FFFFFF"/>
                    </a:solidFill>
                    <a:ea typeface="ＭＳ Ｐゴシック" charset="-128"/>
                    <a:cs typeface="ＭＳ Ｐゴシック" charset="-128"/>
                    <a:sym typeface="Times New Roman" charset="0"/>
                  </a:endParaRPr>
                </a:p>
              </p:txBody>
            </p:sp>
            <p:sp>
              <p:nvSpPr>
                <p:cNvPr id="57" name="Oval 58"/>
                <p:cNvSpPr>
                  <a:spLocks noChangeArrowheads="1"/>
                </p:cNvSpPr>
                <p:nvPr/>
              </p:nvSpPr>
              <p:spPr bwMode="hidden">
                <a:xfrm>
                  <a:off x="4654" y="3678"/>
                  <a:ext cx="298" cy="1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defTabSz="64291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391">
                    <a:solidFill>
                      <a:srgbClr val="FFFFFF"/>
                    </a:solidFill>
                    <a:ea typeface="ＭＳ Ｐゴシック" charset="-128"/>
                    <a:cs typeface="ＭＳ Ｐゴシック" charset="-128"/>
                    <a:sym typeface="Times New Roman" charset="0"/>
                  </a:endParaRPr>
                </a:p>
              </p:txBody>
            </p:sp>
            <p:sp>
              <p:nvSpPr>
                <p:cNvPr id="58" name="Oval 59"/>
                <p:cNvSpPr>
                  <a:spLocks noChangeArrowheads="1"/>
                </p:cNvSpPr>
                <p:nvPr/>
              </p:nvSpPr>
              <p:spPr bwMode="hidden">
                <a:xfrm>
                  <a:off x="4690" y="3698"/>
                  <a:ext cx="222" cy="13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defTabSz="64291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391">
                    <a:solidFill>
                      <a:srgbClr val="FFFFFF"/>
                    </a:solidFill>
                    <a:ea typeface="ＭＳ Ｐゴシック" charset="-128"/>
                    <a:cs typeface="ＭＳ Ｐゴシック" charset="-128"/>
                    <a:sym typeface="Times New Roman" charset="0"/>
                  </a:endParaRPr>
                </a:p>
              </p:txBody>
            </p:sp>
            <p:sp>
              <p:nvSpPr>
                <p:cNvPr id="59" name="Oval 60"/>
                <p:cNvSpPr>
                  <a:spLocks noChangeArrowheads="1"/>
                </p:cNvSpPr>
                <p:nvPr/>
              </p:nvSpPr>
              <p:spPr bwMode="hidden">
                <a:xfrm>
                  <a:off x="4738" y="3728"/>
                  <a:ext cx="126" cy="8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defTabSz="64291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391">
                    <a:solidFill>
                      <a:srgbClr val="FFFFFF"/>
                    </a:solidFill>
                    <a:ea typeface="ＭＳ Ｐゴシック" charset="-128"/>
                    <a:cs typeface="ＭＳ Ｐゴシック" charset="-128"/>
                    <a:sym typeface="Times New Roman" charset="0"/>
                  </a:endParaRPr>
                </a:p>
              </p:txBody>
            </p:sp>
          </p:grpSp>
          <p:grpSp>
            <p:nvGrpSpPr>
              <p:cNvPr id="49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50" name="Oval 62"/>
                <p:cNvSpPr>
                  <a:spLocks noChangeArrowheads="1"/>
                </p:cNvSpPr>
                <p:nvPr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defTabSz="64291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391">
                    <a:solidFill>
                      <a:srgbClr val="FFFFFF"/>
                    </a:solidFill>
                    <a:ea typeface="ＭＳ Ｐゴシック" charset="-128"/>
                    <a:cs typeface="ＭＳ Ｐゴシック" charset="-128"/>
                    <a:sym typeface="Times New Roman" charset="0"/>
                  </a:endParaRPr>
                </a:p>
              </p:txBody>
            </p:sp>
            <p:sp>
              <p:nvSpPr>
                <p:cNvPr id="51" name="Oval 63"/>
                <p:cNvSpPr>
                  <a:spLocks noChangeArrowheads="1"/>
                </p:cNvSpPr>
                <p:nvPr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defTabSz="64291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391">
                    <a:solidFill>
                      <a:srgbClr val="FFFFFF"/>
                    </a:solidFill>
                    <a:ea typeface="ＭＳ Ｐゴシック" charset="-128"/>
                    <a:cs typeface="ＭＳ Ｐゴシック" charset="-128"/>
                    <a:sym typeface="Times New Roman" charset="0"/>
                  </a:endParaRPr>
                </a:p>
              </p:txBody>
            </p:sp>
            <p:sp>
              <p:nvSpPr>
                <p:cNvPr id="52" name="Oval 64"/>
                <p:cNvSpPr>
                  <a:spLocks noChangeArrowheads="1"/>
                </p:cNvSpPr>
                <p:nvPr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defTabSz="64291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391">
                    <a:solidFill>
                      <a:srgbClr val="FFFFFF"/>
                    </a:solidFill>
                    <a:ea typeface="ＭＳ Ｐゴシック" charset="-128"/>
                    <a:cs typeface="ＭＳ Ｐゴシック" charset="-128"/>
                    <a:sym typeface="Times New Roman" charset="0"/>
                  </a:endParaRPr>
                </a:p>
              </p:txBody>
            </p:sp>
            <p:sp>
              <p:nvSpPr>
                <p:cNvPr id="53" name="Oval 65"/>
                <p:cNvSpPr>
                  <a:spLocks noChangeArrowheads="1"/>
                </p:cNvSpPr>
                <p:nvPr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defTabSz="64291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391">
                    <a:solidFill>
                      <a:srgbClr val="FFFFFF"/>
                    </a:solidFill>
                    <a:ea typeface="ＭＳ Ｐゴシック" charset="-128"/>
                    <a:cs typeface="ＭＳ Ｐゴシック" charset="-128"/>
                    <a:sym typeface="Times New Roman" charset="0"/>
                  </a:endParaRPr>
                </a:p>
              </p:txBody>
            </p:sp>
          </p:grpSp>
        </p:grpSp>
      </p:grpSp>
      <p:sp>
        <p:nvSpPr>
          <p:cNvPr id="36930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339"/>
            <a:ext cx="7772400" cy="1736725"/>
          </a:xfrm>
        </p:spPr>
        <p:txBody>
          <a:bodyPr anchor="b"/>
          <a:lstStyle>
            <a:lvl1pPr>
              <a:defRPr sz="541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6931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0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algn="ctr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965DE31F-90A7-6C4E-BCB6-9FB04C27CB1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91938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750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19749" indent="0" algn="ctr">
              <a:buNone/>
              <a:defRPr/>
            </a:lvl2pPr>
            <a:lvl3pPr marL="639522" indent="0" algn="ctr">
              <a:buNone/>
              <a:defRPr/>
            </a:lvl3pPr>
            <a:lvl4pPr marL="959306" indent="0" algn="ctr">
              <a:buNone/>
              <a:defRPr/>
            </a:lvl4pPr>
            <a:lvl5pPr marL="1279054" indent="0" algn="ctr">
              <a:buNone/>
              <a:defRPr/>
            </a:lvl5pPr>
            <a:lvl6pPr marL="1598836" indent="0" algn="ctr">
              <a:buNone/>
              <a:defRPr/>
            </a:lvl6pPr>
            <a:lvl7pPr marL="1918595" indent="0" algn="ctr">
              <a:buNone/>
              <a:defRPr/>
            </a:lvl7pPr>
            <a:lvl8pPr marL="2238369" indent="0" algn="ctr">
              <a:buNone/>
              <a:defRPr/>
            </a:lvl8pPr>
            <a:lvl9pPr marL="255813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>
          <a:xfrm>
            <a:off x="685354" y="6248636"/>
            <a:ext cx="1905372" cy="456531"/>
          </a:xfrm>
          <a:prstGeom prst="rect">
            <a:avLst/>
          </a:prstGeom>
          <a:ln/>
        </p:spPr>
        <p:txBody>
          <a:bodyPr lIns="91159" tIns="45570" rIns="91159" bIns="45570"/>
          <a:lstStyle>
            <a:lvl1pPr>
              <a:defRPr/>
            </a:lvl1pPr>
          </a:lstStyle>
          <a:p>
            <a:pPr defTabSz="6429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2391">
              <a:solidFill>
                <a:srgbClr val="000000"/>
              </a:solidFill>
              <a:sym typeface="Times New Roman" charset="0"/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362" y="6248636"/>
            <a:ext cx="2895451" cy="456531"/>
          </a:xfrm>
          <a:prstGeom prst="rect">
            <a:avLst/>
          </a:prstGeom>
          <a:ln/>
        </p:spPr>
        <p:txBody>
          <a:bodyPr lIns="91159" tIns="45570" rIns="91159" bIns="45570"/>
          <a:lstStyle>
            <a:lvl1pPr>
              <a:defRPr/>
            </a:lvl1pPr>
          </a:lstStyle>
          <a:p>
            <a:pPr defTabSz="6429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2391">
              <a:solidFill>
                <a:srgbClr val="000000"/>
              </a:solidFill>
              <a:sym typeface="Times New Roman" charset="0"/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75" y="6248636"/>
            <a:ext cx="1905372" cy="456531"/>
          </a:xfrm>
          <a:prstGeom prst="rect">
            <a:avLst/>
          </a:prstGeom>
          <a:ln/>
        </p:spPr>
        <p:txBody>
          <a:bodyPr lIns="91159" tIns="45570" rIns="91159" bIns="45570"/>
          <a:lstStyle>
            <a:lvl1pPr>
              <a:defRPr/>
            </a:lvl1pPr>
          </a:lstStyle>
          <a:p>
            <a:pPr defTabSz="642915" fontAlgn="base">
              <a:spcBef>
                <a:spcPct val="0"/>
              </a:spcBef>
              <a:spcAft>
                <a:spcPct val="0"/>
              </a:spcAft>
              <a:defRPr/>
            </a:pPr>
            <a:fld id="{65BEA8A9-7BB0-6946-A165-4CEC6A6C137C}" type="slidenum">
              <a:rPr lang="en-US" altLang="zh-CN" sz="2391" smtClean="0">
                <a:solidFill>
                  <a:srgbClr val="000000"/>
                </a:solidFill>
                <a:sym typeface="Times New Roman" charset="0"/>
              </a:rPr>
              <a:pPr defTabSz="642915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 sz="2391">
              <a:solidFill>
                <a:srgbClr val="000000"/>
              </a:solidFill>
              <a:sym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9428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>
          <a:xfrm>
            <a:off x="685354" y="6248636"/>
            <a:ext cx="1905372" cy="456531"/>
          </a:xfrm>
          <a:prstGeom prst="rect">
            <a:avLst/>
          </a:prstGeom>
          <a:ln/>
        </p:spPr>
        <p:txBody>
          <a:bodyPr lIns="91159" tIns="45570" rIns="91159" bIns="45570"/>
          <a:lstStyle>
            <a:lvl1pPr>
              <a:defRPr/>
            </a:lvl1pPr>
          </a:lstStyle>
          <a:p>
            <a:pPr defTabSz="6429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2391">
              <a:solidFill>
                <a:srgbClr val="000000"/>
              </a:solidFill>
              <a:sym typeface="Times New Roman" charset="0"/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362" y="6248636"/>
            <a:ext cx="2895451" cy="456531"/>
          </a:xfrm>
          <a:prstGeom prst="rect">
            <a:avLst/>
          </a:prstGeom>
          <a:ln/>
        </p:spPr>
        <p:txBody>
          <a:bodyPr lIns="91159" tIns="45570" rIns="91159" bIns="45570"/>
          <a:lstStyle>
            <a:lvl1pPr>
              <a:defRPr/>
            </a:lvl1pPr>
          </a:lstStyle>
          <a:p>
            <a:pPr defTabSz="6429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2391">
              <a:solidFill>
                <a:srgbClr val="000000"/>
              </a:solidFill>
              <a:sym typeface="Times New Roman" charset="0"/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75" y="6248636"/>
            <a:ext cx="1905372" cy="456531"/>
          </a:xfrm>
          <a:prstGeom prst="rect">
            <a:avLst/>
          </a:prstGeom>
          <a:ln/>
        </p:spPr>
        <p:txBody>
          <a:bodyPr lIns="91159" tIns="45570" rIns="91159" bIns="45570"/>
          <a:lstStyle>
            <a:lvl1pPr>
              <a:defRPr/>
            </a:lvl1pPr>
          </a:lstStyle>
          <a:p>
            <a:pPr defTabSz="642915" fontAlgn="base">
              <a:spcBef>
                <a:spcPct val="0"/>
              </a:spcBef>
              <a:spcAft>
                <a:spcPct val="0"/>
              </a:spcAft>
              <a:defRPr/>
            </a:pPr>
            <a:fld id="{8588EFFD-A0A1-3D40-9467-60C6465BCC13}" type="slidenum">
              <a:rPr lang="en-US" altLang="zh-CN" sz="2391" smtClean="0">
                <a:solidFill>
                  <a:srgbClr val="000000"/>
                </a:solidFill>
                <a:sym typeface="Times New Roman" charset="0"/>
              </a:rPr>
              <a:pPr defTabSz="642915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 sz="2391">
              <a:solidFill>
                <a:srgbClr val="000000"/>
              </a:solidFill>
              <a:sym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9816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12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6"/>
            </a:lvl1pPr>
            <a:lvl2pPr marL="319749" indent="0">
              <a:buNone/>
              <a:defRPr sz="1266"/>
            </a:lvl2pPr>
            <a:lvl3pPr marL="639522" indent="0">
              <a:buNone/>
              <a:defRPr sz="1125"/>
            </a:lvl3pPr>
            <a:lvl4pPr marL="959306" indent="0">
              <a:buNone/>
              <a:defRPr sz="984"/>
            </a:lvl4pPr>
            <a:lvl5pPr marL="1279054" indent="0">
              <a:buNone/>
              <a:defRPr sz="984"/>
            </a:lvl5pPr>
            <a:lvl6pPr marL="1598836" indent="0">
              <a:buNone/>
              <a:defRPr sz="984"/>
            </a:lvl6pPr>
            <a:lvl7pPr marL="1918595" indent="0">
              <a:buNone/>
              <a:defRPr sz="984"/>
            </a:lvl7pPr>
            <a:lvl8pPr marL="2238369" indent="0">
              <a:buNone/>
              <a:defRPr sz="984"/>
            </a:lvl8pPr>
            <a:lvl9pPr marL="2558139" indent="0">
              <a:buNone/>
              <a:defRPr sz="984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>
          <a:xfrm>
            <a:off x="685354" y="6248636"/>
            <a:ext cx="1905372" cy="456531"/>
          </a:xfrm>
          <a:prstGeom prst="rect">
            <a:avLst/>
          </a:prstGeom>
          <a:ln/>
        </p:spPr>
        <p:txBody>
          <a:bodyPr lIns="91159" tIns="45570" rIns="91159" bIns="45570"/>
          <a:lstStyle>
            <a:lvl1pPr>
              <a:defRPr/>
            </a:lvl1pPr>
          </a:lstStyle>
          <a:p>
            <a:pPr defTabSz="6429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2391">
              <a:solidFill>
                <a:srgbClr val="000000"/>
              </a:solidFill>
              <a:sym typeface="Times New Roman" charset="0"/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362" y="6248636"/>
            <a:ext cx="2895451" cy="456531"/>
          </a:xfrm>
          <a:prstGeom prst="rect">
            <a:avLst/>
          </a:prstGeom>
          <a:ln/>
        </p:spPr>
        <p:txBody>
          <a:bodyPr lIns="91159" tIns="45570" rIns="91159" bIns="45570"/>
          <a:lstStyle>
            <a:lvl1pPr>
              <a:defRPr/>
            </a:lvl1pPr>
          </a:lstStyle>
          <a:p>
            <a:pPr defTabSz="6429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2391">
              <a:solidFill>
                <a:srgbClr val="000000"/>
              </a:solidFill>
              <a:sym typeface="Times New Roman" charset="0"/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75" y="6248636"/>
            <a:ext cx="1905372" cy="456531"/>
          </a:xfrm>
          <a:prstGeom prst="rect">
            <a:avLst/>
          </a:prstGeom>
          <a:ln/>
        </p:spPr>
        <p:txBody>
          <a:bodyPr lIns="91159" tIns="45570" rIns="91159" bIns="45570"/>
          <a:lstStyle>
            <a:lvl1pPr>
              <a:defRPr/>
            </a:lvl1pPr>
          </a:lstStyle>
          <a:p>
            <a:pPr defTabSz="642915" fontAlgn="base">
              <a:spcBef>
                <a:spcPct val="0"/>
              </a:spcBef>
              <a:spcAft>
                <a:spcPct val="0"/>
              </a:spcAft>
              <a:defRPr/>
            </a:pPr>
            <a:fld id="{10EABA74-788A-CC45-832B-14B9C759EBC5}" type="slidenum">
              <a:rPr lang="en-US" altLang="zh-CN" sz="2391" smtClean="0">
                <a:solidFill>
                  <a:srgbClr val="000000"/>
                </a:solidFill>
                <a:sym typeface="Times New Roman" charset="0"/>
              </a:rPr>
              <a:pPr defTabSz="642915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 sz="2391">
              <a:solidFill>
                <a:srgbClr val="000000"/>
              </a:solidFill>
              <a:sym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616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1.xml"/><Relationship Id="rId12" Type="http://schemas.openxmlformats.org/officeDocument/2006/relationships/theme" Target="../theme/theme10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81.xml"/><Relationship Id="rId2" Type="http://schemas.openxmlformats.org/officeDocument/2006/relationships/slideLayout" Target="../slideLayouts/slideLayout82.xml"/><Relationship Id="rId3" Type="http://schemas.openxmlformats.org/officeDocument/2006/relationships/slideLayout" Target="../slideLayouts/slideLayout83.xml"/><Relationship Id="rId4" Type="http://schemas.openxmlformats.org/officeDocument/2006/relationships/slideLayout" Target="../slideLayouts/slideLayout84.xml"/><Relationship Id="rId5" Type="http://schemas.openxmlformats.org/officeDocument/2006/relationships/slideLayout" Target="../slideLayouts/slideLayout85.xml"/><Relationship Id="rId6" Type="http://schemas.openxmlformats.org/officeDocument/2006/relationships/slideLayout" Target="../slideLayouts/slideLayout86.xml"/><Relationship Id="rId7" Type="http://schemas.openxmlformats.org/officeDocument/2006/relationships/slideLayout" Target="../slideLayouts/slideLayout87.xml"/><Relationship Id="rId8" Type="http://schemas.openxmlformats.org/officeDocument/2006/relationships/slideLayout" Target="../slideLayouts/slideLayout88.xml"/><Relationship Id="rId9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4.xml"/><Relationship Id="rId4" Type="http://schemas.openxmlformats.org/officeDocument/2006/relationships/slideLayout" Target="../slideLayouts/slideLayout95.xml"/><Relationship Id="rId5" Type="http://schemas.openxmlformats.org/officeDocument/2006/relationships/slideLayout" Target="../slideLayouts/slideLayout96.xml"/><Relationship Id="rId6" Type="http://schemas.openxmlformats.org/officeDocument/2006/relationships/theme" Target="../theme/theme11.xml"/><Relationship Id="rId1" Type="http://schemas.openxmlformats.org/officeDocument/2006/relationships/slideLayout" Target="../slideLayouts/slideLayout92.xml"/><Relationship Id="rId2" Type="http://schemas.openxmlformats.org/officeDocument/2006/relationships/slideLayout" Target="../slideLayouts/slideLayout93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7.xml"/><Relationship Id="rId12" Type="http://schemas.openxmlformats.org/officeDocument/2006/relationships/theme" Target="../theme/theme12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97.xml"/><Relationship Id="rId2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9.xml"/><Relationship Id="rId4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3.xml"/><Relationship Id="rId8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06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19.xml"/><Relationship Id="rId13" Type="http://schemas.openxmlformats.org/officeDocument/2006/relationships/theme" Target="../theme/theme13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4.xml"/><Relationship Id="rId8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17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1.xml"/><Relationship Id="rId13" Type="http://schemas.openxmlformats.org/officeDocument/2006/relationships/theme" Target="../theme/theme14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29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3.xml"/><Relationship Id="rId13" Type="http://schemas.openxmlformats.org/officeDocument/2006/relationships/theme" Target="../theme/theme15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38.xml"/><Relationship Id="rId8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1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4.xml"/><Relationship Id="rId12" Type="http://schemas.openxmlformats.org/officeDocument/2006/relationships/slideLayout" Target="../slideLayouts/slideLayout155.xml"/><Relationship Id="rId13" Type="http://schemas.openxmlformats.org/officeDocument/2006/relationships/slideLayout" Target="../slideLayouts/slideLayout156.xml"/><Relationship Id="rId14" Type="http://schemas.openxmlformats.org/officeDocument/2006/relationships/theme" Target="../theme/theme16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0.xml"/><Relationship Id="rId8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3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7.xml"/><Relationship Id="rId12" Type="http://schemas.openxmlformats.org/officeDocument/2006/relationships/slideLayout" Target="../slideLayouts/slideLayout168.xml"/><Relationship Id="rId13" Type="http://schemas.openxmlformats.org/officeDocument/2006/relationships/slideLayout" Target="../slideLayouts/slideLayout169.xml"/><Relationship Id="rId14" Type="http://schemas.openxmlformats.org/officeDocument/2006/relationships/theme" Target="../theme/theme17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57.xml"/><Relationship Id="rId2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63.xml"/><Relationship Id="rId8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66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0.xml"/><Relationship Id="rId12" Type="http://schemas.openxmlformats.org/officeDocument/2006/relationships/slideLayout" Target="../slideLayouts/slideLayout181.xml"/><Relationship Id="rId13" Type="http://schemas.openxmlformats.org/officeDocument/2006/relationships/slideLayout" Target="../slideLayouts/slideLayout182.xml"/><Relationship Id="rId14" Type="http://schemas.openxmlformats.org/officeDocument/2006/relationships/theme" Target="../theme/theme18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70.xml"/><Relationship Id="rId2" Type="http://schemas.openxmlformats.org/officeDocument/2006/relationships/slideLayout" Target="../slideLayouts/slideLayout171.xml"/><Relationship Id="rId3" Type="http://schemas.openxmlformats.org/officeDocument/2006/relationships/slideLayout" Target="../slideLayouts/slideLayout172.xml"/><Relationship Id="rId4" Type="http://schemas.openxmlformats.org/officeDocument/2006/relationships/slideLayout" Target="../slideLayouts/slideLayout173.xml"/><Relationship Id="rId5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76.xml"/><Relationship Id="rId8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78.xml"/><Relationship Id="rId10" Type="http://schemas.openxmlformats.org/officeDocument/2006/relationships/slideLayout" Target="../slideLayouts/slideLayout179.xml"/></Relationships>
</file>

<file path=ppt/slideMasters/_rels/slideMaster1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3.xml"/><Relationship Id="rId12" Type="http://schemas.openxmlformats.org/officeDocument/2006/relationships/slideLayout" Target="../slideLayouts/slideLayout194.xml"/><Relationship Id="rId13" Type="http://schemas.openxmlformats.org/officeDocument/2006/relationships/slideLayout" Target="../slideLayouts/slideLayout195.xml"/><Relationship Id="rId14" Type="http://schemas.openxmlformats.org/officeDocument/2006/relationships/theme" Target="../theme/theme19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83.xml"/><Relationship Id="rId2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186.xml"/><Relationship Id="rId5" Type="http://schemas.openxmlformats.org/officeDocument/2006/relationships/slideLayout" Target="../slideLayouts/slideLayout187.xml"/><Relationship Id="rId6" Type="http://schemas.openxmlformats.org/officeDocument/2006/relationships/slideLayout" Target="../slideLayouts/slideLayout188.xml"/><Relationship Id="rId7" Type="http://schemas.openxmlformats.org/officeDocument/2006/relationships/slideLayout" Target="../slideLayouts/slideLayout189.xml"/><Relationship Id="rId8" Type="http://schemas.openxmlformats.org/officeDocument/2006/relationships/slideLayout" Target="../slideLayouts/slideLayout190.xml"/><Relationship Id="rId9" Type="http://schemas.openxmlformats.org/officeDocument/2006/relationships/slideLayout" Target="../slideLayouts/slideLayout191.xml"/><Relationship Id="rId10" Type="http://schemas.openxmlformats.org/officeDocument/2006/relationships/slideLayout" Target="../slideLayouts/slideLayout19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5.xml"/><Relationship Id="rId5" Type="http://schemas.openxmlformats.org/officeDocument/2006/relationships/slideLayout" Target="../slideLayouts/slideLayout6.xml"/><Relationship Id="rId6" Type="http://schemas.openxmlformats.org/officeDocument/2006/relationships/slideLayout" Target="../slideLayouts/slideLayout7.xml"/><Relationship Id="rId7" Type="http://schemas.openxmlformats.org/officeDocument/2006/relationships/slideLayout" Target="../slideLayouts/slideLayout8.xml"/><Relationship Id="rId8" Type="http://schemas.openxmlformats.org/officeDocument/2006/relationships/slideLayout" Target="../slideLayouts/slideLayout9.xml"/><Relationship Id="rId9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1.xml"/></Relationships>
</file>

<file path=ppt/slideMasters/_rels/slideMaster2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06.xml"/><Relationship Id="rId12" Type="http://schemas.openxmlformats.org/officeDocument/2006/relationships/slideLayout" Target="../slideLayouts/slideLayout207.xml"/><Relationship Id="rId13" Type="http://schemas.openxmlformats.org/officeDocument/2006/relationships/slideLayout" Target="../slideLayouts/slideLayout208.xml"/><Relationship Id="rId14" Type="http://schemas.openxmlformats.org/officeDocument/2006/relationships/theme" Target="../theme/theme20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96.xml"/><Relationship Id="rId2" Type="http://schemas.openxmlformats.org/officeDocument/2006/relationships/slideLayout" Target="../slideLayouts/slideLayout197.xml"/><Relationship Id="rId3" Type="http://schemas.openxmlformats.org/officeDocument/2006/relationships/slideLayout" Target="../slideLayouts/slideLayout198.xml"/><Relationship Id="rId4" Type="http://schemas.openxmlformats.org/officeDocument/2006/relationships/slideLayout" Target="../slideLayouts/slideLayout199.xml"/><Relationship Id="rId5" Type="http://schemas.openxmlformats.org/officeDocument/2006/relationships/slideLayout" Target="../slideLayouts/slideLayout200.xml"/><Relationship Id="rId6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2.xml"/><Relationship Id="rId8" Type="http://schemas.openxmlformats.org/officeDocument/2006/relationships/slideLayout" Target="../slideLayouts/slideLayout203.xml"/><Relationship Id="rId9" Type="http://schemas.openxmlformats.org/officeDocument/2006/relationships/slideLayout" Target="../slideLayouts/slideLayout204.xml"/><Relationship Id="rId10" Type="http://schemas.openxmlformats.org/officeDocument/2006/relationships/slideLayout" Target="../slideLayouts/slideLayout205.xml"/></Relationships>
</file>

<file path=ppt/slideMasters/_rels/slideMaster2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19.xml"/><Relationship Id="rId12" Type="http://schemas.openxmlformats.org/officeDocument/2006/relationships/theme" Target="../theme/theme21.xml"/><Relationship Id="rId1" Type="http://schemas.openxmlformats.org/officeDocument/2006/relationships/slideLayout" Target="../slideLayouts/slideLayout209.xml"/><Relationship Id="rId2" Type="http://schemas.openxmlformats.org/officeDocument/2006/relationships/slideLayout" Target="../slideLayouts/slideLayout210.xml"/><Relationship Id="rId3" Type="http://schemas.openxmlformats.org/officeDocument/2006/relationships/slideLayout" Target="../slideLayouts/slideLayout211.xml"/><Relationship Id="rId4" Type="http://schemas.openxmlformats.org/officeDocument/2006/relationships/slideLayout" Target="../slideLayouts/slideLayout212.xml"/><Relationship Id="rId5" Type="http://schemas.openxmlformats.org/officeDocument/2006/relationships/slideLayout" Target="../slideLayouts/slideLayout213.xml"/><Relationship Id="rId6" Type="http://schemas.openxmlformats.org/officeDocument/2006/relationships/slideLayout" Target="../slideLayouts/slideLayout214.xml"/><Relationship Id="rId7" Type="http://schemas.openxmlformats.org/officeDocument/2006/relationships/slideLayout" Target="../slideLayouts/slideLayout215.xml"/><Relationship Id="rId8" Type="http://schemas.openxmlformats.org/officeDocument/2006/relationships/slideLayout" Target="../slideLayouts/slideLayout216.xml"/><Relationship Id="rId9" Type="http://schemas.openxmlformats.org/officeDocument/2006/relationships/slideLayout" Target="../slideLayouts/slideLayout217.xml"/><Relationship Id="rId10" Type="http://schemas.openxmlformats.org/officeDocument/2006/relationships/slideLayout" Target="../slideLayouts/slideLayout218.xml"/></Relationships>
</file>

<file path=ppt/slideMasters/_rels/slideMaster2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0.xml"/><Relationship Id="rId12" Type="http://schemas.openxmlformats.org/officeDocument/2006/relationships/slideLayout" Target="../slideLayouts/slideLayout231.xml"/><Relationship Id="rId13" Type="http://schemas.openxmlformats.org/officeDocument/2006/relationships/theme" Target="../theme/theme22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220.xml"/><Relationship Id="rId2" Type="http://schemas.openxmlformats.org/officeDocument/2006/relationships/slideLayout" Target="../slideLayouts/slideLayout221.xml"/><Relationship Id="rId3" Type="http://schemas.openxmlformats.org/officeDocument/2006/relationships/slideLayout" Target="../slideLayouts/slideLayout222.xml"/><Relationship Id="rId4" Type="http://schemas.openxmlformats.org/officeDocument/2006/relationships/slideLayout" Target="../slideLayouts/slideLayout223.xml"/><Relationship Id="rId5" Type="http://schemas.openxmlformats.org/officeDocument/2006/relationships/slideLayout" Target="../slideLayouts/slideLayout224.xml"/><Relationship Id="rId6" Type="http://schemas.openxmlformats.org/officeDocument/2006/relationships/slideLayout" Target="../slideLayouts/slideLayout225.xml"/><Relationship Id="rId7" Type="http://schemas.openxmlformats.org/officeDocument/2006/relationships/slideLayout" Target="../slideLayouts/slideLayout226.xml"/><Relationship Id="rId8" Type="http://schemas.openxmlformats.org/officeDocument/2006/relationships/slideLayout" Target="../slideLayouts/slideLayout227.xml"/><Relationship Id="rId9" Type="http://schemas.openxmlformats.org/officeDocument/2006/relationships/slideLayout" Target="../slideLayouts/slideLayout228.xml"/><Relationship Id="rId10" Type="http://schemas.openxmlformats.org/officeDocument/2006/relationships/slideLayout" Target="../slideLayouts/slideLayout229.xml"/></Relationships>
</file>

<file path=ppt/slideMasters/_rels/slideMaster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4.xml"/><Relationship Id="rId4" Type="http://schemas.openxmlformats.org/officeDocument/2006/relationships/slideLayout" Target="../slideLayouts/slideLayout235.xml"/><Relationship Id="rId5" Type="http://schemas.openxmlformats.org/officeDocument/2006/relationships/slideLayout" Target="../slideLayouts/slideLayout236.xml"/><Relationship Id="rId6" Type="http://schemas.openxmlformats.org/officeDocument/2006/relationships/slideLayout" Target="../slideLayouts/slideLayout237.xml"/><Relationship Id="rId7" Type="http://schemas.openxmlformats.org/officeDocument/2006/relationships/slideLayout" Target="../slideLayouts/slideLayout238.xml"/><Relationship Id="rId8" Type="http://schemas.openxmlformats.org/officeDocument/2006/relationships/slideLayout" Target="../slideLayouts/slideLayout239.xml"/><Relationship Id="rId9" Type="http://schemas.openxmlformats.org/officeDocument/2006/relationships/slideLayout" Target="../slideLayouts/slideLayout240.xml"/><Relationship Id="rId10" Type="http://schemas.openxmlformats.org/officeDocument/2006/relationships/slideLayout" Target="../slideLayouts/slideLayout241.xml"/><Relationship Id="rId11" Type="http://schemas.openxmlformats.org/officeDocument/2006/relationships/theme" Target="../theme/theme23.xml"/><Relationship Id="rId1" Type="http://schemas.openxmlformats.org/officeDocument/2006/relationships/slideLayout" Target="../slideLayouts/slideLayout232.xml"/><Relationship Id="rId2" Type="http://schemas.openxmlformats.org/officeDocument/2006/relationships/slideLayout" Target="../slideLayouts/slideLayout233.xml"/></Relationships>
</file>

<file path=ppt/slideMasters/_rels/slideMaster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2.xml"/><Relationship Id="rId2" Type="http://schemas.openxmlformats.org/officeDocument/2006/relationships/theme" Target="../theme/theme24.xml"/><Relationship Id="rId3" Type="http://schemas.openxmlformats.org/officeDocument/2006/relationships/image" Target="../media/image3.jpeg"/></Relationships>
</file>

<file path=ppt/slideMasters/_rels/slideMaster2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3.xml"/><Relationship Id="rId12" Type="http://schemas.openxmlformats.org/officeDocument/2006/relationships/theme" Target="../theme/theme25.xml"/><Relationship Id="rId1" Type="http://schemas.openxmlformats.org/officeDocument/2006/relationships/slideLayout" Target="../slideLayouts/slideLayout243.xml"/><Relationship Id="rId2" Type="http://schemas.openxmlformats.org/officeDocument/2006/relationships/slideLayout" Target="../slideLayouts/slideLayout244.xml"/><Relationship Id="rId3" Type="http://schemas.openxmlformats.org/officeDocument/2006/relationships/slideLayout" Target="../slideLayouts/slideLayout245.xml"/><Relationship Id="rId4" Type="http://schemas.openxmlformats.org/officeDocument/2006/relationships/slideLayout" Target="../slideLayouts/slideLayout246.xml"/><Relationship Id="rId5" Type="http://schemas.openxmlformats.org/officeDocument/2006/relationships/slideLayout" Target="../slideLayouts/slideLayout247.xml"/><Relationship Id="rId6" Type="http://schemas.openxmlformats.org/officeDocument/2006/relationships/slideLayout" Target="../slideLayouts/slideLayout248.xml"/><Relationship Id="rId7" Type="http://schemas.openxmlformats.org/officeDocument/2006/relationships/slideLayout" Target="../slideLayouts/slideLayout249.xml"/><Relationship Id="rId8" Type="http://schemas.openxmlformats.org/officeDocument/2006/relationships/slideLayout" Target="../slideLayouts/slideLayout250.xml"/><Relationship Id="rId9" Type="http://schemas.openxmlformats.org/officeDocument/2006/relationships/slideLayout" Target="../slideLayouts/slideLayout251.xml"/><Relationship Id="rId10" Type="http://schemas.openxmlformats.org/officeDocument/2006/relationships/slideLayout" Target="../slideLayouts/slideLayout25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9.xml"/><Relationship Id="rId3" Type="http://schemas.openxmlformats.org/officeDocument/2006/relationships/slideLayout" Target="../slideLayouts/slideLayout60.xml"/><Relationship Id="rId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5.xml"/><Relationship Id="rId9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7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9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69.xml"/><Relationship Id="rId2" Type="http://schemas.openxmlformats.org/officeDocument/2006/relationships/slideLayout" Target="../slideLayouts/slideLayout70.xml"/><Relationship Id="rId3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5.xml"/><Relationship Id="rId8" Type="http://schemas.openxmlformats.org/officeDocument/2006/relationships/slideLayout" Target="../slideLayouts/slideLayout76.xml"/><Relationship Id="rId9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8.xml"/></Relationships>
</file>

<file path=ppt/slideMasters/_rels/slideMaster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charset="0"/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charset="0"/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BC7EDEB-7205-E142-9CEF-9E7393F5CE88}" type="slidenum">
              <a:rPr lang="en-US"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873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-108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08" charset="-128"/>
          <a:cs typeface="ＭＳ Ｐゴシック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12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354" y="609451"/>
            <a:ext cx="777329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29103" tIns="64552" rIns="129103" bIns="6455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65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354" y="1981275"/>
            <a:ext cx="7773293" cy="4114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29103" tIns="64552" rIns="129103" bIns="6455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2006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</p:sldLayoutIdLst>
  <p:hf sldNum="0" hdr="0" ftr="0" dt="0"/>
  <p:txStyles>
    <p:titleStyle>
      <a:lvl1pPr algn="ctr" defTabSz="908963" rtl="0" eaLnBrk="0" fontAlgn="base" hangingPunct="0">
        <a:spcBef>
          <a:spcPct val="0"/>
        </a:spcBef>
        <a:spcAft>
          <a:spcPct val="0"/>
        </a:spcAft>
        <a:defRPr sz="4430">
          <a:solidFill>
            <a:schemeClr val="tx2"/>
          </a:solidFill>
          <a:latin typeface="ＭＳ Ｐゴシック"/>
          <a:ea typeface="ＭＳ Ｐゴシック"/>
          <a:cs typeface="ＭＳ Ｐゴシック"/>
        </a:defRPr>
      </a:lvl1pPr>
      <a:lvl2pPr algn="ctr" defTabSz="908963" rtl="0" eaLnBrk="0" fontAlgn="base" hangingPunct="0">
        <a:spcBef>
          <a:spcPct val="0"/>
        </a:spcBef>
        <a:spcAft>
          <a:spcPct val="0"/>
        </a:spcAft>
        <a:defRPr sz="443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defTabSz="908963" rtl="0" eaLnBrk="0" fontAlgn="base" hangingPunct="0">
        <a:spcBef>
          <a:spcPct val="0"/>
        </a:spcBef>
        <a:spcAft>
          <a:spcPct val="0"/>
        </a:spcAft>
        <a:defRPr sz="443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defTabSz="908963" rtl="0" eaLnBrk="0" fontAlgn="base" hangingPunct="0">
        <a:spcBef>
          <a:spcPct val="0"/>
        </a:spcBef>
        <a:spcAft>
          <a:spcPct val="0"/>
        </a:spcAft>
        <a:defRPr sz="443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defTabSz="908963" rtl="0" eaLnBrk="0" fontAlgn="base" hangingPunct="0">
        <a:spcBef>
          <a:spcPct val="0"/>
        </a:spcBef>
        <a:spcAft>
          <a:spcPct val="0"/>
        </a:spcAft>
        <a:defRPr sz="443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319749" algn="ctr" defTabSz="909330" rtl="0" eaLnBrk="0" fontAlgn="base" hangingPunct="0">
        <a:spcBef>
          <a:spcPct val="0"/>
        </a:spcBef>
        <a:spcAft>
          <a:spcPct val="0"/>
        </a:spcAft>
        <a:defRPr sz="443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6pPr>
      <a:lvl7pPr marL="639522" algn="ctr" defTabSz="909330" rtl="0" eaLnBrk="0" fontAlgn="base" hangingPunct="0">
        <a:spcBef>
          <a:spcPct val="0"/>
        </a:spcBef>
        <a:spcAft>
          <a:spcPct val="0"/>
        </a:spcAft>
        <a:defRPr sz="443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7pPr>
      <a:lvl8pPr marL="959306" algn="ctr" defTabSz="909330" rtl="0" eaLnBrk="0" fontAlgn="base" hangingPunct="0">
        <a:spcBef>
          <a:spcPct val="0"/>
        </a:spcBef>
        <a:spcAft>
          <a:spcPct val="0"/>
        </a:spcAft>
        <a:defRPr sz="443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8pPr>
      <a:lvl9pPr marL="1279054" algn="ctr" defTabSz="909330" rtl="0" eaLnBrk="0" fontAlgn="base" hangingPunct="0">
        <a:spcBef>
          <a:spcPct val="0"/>
        </a:spcBef>
        <a:spcAft>
          <a:spcPct val="0"/>
        </a:spcAft>
        <a:defRPr sz="443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9pPr>
    </p:titleStyle>
    <p:bodyStyle>
      <a:lvl1pPr marL="340042" indent="-340042" algn="l" defTabSz="908963" rtl="0" eaLnBrk="0" fontAlgn="base" hangingPunct="0">
        <a:spcBef>
          <a:spcPct val="20000"/>
        </a:spcBef>
        <a:spcAft>
          <a:spcPct val="0"/>
        </a:spcAft>
        <a:buChar char="•"/>
        <a:defRPr sz="3234">
          <a:solidFill>
            <a:schemeClr val="tx1"/>
          </a:solidFill>
          <a:latin typeface="ＭＳ Ｐゴシック"/>
          <a:ea typeface="ＭＳ Ｐゴシック"/>
          <a:cs typeface="ＭＳ Ｐゴシック"/>
        </a:defRPr>
      </a:lvl1pPr>
      <a:lvl2pPr marL="738948" indent="-283387" algn="l" defTabSz="908963" rtl="0" eaLnBrk="0" fontAlgn="base" hangingPunct="0">
        <a:spcBef>
          <a:spcPct val="20000"/>
        </a:spcBef>
        <a:spcAft>
          <a:spcPct val="0"/>
        </a:spcAft>
        <a:buChar char="–"/>
        <a:defRPr sz="2812">
          <a:solidFill>
            <a:schemeClr val="tx1"/>
          </a:solidFill>
          <a:latin typeface="ＭＳ Ｐゴシック"/>
          <a:ea typeface="ＭＳ Ｐゴシック"/>
          <a:cs typeface="ＭＳ Ｐゴシック"/>
        </a:defRPr>
      </a:lvl2pPr>
      <a:lvl3pPr marL="1136785" indent="-226670" algn="l" defTabSz="908963" rtl="0" eaLnBrk="0" fontAlgn="base" hangingPunct="0">
        <a:spcBef>
          <a:spcPct val="20000"/>
        </a:spcBef>
        <a:spcAft>
          <a:spcPct val="0"/>
        </a:spcAft>
        <a:buChar char="•"/>
        <a:defRPr sz="2391">
          <a:solidFill>
            <a:schemeClr val="tx1"/>
          </a:solidFill>
          <a:latin typeface="ＭＳ Ｐゴシック"/>
          <a:ea typeface="ＭＳ Ｐゴシック"/>
          <a:cs typeface="ＭＳ Ｐゴシック"/>
        </a:defRPr>
      </a:lvl3pPr>
      <a:lvl4pPr marL="1591262" indent="-226670" algn="l" defTabSz="908963" rtl="0" eaLnBrk="0" fontAlgn="base" hangingPunct="0">
        <a:spcBef>
          <a:spcPct val="20000"/>
        </a:spcBef>
        <a:spcAft>
          <a:spcPct val="0"/>
        </a:spcAft>
        <a:buChar char="–"/>
        <a:defRPr sz="1969">
          <a:solidFill>
            <a:schemeClr val="tx1"/>
          </a:solidFill>
          <a:latin typeface="ＭＳ Ｐゴシック"/>
          <a:ea typeface="ＭＳ Ｐゴシック"/>
          <a:cs typeface="ＭＳ Ｐゴシック"/>
        </a:defRPr>
      </a:lvl4pPr>
      <a:lvl5pPr marL="2045737" indent="-226670" algn="l" defTabSz="908963" rtl="0" eaLnBrk="0" fontAlgn="base" hangingPunct="0">
        <a:spcBef>
          <a:spcPct val="20000"/>
        </a:spcBef>
        <a:spcAft>
          <a:spcPct val="0"/>
        </a:spcAft>
        <a:buChar char="»"/>
        <a:defRPr sz="1969">
          <a:solidFill>
            <a:schemeClr val="tx1"/>
          </a:solidFill>
          <a:latin typeface="ＭＳ Ｐゴシック"/>
          <a:ea typeface="ＭＳ Ｐゴシック"/>
          <a:cs typeface="ＭＳ Ｐゴシック"/>
        </a:defRPr>
      </a:lvl5pPr>
      <a:lvl6pPr marL="2366064" indent="-227596" algn="l" defTabSz="909330" rtl="0" eaLnBrk="0" fontAlgn="base" hangingPunct="0">
        <a:spcBef>
          <a:spcPct val="20000"/>
        </a:spcBef>
        <a:spcAft>
          <a:spcPct val="0"/>
        </a:spcAft>
        <a:buChar char="»"/>
        <a:defRPr sz="1969">
          <a:solidFill>
            <a:schemeClr val="tx1"/>
          </a:solidFill>
          <a:latin typeface="+mn-lt"/>
          <a:ea typeface="+mn-ea"/>
        </a:defRPr>
      </a:lvl6pPr>
      <a:lvl7pPr marL="2685829" indent="-227596" algn="l" defTabSz="909330" rtl="0" eaLnBrk="0" fontAlgn="base" hangingPunct="0">
        <a:spcBef>
          <a:spcPct val="20000"/>
        </a:spcBef>
        <a:spcAft>
          <a:spcPct val="0"/>
        </a:spcAft>
        <a:buChar char="»"/>
        <a:defRPr sz="1969">
          <a:solidFill>
            <a:schemeClr val="tx1"/>
          </a:solidFill>
          <a:latin typeface="+mn-lt"/>
          <a:ea typeface="+mn-ea"/>
        </a:defRPr>
      </a:lvl7pPr>
      <a:lvl8pPr marL="3005609" indent="-227596" algn="l" defTabSz="909330" rtl="0" eaLnBrk="0" fontAlgn="base" hangingPunct="0">
        <a:spcBef>
          <a:spcPct val="20000"/>
        </a:spcBef>
        <a:spcAft>
          <a:spcPct val="0"/>
        </a:spcAft>
        <a:buChar char="»"/>
        <a:defRPr sz="1969">
          <a:solidFill>
            <a:schemeClr val="tx1"/>
          </a:solidFill>
          <a:latin typeface="+mn-lt"/>
          <a:ea typeface="+mn-ea"/>
        </a:defRPr>
      </a:lvl8pPr>
      <a:lvl9pPr marL="3325351" indent="-227596" algn="l" defTabSz="909330" rtl="0" eaLnBrk="0" fontAlgn="base" hangingPunct="0">
        <a:spcBef>
          <a:spcPct val="20000"/>
        </a:spcBef>
        <a:spcAft>
          <a:spcPct val="0"/>
        </a:spcAft>
        <a:buChar char="»"/>
        <a:defRPr sz="1969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319749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1pPr>
      <a:lvl2pPr marL="319749" algn="l" defTabSz="319749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2pPr>
      <a:lvl3pPr marL="639522" algn="l" defTabSz="319749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3pPr>
      <a:lvl4pPr marL="959306" algn="l" defTabSz="319749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4pPr>
      <a:lvl5pPr marL="1279054" algn="l" defTabSz="319749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5pPr>
      <a:lvl6pPr marL="1598836" algn="l" defTabSz="319749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1918595" algn="l" defTabSz="319749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238369" algn="l" defTabSz="319749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558139" algn="l" defTabSz="319749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698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35843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391">
                <a:solidFill>
                  <a:srgbClr val="FFFFFF"/>
                </a:solidFill>
                <a:ea typeface="ＭＳ Ｐゴシック" charset="-128"/>
                <a:cs typeface="ＭＳ Ｐゴシック" charset="-128"/>
                <a:sym typeface="Times New Roman" charset="0"/>
              </a:endParaRPr>
            </a:p>
          </p:txBody>
        </p:sp>
        <p:grpSp>
          <p:nvGrpSpPr>
            <p:cNvPr id="157705" name="Group 4"/>
            <p:cNvGrpSpPr>
              <a:grpSpLocks/>
            </p:cNvGrpSpPr>
            <p:nvPr/>
          </p:nvGrpSpPr>
          <p:grpSpPr bwMode="auto">
            <a:xfrm>
              <a:off x="1776" y="3024"/>
              <a:ext cx="3929" cy="1290"/>
              <a:chOff x="1776" y="3024"/>
              <a:chExt cx="3929" cy="1290"/>
            </a:xfrm>
          </p:grpSpPr>
          <p:grpSp>
            <p:nvGrpSpPr>
              <p:cNvPr id="157706" name="Group 5"/>
              <p:cNvGrpSpPr>
                <a:grpSpLocks/>
              </p:cNvGrpSpPr>
              <p:nvPr userDrawn="1"/>
            </p:nvGrpSpPr>
            <p:grpSpPr bwMode="auto">
              <a:xfrm>
                <a:off x="2268" y="3934"/>
                <a:ext cx="638" cy="377"/>
                <a:chOff x="2268" y="3934"/>
                <a:chExt cx="638" cy="377"/>
              </a:xfrm>
            </p:grpSpPr>
            <p:sp>
              <p:nvSpPr>
                <p:cNvPr id="35846" name="Oval 6"/>
                <p:cNvSpPr>
                  <a:spLocks noChangeArrowheads="1"/>
                </p:cNvSpPr>
                <p:nvPr/>
              </p:nvSpPr>
              <p:spPr bwMode="hidden">
                <a:xfrm>
                  <a:off x="2268" y="3934"/>
                  <a:ext cx="638" cy="3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defTabSz="64291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391">
                    <a:solidFill>
                      <a:srgbClr val="FFFFFF"/>
                    </a:solidFill>
                    <a:ea typeface="ＭＳ Ｐゴシック" charset="-128"/>
                    <a:cs typeface="ＭＳ Ｐゴシック" charset="-128"/>
                    <a:sym typeface="Times New Roman" charset="0"/>
                  </a:endParaRPr>
                </a:p>
              </p:txBody>
            </p:sp>
            <p:sp>
              <p:nvSpPr>
                <p:cNvPr id="35847" name="Oval 7"/>
                <p:cNvSpPr>
                  <a:spLocks noChangeArrowheads="1"/>
                </p:cNvSpPr>
                <p:nvPr/>
              </p:nvSpPr>
              <p:spPr bwMode="hidden">
                <a:xfrm>
                  <a:off x="2314" y="3958"/>
                  <a:ext cx="543" cy="3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87843"/>
                        <a:invGamma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defTabSz="64291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391">
                    <a:solidFill>
                      <a:srgbClr val="FFFFFF"/>
                    </a:solidFill>
                    <a:ea typeface="ＭＳ Ｐゴシック" charset="-128"/>
                    <a:cs typeface="ＭＳ Ｐゴシック" charset="-128"/>
                    <a:sym typeface="Times New Roman" charset="0"/>
                  </a:endParaRPr>
                </a:p>
              </p:txBody>
            </p:sp>
            <p:sp>
              <p:nvSpPr>
                <p:cNvPr id="35848" name="Oval 8"/>
                <p:cNvSpPr>
                  <a:spLocks noChangeArrowheads="1"/>
                </p:cNvSpPr>
                <p:nvPr/>
              </p:nvSpPr>
              <p:spPr bwMode="hidden">
                <a:xfrm>
                  <a:off x="2341" y="3979"/>
                  <a:ext cx="501" cy="29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098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defTabSz="64291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391">
                    <a:solidFill>
                      <a:srgbClr val="FFFFFF"/>
                    </a:solidFill>
                    <a:ea typeface="ＭＳ Ｐゴシック" charset="-128"/>
                    <a:cs typeface="ＭＳ Ｐゴシック" charset="-128"/>
                    <a:sym typeface="Times New Roman" charset="0"/>
                  </a:endParaRPr>
                </a:p>
              </p:txBody>
            </p:sp>
            <p:sp>
              <p:nvSpPr>
                <p:cNvPr id="35849" name="Oval 9"/>
                <p:cNvSpPr>
                  <a:spLocks noChangeArrowheads="1"/>
                </p:cNvSpPr>
                <p:nvPr/>
              </p:nvSpPr>
              <p:spPr bwMode="hidden">
                <a:xfrm>
                  <a:off x="2368" y="3997"/>
                  <a:ext cx="444" cy="258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defTabSz="64291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391">
                    <a:solidFill>
                      <a:srgbClr val="FFFFFF"/>
                    </a:solidFill>
                    <a:ea typeface="ＭＳ Ｐゴシック" charset="-128"/>
                    <a:cs typeface="ＭＳ Ｐゴシック" charset="-128"/>
                    <a:sym typeface="Times New Roman" charset="0"/>
                  </a:endParaRPr>
                </a:p>
              </p:txBody>
            </p:sp>
            <p:sp>
              <p:nvSpPr>
                <p:cNvPr id="35850" name="Oval 10"/>
                <p:cNvSpPr>
                  <a:spLocks noChangeArrowheads="1"/>
                </p:cNvSpPr>
                <p:nvPr/>
              </p:nvSpPr>
              <p:spPr bwMode="hidden">
                <a:xfrm>
                  <a:off x="2385" y="4005"/>
                  <a:ext cx="413" cy="24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defTabSz="64291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391">
                    <a:solidFill>
                      <a:srgbClr val="FFFFFF"/>
                    </a:solidFill>
                    <a:ea typeface="ＭＳ Ｐゴシック" charset="-128"/>
                    <a:cs typeface="ＭＳ Ｐゴシック" charset="-128"/>
                    <a:sym typeface="Times New Roman" charset="0"/>
                  </a:endParaRPr>
                </a:p>
              </p:txBody>
            </p:sp>
            <p:sp>
              <p:nvSpPr>
                <p:cNvPr id="35851" name="Oval 11"/>
                <p:cNvSpPr>
                  <a:spLocks noChangeArrowheads="1"/>
                </p:cNvSpPr>
                <p:nvPr/>
              </p:nvSpPr>
              <p:spPr bwMode="hidden">
                <a:xfrm>
                  <a:off x="2437" y="4026"/>
                  <a:ext cx="306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defTabSz="64291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391">
                    <a:solidFill>
                      <a:srgbClr val="FFFFFF"/>
                    </a:solidFill>
                    <a:ea typeface="ＭＳ Ｐゴシック" charset="-128"/>
                    <a:cs typeface="ＭＳ Ｐゴシック" charset="-128"/>
                    <a:sym typeface="Times New Roman" charset="0"/>
                  </a:endParaRPr>
                </a:p>
              </p:txBody>
            </p:sp>
            <p:sp>
              <p:nvSpPr>
                <p:cNvPr id="35852" name="Oval 12"/>
                <p:cNvSpPr>
                  <a:spLocks noChangeArrowheads="1"/>
                </p:cNvSpPr>
                <p:nvPr/>
              </p:nvSpPr>
              <p:spPr bwMode="hidden">
                <a:xfrm>
                  <a:off x="2476" y="4056"/>
                  <a:ext cx="227" cy="13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defTabSz="64291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391">
                    <a:solidFill>
                      <a:srgbClr val="FFFFFF"/>
                    </a:solidFill>
                    <a:ea typeface="ＭＳ Ｐゴシック" charset="-128"/>
                    <a:cs typeface="ＭＳ Ｐゴシック" charset="-128"/>
                    <a:sym typeface="Times New Roman" charset="0"/>
                  </a:endParaRPr>
                </a:p>
              </p:txBody>
            </p:sp>
            <p:sp>
              <p:nvSpPr>
                <p:cNvPr id="35853" name="Oval 13"/>
                <p:cNvSpPr>
                  <a:spLocks noChangeArrowheads="1"/>
                </p:cNvSpPr>
                <p:nvPr/>
              </p:nvSpPr>
              <p:spPr bwMode="hidden">
                <a:xfrm>
                  <a:off x="2542" y="4097"/>
                  <a:ext cx="90" cy="6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defTabSz="64291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391">
                    <a:solidFill>
                      <a:srgbClr val="FFFFFF"/>
                    </a:solidFill>
                    <a:ea typeface="ＭＳ Ｐゴシック" charset="-128"/>
                    <a:cs typeface="ＭＳ Ｐゴシック" charset="-128"/>
                    <a:sym typeface="Times New Roman" charset="0"/>
                  </a:endParaRPr>
                </a:p>
              </p:txBody>
            </p:sp>
          </p:grpSp>
          <p:sp>
            <p:nvSpPr>
              <p:cNvPr id="35854" name="Oval 14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642915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391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  <a:sym typeface="Times New Roman" charset="0"/>
                </a:endParaRPr>
              </a:p>
            </p:txBody>
          </p:sp>
          <p:sp>
            <p:nvSpPr>
              <p:cNvPr id="35855" name="Oval 15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642915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391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  <a:sym typeface="Times New Roman" charset="0"/>
                </a:endParaRPr>
              </a:p>
            </p:txBody>
          </p:sp>
          <p:sp>
            <p:nvSpPr>
              <p:cNvPr id="35856" name="Oval 16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642915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391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  <a:sym typeface="Times New Roman" charset="0"/>
                </a:endParaRPr>
              </a:p>
            </p:txBody>
          </p:sp>
          <p:sp>
            <p:nvSpPr>
              <p:cNvPr id="35857" name="Oval 17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642915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391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  <a:sym typeface="Times New Roman" charset="0"/>
                </a:endParaRPr>
              </a:p>
            </p:txBody>
          </p:sp>
          <p:sp>
            <p:nvSpPr>
              <p:cNvPr id="35858" name="Oval 18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642915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391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  <a:sym typeface="Times New Roman" charset="0"/>
                </a:endParaRPr>
              </a:p>
            </p:txBody>
          </p:sp>
          <p:sp>
            <p:nvSpPr>
              <p:cNvPr id="35859" name="Freeform 19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42915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391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  <a:sym typeface="Times New Roman" charset="0"/>
                </a:endParaRPr>
              </a:p>
            </p:txBody>
          </p:sp>
          <p:sp>
            <p:nvSpPr>
              <p:cNvPr id="35860" name="Freeform 20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84706"/>
                      <a:invGamma/>
                    </a:schemeClr>
                  </a:gs>
                  <a:gs pos="100000">
                    <a:schemeClr val="accent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42915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391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  <a:sym typeface="Times New Roman" charset="0"/>
                </a:endParaRPr>
              </a:p>
            </p:txBody>
          </p:sp>
          <p:sp>
            <p:nvSpPr>
              <p:cNvPr id="35861" name="Freeform 21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42915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391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  <a:sym typeface="Times New Roman" charset="0"/>
                </a:endParaRPr>
              </a:p>
            </p:txBody>
          </p:sp>
          <p:sp>
            <p:nvSpPr>
              <p:cNvPr id="35862" name="Freeform 22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42915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391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  <a:sym typeface="Times New Roman" charset="0"/>
                </a:endParaRPr>
              </a:p>
            </p:txBody>
          </p:sp>
          <p:sp>
            <p:nvSpPr>
              <p:cNvPr id="35863" name="Freeform 23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42915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391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  <a:sym typeface="Times New Roman" charset="0"/>
                </a:endParaRPr>
              </a:p>
            </p:txBody>
          </p:sp>
          <p:sp>
            <p:nvSpPr>
              <p:cNvPr id="35864" name="Freeform 24"/>
              <p:cNvSpPr>
                <a:spLocks/>
              </p:cNvSpPr>
              <p:nvPr/>
            </p:nvSpPr>
            <p:spPr bwMode="hidden">
              <a:xfrm>
                <a:off x="4175" y="4050"/>
                <a:ext cx="180" cy="132"/>
              </a:xfrm>
              <a:custGeom>
                <a:avLst/>
                <a:gdLst/>
                <a:ahLst/>
                <a:cxnLst>
                  <a:cxn ang="0">
                    <a:pos x="0" y="132"/>
                  </a:cxn>
                  <a:cxn ang="0">
                    <a:pos x="29" y="132"/>
                  </a:cxn>
                  <a:cxn ang="0">
                    <a:pos x="77" y="108"/>
                  </a:cxn>
                  <a:cxn ang="0">
                    <a:pos x="119" y="78"/>
                  </a:cxn>
                  <a:cxn ang="0">
                    <a:pos x="155" y="48"/>
                  </a:cxn>
                  <a:cxn ang="0">
                    <a:pos x="179" y="12"/>
                  </a:cxn>
                  <a:cxn ang="0">
                    <a:pos x="173" y="6"/>
                  </a:cxn>
                  <a:cxn ang="0">
                    <a:pos x="167" y="0"/>
                  </a:cxn>
                  <a:cxn ang="0">
                    <a:pos x="137" y="42"/>
                  </a:cxn>
                  <a:cxn ang="0">
                    <a:pos x="101" y="78"/>
                  </a:cxn>
                  <a:cxn ang="0">
                    <a:pos x="53" y="108"/>
                  </a:cxn>
                  <a:cxn ang="0">
                    <a:pos x="0" y="132"/>
                  </a:cxn>
                  <a:cxn ang="0">
                    <a:pos x="0" y="132"/>
                  </a:cxn>
                </a:cxnLst>
                <a:rect l="0" t="0" r="r" b="b"/>
                <a:pathLst>
                  <a:path w="179" h="132">
                    <a:moveTo>
                      <a:pt x="0" y="132"/>
                    </a:moveTo>
                    <a:lnTo>
                      <a:pt x="29" y="132"/>
                    </a:lnTo>
                    <a:lnTo>
                      <a:pt x="77" y="108"/>
                    </a:lnTo>
                    <a:lnTo>
                      <a:pt x="119" y="78"/>
                    </a:lnTo>
                    <a:lnTo>
                      <a:pt x="155" y="48"/>
                    </a:lnTo>
                    <a:lnTo>
                      <a:pt x="179" y="12"/>
                    </a:lnTo>
                    <a:lnTo>
                      <a:pt x="173" y="6"/>
                    </a:lnTo>
                    <a:lnTo>
                      <a:pt x="167" y="0"/>
                    </a:lnTo>
                    <a:lnTo>
                      <a:pt x="137" y="42"/>
                    </a:lnTo>
                    <a:lnTo>
                      <a:pt x="101" y="78"/>
                    </a:lnTo>
                    <a:lnTo>
                      <a:pt x="53" y="108"/>
                    </a:lnTo>
                    <a:lnTo>
                      <a:pt x="0" y="132"/>
                    </a:lnTo>
                    <a:lnTo>
                      <a:pt x="0" y="1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42915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391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  <a:sym typeface="Times New Roman" charset="0"/>
                </a:endParaRPr>
              </a:p>
            </p:txBody>
          </p:sp>
          <p:sp>
            <p:nvSpPr>
              <p:cNvPr id="35865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42915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391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  <a:sym typeface="Times New Roman" charset="0"/>
                </a:endParaRPr>
              </a:p>
            </p:txBody>
          </p:sp>
          <p:sp>
            <p:nvSpPr>
              <p:cNvPr id="35866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42915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391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  <a:sym typeface="Times New Roman" charset="0"/>
                </a:endParaRPr>
              </a:p>
            </p:txBody>
          </p:sp>
          <p:sp>
            <p:nvSpPr>
              <p:cNvPr id="35867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42915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391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  <a:sym typeface="Times New Roman" charset="0"/>
                </a:endParaRPr>
              </a:p>
            </p:txBody>
          </p:sp>
          <p:sp>
            <p:nvSpPr>
              <p:cNvPr id="35868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42915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391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  <a:sym typeface="Times New Roman" charset="0"/>
                </a:endParaRPr>
              </a:p>
            </p:txBody>
          </p:sp>
          <p:sp>
            <p:nvSpPr>
              <p:cNvPr id="35869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42915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391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  <a:sym typeface="Times New Roman" charset="0"/>
                </a:endParaRPr>
              </a:p>
            </p:txBody>
          </p:sp>
          <p:sp>
            <p:nvSpPr>
              <p:cNvPr id="35870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42915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391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  <a:sym typeface="Times New Roman" charset="0"/>
                </a:endParaRPr>
              </a:p>
            </p:txBody>
          </p:sp>
          <p:sp>
            <p:nvSpPr>
              <p:cNvPr id="35871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42915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391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  <a:sym typeface="Times New Roman" charset="0"/>
                </a:endParaRPr>
              </a:p>
            </p:txBody>
          </p:sp>
          <p:sp>
            <p:nvSpPr>
              <p:cNvPr id="35872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42915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391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  <a:sym typeface="Times New Roman" charset="0"/>
                </a:endParaRPr>
              </a:p>
            </p:txBody>
          </p:sp>
          <p:sp>
            <p:nvSpPr>
              <p:cNvPr id="35873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42915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391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  <a:sym typeface="Times New Roman" charset="0"/>
                </a:endParaRPr>
              </a:p>
            </p:txBody>
          </p:sp>
          <p:sp>
            <p:nvSpPr>
              <p:cNvPr id="35874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42915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391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  <a:sym typeface="Times New Roman" charset="0"/>
                </a:endParaRPr>
              </a:p>
            </p:txBody>
          </p:sp>
          <p:sp>
            <p:nvSpPr>
              <p:cNvPr id="35875" name="Freeform 35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42915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391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  <a:sym typeface="Times New Roman" charset="0"/>
                </a:endParaRPr>
              </a:p>
            </p:txBody>
          </p:sp>
          <p:sp>
            <p:nvSpPr>
              <p:cNvPr id="35876" name="Freeform 36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42915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391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  <a:sym typeface="Times New Roman" charset="0"/>
                </a:endParaRPr>
              </a:p>
            </p:txBody>
          </p:sp>
          <p:sp>
            <p:nvSpPr>
              <p:cNvPr id="35877" name="Freeform 37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42915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391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  <a:sym typeface="Times New Roman" charset="0"/>
                </a:endParaRPr>
              </a:p>
            </p:txBody>
          </p:sp>
          <p:sp>
            <p:nvSpPr>
              <p:cNvPr id="35878" name="Freeform 38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42915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391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  <a:sym typeface="Times New Roman" charset="0"/>
                </a:endParaRPr>
              </a:p>
            </p:txBody>
          </p:sp>
          <p:sp>
            <p:nvSpPr>
              <p:cNvPr id="35879" name="Freeform 39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42915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391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  <a:sym typeface="Times New Roman" charset="0"/>
                </a:endParaRPr>
              </a:p>
            </p:txBody>
          </p:sp>
          <p:sp>
            <p:nvSpPr>
              <p:cNvPr id="35880" name="Freeform 40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42915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391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  <a:sym typeface="Times New Roman" charset="0"/>
                </a:endParaRPr>
              </a:p>
            </p:txBody>
          </p:sp>
          <p:sp>
            <p:nvSpPr>
              <p:cNvPr id="35881" name="Freeform 41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42915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391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  <a:sym typeface="Times New Roman" charset="0"/>
                </a:endParaRPr>
              </a:p>
            </p:txBody>
          </p:sp>
          <p:sp>
            <p:nvSpPr>
              <p:cNvPr id="35882" name="Freeform 42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686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42915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391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  <a:sym typeface="Times New Roman" charset="0"/>
                </a:endParaRPr>
              </a:p>
            </p:txBody>
          </p:sp>
          <p:sp>
            <p:nvSpPr>
              <p:cNvPr id="35883" name="Freeform 43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42915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391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  <a:sym typeface="Times New Roman" charset="0"/>
                </a:endParaRPr>
              </a:p>
            </p:txBody>
          </p:sp>
          <p:sp>
            <p:nvSpPr>
              <p:cNvPr id="35884" name="Freeform 44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42915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391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  <a:sym typeface="Times New Roman" charset="0"/>
                </a:endParaRPr>
              </a:p>
            </p:txBody>
          </p:sp>
          <p:sp>
            <p:nvSpPr>
              <p:cNvPr id="35885" name="Freeform 45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42915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391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  <a:sym typeface="Times New Roman" charset="0"/>
                </a:endParaRPr>
              </a:p>
            </p:txBody>
          </p:sp>
          <p:sp>
            <p:nvSpPr>
              <p:cNvPr id="35886" name="Freeform 46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42915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391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  <a:sym typeface="Times New Roman" charset="0"/>
                </a:endParaRPr>
              </a:p>
            </p:txBody>
          </p:sp>
          <p:sp>
            <p:nvSpPr>
              <p:cNvPr id="35887" name="Freeform 47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42915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391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  <a:sym typeface="Times New Roman" charset="0"/>
                </a:endParaRPr>
              </a:p>
            </p:txBody>
          </p:sp>
          <p:sp>
            <p:nvSpPr>
              <p:cNvPr id="35888" name="Freeform 48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42915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391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  <a:sym typeface="Times New Roman" charset="0"/>
                </a:endParaRPr>
              </a:p>
            </p:txBody>
          </p:sp>
          <p:sp>
            <p:nvSpPr>
              <p:cNvPr id="35889" name="Freeform 49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42915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391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  <a:sym typeface="Times New Roman" charset="0"/>
                </a:endParaRPr>
              </a:p>
            </p:txBody>
          </p:sp>
          <p:sp>
            <p:nvSpPr>
              <p:cNvPr id="35890" name="Freeform 50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42915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391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  <a:sym typeface="Times New Roman" charset="0"/>
                </a:endParaRPr>
              </a:p>
            </p:txBody>
          </p:sp>
          <p:sp>
            <p:nvSpPr>
              <p:cNvPr id="35891" name="Freeform 51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42915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391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  <a:sym typeface="Times New Roman" charset="0"/>
                </a:endParaRPr>
              </a:p>
            </p:txBody>
          </p:sp>
          <p:sp>
            <p:nvSpPr>
              <p:cNvPr id="35892" name="Freeform 52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42915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391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  <a:sym typeface="Times New Roman" charset="0"/>
                </a:endParaRPr>
              </a:p>
            </p:txBody>
          </p:sp>
          <p:sp>
            <p:nvSpPr>
              <p:cNvPr id="35893" name="Oval 53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642915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391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  <a:sym typeface="Times New Roman" charset="0"/>
                </a:endParaRPr>
              </a:p>
            </p:txBody>
          </p:sp>
          <p:grpSp>
            <p:nvGrpSpPr>
              <p:cNvPr id="157747" name="Group 54"/>
              <p:cNvGrpSpPr>
                <a:grpSpLocks/>
              </p:cNvGrpSpPr>
              <p:nvPr userDrawn="1"/>
            </p:nvGrpSpPr>
            <p:grpSpPr bwMode="auto">
              <a:xfrm>
                <a:off x="4546" y="3608"/>
                <a:ext cx="518" cy="319"/>
                <a:chOff x="4546" y="3608"/>
                <a:chExt cx="518" cy="319"/>
              </a:xfrm>
            </p:grpSpPr>
            <p:sp>
              <p:nvSpPr>
                <p:cNvPr id="35895" name="Oval 55"/>
                <p:cNvSpPr>
                  <a:spLocks noChangeArrowheads="1"/>
                </p:cNvSpPr>
                <p:nvPr/>
              </p:nvSpPr>
              <p:spPr bwMode="hidden">
                <a:xfrm>
                  <a:off x="4546" y="3608"/>
                  <a:ext cx="518" cy="31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defTabSz="64291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391">
                    <a:solidFill>
                      <a:srgbClr val="FFFFFF"/>
                    </a:solidFill>
                    <a:ea typeface="ＭＳ Ｐゴシック" charset="-128"/>
                    <a:cs typeface="ＭＳ Ｐゴシック" charset="-128"/>
                    <a:sym typeface="Times New Roman" charset="0"/>
                  </a:endParaRPr>
                </a:p>
              </p:txBody>
            </p:sp>
            <p:sp>
              <p:nvSpPr>
                <p:cNvPr id="35896" name="Oval 56"/>
                <p:cNvSpPr>
                  <a:spLocks noChangeArrowheads="1"/>
                </p:cNvSpPr>
                <p:nvPr/>
              </p:nvSpPr>
              <p:spPr bwMode="hidden">
                <a:xfrm>
                  <a:off x="4578" y="3630"/>
                  <a:ext cx="446" cy="27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tint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defTabSz="64291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391">
                    <a:solidFill>
                      <a:srgbClr val="FFFFFF"/>
                    </a:solidFill>
                    <a:ea typeface="ＭＳ Ｐゴシック" charset="-128"/>
                    <a:cs typeface="ＭＳ Ｐゴシック" charset="-128"/>
                    <a:sym typeface="Times New Roman" charset="0"/>
                  </a:endParaRPr>
                </a:p>
              </p:txBody>
            </p:sp>
            <p:sp>
              <p:nvSpPr>
                <p:cNvPr id="35897" name="Oval 57"/>
                <p:cNvSpPr>
                  <a:spLocks noChangeArrowheads="1"/>
                </p:cNvSpPr>
                <p:nvPr/>
              </p:nvSpPr>
              <p:spPr bwMode="hidden">
                <a:xfrm>
                  <a:off x="4610" y="3650"/>
                  <a:ext cx="386" cy="2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defTabSz="64291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391">
                    <a:solidFill>
                      <a:srgbClr val="FFFFFF"/>
                    </a:solidFill>
                    <a:ea typeface="ＭＳ Ｐゴシック" charset="-128"/>
                    <a:cs typeface="ＭＳ Ｐゴシック" charset="-128"/>
                    <a:sym typeface="Times New Roman" charset="0"/>
                  </a:endParaRPr>
                </a:p>
              </p:txBody>
            </p:sp>
            <p:sp>
              <p:nvSpPr>
                <p:cNvPr id="35898" name="Oval 58"/>
                <p:cNvSpPr>
                  <a:spLocks noChangeArrowheads="1"/>
                </p:cNvSpPr>
                <p:nvPr/>
              </p:nvSpPr>
              <p:spPr bwMode="hidden">
                <a:xfrm>
                  <a:off x="4654" y="3678"/>
                  <a:ext cx="298" cy="1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defTabSz="64291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391">
                    <a:solidFill>
                      <a:srgbClr val="FFFFFF"/>
                    </a:solidFill>
                    <a:ea typeface="ＭＳ Ｐゴシック" charset="-128"/>
                    <a:cs typeface="ＭＳ Ｐゴシック" charset="-128"/>
                    <a:sym typeface="Times New Roman" charset="0"/>
                  </a:endParaRPr>
                </a:p>
              </p:txBody>
            </p:sp>
            <p:sp>
              <p:nvSpPr>
                <p:cNvPr id="35899" name="Oval 59"/>
                <p:cNvSpPr>
                  <a:spLocks noChangeArrowheads="1"/>
                </p:cNvSpPr>
                <p:nvPr/>
              </p:nvSpPr>
              <p:spPr bwMode="hidden">
                <a:xfrm>
                  <a:off x="4690" y="3698"/>
                  <a:ext cx="222" cy="13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defTabSz="64291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391">
                    <a:solidFill>
                      <a:srgbClr val="FFFFFF"/>
                    </a:solidFill>
                    <a:ea typeface="ＭＳ Ｐゴシック" charset="-128"/>
                    <a:cs typeface="ＭＳ Ｐゴシック" charset="-128"/>
                    <a:sym typeface="Times New Roman" charset="0"/>
                  </a:endParaRPr>
                </a:p>
              </p:txBody>
            </p:sp>
            <p:sp>
              <p:nvSpPr>
                <p:cNvPr id="35900" name="Oval 60"/>
                <p:cNvSpPr>
                  <a:spLocks noChangeArrowheads="1"/>
                </p:cNvSpPr>
                <p:nvPr/>
              </p:nvSpPr>
              <p:spPr bwMode="hidden">
                <a:xfrm>
                  <a:off x="4738" y="3728"/>
                  <a:ext cx="126" cy="8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defTabSz="64291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391">
                    <a:solidFill>
                      <a:srgbClr val="FFFFFF"/>
                    </a:solidFill>
                    <a:ea typeface="ＭＳ Ｐゴシック" charset="-128"/>
                    <a:cs typeface="ＭＳ Ｐゴシック" charset="-128"/>
                    <a:sym typeface="Times New Roman" charset="0"/>
                  </a:endParaRPr>
                </a:p>
              </p:txBody>
            </p:sp>
          </p:grpSp>
          <p:grpSp>
            <p:nvGrpSpPr>
              <p:cNvPr id="157748" name="Group 61"/>
              <p:cNvGrpSpPr>
                <a:grpSpLocks/>
              </p:cNvGrpSpPr>
              <p:nvPr userDrawn="1"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35902" name="Oval 62"/>
                <p:cNvSpPr>
                  <a:spLocks noChangeArrowheads="1"/>
                </p:cNvSpPr>
                <p:nvPr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defTabSz="64291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391">
                    <a:solidFill>
                      <a:srgbClr val="FFFFFF"/>
                    </a:solidFill>
                    <a:ea typeface="ＭＳ Ｐゴシック" charset="-128"/>
                    <a:cs typeface="ＭＳ Ｐゴシック" charset="-128"/>
                    <a:sym typeface="Times New Roman" charset="0"/>
                  </a:endParaRPr>
                </a:p>
              </p:txBody>
            </p:sp>
            <p:sp>
              <p:nvSpPr>
                <p:cNvPr id="35903" name="Oval 63"/>
                <p:cNvSpPr>
                  <a:spLocks noChangeArrowheads="1"/>
                </p:cNvSpPr>
                <p:nvPr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defTabSz="64291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391">
                    <a:solidFill>
                      <a:srgbClr val="FFFFFF"/>
                    </a:solidFill>
                    <a:ea typeface="ＭＳ Ｐゴシック" charset="-128"/>
                    <a:cs typeface="ＭＳ Ｐゴシック" charset="-128"/>
                    <a:sym typeface="Times New Roman" charset="0"/>
                  </a:endParaRPr>
                </a:p>
              </p:txBody>
            </p:sp>
            <p:sp>
              <p:nvSpPr>
                <p:cNvPr id="35904" name="Oval 64"/>
                <p:cNvSpPr>
                  <a:spLocks noChangeArrowheads="1"/>
                </p:cNvSpPr>
                <p:nvPr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defTabSz="64291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391">
                    <a:solidFill>
                      <a:srgbClr val="FFFFFF"/>
                    </a:solidFill>
                    <a:ea typeface="ＭＳ Ｐゴシック" charset="-128"/>
                    <a:cs typeface="ＭＳ Ｐゴシック" charset="-128"/>
                    <a:sym typeface="Times New Roman" charset="0"/>
                  </a:endParaRPr>
                </a:p>
              </p:txBody>
            </p:sp>
            <p:sp>
              <p:nvSpPr>
                <p:cNvPr id="35905" name="Oval 65"/>
                <p:cNvSpPr>
                  <a:spLocks noChangeArrowheads="1"/>
                </p:cNvSpPr>
                <p:nvPr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defTabSz="64291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391">
                    <a:solidFill>
                      <a:srgbClr val="FFFFFF"/>
                    </a:solidFill>
                    <a:ea typeface="ＭＳ Ｐゴシック" charset="-128"/>
                    <a:cs typeface="ＭＳ Ｐゴシック" charset="-128"/>
                    <a:sym typeface="Times New Roman" charset="0"/>
                  </a:endParaRPr>
                </a:p>
              </p:txBody>
            </p:sp>
          </p:grpSp>
        </p:grpSp>
      </p:grpSp>
      <p:sp>
        <p:nvSpPr>
          <p:cNvPr id="35906" name="Rectangle 66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277814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9621" tIns="64811" rIns="129621" bIns="64811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5907" name="Rectangle 67"/>
          <p:cNvSpPr>
            <a:spLocks noGrp="1" noChangeArrowheads="1"/>
          </p:cNvSpPr>
          <p:nvPr>
            <p:ph type="dt" sz="half" idx="2"/>
          </p:nvPr>
        </p:nvSpPr>
        <p:spPr bwMode="black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9621" tIns="64811" rIns="129621" bIns="64811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984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6429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ym typeface="Times New Roman" charset="0"/>
            </a:endParaRPr>
          </a:p>
        </p:txBody>
      </p:sp>
      <p:sp>
        <p:nvSpPr>
          <p:cNvPr id="35908" name="Rectangle 68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9621" tIns="64811" rIns="129621" bIns="64811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984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6429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ym typeface="Times New Roman" charset="0"/>
            </a:endParaRPr>
          </a:p>
        </p:txBody>
      </p:sp>
      <p:sp>
        <p:nvSpPr>
          <p:cNvPr id="35909" name="Rectangle 69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9621" tIns="64811" rIns="129621" bIns="64811" numCol="1" anchor="t" anchorCtr="0" compatLnSpc="1">
            <a:prstTxWarp prst="textNoShape">
              <a:avLst/>
            </a:prstTxWarp>
          </a:bodyPr>
          <a:lstStyle>
            <a:lvl1pPr algn="r">
              <a:defRPr sz="984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defTabSz="642915" fontAlgn="base">
              <a:spcBef>
                <a:spcPct val="0"/>
              </a:spcBef>
              <a:spcAft>
                <a:spcPct val="0"/>
              </a:spcAft>
            </a:pPr>
            <a:fld id="{263CC334-161B-F04C-B0AD-A292492A8DD3}" type="slidenum">
              <a:rPr lang="en-US" smtClean="0">
                <a:ea typeface="ＭＳ Ｐゴシック" charset="0"/>
                <a:sym typeface="Times New Roman" charset="0"/>
              </a:rPr>
              <a:pPr defTabSz="642915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ea typeface="ＭＳ Ｐゴシック" charset="0"/>
              <a:sym typeface="Times New Roman" charset="0"/>
            </a:endParaRPr>
          </a:p>
        </p:txBody>
      </p:sp>
      <p:sp>
        <p:nvSpPr>
          <p:cNvPr id="35910" name="Rectangle 70"/>
          <p:cNvSpPr>
            <a:spLocks noGrp="1" noChangeArrowheads="1"/>
          </p:cNvSpPr>
          <p:nvPr>
            <p:ph type="body" idx="1"/>
          </p:nvPr>
        </p:nvSpPr>
        <p:spPr bwMode="black">
          <a:xfrm>
            <a:off x="457200" y="1600201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9621" tIns="64811" rIns="129621" bIns="648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580367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3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3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3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3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3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  <a:ea typeface="ＭＳ Ｐゴシック" charset="-128"/>
          <a:cs typeface="ＭＳ Ｐゴシック" charset="-128"/>
        </a:defRPr>
      </a:lvl5pPr>
      <a:lvl6pPr marL="455688" algn="ctr" rtl="0" fontAlgn="base">
        <a:spcBef>
          <a:spcPct val="0"/>
        </a:spcBef>
        <a:spcAft>
          <a:spcPct val="0"/>
        </a:spcAft>
        <a:defRPr sz="443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</a:defRPr>
      </a:lvl6pPr>
      <a:lvl7pPr marL="911405" algn="ctr" rtl="0" fontAlgn="base">
        <a:spcBef>
          <a:spcPct val="0"/>
        </a:spcBef>
        <a:spcAft>
          <a:spcPct val="0"/>
        </a:spcAft>
        <a:defRPr sz="443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</a:defRPr>
      </a:lvl7pPr>
      <a:lvl8pPr marL="1367120" algn="ctr" rtl="0" fontAlgn="base">
        <a:spcBef>
          <a:spcPct val="0"/>
        </a:spcBef>
        <a:spcAft>
          <a:spcPct val="0"/>
        </a:spcAft>
        <a:defRPr sz="443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</a:defRPr>
      </a:lvl8pPr>
      <a:lvl9pPr marL="1822818" algn="ctr" rtl="0" fontAlgn="base">
        <a:spcBef>
          <a:spcPct val="0"/>
        </a:spcBef>
        <a:spcAft>
          <a:spcPct val="0"/>
        </a:spcAft>
        <a:defRPr sz="443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</a:defRPr>
      </a:lvl9pPr>
    </p:titleStyle>
    <p:bodyStyle>
      <a:lvl1pPr marL="341792" indent="-341792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Ø"/>
        <a:defRPr sz="3234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740518" indent="-284836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charset="0"/>
        <a:buChar char="l"/>
        <a:defRPr sz="2812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2pPr>
      <a:lvl3pPr marL="1139264" indent="-227842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39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3pPr>
      <a:lvl4pPr marL="1594961" indent="-227842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charset="0"/>
        <a:buChar char="l"/>
        <a:defRPr sz="1969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4pPr>
      <a:lvl5pPr marL="2050680" indent="-227842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1969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5pPr>
      <a:lvl6pPr marL="2506388" indent="-227842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1969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6pPr>
      <a:lvl7pPr marL="2962082" indent="-227842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1969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7pPr>
      <a:lvl8pPr marL="3417792" indent="-227842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1969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8pPr>
      <a:lvl9pPr marL="3873471" indent="-227842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1969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5688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1pPr>
      <a:lvl2pPr marL="455688" algn="l" defTabSz="455688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2pPr>
      <a:lvl3pPr marL="911405" algn="l" defTabSz="455688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3pPr>
      <a:lvl4pPr marL="1367120" algn="l" defTabSz="455688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4pPr>
      <a:lvl5pPr marL="1822818" algn="l" defTabSz="455688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5pPr>
      <a:lvl6pPr marL="2278531" algn="l" defTabSz="455688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6pPr>
      <a:lvl7pPr marL="2734235" algn="l" defTabSz="455688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7pPr>
      <a:lvl8pPr marL="3189934" algn="l" defTabSz="455688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8pPr>
      <a:lvl9pPr marL="3645633" algn="l" defTabSz="455688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354" y="609451"/>
            <a:ext cx="777329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29103" tIns="64552" rIns="129103" bIns="6455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65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354" y="1981275"/>
            <a:ext cx="7773293" cy="4114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29103" tIns="64552" rIns="129103" bIns="6455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88554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</p:sldLayoutIdLst>
  <p:hf sldNum="0" hdr="0" ftr="0" dt="0"/>
  <p:txStyles>
    <p:titleStyle>
      <a:lvl1pPr algn="ctr" defTabSz="908963" rtl="0" eaLnBrk="0" fontAlgn="base" hangingPunct="0">
        <a:spcBef>
          <a:spcPct val="0"/>
        </a:spcBef>
        <a:spcAft>
          <a:spcPct val="0"/>
        </a:spcAft>
        <a:defRPr sz="4430">
          <a:solidFill>
            <a:schemeClr val="tx2"/>
          </a:solidFill>
          <a:latin typeface="ＭＳ Ｐゴシック"/>
          <a:ea typeface="ＭＳ Ｐゴシック"/>
          <a:cs typeface="ＭＳ Ｐゴシック"/>
        </a:defRPr>
      </a:lvl1pPr>
      <a:lvl2pPr algn="ctr" defTabSz="908963" rtl="0" eaLnBrk="0" fontAlgn="base" hangingPunct="0">
        <a:spcBef>
          <a:spcPct val="0"/>
        </a:spcBef>
        <a:spcAft>
          <a:spcPct val="0"/>
        </a:spcAft>
        <a:defRPr sz="443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defTabSz="908963" rtl="0" eaLnBrk="0" fontAlgn="base" hangingPunct="0">
        <a:spcBef>
          <a:spcPct val="0"/>
        </a:spcBef>
        <a:spcAft>
          <a:spcPct val="0"/>
        </a:spcAft>
        <a:defRPr sz="443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defTabSz="908963" rtl="0" eaLnBrk="0" fontAlgn="base" hangingPunct="0">
        <a:spcBef>
          <a:spcPct val="0"/>
        </a:spcBef>
        <a:spcAft>
          <a:spcPct val="0"/>
        </a:spcAft>
        <a:defRPr sz="443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defTabSz="908963" rtl="0" eaLnBrk="0" fontAlgn="base" hangingPunct="0">
        <a:spcBef>
          <a:spcPct val="0"/>
        </a:spcBef>
        <a:spcAft>
          <a:spcPct val="0"/>
        </a:spcAft>
        <a:defRPr sz="443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319749" algn="ctr" defTabSz="909330" rtl="0" eaLnBrk="0" fontAlgn="base" hangingPunct="0">
        <a:spcBef>
          <a:spcPct val="0"/>
        </a:spcBef>
        <a:spcAft>
          <a:spcPct val="0"/>
        </a:spcAft>
        <a:defRPr sz="443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6pPr>
      <a:lvl7pPr marL="639522" algn="ctr" defTabSz="909330" rtl="0" eaLnBrk="0" fontAlgn="base" hangingPunct="0">
        <a:spcBef>
          <a:spcPct val="0"/>
        </a:spcBef>
        <a:spcAft>
          <a:spcPct val="0"/>
        </a:spcAft>
        <a:defRPr sz="443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7pPr>
      <a:lvl8pPr marL="959306" algn="ctr" defTabSz="909330" rtl="0" eaLnBrk="0" fontAlgn="base" hangingPunct="0">
        <a:spcBef>
          <a:spcPct val="0"/>
        </a:spcBef>
        <a:spcAft>
          <a:spcPct val="0"/>
        </a:spcAft>
        <a:defRPr sz="443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8pPr>
      <a:lvl9pPr marL="1279054" algn="ctr" defTabSz="909330" rtl="0" eaLnBrk="0" fontAlgn="base" hangingPunct="0">
        <a:spcBef>
          <a:spcPct val="0"/>
        </a:spcBef>
        <a:spcAft>
          <a:spcPct val="0"/>
        </a:spcAft>
        <a:defRPr sz="443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9pPr>
    </p:titleStyle>
    <p:bodyStyle>
      <a:lvl1pPr marL="340042" indent="-340042" algn="l" defTabSz="908963" rtl="0" eaLnBrk="0" fontAlgn="base" hangingPunct="0">
        <a:spcBef>
          <a:spcPct val="20000"/>
        </a:spcBef>
        <a:spcAft>
          <a:spcPct val="0"/>
        </a:spcAft>
        <a:buChar char="•"/>
        <a:defRPr sz="3234">
          <a:solidFill>
            <a:schemeClr val="tx1"/>
          </a:solidFill>
          <a:latin typeface="ＭＳ Ｐゴシック"/>
          <a:ea typeface="ＭＳ Ｐゴシック"/>
          <a:cs typeface="ＭＳ Ｐゴシック"/>
        </a:defRPr>
      </a:lvl1pPr>
      <a:lvl2pPr marL="738948" indent="-283387" algn="l" defTabSz="908963" rtl="0" eaLnBrk="0" fontAlgn="base" hangingPunct="0">
        <a:spcBef>
          <a:spcPct val="20000"/>
        </a:spcBef>
        <a:spcAft>
          <a:spcPct val="0"/>
        </a:spcAft>
        <a:buChar char="–"/>
        <a:defRPr sz="2812">
          <a:solidFill>
            <a:schemeClr val="tx1"/>
          </a:solidFill>
          <a:latin typeface="ＭＳ Ｐゴシック"/>
          <a:ea typeface="ＭＳ Ｐゴシック"/>
          <a:cs typeface="ＭＳ Ｐゴシック"/>
        </a:defRPr>
      </a:lvl2pPr>
      <a:lvl3pPr marL="1136785" indent="-226670" algn="l" defTabSz="908963" rtl="0" eaLnBrk="0" fontAlgn="base" hangingPunct="0">
        <a:spcBef>
          <a:spcPct val="20000"/>
        </a:spcBef>
        <a:spcAft>
          <a:spcPct val="0"/>
        </a:spcAft>
        <a:buChar char="•"/>
        <a:defRPr sz="2391">
          <a:solidFill>
            <a:schemeClr val="tx1"/>
          </a:solidFill>
          <a:latin typeface="ＭＳ Ｐゴシック"/>
          <a:ea typeface="ＭＳ Ｐゴシック"/>
          <a:cs typeface="ＭＳ Ｐゴシック"/>
        </a:defRPr>
      </a:lvl3pPr>
      <a:lvl4pPr marL="1591262" indent="-226670" algn="l" defTabSz="908963" rtl="0" eaLnBrk="0" fontAlgn="base" hangingPunct="0">
        <a:spcBef>
          <a:spcPct val="20000"/>
        </a:spcBef>
        <a:spcAft>
          <a:spcPct val="0"/>
        </a:spcAft>
        <a:buChar char="–"/>
        <a:defRPr sz="1969">
          <a:solidFill>
            <a:schemeClr val="tx1"/>
          </a:solidFill>
          <a:latin typeface="ＭＳ Ｐゴシック"/>
          <a:ea typeface="ＭＳ Ｐゴシック"/>
          <a:cs typeface="ＭＳ Ｐゴシック"/>
        </a:defRPr>
      </a:lvl4pPr>
      <a:lvl5pPr marL="2045737" indent="-226670" algn="l" defTabSz="908963" rtl="0" eaLnBrk="0" fontAlgn="base" hangingPunct="0">
        <a:spcBef>
          <a:spcPct val="20000"/>
        </a:spcBef>
        <a:spcAft>
          <a:spcPct val="0"/>
        </a:spcAft>
        <a:buChar char="»"/>
        <a:defRPr sz="1969">
          <a:solidFill>
            <a:schemeClr val="tx1"/>
          </a:solidFill>
          <a:latin typeface="ＭＳ Ｐゴシック"/>
          <a:ea typeface="ＭＳ Ｐゴシック"/>
          <a:cs typeface="ＭＳ Ｐゴシック"/>
        </a:defRPr>
      </a:lvl5pPr>
      <a:lvl6pPr marL="2366064" indent="-227596" algn="l" defTabSz="909330" rtl="0" eaLnBrk="0" fontAlgn="base" hangingPunct="0">
        <a:spcBef>
          <a:spcPct val="20000"/>
        </a:spcBef>
        <a:spcAft>
          <a:spcPct val="0"/>
        </a:spcAft>
        <a:buChar char="»"/>
        <a:defRPr sz="1969">
          <a:solidFill>
            <a:schemeClr val="tx1"/>
          </a:solidFill>
          <a:latin typeface="+mn-lt"/>
          <a:ea typeface="+mn-ea"/>
        </a:defRPr>
      </a:lvl6pPr>
      <a:lvl7pPr marL="2685829" indent="-227596" algn="l" defTabSz="909330" rtl="0" eaLnBrk="0" fontAlgn="base" hangingPunct="0">
        <a:spcBef>
          <a:spcPct val="20000"/>
        </a:spcBef>
        <a:spcAft>
          <a:spcPct val="0"/>
        </a:spcAft>
        <a:buChar char="»"/>
        <a:defRPr sz="1969">
          <a:solidFill>
            <a:schemeClr val="tx1"/>
          </a:solidFill>
          <a:latin typeface="+mn-lt"/>
          <a:ea typeface="+mn-ea"/>
        </a:defRPr>
      </a:lvl7pPr>
      <a:lvl8pPr marL="3005609" indent="-227596" algn="l" defTabSz="909330" rtl="0" eaLnBrk="0" fontAlgn="base" hangingPunct="0">
        <a:spcBef>
          <a:spcPct val="20000"/>
        </a:spcBef>
        <a:spcAft>
          <a:spcPct val="0"/>
        </a:spcAft>
        <a:buChar char="»"/>
        <a:defRPr sz="1969">
          <a:solidFill>
            <a:schemeClr val="tx1"/>
          </a:solidFill>
          <a:latin typeface="+mn-lt"/>
          <a:ea typeface="+mn-ea"/>
        </a:defRPr>
      </a:lvl8pPr>
      <a:lvl9pPr marL="3325351" indent="-227596" algn="l" defTabSz="909330" rtl="0" eaLnBrk="0" fontAlgn="base" hangingPunct="0">
        <a:spcBef>
          <a:spcPct val="20000"/>
        </a:spcBef>
        <a:spcAft>
          <a:spcPct val="0"/>
        </a:spcAft>
        <a:buChar char="»"/>
        <a:defRPr sz="1969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319749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1pPr>
      <a:lvl2pPr marL="319749" algn="l" defTabSz="319749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2pPr>
      <a:lvl3pPr marL="639522" algn="l" defTabSz="319749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3pPr>
      <a:lvl4pPr marL="959306" algn="l" defTabSz="319749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4pPr>
      <a:lvl5pPr marL="1279054" algn="l" defTabSz="319749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5pPr>
      <a:lvl6pPr marL="1598836" algn="l" defTabSz="319749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1918595" algn="l" defTabSz="319749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238369" algn="l" defTabSz="319749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558139" algn="l" defTabSz="319749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effectLst/>
                <a:latin typeface="Times New Roman" charset="0"/>
                <a:ea typeface="+mn-ea"/>
                <a:cs typeface="SimSun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effectLst/>
                <a:latin typeface="Times New Roman" charset="0"/>
                <a:ea typeface="+mn-ea"/>
                <a:cs typeface="SimSun" charset="0"/>
              </a:defRPr>
            </a:lvl1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D545D0BC-3E8C-49DF-A29C-1DE46D3557EE}" type="slidenum">
              <a:rPr lang="en-US" altLang="en-US" smtClean="0">
                <a:solidFill>
                  <a:srgbClr val="000000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789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  <p:sldLayoutId id="214748390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effectLst/>
                <a:latin typeface="Times New Roman" charset="0"/>
                <a:ea typeface="+mn-ea"/>
                <a:cs typeface="SimSun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effectLst/>
                <a:latin typeface="Times New Roman" charset="0"/>
                <a:ea typeface="+mn-ea"/>
                <a:cs typeface="SimSun" charset="0"/>
              </a:defRPr>
            </a:lvl1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D545D0BC-3E8C-49DF-A29C-1DE46D3557EE}" type="slidenum">
              <a:rPr lang="en-US" altLang="en-US" smtClean="0">
                <a:solidFill>
                  <a:srgbClr val="000000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830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  <p:sldLayoutId id="214748391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effectLst/>
                <a:latin typeface="Times New Roman" charset="0"/>
                <a:ea typeface="+mn-ea"/>
                <a:cs typeface="SimSun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effectLst/>
                <a:latin typeface="Times New Roman" charset="0"/>
                <a:ea typeface="+mn-ea"/>
                <a:cs typeface="SimSun" charset="0"/>
              </a:defRPr>
            </a:lvl1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D545D0BC-3E8C-49DF-A29C-1DE46D3557EE}" type="slidenum">
              <a:rPr lang="en-US" altLang="en-US" smtClean="0">
                <a:solidFill>
                  <a:srgbClr val="000000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676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  <p:sldLayoutId id="214748392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39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effectLst/>
                <a:latin typeface="Times New Roman" charset="0"/>
                <a:ea typeface="+mn-ea"/>
                <a:cs typeface="SimSun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39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effectLst/>
                <a:latin typeface="Times New Roman" charset="0"/>
                <a:ea typeface="+mn-ea"/>
                <a:cs typeface="SimSun" charset="0"/>
              </a:defRPr>
            </a:lvl1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39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17351E5C-D539-4BCF-930A-E9F8047C8280}" type="slidenum">
              <a:rPr lang="en-US" altLang="en-US" smtClean="0">
                <a:solidFill>
                  <a:srgbClr val="000000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156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  <p:sldLayoutId id="2147483940" r:id="rId12"/>
    <p:sldLayoutId id="214748394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39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effectLst/>
                <a:latin typeface="Times New Roman" charset="0"/>
                <a:ea typeface="+mn-ea"/>
                <a:cs typeface="SimSun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39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effectLst/>
                <a:latin typeface="Times New Roman" charset="0"/>
                <a:ea typeface="+mn-ea"/>
                <a:cs typeface="SimSun" charset="0"/>
              </a:defRPr>
            </a:lvl1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39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17351E5C-D539-4BCF-930A-E9F8047C8280}" type="slidenum">
              <a:rPr lang="en-US" altLang="en-US" smtClean="0">
                <a:solidFill>
                  <a:srgbClr val="000000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856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  <p:sldLayoutId id="2147483954" r:id="rId12"/>
    <p:sldLayoutId id="214748395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39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effectLst/>
                <a:latin typeface="Times New Roman" charset="0"/>
                <a:ea typeface="+mn-ea"/>
                <a:cs typeface="SimSun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39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effectLst/>
                <a:latin typeface="Times New Roman" charset="0"/>
                <a:ea typeface="+mn-ea"/>
                <a:cs typeface="SimSun" charset="0"/>
              </a:defRPr>
            </a:lvl1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39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17351E5C-D539-4BCF-930A-E9F8047C8280}" type="slidenum">
              <a:rPr lang="en-US" altLang="en-US" smtClean="0">
                <a:solidFill>
                  <a:srgbClr val="000000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29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  <p:sldLayoutId id="2147483967" r:id="rId11"/>
    <p:sldLayoutId id="2147483968" r:id="rId12"/>
    <p:sldLayoutId id="214748396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39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effectLst/>
                <a:latin typeface="Times New Roman" charset="0"/>
                <a:ea typeface="+mn-ea"/>
                <a:cs typeface="SimSun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39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effectLst/>
                <a:latin typeface="Times New Roman" charset="0"/>
                <a:ea typeface="+mn-ea"/>
                <a:cs typeface="SimSun" charset="0"/>
              </a:defRPr>
            </a:lvl1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39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17351E5C-D539-4BCF-930A-E9F8047C8280}" type="slidenum">
              <a:rPr lang="en-US" altLang="en-US" smtClean="0">
                <a:solidFill>
                  <a:srgbClr val="000000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015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  <p:sldLayoutId id="2147483972" r:id="rId2"/>
    <p:sldLayoutId id="2147483973" r:id="rId3"/>
    <p:sldLayoutId id="2147483974" r:id="rId4"/>
    <p:sldLayoutId id="2147483975" r:id="rId5"/>
    <p:sldLayoutId id="2147483976" r:id="rId6"/>
    <p:sldLayoutId id="2147483977" r:id="rId7"/>
    <p:sldLayoutId id="2147483978" r:id="rId8"/>
    <p:sldLayoutId id="2147483979" r:id="rId9"/>
    <p:sldLayoutId id="2147483980" r:id="rId10"/>
    <p:sldLayoutId id="2147483981" r:id="rId11"/>
    <p:sldLayoutId id="2147483982" r:id="rId12"/>
    <p:sldLayoutId id="214748398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4A8DC56-4985-A44C-8318-2DEC0C085C93}" type="slidenum">
              <a:rPr lang="en-US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882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39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effectLst/>
                <a:latin typeface="Times New Roman" charset="0"/>
                <a:ea typeface="+mn-ea"/>
                <a:cs typeface="SimSun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39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effectLst/>
                <a:latin typeface="Times New Roman" charset="0"/>
                <a:ea typeface="+mn-ea"/>
                <a:cs typeface="SimSun" charset="0"/>
              </a:defRPr>
            </a:lvl1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39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17351E5C-D539-4BCF-930A-E9F8047C8280}" type="slidenum">
              <a:rPr lang="en-US" altLang="en-US" smtClean="0">
                <a:solidFill>
                  <a:srgbClr val="000000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441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  <p:sldLayoutId id="2147483996" r:id="rId12"/>
    <p:sldLayoutId id="214748399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58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000000"/>
                </a:solidFill>
                <a:latin typeface="Times New Roman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058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058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1C53EDA-ED73-C74A-9400-7A62BFD45305}" type="slidenum">
              <a:rPr lang="en-US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416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9" r:id="rId1"/>
    <p:sldLayoutId id="2147484000" r:id="rId2"/>
    <p:sldLayoutId id="2147484001" r:id="rId3"/>
    <p:sldLayoutId id="2147484002" r:id="rId4"/>
    <p:sldLayoutId id="2147484003" r:id="rId5"/>
    <p:sldLayoutId id="2147484004" r:id="rId6"/>
    <p:sldLayoutId id="2147484005" r:id="rId7"/>
    <p:sldLayoutId id="2147484006" r:id="rId8"/>
    <p:sldLayoutId id="2147484007" r:id="rId9"/>
    <p:sldLayoutId id="2147484008" r:id="rId10"/>
    <p:sldLayoutId id="2147484009" r:id="rId11"/>
  </p:sldLayoutIdLst>
  <p:transition xmlns:p14="http://schemas.microsoft.com/office/powerpoint/2010/main"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effectLst/>
                <a:latin typeface="Times New Roman" charset="0"/>
                <a:ea typeface="+mn-ea"/>
                <a:cs typeface="SimSun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effectLst/>
                <a:latin typeface="Times New Roman" charset="0"/>
                <a:ea typeface="+mn-ea"/>
                <a:cs typeface="SimSun" charset="0"/>
              </a:defRPr>
            </a:lvl1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D545D0BC-3E8C-49DF-A29C-1DE46D3557EE}" type="slidenum">
              <a:rPr lang="en-US" altLang="en-US" smtClean="0">
                <a:solidFill>
                  <a:srgbClr val="000000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947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  <p:sldLayoutId id="2147484012" r:id="rId2"/>
    <p:sldLayoutId id="2147484013" r:id="rId3"/>
    <p:sldLayoutId id="2147484014" r:id="rId4"/>
    <p:sldLayoutId id="2147484015" r:id="rId5"/>
    <p:sldLayoutId id="2147484016" r:id="rId6"/>
    <p:sldLayoutId id="2147484017" r:id="rId7"/>
    <p:sldLayoutId id="2147484018" r:id="rId8"/>
    <p:sldLayoutId id="2147484019" r:id="rId9"/>
    <p:sldLayoutId id="2147484020" r:id="rId10"/>
    <p:sldLayoutId id="2147484021" r:id="rId11"/>
    <p:sldLayoutId id="214748402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61F442D0-A11F-2640-8129-5D1BEF7A3C1E}" type="slidenum">
              <a:rPr lang="en-US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18079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24" r:id="rId1"/>
    <p:sldLayoutId id="2147484025" r:id="rId2"/>
    <p:sldLayoutId id="2147484026" r:id="rId3"/>
    <p:sldLayoutId id="2147484027" r:id="rId4"/>
    <p:sldLayoutId id="2147484028" r:id="rId5"/>
    <p:sldLayoutId id="2147484029" r:id="rId6"/>
    <p:sldLayoutId id="2147484030" r:id="rId7"/>
    <p:sldLayoutId id="2147484031" r:id="rId8"/>
    <p:sldLayoutId id="2147484032" r:id="rId9"/>
    <p:sldLayoutId id="2147484033" r:id="rId10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cs typeface="MS PGothic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 charset="0"/>
              <a:ea typeface="MS PGothic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cs typeface="MS PGothic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 charset="0"/>
              <a:ea typeface="MS PGothic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cs typeface="MS PGothic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A3CB9AF8-0B4F-A547-B6FD-A923B3ED5E1D}" type="slidenum">
              <a:rPr lang="en-US">
                <a:latin typeface="Times New Roman" charset="0"/>
                <a:ea typeface="MS PGothic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Times New Roman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200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6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111197F5-119A-7744-A3D0-076D05FD2A1B}" type="slidenum">
              <a:rPr lang="en-US" smtClean="0">
                <a:latin typeface="Arial" charset="0"/>
                <a:ea typeface="MS PGothic" charset="0"/>
                <a:cs typeface="MS PGothic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latin typeface="Arial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906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  <p:sldLayoutId id="2147484039" r:id="rId2"/>
    <p:sldLayoutId id="2147484040" r:id="rId3"/>
    <p:sldLayoutId id="2147484041" r:id="rId4"/>
    <p:sldLayoutId id="2147484042" r:id="rId5"/>
    <p:sldLayoutId id="2147484043" r:id="rId6"/>
    <p:sldLayoutId id="2147484044" r:id="rId7"/>
    <p:sldLayoutId id="2147484045" r:id="rId8"/>
    <p:sldLayoutId id="2147484046" r:id="rId9"/>
    <p:sldLayoutId id="2147484047" r:id="rId10"/>
    <p:sldLayoutId id="214748404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charset="0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charset="0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charset="0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charset="0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charset="0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charset="0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533400"/>
            <a:ext cx="7543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6764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Aft>
                <a:spcPct val="0"/>
              </a:spcAft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8400"/>
            <a:ext cx="3429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Aft>
                <a:spcPct val="0"/>
              </a:spcAft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/>
            </a:lvl1pPr>
          </a:lstStyle>
          <a:p>
            <a:pPr defTabSz="914400" eaLnBrk="0" fontAlgn="base" hangingPunct="0">
              <a:spcAft>
                <a:spcPct val="0"/>
              </a:spcAft>
            </a:pPr>
            <a:fld id="{97DA1CAF-EFFD-40F5-A7E9-D811A0C47F23}" type="slidenum">
              <a:rPr lang="zh-CN" altLang="en-US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</a:rPr>
              <a:pPr defTabSz="914400" eaLnBrk="0" fontAlgn="base" hangingPunct="0">
                <a:spcAft>
                  <a:spcPct val="0"/>
                </a:spcAft>
              </a:pPr>
              <a:t>‹#›</a:t>
            </a:fld>
            <a:endParaRPr lang="en-US" altLang="zh-CN">
              <a:solidFill>
                <a:srgbClr val="000000"/>
              </a:solidFill>
              <a:latin typeface="Arial" pitchFamily="34" charset="0"/>
              <a:ea typeface="SimSun" pitchFamily="2" charset="-122"/>
            </a:endParaRPr>
          </a:p>
        </p:txBody>
      </p:sp>
      <p:pic>
        <p:nvPicPr>
          <p:cNvPr id="1030" name="Picture 6" descr="strtegic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1981200"/>
            <a:ext cx="7620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7698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08" charset="-128"/>
          <a:cs typeface="ＭＳ Ｐゴシック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charset="0"/>
        <a:buChar char="w"/>
        <a:defRPr sz="3200">
          <a:solidFill>
            <a:schemeClr val="tx1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95000"/>
        <a:buChar char="–"/>
        <a:defRPr sz="2800">
          <a:solidFill>
            <a:schemeClr val="tx1"/>
          </a:solidFill>
          <a:latin typeface="+mn-lt"/>
          <a:ea typeface="ＭＳ Ｐゴシック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11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110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110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110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533400"/>
            <a:ext cx="7543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6764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Aft>
                <a:spcPct val="0"/>
              </a:spcAft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8400"/>
            <a:ext cx="3429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Aft>
                <a:spcPct val="0"/>
              </a:spcAft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/>
            </a:lvl1pPr>
          </a:lstStyle>
          <a:p>
            <a:pPr defTabSz="914400" eaLnBrk="0" fontAlgn="base" hangingPunct="0">
              <a:spcAft>
                <a:spcPct val="0"/>
              </a:spcAft>
            </a:pPr>
            <a:fld id="{97DA1CAF-EFFD-40F5-A7E9-D811A0C47F23}" type="slidenum">
              <a:rPr lang="zh-CN" altLang="en-US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</a:rPr>
              <a:pPr defTabSz="914400" eaLnBrk="0" fontAlgn="base" hangingPunct="0">
                <a:spcAft>
                  <a:spcPct val="0"/>
                </a:spcAft>
              </a:pPr>
              <a:t>‹#›</a:t>
            </a:fld>
            <a:endParaRPr lang="en-US" altLang="zh-CN">
              <a:solidFill>
                <a:srgbClr val="000000"/>
              </a:solidFill>
              <a:latin typeface="Arial" pitchFamily="34" charset="0"/>
              <a:ea typeface="SimSun" pitchFamily="2" charset="-122"/>
            </a:endParaRPr>
          </a:p>
        </p:txBody>
      </p:sp>
      <p:pic>
        <p:nvPicPr>
          <p:cNvPr id="1030" name="Picture 6" descr="strtegic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1981200"/>
            <a:ext cx="7620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5175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08" charset="-128"/>
          <a:cs typeface="ＭＳ Ｐゴシック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charset="0"/>
        <a:buChar char="w"/>
        <a:defRPr sz="3200">
          <a:solidFill>
            <a:schemeClr val="tx1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95000"/>
        <a:buChar char="–"/>
        <a:defRPr sz="2800">
          <a:solidFill>
            <a:schemeClr val="tx1"/>
          </a:solidFill>
          <a:latin typeface="+mn-lt"/>
          <a:ea typeface="ＭＳ Ｐゴシック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11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110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110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110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54" name="Group 1026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357379" name="Freeform 1027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FFFFFF"/>
                </a:solidFill>
                <a:latin typeface="Arial" charset="0"/>
                <a:ea typeface="SimSun" pitchFamily="2" charset="-122"/>
                <a:cs typeface="Arial" charset="0"/>
              </a:endParaRPr>
            </a:p>
          </p:txBody>
        </p:sp>
        <p:sp>
          <p:nvSpPr>
            <p:cNvPr id="357380" name="Freeform 1028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FFFFFF"/>
                </a:solidFill>
                <a:latin typeface="Arial" charset="0"/>
                <a:ea typeface="SimSun" pitchFamily="2" charset="-122"/>
                <a:cs typeface="Arial" charset="0"/>
              </a:endParaRPr>
            </a:p>
          </p:txBody>
        </p:sp>
        <p:sp>
          <p:nvSpPr>
            <p:cNvPr id="357381" name="Freeform 1029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FFFFFF"/>
                </a:solidFill>
                <a:latin typeface="Arial" charset="0"/>
                <a:ea typeface="SimSun" pitchFamily="2" charset="-122"/>
                <a:cs typeface="Arial" charset="0"/>
              </a:endParaRPr>
            </a:p>
          </p:txBody>
        </p:sp>
        <p:grpSp>
          <p:nvGrpSpPr>
            <p:cNvPr id="74763" name="Group 1030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357383" name="Freeform 1031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FFFFFF"/>
                  </a:solidFill>
                  <a:latin typeface="Arial" charset="0"/>
                  <a:ea typeface="SimSun" pitchFamily="2" charset="-122"/>
                  <a:cs typeface="Arial" charset="0"/>
                </a:endParaRPr>
              </a:p>
            </p:txBody>
          </p:sp>
          <p:sp>
            <p:nvSpPr>
              <p:cNvPr id="357384" name="Freeform 1032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FFFFFF"/>
                  </a:solidFill>
                  <a:latin typeface="Arial" charset="0"/>
                  <a:ea typeface="SimSun" pitchFamily="2" charset="-122"/>
                  <a:cs typeface="Arial" charset="0"/>
                </a:endParaRPr>
              </a:p>
            </p:txBody>
          </p:sp>
          <p:sp>
            <p:nvSpPr>
              <p:cNvPr id="357385" name="Freeform 1033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FFFFFF"/>
                  </a:solidFill>
                  <a:latin typeface="Arial" charset="0"/>
                  <a:ea typeface="SimSun" pitchFamily="2" charset="-122"/>
                  <a:cs typeface="Arial" charset="0"/>
                </a:endParaRPr>
              </a:p>
            </p:txBody>
          </p:sp>
          <p:sp>
            <p:nvSpPr>
              <p:cNvPr id="357386" name="Freeform 1034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FFFFFF"/>
                  </a:solidFill>
                  <a:latin typeface="Arial" charset="0"/>
                  <a:ea typeface="SimSun" pitchFamily="2" charset="-122"/>
                  <a:cs typeface="Arial" charset="0"/>
                </a:endParaRPr>
              </a:p>
            </p:txBody>
          </p:sp>
          <p:sp>
            <p:nvSpPr>
              <p:cNvPr id="357387" name="Freeform 1035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FFFFFF"/>
                  </a:solidFill>
                  <a:latin typeface="Arial" charset="0"/>
                  <a:ea typeface="SimSun" pitchFamily="2" charset="-122"/>
                  <a:cs typeface="Arial" charset="0"/>
                </a:endParaRPr>
              </a:p>
            </p:txBody>
          </p:sp>
          <p:sp>
            <p:nvSpPr>
              <p:cNvPr id="357388" name="Freeform 1036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FFFFFF"/>
                  </a:solidFill>
                  <a:latin typeface="Arial" charset="0"/>
                  <a:ea typeface="SimSun" pitchFamily="2" charset="-122"/>
                  <a:cs typeface="Arial" charset="0"/>
                </a:endParaRPr>
              </a:p>
            </p:txBody>
          </p:sp>
          <p:sp>
            <p:nvSpPr>
              <p:cNvPr id="357389" name="Freeform 1037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FFFFFF"/>
                  </a:solidFill>
                  <a:latin typeface="Arial" charset="0"/>
                  <a:ea typeface="SimSun" pitchFamily="2" charset="-122"/>
                  <a:cs typeface="Arial" charset="0"/>
                </a:endParaRPr>
              </a:p>
            </p:txBody>
          </p:sp>
          <p:sp>
            <p:nvSpPr>
              <p:cNvPr id="357390" name="Freeform 1038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FFFFFF"/>
                  </a:solidFill>
                  <a:latin typeface="Arial" charset="0"/>
                  <a:ea typeface="SimSun" pitchFamily="2" charset="-122"/>
                  <a:cs typeface="Arial" charset="0"/>
                </a:endParaRPr>
              </a:p>
            </p:txBody>
          </p:sp>
          <p:sp>
            <p:nvSpPr>
              <p:cNvPr id="357391" name="Freeform 1039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FFFFFF"/>
                  </a:solidFill>
                  <a:latin typeface="Arial" charset="0"/>
                  <a:ea typeface="SimSun" pitchFamily="2" charset="-122"/>
                  <a:cs typeface="Arial" charset="0"/>
                </a:endParaRPr>
              </a:p>
            </p:txBody>
          </p:sp>
          <p:sp>
            <p:nvSpPr>
              <p:cNvPr id="357392" name="Freeform 1040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FFFFFF"/>
                  </a:solidFill>
                  <a:latin typeface="Arial" charset="0"/>
                  <a:ea typeface="SimSun" pitchFamily="2" charset="-122"/>
                  <a:cs typeface="Arial" charset="0"/>
                </a:endParaRPr>
              </a:p>
            </p:txBody>
          </p:sp>
          <p:sp>
            <p:nvSpPr>
              <p:cNvPr id="357393" name="Freeform 1041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FFFFFF"/>
                  </a:solidFill>
                  <a:latin typeface="Arial" charset="0"/>
                  <a:ea typeface="SimSun" pitchFamily="2" charset="-122"/>
                  <a:cs typeface="Arial" charset="0"/>
                </a:endParaRPr>
              </a:p>
            </p:txBody>
          </p:sp>
          <p:sp>
            <p:nvSpPr>
              <p:cNvPr id="357394" name="Freeform 1042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FFFFFF"/>
                  </a:solidFill>
                  <a:latin typeface="Arial" charset="0"/>
                  <a:ea typeface="SimSun" pitchFamily="2" charset="-122"/>
                  <a:cs typeface="Arial" charset="0"/>
                </a:endParaRPr>
              </a:p>
            </p:txBody>
          </p:sp>
          <p:sp>
            <p:nvSpPr>
              <p:cNvPr id="357395" name="Freeform 1043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FFFFFF"/>
                  </a:solidFill>
                  <a:latin typeface="Arial" charset="0"/>
                  <a:ea typeface="SimSun" pitchFamily="2" charset="-122"/>
                  <a:cs typeface="Arial" charset="0"/>
                </a:endParaRPr>
              </a:p>
            </p:txBody>
          </p:sp>
        </p:grpSp>
        <p:sp>
          <p:nvSpPr>
            <p:cNvPr id="357396" name="Freeform 1044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FFFFFF"/>
                </a:solidFill>
                <a:latin typeface="Arial" charset="0"/>
                <a:ea typeface="SimSun" pitchFamily="2" charset="-122"/>
                <a:cs typeface="Arial" charset="0"/>
              </a:endParaRPr>
            </a:p>
          </p:txBody>
        </p:sp>
        <p:sp>
          <p:nvSpPr>
            <p:cNvPr id="357397" name="Freeform 1045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FFFFFF"/>
                </a:solidFill>
                <a:latin typeface="Arial" charset="0"/>
                <a:ea typeface="SimSun" pitchFamily="2" charset="-122"/>
                <a:cs typeface="Arial" charset="0"/>
              </a:endParaRPr>
            </a:p>
          </p:txBody>
        </p:sp>
        <p:sp>
          <p:nvSpPr>
            <p:cNvPr id="357398" name="Freeform 1046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FFFFFF"/>
                </a:solidFill>
                <a:latin typeface="Arial" charset="0"/>
                <a:ea typeface="SimSun" pitchFamily="2" charset="-122"/>
                <a:cs typeface="Arial" charset="0"/>
              </a:endParaRPr>
            </a:p>
          </p:txBody>
        </p:sp>
        <p:sp>
          <p:nvSpPr>
            <p:cNvPr id="75791" name="Freeform 1047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21 w 717"/>
                <a:gd name="T1" fmla="*/ 845 h 845"/>
                <a:gd name="T2" fmla="*/ 721 w 717"/>
                <a:gd name="T3" fmla="*/ 821 h 845"/>
                <a:gd name="T4" fmla="*/ 578 w 717"/>
                <a:gd name="T5" fmla="*/ 605 h 845"/>
                <a:gd name="T6" fmla="*/ 408 w 717"/>
                <a:gd name="T7" fmla="*/ 396 h 845"/>
                <a:gd name="T8" fmla="*/ 223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1 w 717"/>
                <a:gd name="T15" fmla="*/ 198 h 845"/>
                <a:gd name="T16" fmla="*/ 402 w 717"/>
                <a:gd name="T17" fmla="*/ 408 h 845"/>
                <a:gd name="T18" fmla="*/ 572 w 717"/>
                <a:gd name="T19" fmla="*/ 623 h 845"/>
                <a:gd name="T20" fmla="*/ 721 w 717"/>
                <a:gd name="T21" fmla="*/ 845 h 845"/>
                <a:gd name="T22" fmla="*/ 721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FFFFFF"/>
                </a:solidFill>
                <a:latin typeface="Arial" charset="0"/>
                <a:cs typeface="ＭＳ Ｐゴシック" charset="-128"/>
              </a:endParaRPr>
            </a:p>
          </p:txBody>
        </p:sp>
        <p:sp>
          <p:nvSpPr>
            <p:cNvPr id="75792" name="Freeform 1048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09 w 407"/>
                <a:gd name="T1" fmla="*/ 414 h 414"/>
                <a:gd name="T2" fmla="*/ 409 w 407"/>
                <a:gd name="T3" fmla="*/ 396 h 414"/>
                <a:gd name="T4" fmla="*/ 224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18 w 407"/>
                <a:gd name="T13" fmla="*/ 204 h 414"/>
                <a:gd name="T14" fmla="*/ 409 w 407"/>
                <a:gd name="T15" fmla="*/ 414 h 414"/>
                <a:gd name="T16" fmla="*/ 409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FFFFFF"/>
                </a:solidFill>
                <a:latin typeface="Arial" charset="0"/>
                <a:cs typeface="ＭＳ Ｐゴシック" charset="-128"/>
              </a:endParaRPr>
            </a:p>
          </p:txBody>
        </p:sp>
        <p:sp>
          <p:nvSpPr>
            <p:cNvPr id="357401" name="Freeform 1049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FFFFFF"/>
                </a:solidFill>
                <a:latin typeface="Arial" charset="0"/>
                <a:ea typeface="SimSun" pitchFamily="2" charset="-122"/>
                <a:cs typeface="Arial" charset="0"/>
              </a:endParaRPr>
            </a:p>
          </p:txBody>
        </p:sp>
        <p:sp>
          <p:nvSpPr>
            <p:cNvPr id="75794" name="Freeform 1050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90 w 586"/>
                <a:gd name="T1" fmla="*/ 0 h 599"/>
                <a:gd name="T2" fmla="*/ 572 w 586"/>
                <a:gd name="T3" fmla="*/ 0 h 599"/>
                <a:gd name="T4" fmla="*/ 409 w 586"/>
                <a:gd name="T5" fmla="*/ 132 h 599"/>
                <a:gd name="T6" fmla="*/ 259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59 w 586"/>
                <a:gd name="T17" fmla="*/ 282 h 599"/>
                <a:gd name="T18" fmla="*/ 415 w 586"/>
                <a:gd name="T19" fmla="*/ 138 h 599"/>
                <a:gd name="T20" fmla="*/ 590 w 586"/>
                <a:gd name="T21" fmla="*/ 0 h 599"/>
                <a:gd name="T22" fmla="*/ 590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FFFFFF"/>
                </a:solidFill>
                <a:latin typeface="Arial" charset="0"/>
                <a:cs typeface="ＭＳ Ｐゴシック" charset="-128"/>
              </a:endParaRPr>
            </a:p>
          </p:txBody>
        </p:sp>
        <p:sp>
          <p:nvSpPr>
            <p:cNvPr id="75795" name="Freeform 1051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1 w 269"/>
                <a:gd name="T1" fmla="*/ 0 h 252"/>
                <a:gd name="T2" fmla="*/ 253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1 w 269"/>
                <a:gd name="T15" fmla="*/ 0 h 252"/>
                <a:gd name="T16" fmla="*/ 271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FFFFFF"/>
                </a:solidFill>
                <a:latin typeface="Arial" charset="0"/>
                <a:cs typeface="ＭＳ Ｐゴシック" charset="-128"/>
              </a:endParaRPr>
            </a:p>
          </p:txBody>
        </p:sp>
        <p:sp>
          <p:nvSpPr>
            <p:cNvPr id="75796" name="Line 1052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FFFFFF"/>
                </a:solidFill>
                <a:latin typeface="Arial" charset="0"/>
                <a:cs typeface="ＭＳ Ｐゴシック" charset="-128"/>
              </a:endParaRPr>
            </a:p>
          </p:txBody>
        </p:sp>
        <p:sp>
          <p:nvSpPr>
            <p:cNvPr id="75797" name="Line 1053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FFFFFF"/>
                </a:solidFill>
                <a:latin typeface="Arial" charset="0"/>
                <a:cs typeface="ＭＳ Ｐゴシック" charset="-128"/>
              </a:endParaRPr>
            </a:p>
          </p:txBody>
        </p:sp>
        <p:sp>
          <p:nvSpPr>
            <p:cNvPr id="75798" name="Line 1054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FFFFFF"/>
                </a:solidFill>
                <a:latin typeface="Arial" charset="0"/>
                <a:cs typeface="ＭＳ Ｐゴシック" charset="-128"/>
              </a:endParaRPr>
            </a:p>
          </p:txBody>
        </p:sp>
        <p:grpSp>
          <p:nvGrpSpPr>
            <p:cNvPr id="74775" name="Group 1055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75802" name="Line 1056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FFFFFF"/>
                  </a:solidFill>
                  <a:latin typeface="Arial" charset="0"/>
                  <a:cs typeface="ＭＳ Ｐゴシック" charset="-128"/>
                </a:endParaRPr>
              </a:p>
            </p:txBody>
          </p:sp>
          <p:sp>
            <p:nvSpPr>
              <p:cNvPr id="75803" name="Line 1057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FFFFFF"/>
                  </a:solidFill>
                  <a:latin typeface="Arial" charset="0"/>
                  <a:cs typeface="ＭＳ Ｐゴシック" charset="-128"/>
                </a:endParaRPr>
              </a:p>
            </p:txBody>
          </p:sp>
          <p:sp>
            <p:nvSpPr>
              <p:cNvPr id="75804" name="Line 1058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FFFFFF"/>
                  </a:solidFill>
                  <a:latin typeface="Arial" charset="0"/>
                  <a:cs typeface="ＭＳ Ｐゴシック" charset="-128"/>
                </a:endParaRPr>
              </a:p>
            </p:txBody>
          </p:sp>
          <p:sp>
            <p:nvSpPr>
              <p:cNvPr id="75805" name="Line 1059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FFFFFF"/>
                  </a:solidFill>
                  <a:latin typeface="Arial" charset="0"/>
                  <a:cs typeface="ＭＳ Ｐゴシック" charset="-128"/>
                </a:endParaRPr>
              </a:p>
            </p:txBody>
          </p:sp>
          <p:sp>
            <p:nvSpPr>
              <p:cNvPr id="75806" name="Line 1060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>
                  <a:solidFill>
                    <a:srgbClr val="FFFFFF"/>
                  </a:solidFill>
                  <a:latin typeface="Arial" charset="0"/>
                  <a:cs typeface="ＭＳ Ｐゴシック" charset="-128"/>
                </a:endParaRPr>
              </a:p>
            </p:txBody>
          </p:sp>
        </p:grpSp>
        <p:sp>
          <p:nvSpPr>
            <p:cNvPr id="75800" name="Line 1061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FFFFFF"/>
                </a:solidFill>
                <a:latin typeface="Arial" charset="0"/>
                <a:cs typeface="ＭＳ Ｐゴシック" charset="-128"/>
              </a:endParaRPr>
            </a:p>
          </p:txBody>
        </p:sp>
        <p:sp>
          <p:nvSpPr>
            <p:cNvPr id="75801" name="Line 1062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FFFFFF"/>
                </a:solidFill>
                <a:latin typeface="Arial" charset="0"/>
                <a:cs typeface="ＭＳ Ｐゴシック" charset="-128"/>
              </a:endParaRPr>
            </a:p>
          </p:txBody>
        </p:sp>
      </p:grpSp>
      <p:sp>
        <p:nvSpPr>
          <p:cNvPr id="357415" name="Rectangle 106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57416" name="Rectangle 106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0"/>
                <a:cs typeface="Arial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57417" name="Rectangle 106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0"/>
                <a:cs typeface="Arial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57418" name="Rectangle 106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97DA1CAF-EFFD-40F5-A7E9-D811A0C47F23}" type="slidenum">
              <a:rPr lang="zh-CN" altLang="en-US" smtClean="0">
                <a:solidFill>
                  <a:srgbClr val="FFFFFF"/>
                </a:solidFill>
                <a:ea typeface="SimSun" pitchFamily="2" charset="-122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>
              <a:solidFill>
                <a:srgbClr val="FFFFFF"/>
              </a:solidFill>
              <a:ea typeface="SimSun" pitchFamily="2" charset="-122"/>
            </a:endParaRPr>
          </a:p>
        </p:txBody>
      </p:sp>
      <p:sp>
        <p:nvSpPr>
          <p:cNvPr id="357419" name="Rectangle 106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29082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466" name="Group 1026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365571" name="Freeform 1027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>
                <a:gd name="T0" fmla="*/ 4800 w 4806"/>
                <a:gd name="T1" fmla="*/ 299 h 665"/>
                <a:gd name="T2" fmla="*/ 0 w 4806"/>
                <a:gd name="T3" fmla="*/ 665 h 665"/>
                <a:gd name="T4" fmla="*/ 0 w 4806"/>
                <a:gd name="T5" fmla="*/ 0 h 665"/>
                <a:gd name="T6" fmla="*/ 4806 w 4806"/>
                <a:gd name="T7" fmla="*/ 1 h 665"/>
                <a:gd name="T8" fmla="*/ 4800 w 4806"/>
                <a:gd name="T9" fmla="*/ 153 h 665"/>
                <a:gd name="T10" fmla="*/ 4800 w 4806"/>
                <a:gd name="T11" fmla="*/ 299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FFFFFF"/>
                </a:solidFill>
                <a:latin typeface="Arial" charset="0"/>
                <a:ea typeface="SimSun" pitchFamily="2" charset="-122"/>
                <a:cs typeface="Arial" charset="0"/>
              </a:endParaRPr>
            </a:p>
          </p:txBody>
        </p:sp>
        <p:sp>
          <p:nvSpPr>
            <p:cNvPr id="63497" name="Freeform 1028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FFFFFF"/>
                </a:solidFill>
                <a:latin typeface="Arial" charset="0"/>
                <a:cs typeface="ＭＳ Ｐゴシック" charset="-128"/>
              </a:endParaRPr>
            </a:p>
          </p:txBody>
        </p:sp>
      </p:grpSp>
      <p:sp>
        <p:nvSpPr>
          <p:cNvPr id="365573" name="Rectangle 102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65574" name="Rectangle 103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65575" name="Rectangle 103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0"/>
                <a:cs typeface="Arial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65576" name="Rectangle 103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0"/>
                <a:cs typeface="Arial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65577" name="Rectangle 103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97DA1CAF-EFFD-40F5-A7E9-D811A0C47F23}" type="slidenum">
              <a:rPr lang="zh-CN" altLang="en-US" smtClean="0">
                <a:solidFill>
                  <a:srgbClr val="FFFFFF"/>
                </a:solidFill>
                <a:ea typeface="SimSun" pitchFamily="2" charset="-122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>
              <a:solidFill>
                <a:srgbClr val="FFFFFF"/>
              </a:solidFill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1488809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466" name="Group 1026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365571" name="Freeform 1027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>
                <a:gd name="T0" fmla="*/ 4800 w 4806"/>
                <a:gd name="T1" fmla="*/ 299 h 665"/>
                <a:gd name="T2" fmla="*/ 0 w 4806"/>
                <a:gd name="T3" fmla="*/ 665 h 665"/>
                <a:gd name="T4" fmla="*/ 0 w 4806"/>
                <a:gd name="T5" fmla="*/ 0 h 665"/>
                <a:gd name="T6" fmla="*/ 4806 w 4806"/>
                <a:gd name="T7" fmla="*/ 1 h 665"/>
                <a:gd name="T8" fmla="*/ 4800 w 4806"/>
                <a:gd name="T9" fmla="*/ 153 h 665"/>
                <a:gd name="T10" fmla="*/ 4800 w 4806"/>
                <a:gd name="T11" fmla="*/ 299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FFFFFF"/>
                </a:solidFill>
                <a:latin typeface="Arial" charset="0"/>
                <a:ea typeface="SimSun" pitchFamily="2" charset="-122"/>
                <a:cs typeface="Arial" charset="0"/>
              </a:endParaRPr>
            </a:p>
          </p:txBody>
        </p:sp>
        <p:sp>
          <p:nvSpPr>
            <p:cNvPr id="63497" name="Freeform 1028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FFFFFF"/>
                </a:solidFill>
                <a:latin typeface="Arial" charset="0"/>
                <a:cs typeface="ＭＳ Ｐゴシック" charset="-128"/>
              </a:endParaRPr>
            </a:p>
          </p:txBody>
        </p:sp>
      </p:grpSp>
      <p:sp>
        <p:nvSpPr>
          <p:cNvPr id="365573" name="Rectangle 102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65574" name="Rectangle 103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65575" name="Rectangle 103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0"/>
                <a:cs typeface="Arial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65576" name="Rectangle 103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0"/>
                <a:cs typeface="Arial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65577" name="Rectangle 103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97DA1CAF-EFFD-40F5-A7E9-D811A0C47F23}" type="slidenum">
              <a:rPr lang="zh-CN" altLang="en-US" smtClean="0">
                <a:solidFill>
                  <a:srgbClr val="FFFFFF"/>
                </a:solidFill>
                <a:ea typeface="SimSun" pitchFamily="2" charset="-122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>
              <a:solidFill>
                <a:srgbClr val="FFFFFF"/>
              </a:solidFill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224651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02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50000">
                <a:srgbClr val="121D91"/>
              </a:gs>
              <a:gs pos="100000">
                <a:srgbClr val="000000"/>
              </a:gs>
            </a:gsLst>
            <a:lin ang="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71715" name="Text Box 1027"/>
          <p:cNvSpPr txBox="1">
            <a:spLocks noChangeArrowheads="1"/>
          </p:cNvSpPr>
          <p:nvPr/>
        </p:nvSpPr>
        <p:spPr bwMode="auto">
          <a:xfrm>
            <a:off x="760413" y="6561138"/>
            <a:ext cx="876300" cy="2190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82058" tIns="41029" rIns="82058" bIns="41029" anchor="ctr">
            <a:spAutoFit/>
          </a:bodyPr>
          <a:lstStyle>
            <a:lvl1pPr defTabSz="82073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09575" defTabSz="820738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20738" defTabSz="820738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30313" defTabSz="820738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641475" defTabSz="820738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098675" defTabSz="8207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555875" defTabSz="8207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013075" defTabSz="8207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470275" defTabSz="8207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800" b="1" smtClean="0">
                <a:solidFill>
                  <a:srgbClr val="FFFFFF"/>
                </a:solidFill>
              </a:rPr>
              <a:t>© </a:t>
            </a:r>
            <a:r>
              <a:rPr lang="en-US" sz="900" b="1" smtClean="0">
                <a:solidFill>
                  <a:srgbClr val="FFFFFF"/>
                </a:solidFill>
              </a:rPr>
              <a:t>2004</a:t>
            </a:r>
            <a:r>
              <a:rPr lang="en-US" sz="800" b="1" smtClean="0">
                <a:solidFill>
                  <a:srgbClr val="FFFFFF"/>
                </a:solidFill>
              </a:rPr>
              <a:t> TBBMI</a:t>
            </a:r>
          </a:p>
        </p:txBody>
      </p:sp>
      <p:sp>
        <p:nvSpPr>
          <p:cNvPr id="62468" name="Rectangle 1028"/>
          <p:cNvSpPr>
            <a:spLocks noChangeArrowheads="1"/>
          </p:cNvSpPr>
          <p:nvPr/>
        </p:nvSpPr>
        <p:spPr bwMode="auto">
          <a:xfrm>
            <a:off x="7926388" y="6527800"/>
            <a:ext cx="622300" cy="24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58" tIns="41029" rIns="82058" bIns="41029" anchor="ctr">
            <a:spAutoFit/>
          </a:bodyPr>
          <a:lstStyle/>
          <a:p>
            <a:pPr defTabSz="82073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b="1">
                <a:solidFill>
                  <a:srgbClr val="FFFFFF"/>
                </a:solidFill>
                <a:latin typeface="Comic Sans MS" charset="0"/>
                <a:ea typeface="Arial" charset="0"/>
                <a:cs typeface="Arial" charset="0"/>
              </a:rPr>
              <a:t>8.0.08.</a:t>
            </a:r>
          </a:p>
        </p:txBody>
      </p:sp>
      <p:sp>
        <p:nvSpPr>
          <p:cNvPr id="371717" name="Rectangle 1029"/>
          <p:cNvSpPr>
            <a:spLocks noChangeArrowheads="1"/>
          </p:cNvSpPr>
          <p:nvPr/>
        </p:nvSpPr>
        <p:spPr bwMode="auto">
          <a:xfrm>
            <a:off x="461963" y="106363"/>
            <a:ext cx="4060825" cy="9302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66">
                <a:alpha val="74998"/>
              </a:srgbClr>
            </a:outerShdw>
          </a:effectLst>
          <a:extLst/>
        </p:spPr>
        <p:txBody>
          <a:bodyPr lIns="91176" tIns="45588" rIns="91176" bIns="45588">
            <a:spAutoFit/>
          </a:bodyPr>
          <a:lstStyle/>
          <a:p>
            <a:pPr defTabSz="903288" eaLnBrk="0" fontAlgn="base" hangingPunct="0">
              <a:lnSpc>
                <a:spcPct val="12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200" b="1">
                <a:solidFill>
                  <a:srgbClr val="FFFF00"/>
                </a:solidFill>
                <a:latin typeface="Helvetica" charset="0"/>
                <a:ea typeface="SimSun" pitchFamily="2" charset="-122"/>
                <a:cs typeface="Arial" charset="0"/>
              </a:rPr>
              <a:t>The  New Testament          Comes Together</a:t>
            </a:r>
          </a:p>
        </p:txBody>
      </p:sp>
    </p:spTree>
    <p:extLst>
      <p:ext uri="{BB962C8B-B14F-4D97-AF65-F5344CB8AC3E}">
        <p14:creationId xmlns:p14="http://schemas.microsoft.com/office/powerpoint/2010/main" val="2286270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</p:sldLayoutIdLst>
  <p:transition xmlns:p14="http://schemas.microsoft.com/office/powerpoint/2010/main">
    <p:cut/>
  </p:transition>
  <p:txStyles>
    <p:titleStyle>
      <a:lvl1pPr algn="ctr" defTabSz="903288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+mj-lt"/>
          <a:ea typeface="+mj-ea"/>
          <a:cs typeface="ＭＳ Ｐゴシック" charset="-128"/>
        </a:defRPr>
      </a:lvl1pPr>
      <a:lvl2pPr algn="ctr" defTabSz="903288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Times" charset="0"/>
          <a:ea typeface="ＭＳ Ｐゴシック" charset="0"/>
          <a:cs typeface="ＭＳ Ｐゴシック" charset="-128"/>
        </a:defRPr>
      </a:lvl2pPr>
      <a:lvl3pPr algn="ctr" defTabSz="903288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Times" charset="0"/>
          <a:ea typeface="ＭＳ Ｐゴシック" charset="0"/>
          <a:cs typeface="ＭＳ Ｐゴシック" charset="-128"/>
        </a:defRPr>
      </a:lvl3pPr>
      <a:lvl4pPr algn="ctr" defTabSz="903288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Times" charset="0"/>
          <a:ea typeface="ＭＳ Ｐゴシック" charset="0"/>
          <a:cs typeface="ＭＳ Ｐゴシック" charset="-128"/>
        </a:defRPr>
      </a:lvl4pPr>
      <a:lvl5pPr algn="ctr" defTabSz="903288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Times" charset="0"/>
          <a:ea typeface="ＭＳ Ｐゴシック" charset="0"/>
          <a:cs typeface="ＭＳ Ｐゴシック" charset="-128"/>
        </a:defRPr>
      </a:lvl5pPr>
      <a:lvl6pPr marL="457200" algn="ctr" defTabSz="903288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defTabSz="903288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defTabSz="903288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defTabSz="903288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39725" indent="-339725" algn="l" defTabSz="903288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3100">
          <a:solidFill>
            <a:schemeClr val="tx1"/>
          </a:solidFill>
          <a:latin typeface="+mn-lt"/>
          <a:ea typeface="+mn-ea"/>
          <a:cs typeface="ＭＳ Ｐゴシック" charset="-128"/>
        </a:defRPr>
      </a:lvl1pPr>
      <a:lvl2pPr marL="733425" indent="-282575" algn="l" defTabSz="903288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28713" indent="-225425" algn="l" defTabSz="903288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300">
          <a:solidFill>
            <a:schemeClr val="tx1"/>
          </a:solidFill>
          <a:latin typeface="+mn-lt"/>
          <a:ea typeface="+mn-ea"/>
        </a:defRPr>
      </a:lvl3pPr>
      <a:lvl4pPr marL="1579563" indent="-225425" algn="l" defTabSz="903288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32000" indent="-227013" algn="l" defTabSz="903288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489200" indent="-227013" algn="l" defTabSz="903288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  <a:ea typeface="+mn-ea"/>
        </a:defRPr>
      </a:lvl6pPr>
      <a:lvl7pPr marL="2946400" indent="-227013" algn="l" defTabSz="903288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  <a:ea typeface="+mn-ea"/>
        </a:defRPr>
      </a:lvl7pPr>
      <a:lvl8pPr marL="3403600" indent="-227013" algn="l" defTabSz="903288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  <a:ea typeface="+mn-ea"/>
        </a:defRPr>
      </a:lvl8pPr>
      <a:lvl9pPr marL="3860800" indent="-227013" algn="l" defTabSz="903288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102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latin typeface="Arial" pitchFamily="-111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/>
          </a:p>
        </p:txBody>
      </p:sp>
      <p:sp>
        <p:nvSpPr>
          <p:cNvPr id="125955" name="Rectangle 102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97DA1CAF-EFFD-40F5-A7E9-D811A0C47F23}" type="slidenum">
              <a:rPr lang="zh-CN" altLang="en-US" smtClean="0">
                <a:latin typeface="Arial" pitchFamily="34" charset="0"/>
                <a:ea typeface="SimSun" pitchFamily="2" charset="-122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>
              <a:latin typeface="Arial" pitchFamily="34" charset="0"/>
              <a:ea typeface="SimSun" pitchFamily="2" charset="-122"/>
            </a:endParaRPr>
          </a:p>
        </p:txBody>
      </p:sp>
      <p:grpSp>
        <p:nvGrpSpPr>
          <p:cNvPr id="256004" name="Group 1028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256008" name="Group 1029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25958" name="Freeform 1030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FFFFFF"/>
                  </a:solidFill>
                  <a:latin typeface="Comic Sans MS" pitchFamily="-111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25959" name="Freeform 1031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FFFFFF"/>
                  </a:solidFill>
                  <a:latin typeface="Comic Sans MS" pitchFamily="-111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25960" name="Freeform 1032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FFFFFF"/>
                  </a:solidFill>
                  <a:latin typeface="Comic Sans MS" pitchFamily="-111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0126" name="Freeform 1033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FFFFFF"/>
                  </a:solidFill>
                  <a:latin typeface="Comic Sans MS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25962" name="Freeform 1034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FFFFFF"/>
                  </a:solidFill>
                  <a:latin typeface="Comic Sans MS" pitchFamily="-111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  <p:sp>
          <p:nvSpPr>
            <p:cNvPr id="125963" name="Freeform 1035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latin typeface="Comic Sans MS" pitchFamily="-111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0122" name="Freeform 1036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FFFF"/>
                </a:solidFill>
                <a:latin typeface="Comic Sans MS" charset="0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125965" name="Rectangle 1037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25966" name="Rectangle 103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FFFF"/>
                </a:solidFill>
                <a:latin typeface="Arial" pitchFamily="-111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/>
          </a:p>
        </p:txBody>
      </p:sp>
      <p:sp>
        <p:nvSpPr>
          <p:cNvPr id="125967" name="Rectangle 103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9683640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58" r:id="rId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0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10" charset="-128"/>
          <a:cs typeface="ＭＳ Ｐゴシック" pitchFamily="-11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0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1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Geneva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9.xml"/><Relationship Id="rId2" Type="http://schemas.openxmlformats.org/officeDocument/2006/relationships/slideLayout" Target="../slideLayouts/slideLayout80.xml"/><Relationship Id="rId3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0.xml"/><Relationship Id="rId2" Type="http://schemas.openxmlformats.org/officeDocument/2006/relationships/slideLayout" Target="../slideLayouts/slideLayout80.xml"/><Relationship Id="rId3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1.xml"/><Relationship Id="rId2" Type="http://schemas.openxmlformats.org/officeDocument/2006/relationships/slideLayout" Target="../slideLayouts/slideLayout80.xml"/><Relationship Id="rId3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20.xml"/><Relationship Id="rId3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92.xml"/><Relationship Id="rId2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imgres?imgurl=www.civ3.com/images/civ_01bab-ham.gif&amp;imgrefurl=http://www.civ3.com/civoftheweek.cfm?civ=Babylonians&amp;h=156&amp;w=120&amp;prev=/images?q=Arameans&amp;svnum=10&amp;hl=en&amp;lr=&amp;ie=UTF-8&amp;oe=UTF-8" TargetMode="External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114.xml"/><Relationship Id="rId2" Type="http://schemas.openxmlformats.org/officeDocument/2006/relationships/notesSlide" Target="../notesSlides/notesSlide2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8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5.jpeg"/><Relationship Id="rId1" Type="http://schemas.openxmlformats.org/officeDocument/2006/relationships/themeOverride" Target="../theme/themeOverride2.xml"/><Relationship Id="rId2" Type="http://schemas.openxmlformats.org/officeDocument/2006/relationships/slideLayout" Target="../slideLayouts/slideLayout3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168.xml"/><Relationship Id="rId2" Type="http://schemas.openxmlformats.org/officeDocument/2006/relationships/notesSlide" Target="../notesSlides/notesSlide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5" Type="http://schemas.openxmlformats.org/officeDocument/2006/relationships/image" Target="../media/image33.emf"/><Relationship Id="rId6" Type="http://schemas.openxmlformats.org/officeDocument/2006/relationships/image" Target="../media/image34.emf"/><Relationship Id="rId7" Type="http://schemas.openxmlformats.org/officeDocument/2006/relationships/image" Target="../media/image35.emf"/><Relationship Id="rId1" Type="http://schemas.openxmlformats.org/officeDocument/2006/relationships/slideLayout" Target="../slideLayouts/slideLayout181.xml"/><Relationship Id="rId2" Type="http://schemas.openxmlformats.org/officeDocument/2006/relationships/notesSlide" Target="../notesSlides/notesSlide2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6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emf"/><Relationship Id="rId1" Type="http://schemas.openxmlformats.org/officeDocument/2006/relationships/slideLayout" Target="../slideLayouts/slideLayout181.xml"/><Relationship Id="rId2" Type="http://schemas.openxmlformats.org/officeDocument/2006/relationships/notesSlide" Target="../notesSlides/notesSlide2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8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9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4.xml"/><Relationship Id="rId2" Type="http://schemas.openxmlformats.org/officeDocument/2006/relationships/image" Target="../media/image40.emf"/><Relationship Id="rId3" Type="http://schemas.openxmlformats.org/officeDocument/2006/relationships/image" Target="../media/image41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7.xml"/><Relationship Id="rId2" Type="http://schemas.openxmlformats.org/officeDocument/2006/relationships/notesSlide" Target="../notesSlides/notesSlide3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tunframed.com/images/artists54/rembra249.jpg" TargetMode="External"/><Relationship Id="rId4" Type="http://schemas.openxmlformats.org/officeDocument/2006/relationships/image" Target="../media/image42.jpeg"/><Relationship Id="rId1" Type="http://schemas.openxmlformats.org/officeDocument/2006/relationships/slideLayout" Target="../slideLayouts/slideLayout210.xml"/><Relationship Id="rId2" Type="http://schemas.openxmlformats.org/officeDocument/2006/relationships/notesSlide" Target="../notesSlides/notesSlide3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226.xml"/><Relationship Id="rId2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6.jpeg"/><Relationship Id="rId1" Type="http://schemas.openxmlformats.org/officeDocument/2006/relationships/themeOverride" Target="../theme/themeOverride3.xml"/><Relationship Id="rId2" Type="http://schemas.openxmlformats.org/officeDocument/2006/relationships/slideLayout" Target="../slideLayouts/slideLayout3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2.xml"/><Relationship Id="rId2" Type="http://schemas.openxmlformats.org/officeDocument/2006/relationships/notesSlide" Target="../notesSlides/notesSlide3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2.xml"/><Relationship Id="rId2" Type="http://schemas.openxmlformats.org/officeDocument/2006/relationships/notesSlide" Target="../notesSlides/notesSlide3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7.jpeg"/><Relationship Id="rId1" Type="http://schemas.openxmlformats.org/officeDocument/2006/relationships/themeOverride" Target="../theme/themeOverride4.xml"/><Relationship Id="rId2" Type="http://schemas.openxmlformats.org/officeDocument/2006/relationships/slideLayout" Target="../slideLayouts/slideLayout4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8.jpeg"/><Relationship Id="rId1" Type="http://schemas.openxmlformats.org/officeDocument/2006/relationships/themeOverride" Target="../theme/themeOverride5.xml"/><Relationship Id="rId2" Type="http://schemas.openxmlformats.org/officeDocument/2006/relationships/slideLayout" Target="../slideLayouts/slideLayout5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9.png"/><Relationship Id="rId1" Type="http://schemas.openxmlformats.org/officeDocument/2006/relationships/themeOverride" Target="../theme/themeOverride6.xml"/><Relationship Id="rId2" Type="http://schemas.openxmlformats.org/officeDocument/2006/relationships/slideLayout" Target="../slideLayouts/slideLayout7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10.jpeg"/><Relationship Id="rId1" Type="http://schemas.openxmlformats.org/officeDocument/2006/relationships/themeOverride" Target="../theme/themeOverride7.xml"/><Relationship Id="rId2" Type="http://schemas.openxmlformats.org/officeDocument/2006/relationships/slideLayout" Target="../slideLayouts/slideLayout8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10.jpeg"/><Relationship Id="rId1" Type="http://schemas.openxmlformats.org/officeDocument/2006/relationships/themeOverride" Target="../theme/themeOverride8.xml"/><Relationship Id="rId2" Type="http://schemas.openxmlformats.org/officeDocument/2006/relationships/slideLayout" Target="../slideLayouts/slideLayout8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v 17 usa Flag-Bib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96"/>
            <a:ext cx="9144000" cy="6065520"/>
          </a:xfrm>
          <a:prstGeom prst="rect">
            <a:avLst/>
          </a:prstGeom>
        </p:spPr>
      </p:pic>
      <p:sp>
        <p:nvSpPr>
          <p:cNvPr id="382977" name="Title 1"/>
          <p:cNvSpPr>
            <a:spLocks noGrp="1"/>
          </p:cNvSpPr>
          <p:nvPr>
            <p:ph type="title"/>
          </p:nvPr>
        </p:nvSpPr>
        <p:spPr>
          <a:xfrm>
            <a:off x="3710" y="265503"/>
            <a:ext cx="9104794" cy="2121212"/>
          </a:xfrm>
          <a:extLst/>
        </p:spPr>
        <p:txBody>
          <a:bodyPr/>
          <a:lstStyle/>
          <a:p>
            <a:pPr>
              <a:defRPr/>
            </a:pPr>
            <a:r>
              <a:rPr lang="zh-TW" altLang="en-US" sz="6600" b="1" dirty="0">
                <a:solidFill>
                  <a:srgbClr val="FFFFFF"/>
                </a:solidFill>
                <a:effectLst>
                  <a:glow rad="266700">
                    <a:srgbClr val="000000">
                      <a:alpha val="89000"/>
                    </a:srgbClr>
                  </a:glow>
                </a:effectLst>
                <a:latin typeface="Arial" charset="0"/>
                <a:ea typeface="ＭＳ Ｐゴシック" charset="0"/>
              </a:rPr>
              <a:t>文化处境下之诠释</a:t>
            </a:r>
            <a:endParaRPr lang="en-US" sz="6600" b="1" dirty="0">
              <a:solidFill>
                <a:srgbClr val="FFFFFF"/>
              </a:solidFill>
              <a:effectLst>
                <a:glow rad="266700">
                  <a:srgbClr val="000000">
                    <a:alpha val="89000"/>
                  </a:srgbClr>
                </a:glo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382978" name="Text Box 5"/>
          <p:cNvSpPr txBox="1">
            <a:spLocks noChangeArrowheads="1"/>
          </p:cNvSpPr>
          <p:nvPr/>
        </p:nvSpPr>
        <p:spPr bwMode="auto">
          <a:xfrm>
            <a:off x="8410326" y="44624"/>
            <a:ext cx="5270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 smtClean="0">
                <a:solidFill>
                  <a:srgbClr val="FFFFFF"/>
                </a:solidFill>
                <a:effectLst>
                  <a:glow rad="266700">
                    <a:srgbClr val="000000">
                      <a:alpha val="89000"/>
                    </a:srgbClr>
                  </a:glow>
                </a:effectLst>
              </a:rPr>
              <a:t>46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-36513" y="5263026"/>
            <a:ext cx="9288463" cy="1594973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rgbClr val="FFFFFF"/>
                </a:solidFill>
                <a:effectLst>
                  <a:glow rad="266700">
                    <a:srgbClr val="000000">
                      <a:alpha val="89000"/>
                    </a:srgbClr>
                  </a:glow>
                </a:effectLst>
                <a:latin typeface="Arial" charset="0"/>
                <a:ea typeface="ＭＳ Ｐゴシック" charset="0"/>
                <a:cs typeface="Arial"/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2800" dirty="0"/>
              <a:t>Dr Rick Griffith</a:t>
            </a:r>
          </a:p>
          <a:p>
            <a:r>
              <a:rPr lang="en-US" sz="2800" dirty="0"/>
              <a:t>Singapore Bible College</a:t>
            </a:r>
          </a:p>
          <a:p>
            <a:r>
              <a:rPr lang="en-US" sz="2800" dirty="0" err="1"/>
              <a:t>Biblestudydownloads.com</a:t>
            </a:r>
            <a:endParaRPr lang="en-US" sz="2800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-36513" y="3858516"/>
            <a:ext cx="9104794" cy="126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pPr>
              <a:defRPr/>
            </a:pPr>
            <a:endParaRPr lang="en-US" sz="5400" b="1" dirty="0">
              <a:solidFill>
                <a:srgbClr val="FFFFFF"/>
              </a:solidFill>
              <a:effectLst>
                <a:glow rad="266700">
                  <a:srgbClr val="000000">
                    <a:alpha val="89000"/>
                  </a:srgbClr>
                </a:glow>
              </a:effectLst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6476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010" name="Picture 6" descr="Elder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"/>
            <a:ext cx="2051720" cy="2420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0" y="0"/>
            <a:ext cx="6934200" cy="914400"/>
          </a:xfrm>
          <a:solidFill>
            <a:srgbClr val="800000"/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>
              <a:buFont typeface="Wingdings" charset="0"/>
              <a:buNone/>
            </a:pPr>
            <a:r>
              <a:rPr lang="zh-CN" altLang="en-US" sz="48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以色列的长老们</a:t>
            </a:r>
            <a:endParaRPr lang="en-US" sz="48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99012" name="Text Box 14"/>
          <p:cNvSpPr txBox="1">
            <a:spLocks noChangeArrowheads="1"/>
          </p:cNvSpPr>
          <p:nvPr/>
        </p:nvSpPr>
        <p:spPr bwMode="auto">
          <a:xfrm>
            <a:off x="9160693" y="69850"/>
            <a:ext cx="523875" cy="4635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FFFF"/>
                </a:solidFill>
                <a:cs typeface="Arial" charset="0"/>
              </a:rPr>
              <a:t>50</a:t>
            </a:r>
            <a:endParaRPr lang="en-US" sz="2400" b="1">
              <a:solidFill>
                <a:srgbClr val="FFFF66"/>
              </a:solidFill>
              <a:cs typeface="Arial" charset="0"/>
            </a:endParaRPr>
          </a:p>
        </p:txBody>
      </p:sp>
      <p:sp>
        <p:nvSpPr>
          <p:cNvPr id="6" name="Content Placeholder 1"/>
          <p:cNvSpPr txBox="1">
            <a:spLocks/>
          </p:cNvSpPr>
          <p:nvPr/>
        </p:nvSpPr>
        <p:spPr bwMode="auto">
          <a:xfrm>
            <a:off x="228600" y="1143000"/>
            <a:ext cx="8915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514350" indent="-5143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</a:pPr>
            <a:r>
              <a:rPr lang="en-US" altLang="zh-CN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	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</a:pPr>
            <a:r>
              <a:rPr lang="en-US" altLang="zh-CN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	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</a:pPr>
            <a:r>
              <a:rPr lang="en-US" altLang="zh-CN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8.	</a:t>
            </a:r>
            <a:r>
              <a:rPr lang="zh-CN" alt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长老的智慧受到尊敬</a:t>
            </a:r>
            <a:r>
              <a:rPr 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(</a:t>
            </a:r>
            <a:r>
              <a:rPr lang="zh-CN" alt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诗篇</a:t>
            </a:r>
            <a:r>
              <a:rPr 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. 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107:32; </a:t>
            </a:r>
            <a:r>
              <a:rPr lang="zh-CN" alt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箴言</a:t>
            </a:r>
            <a:r>
              <a:rPr 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/>
            </a:r>
            <a:b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</a:b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31:23; </a:t>
            </a:r>
            <a:r>
              <a:rPr lang="zh-CN" alt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耶哀</a:t>
            </a:r>
            <a:r>
              <a:rPr 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. 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4:16; 5:12)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</a:pPr>
            <a:r>
              <a:rPr lang="en-US" altLang="zh-CN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9.	</a:t>
            </a:r>
            <a:r>
              <a:rPr lang="zh-CN" alt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长老为王治国献计</a:t>
            </a:r>
            <a:r>
              <a:rPr 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(</a:t>
            </a:r>
            <a:r>
              <a:rPr lang="zh-CN" alt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列王上</a:t>
            </a:r>
            <a:r>
              <a:rPr 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12:6-8, 13; 20:7-8; </a:t>
            </a:r>
            <a:r>
              <a:rPr lang="zh-CN" alt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耶利米</a:t>
            </a:r>
            <a:r>
              <a:rPr 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26:17) </a:t>
            </a:r>
            <a:r>
              <a:rPr lang="zh-CN" alt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和施膏王权得力</a:t>
            </a:r>
            <a:r>
              <a:rPr 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(</a:t>
            </a:r>
            <a:r>
              <a:rPr lang="zh-CN" alt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历代上</a:t>
            </a:r>
            <a:r>
              <a:rPr 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11:3)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</a:pPr>
            <a:r>
              <a:rPr lang="en-US" altLang="zh-CN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10.	</a:t>
            </a:r>
            <a:r>
              <a:rPr lang="zh-CN" alt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长老听从先知指示</a:t>
            </a:r>
            <a:r>
              <a:rPr 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(</a:t>
            </a:r>
            <a:r>
              <a:rPr lang="zh-CN" alt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以利亚在历代下</a:t>
            </a:r>
            <a:r>
              <a:rPr 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6:32; </a:t>
            </a:r>
            <a:r>
              <a:rPr lang="zh-CN" alt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以西结在</a:t>
            </a:r>
            <a:r>
              <a:rPr 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zh-CN" alt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以西结</a:t>
            </a:r>
            <a:r>
              <a:rPr 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14:1)</a:t>
            </a:r>
          </a:p>
        </p:txBody>
      </p:sp>
    </p:spTree>
    <p:extLst>
      <p:ext uri="{BB962C8B-B14F-4D97-AF65-F5344CB8AC3E}">
        <p14:creationId xmlns:p14="http://schemas.microsoft.com/office/powerpoint/2010/main" val="1565596824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034" name="Picture 6" descr="Elder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190" y="0"/>
            <a:ext cx="1380810" cy="16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0" y="0"/>
            <a:ext cx="6934200" cy="914400"/>
          </a:xfrm>
          <a:solidFill>
            <a:srgbClr val="800000"/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>
              <a:buFont typeface="Wingdings" charset="0"/>
              <a:buNone/>
            </a:pPr>
            <a:r>
              <a:rPr lang="zh-CN" altLang="en-US" sz="48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以色列的长老们</a:t>
            </a:r>
            <a:endParaRPr lang="en-US" sz="48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00036" name="Text Box 14"/>
          <p:cNvSpPr txBox="1">
            <a:spLocks noChangeArrowheads="1"/>
          </p:cNvSpPr>
          <p:nvPr/>
        </p:nvSpPr>
        <p:spPr bwMode="auto">
          <a:xfrm>
            <a:off x="9232701" y="69850"/>
            <a:ext cx="523875" cy="4635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FFFF"/>
                </a:solidFill>
                <a:cs typeface="Arial" charset="0"/>
              </a:rPr>
              <a:t>50</a:t>
            </a:r>
            <a:endParaRPr lang="en-US" sz="2400" b="1">
              <a:solidFill>
                <a:srgbClr val="FFFF66"/>
              </a:solidFill>
              <a:cs typeface="Arial" charset="0"/>
            </a:endParaRPr>
          </a:p>
        </p:txBody>
      </p:sp>
      <p:sp>
        <p:nvSpPr>
          <p:cNvPr id="6" name="Content Placeholder 1"/>
          <p:cNvSpPr txBox="1">
            <a:spLocks/>
          </p:cNvSpPr>
          <p:nvPr/>
        </p:nvSpPr>
        <p:spPr bwMode="auto">
          <a:xfrm>
            <a:off x="228600" y="1143000"/>
            <a:ext cx="8915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514350" indent="-5143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</a:pPr>
            <a:r>
              <a:rPr lang="en-US" altLang="zh-CN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11.</a:t>
            </a:r>
            <a:r>
              <a:rPr lang="zh-CN" alt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长老与其他行政官一同管理： </a:t>
            </a:r>
            <a:endParaRPr lang="en-US" altLang="zh-CN" sz="2800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</a:pPr>
            <a:r>
              <a:rPr 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	</a:t>
            </a:r>
            <a:r>
              <a:rPr lang="zh-CN" alt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宫殿行政官</a:t>
            </a:r>
            <a:r>
              <a:rPr 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, </a:t>
            </a:r>
            <a:r>
              <a:rPr lang="zh-CN" alt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市长</a:t>
            </a:r>
            <a:r>
              <a:rPr 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, </a:t>
            </a:r>
            <a:r>
              <a:rPr lang="zh-CN" alt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和</a:t>
            </a:r>
            <a:r>
              <a:rPr 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zh-CN" alt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官长</a:t>
            </a:r>
            <a:r>
              <a:rPr 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(</a:t>
            </a:r>
            <a:r>
              <a:rPr lang="zh-CN" alt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列王下</a:t>
            </a:r>
            <a:r>
              <a:rPr 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10:1, 5). </a:t>
            </a:r>
            <a:r>
              <a:rPr lang="zh-CN" alt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他们的决定在流放后甚有权势</a:t>
            </a:r>
            <a:r>
              <a:rPr 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(</a:t>
            </a:r>
            <a:r>
              <a:rPr lang="zh-CN" alt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以斯拉</a:t>
            </a:r>
            <a:r>
              <a:rPr 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10:8, 14</a:t>
            </a:r>
            <a:r>
              <a:rPr 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). </a:t>
            </a:r>
            <a:endParaRPr lang="en-US" sz="28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</a:pPr>
            <a:r>
              <a:rPr lang="en-US" altLang="zh-CN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12.</a:t>
            </a:r>
            <a:r>
              <a:rPr lang="zh-CN" alt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旧约长老们往往没根据圣经带领人民</a:t>
            </a:r>
            <a:endParaRPr lang="en-US" sz="28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</a:pPr>
            <a:r>
              <a:rPr lang="en-US" altLang="zh-CN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13.</a:t>
            </a:r>
            <a:r>
              <a:rPr lang="zh-CN" alt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长老们将在千禧年基督称王时管理以色列</a:t>
            </a:r>
            <a:r>
              <a:rPr 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(</a:t>
            </a:r>
            <a:r>
              <a:rPr lang="zh-CN" alt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以赛亚</a:t>
            </a:r>
            <a:r>
              <a:rPr 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24:23)</a:t>
            </a:r>
          </a:p>
        </p:txBody>
      </p:sp>
    </p:spTree>
    <p:extLst>
      <p:ext uri="{BB962C8B-B14F-4D97-AF65-F5344CB8AC3E}">
        <p14:creationId xmlns:p14="http://schemas.microsoft.com/office/powerpoint/2010/main" val="3709909182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058" name="Picture 6" descr="Elder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0"/>
            <a:ext cx="2209800" cy="260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0" y="0"/>
            <a:ext cx="6934200" cy="914400"/>
          </a:xfrm>
          <a:solidFill>
            <a:srgbClr val="800000"/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>
              <a:buFont typeface="Wingdings" charset="0"/>
              <a:buNone/>
            </a:pPr>
            <a:r>
              <a:rPr lang="zh-CN" altLang="en-US" sz="48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以色列的长老们</a:t>
            </a:r>
            <a:endParaRPr lang="en-US" sz="48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01060" name="Text Box 14"/>
          <p:cNvSpPr txBox="1">
            <a:spLocks noChangeArrowheads="1"/>
          </p:cNvSpPr>
          <p:nvPr/>
        </p:nvSpPr>
        <p:spPr bwMode="auto">
          <a:xfrm>
            <a:off x="9304709" y="69850"/>
            <a:ext cx="523875" cy="4635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FFFF"/>
                </a:solidFill>
                <a:cs typeface="Arial" charset="0"/>
              </a:rPr>
              <a:t>51</a:t>
            </a:r>
            <a:endParaRPr lang="en-US" sz="2400" b="1">
              <a:solidFill>
                <a:srgbClr val="FFFF66"/>
              </a:solidFill>
              <a:cs typeface="Arial" charset="0"/>
            </a:endParaRPr>
          </a:p>
        </p:txBody>
      </p:sp>
      <p:sp>
        <p:nvSpPr>
          <p:cNvPr id="6" name="Content Placeholder 1"/>
          <p:cNvSpPr txBox="1">
            <a:spLocks/>
          </p:cNvSpPr>
          <p:nvPr/>
        </p:nvSpPr>
        <p:spPr bwMode="auto">
          <a:xfrm>
            <a:off x="228600" y="1143000"/>
            <a:ext cx="8915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514350" indent="-5143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</a:pPr>
            <a:endParaRPr lang="en-US" altLang="zh-CN" sz="3200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</a:pPr>
            <a:endParaRPr lang="en-US" altLang="zh-CN" sz="3200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</a:pPr>
            <a:endParaRPr lang="en-US" altLang="zh-CN" sz="3200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</a:pPr>
            <a:r>
              <a:rPr lang="en-US" altLang="zh-CN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13.</a:t>
            </a:r>
            <a:r>
              <a:rPr lang="zh-CN" alt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可惜的是，旧约没清楚指示选长老的规范。但暗喻长老需符合较成熟，年纪较长的男人。</a:t>
            </a:r>
            <a:endParaRPr lang="en-US" sz="48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747266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3106" name="Picture 5" descr="bible000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562" name="Rectangle 3"/>
          <p:cNvSpPr>
            <a:spLocks noGrp="1"/>
          </p:cNvSpPr>
          <p:nvPr>
            <p:ph type="ctrTitle" idx="4294967295"/>
          </p:nvPr>
        </p:nvSpPr>
        <p:spPr>
          <a:xfrm>
            <a:off x="1371825" y="227708"/>
            <a:ext cx="7772176" cy="762372"/>
          </a:xfrm>
          <a:extLst/>
        </p:spPr>
        <p:txBody>
          <a:bodyPr>
            <a:normAutofit fontScale="9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defTabSz="639522" eaLnBrk="1" fontAlgn="auto" hangingPunct="1">
              <a:spcAft>
                <a:spcPts val="0"/>
              </a:spcAft>
              <a:defRPr/>
            </a:pPr>
            <a:r>
              <a:rPr lang="zh-CN" altLang="en-US" sz="4219" kern="1200" dirty="0">
                <a:ln w="6350">
                  <a:noFill/>
                </a:ln>
                <a:solidFill>
                  <a:schemeClr val="bg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ea typeface="ＭＳ Ｐゴシック" pitchFamily="34" charset="-128"/>
              </a:rPr>
              <a:t>林前十一</a:t>
            </a:r>
            <a:r>
              <a:rPr lang="en-US" altLang="zh-CN" sz="4219" kern="1200" dirty="0">
                <a:ln w="6350">
                  <a:noFill/>
                </a:ln>
                <a:solidFill>
                  <a:schemeClr val="bg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ea typeface="ＭＳ Ｐゴシック" pitchFamily="34" charset="-128"/>
              </a:rPr>
              <a:t>4</a:t>
            </a:r>
            <a:r>
              <a:rPr lang="en-US" altLang="zh-CN" sz="3094" kern="1200" dirty="0">
                <a:ln w="6350">
                  <a:noFill/>
                </a:ln>
                <a:solidFill>
                  <a:schemeClr val="bg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ea typeface="ＭＳ Ｐゴシック" pitchFamily="34" charset="-128"/>
              </a:rPr>
              <a:t> </a:t>
            </a:r>
            <a:r>
              <a:rPr lang="zh-CN" altLang="en-US" sz="3094" kern="1200" dirty="0">
                <a:ln w="6350">
                  <a:noFill/>
                </a:ln>
                <a:solidFill>
                  <a:schemeClr val="bg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ea typeface="ＭＳ Ｐゴシック" pitchFamily="34" charset="-128"/>
              </a:rPr>
              <a:t>（新译本）</a:t>
            </a:r>
            <a:endParaRPr lang="en-US" altLang="zh-CN" sz="3094" kern="1200" dirty="0">
              <a:ln w="6350">
                <a:noFill/>
              </a:ln>
              <a:solidFill>
                <a:schemeClr val="bg1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ea typeface="ＭＳ Ｐゴシック" pitchFamily="34" charset="-128"/>
            </a:endParaRPr>
          </a:p>
        </p:txBody>
      </p:sp>
      <p:sp>
        <p:nvSpPr>
          <p:cNvPr id="1583108" name="Rectangle 3"/>
          <p:cNvSpPr txBox="1">
            <a:spLocks/>
          </p:cNvSpPr>
          <p:nvPr/>
        </p:nvSpPr>
        <p:spPr bwMode="auto">
          <a:xfrm>
            <a:off x="2743646" y="1600647"/>
            <a:ext cx="5866805" cy="2666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946" tIns="45473" rIns="90946" bIns="45473" anchor="ctr"/>
          <a:lstStyle>
            <a:lvl1pPr defTabSz="1300163" eaLnBrk="0" hangingPunct="0">
              <a:defRPr sz="3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defRPr>
            </a:lvl1pPr>
            <a:lvl2pPr marL="742950" indent="-285750" defTabSz="1300163" eaLnBrk="0" hangingPunct="0">
              <a:defRPr sz="3400">
                <a:solidFill>
                  <a:srgbClr val="000000"/>
                </a:solidFill>
                <a:latin typeface="Times New Roman" charset="0"/>
                <a:ea typeface="ＭＳ Ｐゴシック" charset="0"/>
                <a:sym typeface="Times New Roman" charset="0"/>
              </a:defRPr>
            </a:lvl2pPr>
            <a:lvl3pPr marL="1143000" indent="-228600" defTabSz="1300163" eaLnBrk="0" hangingPunct="0">
              <a:defRPr sz="3400">
                <a:solidFill>
                  <a:srgbClr val="000000"/>
                </a:solidFill>
                <a:latin typeface="Times New Roman" charset="0"/>
                <a:ea typeface="ＭＳ Ｐゴシック" charset="0"/>
                <a:sym typeface="Times New Roman" charset="0"/>
              </a:defRPr>
            </a:lvl3pPr>
            <a:lvl4pPr marL="1600200" indent="-228600" defTabSz="1300163" eaLnBrk="0" hangingPunct="0">
              <a:defRPr sz="3400">
                <a:solidFill>
                  <a:srgbClr val="000000"/>
                </a:solidFill>
                <a:latin typeface="Times New Roman" charset="0"/>
                <a:ea typeface="ＭＳ Ｐゴシック" charset="0"/>
                <a:sym typeface="Times New Roman" charset="0"/>
              </a:defRPr>
            </a:lvl4pPr>
            <a:lvl5pPr marL="2057400" indent="-228600" defTabSz="1300163" eaLnBrk="0" hangingPunct="0">
              <a:defRPr sz="3400">
                <a:solidFill>
                  <a:srgbClr val="000000"/>
                </a:solidFill>
                <a:latin typeface="Times New Roman" charset="0"/>
                <a:ea typeface="ＭＳ Ｐゴシック" charset="0"/>
                <a:sym typeface="Times New Roman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Times New Roman" charset="0"/>
                <a:ea typeface="ＭＳ Ｐゴシック" charset="0"/>
                <a:sym typeface="Times New Roman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Times New Roman" charset="0"/>
                <a:ea typeface="ＭＳ Ｐゴシック" charset="0"/>
                <a:sym typeface="Times New Roman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Times New Roman" charset="0"/>
                <a:ea typeface="ＭＳ Ｐゴシック" charset="0"/>
                <a:sym typeface="Times New Roman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Times New Roman" charset="0"/>
                <a:ea typeface="ＭＳ Ｐゴシック" charset="0"/>
                <a:sym typeface="Times New Roman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zh-CN" sz="3586">
              <a:solidFill>
                <a:srgbClr val="FFFFFF"/>
              </a:solidFill>
              <a:latin typeface="Book Antiqua" charset="0"/>
              <a:ea typeface="宋体" charset="0"/>
              <a:cs typeface="宋体" charset="0"/>
            </a:endParaRPr>
          </a:p>
        </p:txBody>
      </p:sp>
      <p:sp>
        <p:nvSpPr>
          <p:cNvPr id="1583109" name="Rectangle 4"/>
          <p:cNvSpPr>
            <a:spLocks noChangeArrowheads="1"/>
          </p:cNvSpPr>
          <p:nvPr/>
        </p:nvSpPr>
        <p:spPr bwMode="auto">
          <a:xfrm>
            <a:off x="3124275" y="1676549"/>
            <a:ext cx="4572000" cy="290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946" tIns="45473" rIns="90946" bIns="45473">
            <a:spAutoFit/>
          </a:bodyPr>
          <a:lstStyle/>
          <a:p>
            <a:pPr defTabSz="908963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570" baseline="30000" dirty="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  <a:sym typeface="Times New Roman" charset="0"/>
              </a:rPr>
              <a:t>4</a:t>
            </a:r>
            <a:r>
              <a:rPr lang="zh-CN" altLang="en-US" sz="4570" dirty="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  <a:sym typeface="Times New Roman" charset="0"/>
              </a:rPr>
              <a:t>   男人祷告或讲道的时候，如果蒙着头，就是羞辱自己的头。</a:t>
            </a:r>
          </a:p>
        </p:txBody>
      </p:sp>
    </p:spTree>
    <p:extLst>
      <p:ext uri="{BB962C8B-B14F-4D97-AF65-F5344CB8AC3E}">
        <p14:creationId xmlns:p14="http://schemas.microsoft.com/office/powerpoint/2010/main" val="12075457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5154" name="Picture 5" descr="bible000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6610" name="Rectangle 3"/>
          <p:cNvSpPr>
            <a:spLocks noGrp="1"/>
          </p:cNvSpPr>
          <p:nvPr>
            <p:ph type="ctrTitle" idx="4294967295"/>
          </p:nvPr>
        </p:nvSpPr>
        <p:spPr>
          <a:xfrm>
            <a:off x="1371825" y="227708"/>
            <a:ext cx="7772176" cy="762372"/>
          </a:xfrm>
          <a:extLst/>
        </p:spPr>
        <p:txBody>
          <a:bodyPr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defTabSz="639522" eaLnBrk="1" fontAlgn="auto" hangingPunct="1">
              <a:spcAft>
                <a:spcPts val="0"/>
              </a:spcAft>
              <a:defRPr/>
            </a:pPr>
            <a:r>
              <a:rPr lang="zh-CN" altLang="en-US" sz="3797" kern="1200" dirty="0">
                <a:ln w="6350">
                  <a:noFill/>
                </a:ln>
                <a:solidFill>
                  <a:schemeClr val="bg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ea typeface="ＭＳ Ｐゴシック" pitchFamily="34" charset="-128"/>
              </a:rPr>
              <a:t>林前十一</a:t>
            </a:r>
            <a:r>
              <a:rPr lang="en-US" altLang="zh-CN" sz="3797" kern="1200" dirty="0">
                <a:ln w="6350">
                  <a:noFill/>
                </a:ln>
                <a:solidFill>
                  <a:schemeClr val="bg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ea typeface="ＭＳ Ｐゴシック" pitchFamily="34" charset="-128"/>
              </a:rPr>
              <a:t>5-6</a:t>
            </a:r>
            <a:r>
              <a:rPr lang="en-US" altLang="zh-CN" sz="2812" kern="1200" dirty="0">
                <a:ln w="6350">
                  <a:noFill/>
                </a:ln>
                <a:solidFill>
                  <a:schemeClr val="bg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ea typeface="ＭＳ Ｐゴシック" pitchFamily="34" charset="-128"/>
              </a:rPr>
              <a:t> </a:t>
            </a:r>
            <a:r>
              <a:rPr lang="zh-CN" altLang="en-US" sz="2812" kern="1200" dirty="0">
                <a:ln w="6350">
                  <a:noFill/>
                </a:ln>
                <a:solidFill>
                  <a:schemeClr val="bg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ea typeface="ＭＳ Ｐゴシック" pitchFamily="34" charset="-128"/>
              </a:rPr>
              <a:t>（新译本）</a:t>
            </a:r>
            <a:endParaRPr lang="en-US" altLang="zh-CN" sz="2812" kern="1200" dirty="0">
              <a:ln w="6350">
                <a:noFill/>
              </a:ln>
              <a:solidFill>
                <a:schemeClr val="bg1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ea typeface="ＭＳ Ｐゴシック" pitchFamily="34" charset="-128"/>
            </a:endParaRPr>
          </a:p>
        </p:txBody>
      </p:sp>
      <p:sp>
        <p:nvSpPr>
          <p:cNvPr id="7" name="Rectangle 3"/>
          <p:cNvSpPr txBox="1">
            <a:spLocks/>
          </p:cNvSpPr>
          <p:nvPr/>
        </p:nvSpPr>
        <p:spPr bwMode="auto">
          <a:xfrm>
            <a:off x="2514824" y="1371825"/>
            <a:ext cx="6400354" cy="502853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946" tIns="45473" rIns="90946" bIns="45473" anchor="ctr"/>
          <a:lstStyle>
            <a:lvl1pPr defTabSz="1300163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1057275" indent="-406400" defTabSz="1300163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625600" indent="-325438" defTabSz="1300163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2276475" indent="-325438" defTabSz="1300163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925763" indent="-325438" defTabSz="1300163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3382963" indent="-325438" defTabSz="1300163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840163" indent="-325438" defTabSz="1300163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4297363" indent="-325438" defTabSz="1300163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754563" indent="-325438" defTabSz="1300163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3234">
              <a:solidFill>
                <a:srgbClr val="FFFFFF"/>
              </a:solidFill>
              <a:latin typeface="Arial" charset="0"/>
              <a:sym typeface="Times New Roman" charset="0"/>
            </a:endParaRPr>
          </a:p>
        </p:txBody>
      </p:sp>
      <p:sp>
        <p:nvSpPr>
          <p:cNvPr id="1585157" name="Rectangle 4"/>
          <p:cNvSpPr>
            <a:spLocks noChangeArrowheads="1"/>
          </p:cNvSpPr>
          <p:nvPr/>
        </p:nvSpPr>
        <p:spPr bwMode="auto">
          <a:xfrm>
            <a:off x="3124275" y="1295921"/>
            <a:ext cx="5639098" cy="4766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946" tIns="45473" rIns="90946" bIns="45473">
            <a:spAutoFit/>
          </a:bodyPr>
          <a:lstStyle/>
          <a:p>
            <a:pPr defTabSz="908963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797" baseline="300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  <a:sym typeface="Times New Roman" charset="0"/>
              </a:rPr>
              <a:t>5</a:t>
            </a:r>
            <a:r>
              <a:rPr lang="zh-CN" altLang="en-US" sz="3797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  <a:sym typeface="Times New Roman" charset="0"/>
              </a:rPr>
              <a:t>   女人祷告或讲道的时候，如果不蒙着头，就是羞辱自己的头，因为这就好像剃了头发一样。</a:t>
            </a:r>
            <a:r>
              <a:rPr lang="en-US" altLang="zh-CN" sz="3797" baseline="300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  <a:sym typeface="Times New Roman" charset="0"/>
              </a:rPr>
              <a:t>6</a:t>
            </a:r>
            <a:r>
              <a:rPr lang="zh-CN" altLang="en-US" sz="3797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  <a:sym typeface="Times New Roman" charset="0"/>
              </a:rPr>
              <a:t>   女人要不蒙着头，她就应当把头发剪了；如果女人以为剪发或剃头是羞耻的事，她就应当蒙着头。</a:t>
            </a:r>
          </a:p>
        </p:txBody>
      </p:sp>
    </p:spTree>
    <p:extLst>
      <p:ext uri="{BB962C8B-B14F-4D97-AF65-F5344CB8AC3E}">
        <p14:creationId xmlns:p14="http://schemas.microsoft.com/office/powerpoint/2010/main" val="15873585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658" name="Rectangle 3"/>
          <p:cNvSpPr>
            <a:spLocks noGrp="1"/>
          </p:cNvSpPr>
          <p:nvPr>
            <p:ph type="ctrTitle" idx="4294967295"/>
          </p:nvPr>
        </p:nvSpPr>
        <p:spPr>
          <a:xfrm>
            <a:off x="7" y="2286000"/>
            <a:ext cx="7772177" cy="1143000"/>
          </a:xfrm>
          <a:extLst/>
        </p:spPr>
        <p:txBody>
          <a:bodyPr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defTabSz="639522" eaLnBrk="1" fontAlgn="auto" hangingPunct="1">
              <a:spcAft>
                <a:spcPts val="0"/>
              </a:spcAft>
              <a:defRPr/>
            </a:pPr>
            <a:r>
              <a:rPr lang="en-US" altLang="zh-CN" sz="2883" kern="120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ea typeface="ＭＳ Ｐゴシック" pitchFamily="34" charset="-128"/>
              </a:rPr>
              <a:t>Flowing Hair</a:t>
            </a:r>
            <a:endParaRPr lang="en-US" altLang="zh-CN" sz="2883" kern="120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ea typeface="ＭＳ Ｐゴシック" pitchFamily="34" charset="-128"/>
            </a:endParaRPr>
          </a:p>
        </p:txBody>
      </p:sp>
      <p:pic>
        <p:nvPicPr>
          <p:cNvPr id="1587204" name="Picture 4" descr="Woman with Flowing Hai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921" y="0"/>
            <a:ext cx="681781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2449612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0705" name="Rectangle 3"/>
          <p:cNvSpPr>
            <a:spLocks noGrp="1"/>
          </p:cNvSpPr>
          <p:nvPr>
            <p:ph type="ctrTitle" idx="4294967295"/>
          </p:nvPr>
        </p:nvSpPr>
        <p:spPr>
          <a:xfrm>
            <a:off x="7" y="2286000"/>
            <a:ext cx="7772177" cy="1143000"/>
          </a:xfrm>
          <a:extLst/>
        </p:spPr>
        <p:txBody>
          <a:bodyPr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defTabSz="639522" eaLnBrk="1" fontAlgn="auto" hangingPunct="1">
              <a:spcAft>
                <a:spcPts val="0"/>
              </a:spcAft>
              <a:defRPr/>
            </a:pPr>
            <a:r>
              <a:rPr lang="en-US" altLang="zh-CN" sz="2883" kern="120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ea typeface="ＭＳ Ｐゴシック" pitchFamily="34" charset="-128"/>
              </a:rPr>
              <a:t>Bald Mona Lisa</a:t>
            </a:r>
            <a:endParaRPr lang="en-US" altLang="zh-CN" sz="2883" kern="120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ea typeface="ＭＳ Ｐゴシック" pitchFamily="34" charset="-128"/>
            </a:endParaRPr>
          </a:p>
        </p:txBody>
      </p:sp>
      <p:pic>
        <p:nvPicPr>
          <p:cNvPr id="1589252" name="Picture 7" descr="baldmona_lisa_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723" y="75903"/>
            <a:ext cx="6297662" cy="6706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3907940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2754" name="Rectangle 3"/>
          <p:cNvSpPr>
            <a:spLocks noGrp="1"/>
          </p:cNvSpPr>
          <p:nvPr>
            <p:ph type="ctrTitle" idx="4294967295"/>
          </p:nvPr>
        </p:nvSpPr>
        <p:spPr>
          <a:xfrm>
            <a:off x="7" y="2286000"/>
            <a:ext cx="7772177" cy="1143000"/>
          </a:xfrm>
          <a:extLst/>
        </p:spPr>
        <p:txBody>
          <a:bodyPr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defTabSz="639522" eaLnBrk="1" fontAlgn="auto" hangingPunct="1">
              <a:spcAft>
                <a:spcPts val="0"/>
              </a:spcAft>
              <a:defRPr/>
            </a:pPr>
            <a:r>
              <a:rPr lang="en-US" altLang="zh-CN" sz="2883" kern="120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ea typeface="ＭＳ Ｐゴシック" pitchFamily="34" charset="-128"/>
              </a:rPr>
              <a:t>Bald Hair</a:t>
            </a:r>
            <a:endParaRPr lang="en-US" altLang="zh-CN" sz="2883" kern="120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ea typeface="ＭＳ Ｐゴシック" pitchFamily="34" charset="-128"/>
            </a:endParaRPr>
          </a:p>
        </p:txBody>
      </p:sp>
      <p:pic>
        <p:nvPicPr>
          <p:cNvPr id="1591300" name="Picture 5" descr="baldwom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"/>
          <a:stretch>
            <a:fillRect/>
          </a:stretch>
        </p:blipFill>
        <p:spPr bwMode="auto">
          <a:xfrm>
            <a:off x="1371911" y="0"/>
            <a:ext cx="62920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1591884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06" tIns="45703" rIns="91406" bIns="45703" anchor="ctr"/>
          <a:lstStyle/>
          <a:p>
            <a:pPr defTabSz="64291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91">
              <a:solidFill>
                <a:srgbClr val="000000"/>
              </a:solidFill>
              <a:sym typeface="Times New Roman" charset="0"/>
            </a:endParaRPr>
          </a:p>
        </p:txBody>
      </p:sp>
      <p:pic>
        <p:nvPicPr>
          <p:cNvPr id="15053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620714"/>
            <a:ext cx="9139238" cy="623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1" name="Rectangle 3"/>
          <p:cNvSpPr>
            <a:spLocks noGrp="1"/>
          </p:cNvSpPr>
          <p:nvPr>
            <p:ph type="ctrTitle" idx="4294967295"/>
          </p:nvPr>
        </p:nvSpPr>
        <p:spPr>
          <a:xfrm>
            <a:off x="0" y="2"/>
            <a:ext cx="9144000" cy="620613"/>
          </a:xfrm>
          <a:solidFill>
            <a:schemeClr val="tx1"/>
          </a:solidFill>
        </p:spPr>
        <p:txBody>
          <a:bodyPr/>
          <a:lstStyle/>
          <a:p>
            <a:r>
              <a:rPr lang="zh-CN" altLang="en-US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妇女应该载着面纱来崇拜吗？</a:t>
            </a:r>
            <a:endParaRPr lang="zh-CN" altLang="en-US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952634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06" tIns="45703" rIns="91406" bIns="45703" anchor="ctr"/>
          <a:lstStyle/>
          <a:p>
            <a:pPr defTabSz="64291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91">
              <a:solidFill>
                <a:srgbClr val="000000"/>
              </a:solidFill>
              <a:sym typeface="Times New Roman" charset="0"/>
            </a:endParaRPr>
          </a:p>
        </p:txBody>
      </p:sp>
      <p:pic>
        <p:nvPicPr>
          <p:cNvPr id="15257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686"/>
            <a:ext cx="9112250" cy="626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78" name="Rectangle 3"/>
          <p:cNvSpPr>
            <a:spLocks noGrp="1"/>
          </p:cNvSpPr>
          <p:nvPr>
            <p:ph type="ctrTitle" idx="4294967295"/>
          </p:nvPr>
        </p:nvSpPr>
        <p:spPr>
          <a:xfrm>
            <a:off x="0" y="0"/>
            <a:ext cx="9144000" cy="665262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zh-CN" altLang="en-US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面纱在婚礼上是美丽的</a:t>
            </a:r>
            <a:r>
              <a:rPr lang="en-US" altLang="zh-CN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...</a:t>
            </a:r>
            <a:endParaRPr lang="en-US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316244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44575" y="0"/>
            <a:ext cx="8099425" cy="1143000"/>
          </a:xfrm>
        </p:spPr>
        <p:txBody>
          <a:bodyPr/>
          <a:lstStyle/>
          <a:p>
            <a:pPr eaLnBrk="1" hangingPunct="1"/>
            <a:r>
              <a:rPr lang="zh-CN" altLang="en-US" b="1" i="1" dirty="0" smtClean="0">
                <a:solidFill>
                  <a:srgbClr val="504818"/>
                </a:solidFill>
                <a:latin typeface="Arial" charset="0"/>
                <a:ea typeface="ＭＳ Ｐゴシック" charset="0"/>
                <a:cs typeface="Arial" charset="0"/>
              </a:rPr>
              <a:t>该如何做</a:t>
            </a:r>
            <a:r>
              <a:rPr lang="en-US" b="1" i="1" dirty="0" smtClean="0">
                <a:solidFill>
                  <a:srgbClr val="504818"/>
                </a:solidFill>
                <a:latin typeface="Arial" charset="0"/>
                <a:ea typeface="ＭＳ Ｐゴシック" charset="0"/>
                <a:cs typeface="Arial" charset="0"/>
              </a:rPr>
              <a:t>?</a:t>
            </a:r>
            <a:endParaRPr lang="en-US" sz="3600" i="1" dirty="0">
              <a:solidFill>
                <a:srgbClr val="504818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17090" name="Text Box 3"/>
          <p:cNvSpPr txBox="1">
            <a:spLocks noChangeArrowheads="1"/>
          </p:cNvSpPr>
          <p:nvPr/>
        </p:nvSpPr>
        <p:spPr bwMode="auto">
          <a:xfrm>
            <a:off x="1219200" y="1219200"/>
            <a:ext cx="80010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AutoNum type="arabicPeriod"/>
            </a:pPr>
            <a:r>
              <a:rPr lang="zh-CN" altLang="en-US" sz="3600" dirty="0" smtClean="0">
                <a:solidFill>
                  <a:srgbClr val="000000"/>
                </a:solidFill>
              </a:rPr>
              <a:t>使徒行传和其它新约教导那些我们该做呢？考考看吧。</a:t>
            </a:r>
            <a:endParaRPr lang="en-US" sz="3600" dirty="0" smtClean="0">
              <a:solidFill>
                <a:srgbClr val="000000"/>
              </a:solidFill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AutoNum type="arabicPeriod"/>
            </a:pPr>
            <a:endParaRPr lang="en-US" sz="36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AutoNum type="arabicPeriod"/>
            </a:pPr>
            <a:r>
              <a:rPr lang="zh-CN" altLang="en-US" sz="36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为何该或不该做这些事？（换言之，有何贯澈原理我们可根据的吗？）</a:t>
            </a:r>
            <a:endParaRPr lang="en-US" sz="3600" b="1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17091" name="Text Box 3"/>
          <p:cNvSpPr txBox="1">
            <a:spLocks noChangeArrowheads="1"/>
          </p:cNvSpPr>
          <p:nvPr/>
        </p:nvSpPr>
        <p:spPr bwMode="auto">
          <a:xfrm>
            <a:off x="8243888" y="44450"/>
            <a:ext cx="869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Arail" charset="0"/>
                <a:cs typeface="Arail" charset="0"/>
              </a:rPr>
              <a:t>131e</a:t>
            </a:r>
          </a:p>
        </p:txBody>
      </p:sp>
    </p:spTree>
    <p:extLst>
      <p:ext uri="{BB962C8B-B14F-4D97-AF65-F5344CB8AC3E}">
        <p14:creationId xmlns:p14="http://schemas.microsoft.com/office/powerpoint/2010/main" val="15840654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06" tIns="45703" rIns="91406" bIns="45703" anchor="ctr"/>
          <a:lstStyle/>
          <a:p>
            <a:pPr defTabSz="64291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91">
              <a:solidFill>
                <a:srgbClr val="000000"/>
              </a:solidFill>
              <a:sym typeface="Times New Roman" charset="0"/>
            </a:endParaRPr>
          </a:p>
        </p:txBody>
      </p:sp>
      <p:sp>
        <p:nvSpPr>
          <p:cNvPr id="154626" name="Rectangle 3"/>
          <p:cNvSpPr>
            <a:spLocks noGrp="1"/>
          </p:cNvSpPr>
          <p:nvPr>
            <p:ph type="ctrTitle" idx="4294967295"/>
          </p:nvPr>
        </p:nvSpPr>
        <p:spPr>
          <a:xfrm>
            <a:off x="0" y="0"/>
            <a:ext cx="9144000" cy="2264792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zh-CN" altLang="en-US" sz="3797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在今天大多数社会中，戴头罩会发出错误的信号 </a:t>
            </a:r>
            <a:r>
              <a:rPr lang="en-US" altLang="zh-CN" sz="3797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- </a:t>
            </a:r>
            <a:r>
              <a:rPr lang="zh-CN" altLang="en-US" sz="3797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我们是与社会惯例脱节</a:t>
            </a:r>
            <a:endParaRPr lang="en-US" sz="4008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pic>
        <p:nvPicPr>
          <p:cNvPr id="15462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05" y="2060577"/>
            <a:ext cx="9201151" cy="483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55280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02" name="Rectangle 3"/>
          <p:cNvSpPr>
            <a:spLocks noGrp="1"/>
          </p:cNvSpPr>
          <p:nvPr>
            <p:ph type="ctrTitle" idx="4294967295"/>
          </p:nvPr>
        </p:nvSpPr>
        <p:spPr>
          <a:xfrm>
            <a:off x="0" y="457646"/>
            <a:ext cx="9144000" cy="1143000"/>
          </a:xfrm>
          <a:extLst/>
        </p:spPr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defTabSz="639522" eaLnBrk="1" fontAlgn="auto" hangingPunct="1">
              <a:spcAft>
                <a:spcPts val="0"/>
              </a:spcAft>
              <a:defRPr/>
            </a:pPr>
            <a:r>
              <a:rPr lang="en-US" altLang="zh-CN" sz="4219" kern="1200" dirty="0">
                <a:ln w="6350">
                  <a:noFill/>
                </a:ln>
                <a:solidFill>
                  <a:srgbClr val="FFFFFF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ＭＳ Ｐゴシック" pitchFamily="34" charset="-128"/>
              </a:rPr>
              <a:t>B.</a:t>
            </a:r>
            <a:r>
              <a:rPr lang="zh-CN" altLang="en-US" sz="4219" kern="1200" dirty="0">
                <a:ln w="6350">
                  <a:noFill/>
                </a:ln>
                <a:solidFill>
                  <a:srgbClr val="FFFFFF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ＭＳ Ｐゴシック" pitchFamily="34" charset="-128"/>
              </a:rPr>
              <a:t>今天我们仍然要在敬拜中保守我们从神而来的权柄</a:t>
            </a:r>
            <a:endParaRPr lang="en-US" altLang="zh-CN" sz="4219" kern="1200" dirty="0">
              <a:ln w="6350">
                <a:noFill/>
              </a:ln>
              <a:solidFill>
                <a:srgbClr val="FFFFFF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Times" pitchFamily="18" charset="0"/>
              <a:ea typeface="ＭＳ Ｐゴシック" pitchFamily="34" charset="-128"/>
            </a:endParaRPr>
          </a:p>
        </p:txBody>
      </p:sp>
      <p:pic>
        <p:nvPicPr>
          <p:cNvPr id="1593348" name="Picture 4" descr="03footwash_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629" y="2019313"/>
            <a:ext cx="3810744" cy="2819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3349" name="Rectangle 3"/>
          <p:cNvSpPr>
            <a:spLocks/>
          </p:cNvSpPr>
          <p:nvPr/>
        </p:nvSpPr>
        <p:spPr bwMode="auto">
          <a:xfrm>
            <a:off x="0" y="2971354"/>
            <a:ext cx="259072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946" tIns="45473" rIns="90946" bIns="45473" anchor="ctr"/>
          <a:lstStyle/>
          <a:p>
            <a:pPr algn="ctr" defTabSz="908963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4570">
                <a:solidFill>
                  <a:srgbClr val="FFFFFF"/>
                </a:solidFill>
                <a:latin typeface="Book Antiqua" charset="0"/>
                <a:ea typeface="宋体" charset="0"/>
                <a:cs typeface="宋体" charset="0"/>
                <a:sym typeface="Times New Roman" charset="0"/>
              </a:rPr>
              <a:t>男人</a:t>
            </a:r>
            <a:endParaRPr lang="en-US" altLang="zh-CN" sz="4570">
              <a:solidFill>
                <a:srgbClr val="FFFFFF"/>
              </a:solidFill>
              <a:latin typeface="Times" charset="0"/>
              <a:ea typeface="宋体" charset="0"/>
              <a:cs typeface="宋体" charset="0"/>
              <a:sym typeface="Times New Roman" charset="0"/>
            </a:endParaRPr>
          </a:p>
        </p:txBody>
      </p:sp>
      <p:sp>
        <p:nvSpPr>
          <p:cNvPr id="334854" name="Rectangle 3"/>
          <p:cNvSpPr>
            <a:spLocks/>
          </p:cNvSpPr>
          <p:nvPr/>
        </p:nvSpPr>
        <p:spPr bwMode="auto">
          <a:xfrm>
            <a:off x="6553362" y="2971354"/>
            <a:ext cx="25907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946" tIns="45473" rIns="90946" bIns="45473" anchor="ctr"/>
          <a:lstStyle/>
          <a:p>
            <a:pPr algn="ctr" defTabSz="908963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4570">
                <a:solidFill>
                  <a:srgbClr val="FFFFFF"/>
                </a:solidFill>
                <a:latin typeface="Times" charset="0"/>
                <a:ea typeface="宋体" charset="0"/>
                <a:cs typeface="宋体" charset="0"/>
                <a:sym typeface="Times New Roman" charset="0"/>
              </a:rPr>
              <a:t>女人</a:t>
            </a:r>
            <a:endParaRPr lang="en-US" altLang="zh-CN" sz="4570">
              <a:solidFill>
                <a:srgbClr val="FFFFFF"/>
              </a:solidFill>
              <a:latin typeface="Times" charset="0"/>
              <a:ea typeface="宋体" charset="0"/>
              <a:cs typeface="宋体" charset="0"/>
              <a:sym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918367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48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4854" grpId="0" build="p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4"/>
            <a:ext cx="7772400" cy="1139825"/>
          </a:xfrm>
          <a:solidFill>
            <a:schemeClr val="bg2"/>
          </a:solidFill>
          <a:effectLst>
            <a:outerShdw blurRad="63500" dist="38099" dir="2700000" algn="ctr" rotWithShape="0">
              <a:srgbClr val="000902">
                <a:alpha val="74998"/>
              </a:srgbClr>
            </a:outerShdw>
          </a:effectLst>
        </p:spPr>
        <p:txBody>
          <a:bodyPr/>
          <a:lstStyle/>
          <a:p>
            <a:pPr eaLnBrk="1" hangingPunct="1"/>
            <a:r>
              <a:rPr lang="zh-TW" altLang="en-US" sz="4219" dirty="0">
                <a:solidFill>
                  <a:schemeClr val="tx1"/>
                </a:solidFill>
                <a:effectLst>
                  <a:outerShdw blurRad="38100" dist="38100" dir="2700000" algn="tl">
                    <a:srgbClr val="000203"/>
                  </a:outerShdw>
                </a:effectLst>
                <a:latin typeface="Geneva" charset="0"/>
                <a:ea typeface="ＭＳ Ｐゴシック" charset="0"/>
                <a:cs typeface="ＭＳ Ｐゴシック" charset="0"/>
              </a:rPr>
              <a:t>提摩太前书 二</a:t>
            </a:r>
            <a:r>
              <a:rPr lang="en-US" altLang="zh-TW" sz="4219" dirty="0">
                <a:solidFill>
                  <a:schemeClr val="tx1"/>
                </a:solidFill>
                <a:effectLst>
                  <a:outerShdw blurRad="38100" dist="38100" dir="2700000" algn="tl">
                    <a:srgbClr val="000203"/>
                  </a:outerShdw>
                </a:effectLst>
                <a:latin typeface="Geneva" charset="0"/>
                <a:ea typeface="ＭＳ Ｐゴシック" charset="0"/>
                <a:cs typeface="ＭＳ Ｐゴシック" charset="0"/>
              </a:rPr>
              <a:t>11-15</a:t>
            </a:r>
            <a:endParaRPr lang="en-US" sz="4219" dirty="0">
              <a:solidFill>
                <a:schemeClr val="tx1"/>
              </a:solidFill>
              <a:effectLst>
                <a:outerShdw blurRad="38100" dist="38100" dir="2700000" algn="tl">
                  <a:srgbClr val="000203"/>
                </a:outerShdw>
              </a:effectLst>
              <a:latin typeface="Genev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474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20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74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288" y="3276600"/>
            <a:ext cx="2525712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1" name="Rectangle 5"/>
          <p:cNvSpPr>
            <a:spLocks noChangeArrowheads="1"/>
          </p:cNvSpPr>
          <p:nvPr/>
        </p:nvSpPr>
        <p:spPr bwMode="black">
          <a:xfrm>
            <a:off x="272306" y="3023955"/>
            <a:ext cx="6223719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902">
                <a:alpha val="74998"/>
              </a:srgbClr>
            </a:outerShdw>
          </a:effectLst>
        </p:spPr>
        <p:txBody>
          <a:bodyPr vert="horz" wrap="square" lIns="91140" tIns="45570" rIns="91140" bIns="45570" numCol="1" anchor="t" anchorCtr="0" compatLnSpc="1">
            <a:prstTxWarp prst="textNoShape">
              <a:avLst/>
            </a:prstTxWarp>
          </a:bodyPr>
          <a:lstStyle/>
          <a:p>
            <a:pPr marL="1117" indent="-1117" defTabSz="642915" fontAlgn="base"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</a:pPr>
            <a:r>
              <a:rPr lang="en-US" altLang="zh-TW" sz="3797" baseline="30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  <a:ea typeface="ＭＳ Ｐゴシック" charset="-128"/>
                <a:cs typeface="宋体" charset="0"/>
                <a:sym typeface="Times New Roman" charset="0"/>
              </a:rPr>
              <a:t>13</a:t>
            </a:r>
            <a:r>
              <a:rPr lang="zh-TW" altLang="en-US" sz="3797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  <a:ea typeface="ＭＳ Ｐゴシック" charset="-128"/>
                <a:cs typeface="宋体" charset="0"/>
                <a:sym typeface="Times New Roman" charset="0"/>
              </a:rPr>
              <a:t>因为先造的是亚当，后造的是夏娃；   </a:t>
            </a:r>
            <a:r>
              <a:rPr lang="en-US" altLang="zh-TW" sz="3797" baseline="30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  <a:ea typeface="ＭＳ Ｐゴシック" charset="-128"/>
                <a:cs typeface="宋体" charset="0"/>
                <a:sym typeface="Times New Roman" charset="0"/>
              </a:rPr>
              <a:t>14</a:t>
            </a:r>
            <a:r>
              <a:rPr lang="zh-TW" altLang="en-US" sz="3797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  <a:ea typeface="ＭＳ Ｐゴシック" charset="-128"/>
                <a:cs typeface="宋体" charset="0"/>
                <a:sym typeface="Times New Roman" charset="0"/>
              </a:rPr>
              <a:t>不是亚当受了引诱，而是女人受了引诱，陷在过犯里面。</a:t>
            </a:r>
            <a:r>
              <a:rPr lang="en-US" altLang="zh-TW" sz="3797" baseline="30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  <a:ea typeface="ＭＳ Ｐゴシック" charset="-128"/>
                <a:cs typeface="宋体" charset="0"/>
                <a:sym typeface="Times New Roman" charset="0"/>
              </a:rPr>
              <a:t>15</a:t>
            </a:r>
            <a:r>
              <a:rPr lang="zh-TW" altLang="en-US" sz="3797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  <a:ea typeface="ＭＳ Ｐゴシック" charset="-128"/>
                <a:cs typeface="宋体" charset="0"/>
                <a:sym typeface="Times New Roman" charset="0"/>
              </a:rPr>
              <a:t>然而女人要是常常存着信心、爱心、圣洁自律，在她生育的事上必定得救。</a:t>
            </a:r>
            <a:endParaRPr lang="en-US" sz="3797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charset="0"/>
              <a:ea typeface="ＭＳ Ｐゴシック" charset="-128"/>
              <a:cs typeface="宋体" charset="0"/>
              <a:sym typeface="Times New Roman" charset="0"/>
            </a:endParaRPr>
          </a:p>
        </p:txBody>
      </p:sp>
      <p:sp>
        <p:nvSpPr>
          <p:cNvPr id="9626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65874" y="1565338"/>
            <a:ext cx="9044263" cy="1357417"/>
          </a:xfrm>
          <a:effectLst>
            <a:outerShdw blurRad="63500" dist="38099" dir="2700000" algn="ctr" rotWithShape="0">
              <a:srgbClr val="000902">
                <a:alpha val="74998"/>
              </a:srgbClr>
            </a:outerShdw>
          </a:effectLst>
        </p:spPr>
        <p:txBody>
          <a:bodyPr/>
          <a:lstStyle/>
          <a:p>
            <a:pPr marL="1117" indent="-1117" eaLnBrk="1" hangingPunct="1">
              <a:buNone/>
            </a:pPr>
            <a:r>
              <a:rPr lang="en-US" altLang="zh-CN" sz="3375" baseline="30000" dirty="0">
                <a:latin typeface="Book Antiqua" charset="0"/>
                <a:cs typeface="宋体" charset="0"/>
              </a:rPr>
              <a:t>11</a:t>
            </a:r>
            <a:r>
              <a:rPr lang="zh-CN" altLang="en-US" sz="3375" dirty="0">
                <a:latin typeface="Book Antiqua" charset="0"/>
                <a:cs typeface="宋体" charset="0"/>
              </a:rPr>
              <a:t> </a:t>
            </a:r>
            <a:r>
              <a:rPr lang="zh-CN" altLang="en-US" sz="3375" dirty="0">
                <a:latin typeface="Arial" charset="0"/>
                <a:cs typeface="宋体" charset="0"/>
              </a:rPr>
              <a:t> </a:t>
            </a:r>
            <a:r>
              <a:rPr lang="zh-CN" altLang="en-US" sz="3375" dirty="0">
                <a:latin typeface="Book Antiqua" charset="0"/>
                <a:cs typeface="宋体" charset="0"/>
              </a:rPr>
              <a:t> 女人应该安静而又完全顺服地学习。 </a:t>
            </a:r>
            <a:r>
              <a:rPr lang="zh-CN" altLang="en-US" sz="3375" dirty="0">
                <a:latin typeface="Arial" charset="0"/>
                <a:cs typeface="宋体" charset="0"/>
              </a:rPr>
              <a:t> </a:t>
            </a:r>
            <a:r>
              <a:rPr lang="zh-CN" altLang="en-US" sz="3375" dirty="0">
                <a:latin typeface="Book Antiqua" charset="0"/>
                <a:cs typeface="宋体" charset="0"/>
              </a:rPr>
              <a:t> </a:t>
            </a:r>
            <a:r>
              <a:rPr lang="en-US" altLang="zh-CN" sz="3375" baseline="30000" dirty="0">
                <a:latin typeface="Book Antiqua" charset="0"/>
                <a:cs typeface="宋体" charset="0"/>
              </a:rPr>
              <a:t>12</a:t>
            </a:r>
            <a:r>
              <a:rPr lang="zh-CN" altLang="en-US" sz="3375" dirty="0">
                <a:latin typeface="Book Antiqua" charset="0"/>
                <a:cs typeface="宋体" charset="0"/>
              </a:rPr>
              <a:t> </a:t>
            </a:r>
            <a:r>
              <a:rPr lang="zh-CN" altLang="en-US" sz="3375" dirty="0">
                <a:latin typeface="Arial" charset="0"/>
                <a:cs typeface="宋体" charset="0"/>
              </a:rPr>
              <a:t> </a:t>
            </a:r>
            <a:r>
              <a:rPr lang="zh-CN" altLang="en-US" sz="3375" dirty="0">
                <a:latin typeface="Book Antiqua" charset="0"/>
                <a:cs typeface="宋体" charset="0"/>
              </a:rPr>
              <a:t> 我不准女人教训男人，辖制男人；女人总要安静。</a:t>
            </a:r>
            <a:endParaRPr lang="en-US" sz="3375" b="1" dirty="0">
              <a:latin typeface="Genev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05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02" name="Rectangle 3"/>
          <p:cNvSpPr>
            <a:spLocks noGrp="1"/>
          </p:cNvSpPr>
          <p:nvPr>
            <p:ph type="ctrTitle" idx="4294967295"/>
          </p:nvPr>
        </p:nvSpPr>
        <p:spPr>
          <a:xfrm>
            <a:off x="0" y="457646"/>
            <a:ext cx="9144000" cy="1143000"/>
          </a:xfrm>
          <a:extLst/>
        </p:spPr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defTabSz="639522" eaLnBrk="1" fontAlgn="auto" hangingPunct="1">
              <a:spcAft>
                <a:spcPts val="0"/>
              </a:spcAft>
              <a:defRPr/>
            </a:pPr>
            <a:r>
              <a:rPr lang="en-US" altLang="zh-CN" sz="4219" kern="1200" dirty="0">
                <a:ln w="6350">
                  <a:noFill/>
                </a:ln>
                <a:solidFill>
                  <a:srgbClr val="FFFFFF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ＭＳ Ｐゴシック" pitchFamily="34" charset="-128"/>
              </a:rPr>
              <a:t>B.</a:t>
            </a:r>
            <a:r>
              <a:rPr lang="zh-CN" altLang="en-US" sz="4219" kern="1200" dirty="0">
                <a:ln w="6350">
                  <a:noFill/>
                </a:ln>
                <a:solidFill>
                  <a:srgbClr val="FFFFFF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ＭＳ Ｐゴシック" pitchFamily="34" charset="-128"/>
              </a:rPr>
              <a:t>今天我们仍然要在敬拜中保守我们从神而来的权柄</a:t>
            </a:r>
            <a:endParaRPr lang="en-US" altLang="zh-CN" sz="4219" kern="1200" dirty="0">
              <a:ln w="6350">
                <a:noFill/>
              </a:ln>
              <a:solidFill>
                <a:srgbClr val="FFFFFF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Times" pitchFamily="18" charset="0"/>
              <a:ea typeface="ＭＳ Ｐゴシック" pitchFamily="34" charset="-128"/>
            </a:endParaRPr>
          </a:p>
        </p:txBody>
      </p:sp>
      <p:pic>
        <p:nvPicPr>
          <p:cNvPr id="1597444" name="Picture 4" descr="03footwash_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629" y="2019313"/>
            <a:ext cx="3810744" cy="2819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445" name="Rectangle 3"/>
          <p:cNvSpPr>
            <a:spLocks/>
          </p:cNvSpPr>
          <p:nvPr/>
        </p:nvSpPr>
        <p:spPr bwMode="auto">
          <a:xfrm>
            <a:off x="0" y="2971354"/>
            <a:ext cx="259072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946" tIns="45473" rIns="90946" bIns="45473" anchor="ctr"/>
          <a:lstStyle/>
          <a:p>
            <a:pPr algn="ctr" defTabSz="908963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4430">
                <a:solidFill>
                  <a:srgbClr val="FFFFFF"/>
                </a:solidFill>
                <a:latin typeface="Book Antiqua" charset="0"/>
                <a:ea typeface="宋体" charset="0"/>
                <a:cs typeface="宋体" charset="0"/>
                <a:sym typeface="Times New Roman" charset="0"/>
              </a:rPr>
              <a:t>男人</a:t>
            </a:r>
            <a:endParaRPr lang="en-US" altLang="zh-CN" sz="4430">
              <a:solidFill>
                <a:srgbClr val="FFFFFF"/>
              </a:solidFill>
              <a:latin typeface="Times" charset="0"/>
              <a:ea typeface="宋体" charset="0"/>
              <a:cs typeface="宋体" charset="0"/>
              <a:sym typeface="Times New Roman" charset="0"/>
            </a:endParaRPr>
          </a:p>
        </p:txBody>
      </p:sp>
      <p:sp>
        <p:nvSpPr>
          <p:cNvPr id="334854" name="Rectangle 3"/>
          <p:cNvSpPr>
            <a:spLocks/>
          </p:cNvSpPr>
          <p:nvPr/>
        </p:nvSpPr>
        <p:spPr bwMode="auto">
          <a:xfrm>
            <a:off x="6553362" y="2971354"/>
            <a:ext cx="25907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946" tIns="45473" rIns="90946" bIns="45473" anchor="ctr"/>
          <a:lstStyle/>
          <a:p>
            <a:pPr algn="ctr" defTabSz="908963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4430">
                <a:solidFill>
                  <a:srgbClr val="FFFFFF"/>
                </a:solidFill>
                <a:latin typeface="Times" charset="0"/>
                <a:ea typeface="宋体" charset="0"/>
                <a:cs typeface="宋体" charset="0"/>
                <a:sym typeface="Times New Roman" charset="0"/>
              </a:rPr>
              <a:t>女人</a:t>
            </a:r>
            <a:endParaRPr lang="en-US" altLang="zh-CN" sz="4430">
              <a:solidFill>
                <a:srgbClr val="FFFFFF"/>
              </a:solidFill>
              <a:latin typeface="Times" charset="0"/>
              <a:ea typeface="宋体" charset="0"/>
              <a:cs typeface="宋体" charset="0"/>
              <a:sym typeface="Times New Roman" charset="0"/>
            </a:endParaRPr>
          </a:p>
        </p:txBody>
      </p:sp>
      <p:sp>
        <p:nvSpPr>
          <p:cNvPr id="1597447" name="TextBox 6"/>
          <p:cNvSpPr txBox="1">
            <a:spLocks noChangeArrowheads="1"/>
          </p:cNvSpPr>
          <p:nvPr/>
        </p:nvSpPr>
        <p:spPr bwMode="auto">
          <a:xfrm>
            <a:off x="3733813" y="5257355"/>
            <a:ext cx="1676549" cy="643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946" tIns="45473" rIns="90946" bIns="45473">
            <a:spAutoFit/>
          </a:bodyPr>
          <a:lstStyle>
            <a:lvl1pPr defTabSz="1300163" eaLnBrk="0" hangingPunct="0">
              <a:defRPr sz="3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  <a:sym typeface="Times New Roman" charset="0"/>
              </a:defRPr>
            </a:lvl1pPr>
            <a:lvl2pPr marL="742950" indent="-285750" defTabSz="1300163" eaLnBrk="0" hangingPunct="0">
              <a:defRPr sz="3400">
                <a:solidFill>
                  <a:srgbClr val="000000"/>
                </a:solidFill>
                <a:latin typeface="Times New Roman" charset="0"/>
                <a:ea typeface="ＭＳ Ｐゴシック" charset="0"/>
                <a:sym typeface="Times New Roman" charset="0"/>
              </a:defRPr>
            </a:lvl2pPr>
            <a:lvl3pPr marL="1143000" indent="-228600" defTabSz="1300163" eaLnBrk="0" hangingPunct="0">
              <a:defRPr sz="3400">
                <a:solidFill>
                  <a:srgbClr val="000000"/>
                </a:solidFill>
                <a:latin typeface="Times New Roman" charset="0"/>
                <a:ea typeface="ＭＳ Ｐゴシック" charset="0"/>
                <a:sym typeface="Times New Roman" charset="0"/>
              </a:defRPr>
            </a:lvl3pPr>
            <a:lvl4pPr marL="1600200" indent="-228600" defTabSz="1300163" eaLnBrk="0" hangingPunct="0">
              <a:defRPr sz="3400">
                <a:solidFill>
                  <a:srgbClr val="000000"/>
                </a:solidFill>
                <a:latin typeface="Times New Roman" charset="0"/>
                <a:ea typeface="ＭＳ Ｐゴシック" charset="0"/>
                <a:sym typeface="Times New Roman" charset="0"/>
              </a:defRPr>
            </a:lvl4pPr>
            <a:lvl5pPr marL="2057400" indent="-228600" defTabSz="1300163" eaLnBrk="0" hangingPunct="0">
              <a:defRPr sz="3400">
                <a:solidFill>
                  <a:srgbClr val="000000"/>
                </a:solidFill>
                <a:latin typeface="Times New Roman" charset="0"/>
                <a:ea typeface="ＭＳ Ｐゴシック" charset="0"/>
                <a:sym typeface="Times New Roman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Times New Roman" charset="0"/>
                <a:ea typeface="ＭＳ Ｐゴシック" charset="0"/>
                <a:sym typeface="Times New Roman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Times New Roman" charset="0"/>
                <a:ea typeface="ＭＳ Ｐゴシック" charset="0"/>
                <a:sym typeface="Times New Roman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Times New Roman" charset="0"/>
                <a:ea typeface="ＭＳ Ｐゴシック" charset="0"/>
                <a:sym typeface="Times New Roman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00"/>
                </a:solidFill>
                <a:latin typeface="Times New Roman" charset="0"/>
                <a:ea typeface="ＭＳ Ｐゴシック" charset="0"/>
                <a:sym typeface="Times New Roman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3586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全体</a:t>
            </a:r>
          </a:p>
        </p:txBody>
      </p:sp>
    </p:spTree>
    <p:extLst>
      <p:ext uri="{BB962C8B-B14F-4D97-AF65-F5344CB8AC3E}">
        <p14:creationId xmlns:p14="http://schemas.microsoft.com/office/powerpoint/2010/main" val="2570315720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48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4854" grpId="0" build="p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Picture 21"/>
          <p:cNvSpPr>
            <a:spLocks noChangeAspect="1" noChangeArrowheads="1"/>
          </p:cNvSpPr>
          <p:nvPr/>
        </p:nvSpPr>
        <p:spPr bwMode="auto">
          <a:xfrm>
            <a:off x="-228600" y="0"/>
            <a:ext cx="9372600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-23812" y="-33992"/>
            <a:ext cx="916781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660066">
                <a:alpha val="74998"/>
              </a:srgbClr>
            </a:outerShdw>
          </a:effectLst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800" b="1" i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请浏览以下网站：</a:t>
            </a:r>
            <a:r>
              <a:rPr lang="en-US" altLang="zh-TW" sz="2800" b="1" i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biblestudydownloads.com</a:t>
            </a:r>
            <a:br>
              <a:rPr lang="en-US" altLang="zh-TW" sz="2800" b="1" i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</a:br>
            <a:r>
              <a:rPr lang="zh-TW" altLang="en-US" sz="2800" b="1" i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查阅有关旧约</a:t>
            </a:r>
            <a:r>
              <a:rPr lang="zh-TW" altLang="en-US" sz="2800" b="1" i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和新约背景的资料库</a:t>
            </a:r>
            <a:endParaRPr lang="en-US" sz="2800" b="1" i="1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44035" name="Picture 14" descr="civ_01bab-ham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7620000" y="152400"/>
            <a:ext cx="1347788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 descr="OTB CH Screen Shot 2014-12-12 at 11.45.2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9921"/>
            <a:ext cx="9144000" cy="59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21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3124200" y="1828800"/>
            <a:ext cx="5867400" cy="1323439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660066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zh-CN" alt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新 </a:t>
            </a:r>
            <a:r>
              <a:rPr lang="en-US" altLang="zh-CN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zh-CN" alt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巴 比 伦</a:t>
            </a:r>
            <a:r>
              <a:rPr lang="en-US" altLang="zh-CN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625-539 BC</a:t>
            </a:r>
          </a:p>
        </p:txBody>
      </p:sp>
      <p:sp>
        <p:nvSpPr>
          <p:cNvPr id="32772" name="WordArt 15"/>
          <p:cNvSpPr>
            <a:spLocks noChangeArrowheads="1" noChangeShapeType="1" noTextEdit="1"/>
          </p:cNvSpPr>
          <p:nvPr/>
        </p:nvSpPr>
        <p:spPr bwMode="auto">
          <a:xfrm>
            <a:off x="381000" y="304800"/>
            <a:ext cx="5562600" cy="18288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6600" b="1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巴比伦人</a:t>
            </a:r>
            <a:endParaRPr lang="en-US" sz="6600" b="1" kern="10" dirty="0" smtClean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6092825"/>
            <a:ext cx="9144000" cy="765175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Dr. Rick Griffith, Singapore Bible College</a:t>
            </a:r>
            <a:b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www.biblestudydownloads.com</a:t>
            </a: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325" y="3735388"/>
            <a:ext cx="3602038" cy="239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3735388"/>
            <a:ext cx="3030538" cy="238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338" y="3733800"/>
            <a:ext cx="2670175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7279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near_east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838" y="0"/>
            <a:ext cx="6507162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915" name="Text Box 3"/>
          <p:cNvSpPr txBox="1">
            <a:spLocks noChangeArrowheads="1"/>
          </p:cNvSpPr>
          <p:nvPr/>
        </p:nvSpPr>
        <p:spPr bwMode="auto">
          <a:xfrm>
            <a:off x="76200" y="76200"/>
            <a:ext cx="6553200" cy="10985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SimSun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6600" smtClean="0">
                <a:solidFill>
                  <a:srgbClr val="000000"/>
                </a:solidFill>
              </a:rPr>
              <a:t>巴 比 伦 历 史</a:t>
            </a:r>
            <a:r>
              <a:rPr lang="zh-CN" altLang="en-US" sz="6600" b="0" smtClean="0">
                <a:solidFill>
                  <a:srgbClr val="000000"/>
                </a:solidFill>
              </a:rPr>
              <a:t> </a:t>
            </a:r>
            <a:endParaRPr lang="en-US" sz="6600" b="0" smtClean="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166916" name="Text Box 4"/>
          <p:cNvSpPr txBox="1">
            <a:spLocks noChangeArrowheads="1"/>
          </p:cNvSpPr>
          <p:nvPr/>
        </p:nvSpPr>
        <p:spPr bwMode="auto">
          <a:xfrm>
            <a:off x="8426450" y="41275"/>
            <a:ext cx="641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000000"/>
                </a:solidFill>
                <a:cs typeface="SimSun" charset="0"/>
              </a:rPr>
              <a:t>136</a:t>
            </a:r>
          </a:p>
        </p:txBody>
      </p:sp>
      <p:sp>
        <p:nvSpPr>
          <p:cNvPr id="166919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733800"/>
            <a:ext cx="7772400" cy="3124200"/>
          </a:xfrm>
          <a:solidFill>
            <a:schemeClr val="tx2"/>
          </a:solidFill>
        </p:spPr>
        <p:txBody>
          <a:bodyPr/>
          <a:lstStyle/>
          <a:p>
            <a:r>
              <a:rPr lang="zh-CN" altLang="en-US" sz="2800" smtClean="0">
                <a:solidFill>
                  <a:schemeClr val="bg1"/>
                </a:solidFill>
                <a:ea typeface="SimSun" panose="02010600030101010101" pitchFamily="2" charset="-122"/>
              </a:rPr>
              <a:t>创世记</a:t>
            </a:r>
            <a:r>
              <a:rPr lang="en-US" altLang="zh-CN" sz="2800" smtClean="0">
                <a:solidFill>
                  <a:schemeClr val="bg1"/>
                </a:solidFill>
                <a:ea typeface="SimSun" panose="02010600030101010101" pitchFamily="2" charset="-122"/>
              </a:rPr>
              <a:t>10:8-10; 11:9;  </a:t>
            </a:r>
            <a:r>
              <a:rPr lang="zh-CN" altLang="en-US" sz="2800" smtClean="0">
                <a:solidFill>
                  <a:schemeClr val="bg1"/>
                </a:solidFill>
                <a:ea typeface="SimSun" panose="02010600030101010101" pitchFamily="2" charset="-122"/>
              </a:rPr>
              <a:t>获大书</a:t>
            </a:r>
            <a:r>
              <a:rPr lang="en-US" altLang="zh-CN" sz="2800" smtClean="0">
                <a:solidFill>
                  <a:schemeClr val="bg1"/>
                </a:solidFill>
                <a:ea typeface="SimSun" panose="02010600030101010101" pitchFamily="2" charset="-122"/>
              </a:rPr>
              <a:t>17:1-6</a:t>
            </a:r>
            <a:r>
              <a:rPr lang="en-US" altLang="zh-CN" smtClean="0">
                <a:solidFill>
                  <a:schemeClr val="bg1"/>
                </a:solidFill>
                <a:ea typeface="SimSun" panose="02010600030101010101" pitchFamily="2" charset="-122"/>
              </a:rPr>
              <a:t/>
            </a:r>
            <a:br>
              <a:rPr lang="en-US" altLang="zh-CN" smtClean="0">
                <a:solidFill>
                  <a:schemeClr val="bg1"/>
                </a:solidFill>
                <a:ea typeface="SimSun" panose="02010600030101010101" pitchFamily="2" charset="-122"/>
              </a:rPr>
            </a:br>
            <a:r>
              <a:rPr lang="zh-CN" altLang="en-US" sz="4000" smtClean="0">
                <a:solidFill>
                  <a:schemeClr val="bg1"/>
                </a:solidFill>
                <a:ea typeface="SimSun" panose="02010600030101010101" pitchFamily="2" charset="-122"/>
              </a:rPr>
              <a:t>它怎么开始</a:t>
            </a:r>
            <a:r>
              <a:rPr lang="en-US" altLang="zh-CN" sz="4000" smtClean="0">
                <a:solidFill>
                  <a:schemeClr val="bg1"/>
                </a:solidFill>
                <a:ea typeface="SimSun" panose="02010600030101010101" pitchFamily="2" charset="-122"/>
              </a:rPr>
              <a:t>?</a:t>
            </a:r>
            <a:br>
              <a:rPr lang="en-US" altLang="zh-CN" sz="4000" smtClean="0">
                <a:solidFill>
                  <a:schemeClr val="bg1"/>
                </a:solidFill>
                <a:ea typeface="SimSun" panose="02010600030101010101" pitchFamily="2" charset="-122"/>
              </a:rPr>
            </a:br>
            <a:r>
              <a:rPr lang="zh-CN" altLang="en-US" sz="4000" smtClean="0">
                <a:solidFill>
                  <a:schemeClr val="bg1"/>
                </a:solidFill>
                <a:ea typeface="SimSun" panose="02010600030101010101" pitchFamily="2" charset="-122"/>
              </a:rPr>
              <a:t>什么激发这个起点</a:t>
            </a:r>
            <a:r>
              <a:rPr lang="en-US" altLang="zh-CN" sz="4000" smtClean="0">
                <a:solidFill>
                  <a:schemeClr val="bg1"/>
                </a:solidFill>
                <a:ea typeface="SimSun" panose="02010600030101010101" pitchFamily="2" charset="-122"/>
              </a:rPr>
              <a:t>?</a:t>
            </a:r>
            <a:br>
              <a:rPr lang="en-US" altLang="zh-CN" sz="4000" smtClean="0">
                <a:solidFill>
                  <a:schemeClr val="bg1"/>
                </a:solidFill>
                <a:ea typeface="SimSun" panose="02010600030101010101" pitchFamily="2" charset="-122"/>
              </a:rPr>
            </a:br>
            <a:r>
              <a:rPr lang="zh-CN" altLang="en-US" sz="4000" smtClean="0">
                <a:solidFill>
                  <a:schemeClr val="bg1"/>
                </a:solidFill>
                <a:ea typeface="SimSun" panose="02010600030101010101" pitchFamily="2" charset="-122"/>
              </a:rPr>
              <a:t>它从其建立</a:t>
            </a:r>
            <a:r>
              <a:rPr lang="en-US" altLang="zh-CN" sz="4000" smtClean="0">
                <a:solidFill>
                  <a:schemeClr val="bg1"/>
                </a:solidFill>
                <a:ea typeface="SimSun" panose="02010600030101010101" pitchFamily="2" charset="-122"/>
              </a:rPr>
              <a:t>?</a:t>
            </a:r>
            <a:br>
              <a:rPr lang="en-US" altLang="zh-CN" sz="4000" smtClean="0">
                <a:solidFill>
                  <a:schemeClr val="bg1"/>
                </a:solidFill>
                <a:ea typeface="SimSun" panose="02010600030101010101" pitchFamily="2" charset="-122"/>
              </a:rPr>
            </a:br>
            <a:r>
              <a:rPr lang="zh-CN" altLang="en-US" sz="4000" smtClean="0">
                <a:solidFill>
                  <a:schemeClr val="bg1"/>
                </a:solidFill>
                <a:ea typeface="SimSun" panose="02010600030101010101" pitchFamily="2" charset="-122"/>
              </a:rPr>
              <a:t>它结果表示的是什么</a:t>
            </a:r>
            <a:r>
              <a:rPr lang="en-US" altLang="zh-CN" sz="4000" smtClean="0">
                <a:solidFill>
                  <a:schemeClr val="bg1"/>
                </a:solidFill>
                <a:ea typeface="SimSun" panose="02010600030101010101" pitchFamily="2" charset="-122"/>
              </a:rPr>
              <a:t>?</a:t>
            </a:r>
            <a:endParaRPr lang="en-US" altLang="en-US" sz="4000" smtClean="0">
              <a:solidFill>
                <a:schemeClr val="bg1"/>
              </a:solidFill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4561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915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304800" y="2133600"/>
            <a:ext cx="2971800" cy="271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zh-CN" altLang="en-US" sz="36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名字</a:t>
            </a:r>
            <a:endParaRPr lang="en-US" altLang="ja-JP" sz="360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sz="320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zh-CN" altLang="en-US" sz="36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地点</a:t>
            </a:r>
            <a:r>
              <a:rPr lang="zh-CN" altLang="en-US" b="0" smtClean="0">
                <a:solidFill>
                  <a:srgbClr val="000000"/>
                </a:solidFill>
              </a:rPr>
              <a:t> </a:t>
            </a:r>
            <a:endParaRPr lang="en-US" altLang="ja-JP" sz="320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sz="320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zh-CN" altLang="en-US" sz="36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巴别塔</a:t>
            </a:r>
            <a:endParaRPr lang="en-US" altLang="en-US" sz="360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993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066800"/>
            <a:ext cx="5181600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Line 6"/>
          <p:cNvSpPr>
            <a:spLocks noChangeShapeType="1"/>
          </p:cNvSpPr>
          <p:nvPr/>
        </p:nvSpPr>
        <p:spPr bwMode="auto">
          <a:xfrm>
            <a:off x="6477000" y="838200"/>
            <a:ext cx="1752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charset="0"/>
              <a:cs typeface="SimSun" charset="0"/>
            </a:endParaRP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8426450" y="41275"/>
            <a:ext cx="641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000000"/>
                </a:solidFill>
                <a:cs typeface="SimSun" charset="0"/>
              </a:rPr>
              <a:t>136</a:t>
            </a:r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6858000" y="228600"/>
            <a:ext cx="1174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>
                <a:solidFill>
                  <a:srgbClr val="3333CC"/>
                </a:solidFill>
                <a:cs typeface="SimSun" charset="0"/>
              </a:rPr>
              <a:t>巴比伦</a:t>
            </a:r>
            <a:r>
              <a:rPr lang="zh-CN" altLang="en-US" sz="2400">
                <a:solidFill>
                  <a:srgbClr val="000000"/>
                </a:solidFill>
                <a:cs typeface="SimSun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63939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build="p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47" name="Rectangle 1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wrap="none" anchor="ctr"/>
          <a:lstStyle/>
          <a:p>
            <a:pPr algn="ctr"/>
            <a:endParaRPr 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19171" name="Text Box 8"/>
          <p:cNvSpPr txBox="1">
            <a:spLocks noChangeArrowheads="1"/>
          </p:cNvSpPr>
          <p:nvPr/>
        </p:nvSpPr>
        <p:spPr bwMode="auto">
          <a:xfrm>
            <a:off x="8353425" y="41275"/>
            <a:ext cx="787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b="1" smtClean="0">
                <a:solidFill>
                  <a:srgbClr val="FFFFFF"/>
                </a:solidFill>
                <a:latin typeface="Arial" charset="0"/>
                <a:cs typeface="Arial" charset="0"/>
              </a:rPr>
              <a:t>110f</a:t>
            </a:r>
          </a:p>
        </p:txBody>
      </p:sp>
      <p:pic>
        <p:nvPicPr>
          <p:cNvPr id="519172" name="Picture 1" descr="Screen Shot 2011-12-13 at 5.28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"/>
            <a:ext cx="6084888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9173" name="Rectangle 1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115888"/>
            <a:ext cx="7772400" cy="914400"/>
          </a:xfrm>
          <a:solidFill>
            <a:schemeClr val="tx1"/>
          </a:solidFill>
        </p:spPr>
        <p:txBody>
          <a:bodyPr/>
          <a:lstStyle/>
          <a:p>
            <a:r>
              <a:rPr lang="zh-CN" b="1" dirty="0">
                <a:solidFill>
                  <a:srgbClr val="FFFFFF"/>
                </a:solidFill>
                <a:latin typeface="Times New Roman" charset="0"/>
                <a:ea typeface="ＭＳ Ｐゴシック" charset="0"/>
              </a:rPr>
              <a:t>1986年的巴比伦拼花</a:t>
            </a:r>
            <a:endParaRPr lang="en-US" b="1" dirty="0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19174" name="Right Triangle 2"/>
          <p:cNvSpPr>
            <a:spLocks noChangeArrowheads="1"/>
          </p:cNvSpPr>
          <p:nvPr/>
        </p:nvSpPr>
        <p:spPr bwMode="auto">
          <a:xfrm rot="-5400000">
            <a:off x="3995738" y="3717925"/>
            <a:ext cx="2592387" cy="2303463"/>
          </a:xfrm>
          <a:prstGeom prst="rtTriangl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en-US" smtClean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8" name="Rectangle 12"/>
          <p:cNvSpPr txBox="1">
            <a:spLocks noChangeArrowheads="1"/>
          </p:cNvSpPr>
          <p:nvPr/>
        </p:nvSpPr>
        <p:spPr bwMode="auto">
          <a:xfrm>
            <a:off x="-3175" y="5949950"/>
            <a:ext cx="9147175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zh-CN" alt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ＭＳ Ｐゴシック"/>
              </a:rPr>
              <a:t>巴比伦：决战的前奏？</a:t>
            </a:r>
            <a:endParaRPr lang="en-US" sz="4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/>
              <a:cs typeface="Arial"/>
            </a:endParaRPr>
          </a:p>
        </p:txBody>
      </p:sp>
      <p:sp>
        <p:nvSpPr>
          <p:cNvPr id="519176" name="Rectangle 12"/>
          <p:cNvSpPr txBox="1">
            <a:spLocks noChangeArrowheads="1"/>
          </p:cNvSpPr>
          <p:nvPr/>
        </p:nvSpPr>
        <p:spPr bwMode="auto">
          <a:xfrm>
            <a:off x="5516584" y="1196856"/>
            <a:ext cx="3669050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zh-CN" altLang="en-US" sz="3200" b="1" dirty="0" smtClean="0">
                <a:solidFill>
                  <a:srgbClr val="FF0000"/>
                </a:solidFill>
              </a:rPr>
              <a:t>萨达姆</a:t>
            </a:r>
            <a:r>
              <a:rPr lang="en-US" altLang="zh-CN" sz="3200" b="1" dirty="0" smtClean="0">
                <a:solidFill>
                  <a:srgbClr val="FF0000"/>
                </a:solidFill>
              </a:rPr>
              <a:t>·</a:t>
            </a:r>
            <a:r>
              <a:rPr lang="zh-CN" altLang="en-US" sz="3200" b="1" dirty="0" smtClean="0">
                <a:solidFill>
                  <a:srgbClr val="FF0000"/>
                </a:solidFill>
              </a:rPr>
              <a:t>侯赛因和古代世界的征服者，尼布甲尼撒。他们不仅看起来很像，但他们的任务是相同的 </a:t>
            </a:r>
            <a:r>
              <a:rPr lang="en-US" altLang="zh-CN" sz="3200" b="1" dirty="0" smtClean="0">
                <a:solidFill>
                  <a:srgbClr val="FF0000"/>
                </a:solidFill>
              </a:rPr>
              <a:t>- </a:t>
            </a:r>
            <a:r>
              <a:rPr lang="zh-CN" altLang="en-US" sz="3200" b="1" dirty="0" smtClean="0">
                <a:solidFill>
                  <a:srgbClr val="FF0000"/>
                </a:solidFill>
              </a:rPr>
              <a:t>控制世界。和统治这个世界的象征，是一个古老的城市</a:t>
            </a:r>
            <a:r>
              <a:rPr lang="en-US" altLang="zh-CN" sz="3200" b="1" dirty="0" smtClean="0">
                <a:solidFill>
                  <a:srgbClr val="FF0000"/>
                </a:solidFill>
              </a:rPr>
              <a:t>...</a:t>
            </a:r>
            <a:endParaRPr lang="en-US" sz="3200" b="1" dirty="0" smtClean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519177" name="Text Box 37"/>
          <p:cNvSpPr txBox="1">
            <a:spLocks noChangeArrowheads="1"/>
          </p:cNvSpPr>
          <p:nvPr/>
        </p:nvSpPr>
        <p:spPr bwMode="auto">
          <a:xfrm>
            <a:off x="8474103" y="23813"/>
            <a:ext cx="695270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137</a:t>
            </a:r>
          </a:p>
        </p:txBody>
      </p:sp>
    </p:spTree>
    <p:extLst>
      <p:ext uri="{BB962C8B-B14F-4D97-AF65-F5344CB8AC3E}">
        <p14:creationId xmlns:p14="http://schemas.microsoft.com/office/powerpoint/2010/main" val="468549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rec_babylon_city.gif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533400"/>
            <a:ext cx="6172200" cy="6057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133123" name="Rectangle 3"/>
          <p:cNvSpPr>
            <a:spLocks noChangeArrowheads="1"/>
          </p:cNvSpPr>
          <p:nvPr/>
        </p:nvSpPr>
        <p:spPr bwMode="auto">
          <a:xfrm>
            <a:off x="6553200" y="2743200"/>
            <a:ext cx="19812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defTabSz="9144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zh-CN" altLang="en-US" sz="36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哪里是</a:t>
            </a:r>
          </a:p>
          <a:p>
            <a:pPr algn="r" defTabSz="9144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zh-CN" altLang="en-US" sz="36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上帝的</a:t>
            </a:r>
          </a:p>
          <a:p>
            <a:pPr algn="r" defTabSz="9144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zh-CN" altLang="en-US" sz="36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寺庙</a:t>
            </a:r>
            <a:r>
              <a:rPr lang="en-US" altLang="ja-JP" sz="36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?</a:t>
            </a:r>
            <a:r>
              <a:rPr lang="en-US" altLang="ja-JP" sz="360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en-US" altLang="en-US" sz="36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33125" name="Line 5"/>
          <p:cNvSpPr>
            <a:spLocks noChangeShapeType="1"/>
          </p:cNvSpPr>
          <p:nvPr/>
        </p:nvSpPr>
        <p:spPr bwMode="auto">
          <a:xfrm>
            <a:off x="5867400" y="838200"/>
            <a:ext cx="2286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charset="0"/>
              <a:cs typeface="SimSun" charset="0"/>
            </a:endParaRPr>
          </a:p>
        </p:txBody>
      </p:sp>
      <p:sp>
        <p:nvSpPr>
          <p:cNvPr id="133126" name="Text Box 6"/>
          <p:cNvSpPr txBox="1">
            <a:spLocks noChangeArrowheads="1"/>
          </p:cNvSpPr>
          <p:nvPr/>
        </p:nvSpPr>
        <p:spPr bwMode="auto">
          <a:xfrm>
            <a:off x="8426450" y="152400"/>
            <a:ext cx="641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000000"/>
                </a:solidFill>
                <a:cs typeface="SimSun" charset="0"/>
              </a:rPr>
              <a:t>139</a:t>
            </a:r>
          </a:p>
        </p:txBody>
      </p:sp>
      <p:sp>
        <p:nvSpPr>
          <p:cNvPr id="133127" name="Rectangle 7"/>
          <p:cNvSpPr>
            <a:spLocks noChangeArrowheads="1"/>
          </p:cNvSpPr>
          <p:nvPr/>
        </p:nvSpPr>
        <p:spPr bwMode="auto">
          <a:xfrm rot="-1027108">
            <a:off x="5334000" y="5334000"/>
            <a:ext cx="3573463" cy="685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defTabSz="9144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zh-CN" altLang="en-US" sz="40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SimSun" charset="0"/>
              </a:rPr>
              <a:t>处处</a:t>
            </a:r>
            <a:r>
              <a:rPr lang="en-US" altLang="zh-CN" sz="40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SimSun" charset="0"/>
              </a:rPr>
              <a:t>,</a:t>
            </a:r>
            <a:r>
              <a:rPr lang="zh-CN" altLang="en-US" sz="40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SimSun" charset="0"/>
              </a:rPr>
              <a:t>每条街</a:t>
            </a:r>
            <a:r>
              <a:rPr lang="en-US" altLang="ja-JP" sz="4000" b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ＭＳ Ｐゴシック" charset="0"/>
              </a:rPr>
              <a:t>!</a:t>
            </a:r>
            <a:endParaRPr lang="en-US" sz="4000" b="1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cs typeface="ＭＳ Ｐゴシック" charset="0"/>
            </a:endParaRPr>
          </a:p>
        </p:txBody>
      </p:sp>
      <p:sp>
        <p:nvSpPr>
          <p:cNvPr id="133128" name="Rectangle 8"/>
          <p:cNvSpPr>
            <a:spLocks noChangeArrowheads="1"/>
          </p:cNvSpPr>
          <p:nvPr/>
        </p:nvSpPr>
        <p:spPr bwMode="auto">
          <a:xfrm>
            <a:off x="6529388" y="200025"/>
            <a:ext cx="9969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200" smtClean="0">
                <a:solidFill>
                  <a:srgbClr val="CC3399"/>
                </a:solidFill>
              </a:rPr>
              <a:t>宗教</a:t>
            </a:r>
            <a:endParaRPr lang="en-US" altLang="en-US" sz="3200" smtClean="0">
              <a:solidFill>
                <a:srgbClr val="CC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54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133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133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3" grpId="0" autoUpdateAnimBg="0"/>
      <p:bldP spid="133127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Jeremy.J4-PC\Pictures\Europe tour\CIMG2774.JPG"/>
          <p:cNvPicPr>
            <a:picLocks noChangeAspect="1" noChangeArrowheads="1"/>
          </p:cNvPicPr>
          <p:nvPr/>
        </p:nvPicPr>
        <p:blipFill>
          <a:blip r:embed="rId4">
            <a:lum bright="28000" contrast="-5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E5DFB3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ea typeface="SimSun" pitchFamily="2" charset="-122"/>
              <a:cs typeface="Times New Roman" charset="0"/>
            </a:endParaRPr>
          </a:p>
        </p:txBody>
      </p:sp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179388" y="1365250"/>
            <a:ext cx="8610600" cy="4800600"/>
          </a:xfrm>
          <a:prstGeom prst="rect">
            <a:avLst/>
          </a:prstGeom>
          <a:noFill/>
          <a:ln w="28575" cap="sq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bg1"/>
            </a:outerShdw>
          </a:effectLst>
        </p:spPr>
        <p:txBody>
          <a:bodyPr/>
          <a:lstStyle/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zh-CN" altLang="en-US" sz="2800" b="1">
                <a:solidFill>
                  <a:srgbClr val="000000"/>
                </a:solidFill>
                <a:latin typeface="SimHei" pitchFamily="49" charset="-122"/>
                <a:ea typeface="SimHei" pitchFamily="49" charset="-122"/>
              </a:rPr>
              <a:t>作者的意图</a:t>
            </a:r>
            <a:endParaRPr lang="en-US" altLang="zh-CN" sz="2800" b="1">
              <a:solidFill>
                <a:srgbClr val="000000"/>
              </a:solidFill>
              <a:latin typeface="SimHei" pitchFamily="49" charset="-122"/>
              <a:ea typeface="SimHei" pitchFamily="49" charset="-122"/>
            </a:endParaRPr>
          </a:p>
          <a:p>
            <a:pPr marL="971550" lvl="1" indent="-457200"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zh-CN" altLang="en-US" sz="2800" b="1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作者是在试图进行教导，还是他仅仅是在描述一个事件</a:t>
            </a:r>
            <a:r>
              <a:rPr lang="en-US" altLang="zh-CN" sz="2800" b="1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(</a:t>
            </a:r>
            <a:r>
              <a:rPr lang="zh-CN" altLang="en-US" sz="2800" b="1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例如，使徒行传</a:t>
            </a:r>
            <a:r>
              <a:rPr lang="en-US" altLang="zh-CN" sz="2800" b="1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1</a:t>
            </a:r>
            <a:r>
              <a:rPr lang="zh-CN" altLang="en-US" sz="2800" b="1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中的抽签</a:t>
            </a:r>
            <a:r>
              <a:rPr lang="en-US" altLang="zh-CN" sz="2800" b="1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)</a:t>
            </a:r>
            <a:r>
              <a:rPr lang="zh-CN" altLang="en-US" sz="2800" b="1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？</a:t>
            </a:r>
            <a:endParaRPr lang="en-US" altLang="zh-CN" sz="2800" b="1">
              <a:solidFill>
                <a:srgbClr val="000000"/>
              </a:solidFill>
              <a:latin typeface="SimSun" pitchFamily="2" charset="-122"/>
              <a:ea typeface="SimSun" pitchFamily="2" charset="-122"/>
            </a:endParaRPr>
          </a:p>
          <a:p>
            <a:pPr marL="457200" indent="-457200" defTabSz="914400" fontAlgn="base">
              <a:spcBef>
                <a:spcPct val="30000"/>
              </a:spcBef>
              <a:spcAft>
                <a:spcPct val="0"/>
              </a:spcAft>
              <a:buFontTx/>
              <a:buAutoNum type="arabicPeriod"/>
            </a:pPr>
            <a:r>
              <a:rPr lang="zh-CN" altLang="en-US" sz="2800" b="1">
                <a:solidFill>
                  <a:srgbClr val="000000"/>
                </a:solidFill>
                <a:latin typeface="SimHei" pitchFamily="49" charset="-122"/>
                <a:ea typeface="SimHei" pitchFamily="49" charset="-122"/>
              </a:rPr>
              <a:t>其他更为清晰的圣经篇章中的证实</a:t>
            </a:r>
            <a:endParaRPr lang="en-US" altLang="zh-CN" sz="2800" b="1">
              <a:solidFill>
                <a:srgbClr val="000000"/>
              </a:solidFill>
              <a:latin typeface="SimHei" pitchFamily="49" charset="-122"/>
              <a:ea typeface="SimHei" pitchFamily="49" charset="-122"/>
            </a:endParaRPr>
          </a:p>
          <a:p>
            <a:pPr marL="971550" lvl="1" indent="-457200"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zh-CN" altLang="en-US" sz="2800" b="1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别处是否有对这一潜在的道义的讲解</a:t>
            </a:r>
            <a:r>
              <a:rPr lang="en-US" altLang="zh-CN" sz="2800" b="1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(</a:t>
            </a:r>
            <a:r>
              <a:rPr lang="zh-CN" altLang="en-US" sz="2800" b="1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在使徒行传</a:t>
            </a:r>
            <a:r>
              <a:rPr lang="en-US" altLang="zh-CN" sz="2800" b="1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 2, 8, 10, </a:t>
            </a:r>
            <a:r>
              <a:rPr lang="zh-CN" altLang="en-US" sz="2800" b="1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和</a:t>
            </a:r>
            <a:r>
              <a:rPr lang="en-US" altLang="zh-CN" sz="2800" b="1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 19</a:t>
            </a:r>
            <a:r>
              <a:rPr lang="zh-CN" altLang="en-US" sz="2800" b="1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中当圣灵降临的时候</a:t>
            </a:r>
            <a:r>
              <a:rPr lang="en-US" altLang="zh-CN" sz="2800" b="1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)</a:t>
            </a:r>
            <a:r>
              <a:rPr lang="zh-CN" altLang="en-US" sz="2800" b="1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？</a:t>
            </a:r>
            <a:endParaRPr lang="en-US" altLang="zh-CN" sz="2800" b="1">
              <a:solidFill>
                <a:srgbClr val="000000"/>
              </a:solidFill>
              <a:latin typeface="SimSun" pitchFamily="2" charset="-122"/>
              <a:ea typeface="SimSun" pitchFamily="2" charset="-122"/>
            </a:endParaRPr>
          </a:p>
          <a:p>
            <a:pPr marL="457200" indent="-457200" defTabSz="914400" fontAlgn="base">
              <a:spcBef>
                <a:spcPct val="30000"/>
              </a:spcBef>
              <a:spcAft>
                <a:spcPct val="0"/>
              </a:spcAft>
              <a:buFontTx/>
              <a:buAutoNum type="arabicPeriod"/>
            </a:pPr>
            <a:r>
              <a:rPr lang="zh-CN" altLang="en-US" sz="2800" b="1">
                <a:solidFill>
                  <a:srgbClr val="000000"/>
                </a:solidFill>
                <a:latin typeface="SimHei" pitchFamily="49" charset="-122"/>
                <a:ea typeface="SimHei" pitchFamily="49" charset="-122"/>
              </a:rPr>
              <a:t>可以重复的</a:t>
            </a:r>
            <a:r>
              <a:rPr lang="en-US" altLang="zh-CN" sz="2800" b="1">
                <a:solidFill>
                  <a:srgbClr val="000000"/>
                </a:solidFill>
                <a:latin typeface="SimHei" pitchFamily="49" charset="-122"/>
                <a:ea typeface="SimHei" pitchFamily="49" charset="-122"/>
              </a:rPr>
              <a:t>“</a:t>
            </a:r>
            <a:r>
              <a:rPr lang="zh-CN" altLang="en-US" sz="2800" b="1">
                <a:solidFill>
                  <a:srgbClr val="000000"/>
                </a:solidFill>
                <a:latin typeface="SimHei" pitchFamily="49" charset="-122"/>
                <a:ea typeface="SimHei" pitchFamily="49" charset="-122"/>
              </a:rPr>
              <a:t>模式</a:t>
            </a:r>
            <a:r>
              <a:rPr lang="en-US" altLang="zh-CN" sz="2800" b="1">
                <a:solidFill>
                  <a:srgbClr val="000000"/>
                </a:solidFill>
                <a:latin typeface="SimHei" pitchFamily="49" charset="-122"/>
                <a:ea typeface="SimHei" pitchFamily="49" charset="-122"/>
              </a:rPr>
              <a:t>”</a:t>
            </a:r>
          </a:p>
          <a:p>
            <a:pPr marL="971550" lvl="1" indent="-457200"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zh-CN" altLang="en-US" sz="2800" b="1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也许作者的本意并不是教导，但是一些事情需要重复</a:t>
            </a:r>
            <a:r>
              <a:rPr lang="en-US" altLang="zh-CN" sz="2800" b="1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(</a:t>
            </a:r>
            <a:r>
              <a:rPr lang="zh-CN" altLang="en-US" sz="2800" b="1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例如</a:t>
            </a:r>
            <a:r>
              <a:rPr lang="en-US" altLang="zh-CN" sz="2800" b="1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, </a:t>
            </a:r>
            <a:r>
              <a:rPr lang="zh-CN" altLang="en-US" sz="2800" b="1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长者</a:t>
            </a:r>
            <a:r>
              <a:rPr lang="en-US" altLang="zh-CN" sz="2800" b="1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)</a:t>
            </a:r>
            <a:r>
              <a:rPr lang="zh-CN" altLang="en-US" sz="2800" b="1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。</a:t>
            </a:r>
            <a:endParaRPr lang="en-US" altLang="zh-CN" sz="2800" b="1">
              <a:solidFill>
                <a:srgbClr val="000000"/>
              </a:solidFill>
              <a:latin typeface="SimSun" pitchFamily="2" charset="-122"/>
              <a:ea typeface="SimSun" pitchFamily="2" charset="-122"/>
            </a:endParaRPr>
          </a:p>
          <a:p>
            <a:pPr marL="971550" lvl="1" indent="-457200"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zh-CN" altLang="en-US" sz="2800" b="1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然而，在我们在重造这样的“模式”是还必须考虑到文化的准则。</a:t>
            </a:r>
            <a:endParaRPr lang="en-US" altLang="zh-CN" sz="2800" b="1">
              <a:solidFill>
                <a:srgbClr val="000000"/>
              </a:solidFill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106499" name="Text Box 5"/>
          <p:cNvSpPr txBox="1">
            <a:spLocks noChangeArrowheads="1"/>
          </p:cNvSpPr>
          <p:nvPr/>
        </p:nvSpPr>
        <p:spPr bwMode="auto">
          <a:xfrm>
            <a:off x="827088" y="0"/>
            <a:ext cx="74676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zh-CN" altLang="en-US" sz="4000" b="1" u="sng">
                <a:solidFill>
                  <a:srgbClr val="663300"/>
                </a:solidFill>
                <a:latin typeface="SimSun" pitchFamily="2" charset="-122"/>
                <a:ea typeface="SimSun" pitchFamily="2" charset="-122"/>
              </a:rPr>
              <a:t>从释经学的角度考虑</a:t>
            </a:r>
            <a:r>
              <a:rPr lang="en-US" altLang="zh-CN" sz="4000" b="1" u="sng">
                <a:solidFill>
                  <a:srgbClr val="663300"/>
                </a:solidFill>
                <a:latin typeface="SimSun" pitchFamily="2" charset="-122"/>
                <a:ea typeface="SimSun" pitchFamily="2" charset="-122"/>
              </a:rPr>
              <a:t>: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4000" b="1" u="sng">
                <a:solidFill>
                  <a:srgbClr val="663300"/>
                </a:solidFill>
                <a:latin typeface="SimSun" pitchFamily="2" charset="-122"/>
                <a:ea typeface="SimSun" pitchFamily="2" charset="-122"/>
              </a:rPr>
              <a:t>规范的还是记述的</a:t>
            </a:r>
            <a:r>
              <a:rPr lang="en-US" altLang="zh-CN" sz="4000" b="1" u="sng">
                <a:solidFill>
                  <a:srgbClr val="663300"/>
                </a:solidFill>
                <a:latin typeface="SimSun" pitchFamily="2" charset="-122"/>
                <a:ea typeface="SimSun" pitchFamily="2" charset="-122"/>
              </a:rPr>
              <a:t>?</a:t>
            </a:r>
            <a:endParaRPr lang="en-GB" altLang="zh-CN" sz="4000" b="1" u="sng">
              <a:solidFill>
                <a:srgbClr val="663300"/>
              </a:solidFill>
              <a:latin typeface="Calibri" pitchFamily="34" charset="0"/>
              <a:ea typeface="SimSun" pitchFamily="2" charset="-122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429000" y="6477000"/>
            <a:ext cx="5638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algn="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Times New Roman" pitchFamily="18" charset="0"/>
              </a:rPr>
              <a:t>Jeremy Chew, East Asia School of Theology, Singapore</a:t>
            </a:r>
          </a:p>
        </p:txBody>
      </p:sp>
    </p:spTree>
    <p:extLst>
      <p:ext uri="{BB962C8B-B14F-4D97-AF65-F5344CB8AC3E}">
        <p14:creationId xmlns:p14="http://schemas.microsoft.com/office/powerpoint/2010/main" val="41147712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8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8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81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81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81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81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81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2" grpId="0" build="p" autoUpdateAnimBg="0"/>
      <p:bldP spid="6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4" name="WordArt 2"/>
          <p:cNvSpPr>
            <a:spLocks noChangeArrowheads="1" noChangeShapeType="1" noTextEdit="1"/>
          </p:cNvSpPr>
          <p:nvPr/>
        </p:nvSpPr>
        <p:spPr bwMode="auto">
          <a:xfrm>
            <a:off x="304800" y="228600"/>
            <a:ext cx="7239000" cy="495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r>
              <a:rPr lang="zh-CN" altLang="en-US" sz="3600" kern="10" dirty="0" smtClean="0">
                <a:ln w="9525">
                  <a:noFill/>
                  <a:round/>
                  <a:headEnd/>
                  <a:tailEnd/>
                </a:ln>
                <a:solidFill>
                  <a:srgbClr val="000000"/>
                </a:solidFill>
                <a:latin typeface="ＭＳ Ｐゴシック"/>
                <a:ea typeface="ＭＳ Ｐゴシック"/>
              </a:rPr>
              <a:t>巴比伦神</a:t>
            </a:r>
            <a:r>
              <a:rPr lang="zh-CN" alt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000000"/>
                </a:solidFill>
                <a:latin typeface="ＭＳ Ｐゴシック"/>
                <a:ea typeface="ＭＳ Ｐゴシック"/>
              </a:rPr>
              <a:t>秘宗教今日里昂</a:t>
            </a:r>
            <a:endParaRPr lang="en-SG" sz="3600" kern="10" dirty="0">
              <a:ln w="9525">
                <a:noFill/>
                <a:round/>
                <a:headEnd/>
                <a:tailEnd/>
              </a:ln>
              <a:solidFill>
                <a:srgbClr val="000000"/>
              </a:solidFill>
              <a:latin typeface="ＭＳ Ｐゴシック"/>
              <a:ea typeface="ＭＳ Ｐゴシック"/>
            </a:endParaRPr>
          </a:p>
        </p:txBody>
      </p:sp>
      <p:sp>
        <p:nvSpPr>
          <p:cNvPr id="504835" name="Line 3"/>
          <p:cNvSpPr>
            <a:spLocks noChangeShapeType="1"/>
          </p:cNvSpPr>
          <p:nvPr/>
        </p:nvSpPr>
        <p:spPr bwMode="auto">
          <a:xfrm flipV="1">
            <a:off x="304800" y="723900"/>
            <a:ext cx="7296150" cy="381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1556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438" y="1676400"/>
            <a:ext cx="3071812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228600" y="1676400"/>
            <a:ext cx="5064125" cy="4876800"/>
            <a:chOff x="134" y="1056"/>
            <a:chExt cx="2976" cy="3072"/>
          </a:xfrm>
        </p:grpSpPr>
        <p:pic>
          <p:nvPicPr>
            <p:cNvPr id="504844" name="Picture 9"/>
            <p:cNvPicPr>
              <a:picLocks noChangeAspect="1" noChangeArrowheads="1"/>
            </p:cNvPicPr>
            <p:nvPr/>
          </p:nvPicPr>
          <p:blipFill>
            <a:blip r:embed="rId4">
              <a:lum bright="1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" t="516" b="1526"/>
            <a:stretch>
              <a:fillRect/>
            </a:stretch>
          </p:blipFill>
          <p:spPr bwMode="auto">
            <a:xfrm>
              <a:off x="1239" y="1056"/>
              <a:ext cx="1871" cy="2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4845" name="Rectangle 10"/>
            <p:cNvSpPr>
              <a:spLocks noChangeArrowheads="1"/>
            </p:cNvSpPr>
            <p:nvPr/>
          </p:nvSpPr>
          <p:spPr bwMode="auto">
            <a:xfrm>
              <a:off x="134" y="3360"/>
              <a:ext cx="1142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342900" indent="-342900" eaLnBrk="1" hangingPunct="1">
                <a:spcBef>
                  <a:spcPct val="20000"/>
                </a:spcBef>
              </a:pPr>
              <a:r>
                <a:rPr lang="zh-CN" altLang="en-US" sz="3600" b="1" smtClean="0">
                  <a:solidFill>
                    <a:srgbClr val="000000"/>
                  </a:solidFill>
                </a:rPr>
                <a:t>拉尔夫</a:t>
              </a:r>
              <a:r>
                <a:rPr lang="en-US" altLang="zh-CN" sz="3600" b="1" smtClean="0">
                  <a:solidFill>
                    <a:srgbClr val="000000"/>
                  </a:solidFill>
                </a:rPr>
                <a:t>·</a:t>
              </a:r>
            </a:p>
            <a:p>
              <a:pPr marL="342900" indent="-342900" eaLnBrk="1" hangingPunct="1">
                <a:spcBef>
                  <a:spcPct val="20000"/>
                </a:spcBef>
              </a:pPr>
              <a:r>
                <a:rPr lang="zh-CN" altLang="en-US" sz="3600" b="1" smtClean="0">
                  <a:solidFill>
                    <a:srgbClr val="000000"/>
                  </a:solidFill>
                </a:rPr>
                <a:t>伍德罗</a:t>
              </a:r>
              <a:endParaRPr lang="en-US" sz="3600" b="1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504838" name="Title 2"/>
          <p:cNvSpPr>
            <a:spLocks noGrp="1"/>
          </p:cNvSpPr>
          <p:nvPr>
            <p:ph type="title"/>
          </p:nvPr>
        </p:nvSpPr>
        <p:spPr>
          <a:xfrm>
            <a:off x="0" y="896938"/>
            <a:ext cx="9144000" cy="587375"/>
          </a:xfrm>
        </p:spPr>
        <p:txBody>
          <a:bodyPr/>
          <a:lstStyle/>
          <a:p>
            <a:r>
              <a:rPr lang="zh-CN" altLang="en-US" sz="3600" b="1">
                <a:latin typeface="Times New Roman" charset="0"/>
                <a:ea typeface="ＭＳ Ｐゴシック" charset="0"/>
                <a:cs typeface="ＭＳ Ｐゴシック" charset="0"/>
              </a:rPr>
              <a:t>天主教会重复巴比伦的误区</a:t>
            </a:r>
            <a:endParaRPr lang="en-US" sz="3600" b="1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Rectangle 7"/>
          <p:cNvSpPr txBox="1">
            <a:spLocks noChangeArrowheads="1"/>
          </p:cNvSpPr>
          <p:nvPr/>
        </p:nvSpPr>
        <p:spPr bwMode="auto">
          <a:xfrm>
            <a:off x="323850" y="1700213"/>
            <a:ext cx="1600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3600" b="1" smtClean="0">
                <a:solidFill>
                  <a:srgbClr val="000000"/>
                </a:solidFill>
              </a:rPr>
              <a:t>来源：</a:t>
            </a:r>
            <a:endParaRPr lang="en-US" sz="3600" b="1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04840" name="Text Box 37"/>
          <p:cNvSpPr txBox="1">
            <a:spLocks noChangeArrowheads="1"/>
          </p:cNvSpPr>
          <p:nvPr/>
        </p:nvSpPr>
        <p:spPr bwMode="auto">
          <a:xfrm>
            <a:off x="8413778" y="23813"/>
            <a:ext cx="695270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140</a:t>
            </a:r>
          </a:p>
        </p:txBody>
      </p:sp>
      <p:sp>
        <p:nvSpPr>
          <p:cNvPr id="504841" name="Rectangle 12"/>
          <p:cNvSpPr>
            <a:spLocks noChangeArrowheads="1"/>
          </p:cNvSpPr>
          <p:nvPr/>
        </p:nvSpPr>
        <p:spPr bwMode="auto">
          <a:xfrm>
            <a:off x="2400300" y="2209800"/>
            <a:ext cx="2571750" cy="17145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r>
              <a:rPr lang="zh-CN" altLang="en-US" sz="4000" b="1" smtClean="0">
                <a:solidFill>
                  <a:srgbClr val="12124C"/>
                </a:solidFill>
              </a:rPr>
              <a:t>巴比伦神秘宗教</a:t>
            </a:r>
            <a:endParaRPr lang="en-US" sz="4000" b="1" smtClean="0">
              <a:solidFill>
                <a:srgbClr val="12124C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5524500" y="1733550"/>
            <a:ext cx="3048000" cy="6096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zh-CN" altLang="en-US" sz="3600" b="1" dirty="0">
                <a:solidFill>
                  <a:srgbClr val="FFFF00"/>
                </a:solidFill>
                <a:latin typeface="Comic Sans MS" pitchFamily="66" charset="0"/>
                <a:ea typeface="ＭＳ Ｐゴシック" pitchFamily="34" charset="-128"/>
              </a:rPr>
              <a:t>戴夫追捕</a:t>
            </a:r>
            <a:endParaRPr lang="en-SG" sz="3600" b="1" dirty="0">
              <a:solidFill>
                <a:srgbClr val="FFFF00"/>
              </a:solidFill>
              <a:latin typeface="Times New Roman" pitchFamily="-112" charset="0"/>
              <a:ea typeface="ＭＳ Ｐゴシック" pitchFamily="34" charset="-128"/>
            </a:endParaRPr>
          </a:p>
        </p:txBody>
      </p:sp>
      <p:sp>
        <p:nvSpPr>
          <p:cNvPr id="504843" name="Rectangle 14"/>
          <p:cNvSpPr>
            <a:spLocks noChangeArrowheads="1"/>
          </p:cNvSpPr>
          <p:nvPr/>
        </p:nvSpPr>
        <p:spPr bwMode="auto">
          <a:xfrm>
            <a:off x="5619750" y="2286000"/>
            <a:ext cx="2895600" cy="3028950"/>
          </a:xfrm>
          <a:prstGeom prst="rect">
            <a:avLst/>
          </a:prstGeom>
          <a:solidFill>
            <a:srgbClr val="9933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zh-CN" altLang="en-US" sz="3200" b="1" smtClean="0">
                <a:solidFill>
                  <a:srgbClr val="FFFF00"/>
                </a:solidFill>
              </a:rPr>
              <a:t>罗马天主教教会和最后一天</a:t>
            </a:r>
            <a:endParaRPr lang="en-US" altLang="zh-CN" sz="3200" b="1" smtClean="0">
              <a:solidFill>
                <a:srgbClr val="FFFF00"/>
              </a:solidFill>
            </a:endParaRPr>
          </a:p>
          <a:p>
            <a:pPr algn="ctr"/>
            <a:endParaRPr lang="en-US" altLang="zh-CN" sz="3200" b="1" smtClean="0">
              <a:solidFill>
                <a:srgbClr val="FFFF00"/>
              </a:solidFill>
            </a:endParaRPr>
          </a:p>
          <a:p>
            <a:pPr algn="ctr"/>
            <a:r>
              <a:rPr lang="zh-CN" altLang="en-US" sz="3200" b="1" smtClean="0">
                <a:solidFill>
                  <a:srgbClr val="FFFF00"/>
                </a:solidFill>
              </a:rPr>
              <a:t>一个女人骑兽</a:t>
            </a:r>
            <a:endParaRPr lang="en-US" sz="3200" b="1" smtClean="0">
              <a:solidFill>
                <a:srgbClr val="FFFF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081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5" presetClass="entr" presetSubtype="18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15" presetClass="entr" presetSubtype="18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15" presetClass="entr" presetSubtype="18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1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1676400"/>
            <a:ext cx="23622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49507" name="Line 3"/>
          <p:cNvSpPr>
            <a:spLocks noChangeShapeType="1"/>
          </p:cNvSpPr>
          <p:nvPr/>
        </p:nvSpPr>
        <p:spPr bwMode="auto">
          <a:xfrm>
            <a:off x="304800" y="762000"/>
            <a:ext cx="6019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charset="0"/>
              <a:cs typeface="SimSun" charset="0"/>
            </a:endParaRPr>
          </a:p>
        </p:txBody>
      </p:sp>
      <p:sp>
        <p:nvSpPr>
          <p:cNvPr id="14950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05000"/>
            <a:ext cx="3810000" cy="4114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zh-CN" altLang="en-US" b="1" smtClean="0">
                <a:ea typeface="SimSun" panose="02010600030101010101" pitchFamily="2" charset="-122"/>
              </a:rPr>
              <a:t>巴比伦人民</a:t>
            </a:r>
            <a:endParaRPr lang="en-US" altLang="ja-JP" b="1" smtClean="0"/>
          </a:p>
          <a:p>
            <a:pPr algn="ctr" eaLnBrk="1" hangingPunct="1">
              <a:buFontTx/>
              <a:buNone/>
            </a:pPr>
            <a:endParaRPr lang="en-US" altLang="en-US" sz="2800" b="1" smtClean="0"/>
          </a:p>
          <a:p>
            <a:pPr algn="ctr" eaLnBrk="1" hangingPunct="1">
              <a:buFontTx/>
              <a:buNone/>
            </a:pPr>
            <a:r>
              <a:rPr lang="zh-CN" altLang="en-US" sz="2800" b="1" smtClean="0">
                <a:ea typeface="SimSun" panose="02010600030101010101" pitchFamily="2" charset="-122"/>
              </a:rPr>
              <a:t>女神母亲</a:t>
            </a:r>
            <a:r>
              <a:rPr lang="en-US" altLang="zh-CN" sz="2800" b="1" smtClean="0">
                <a:ea typeface="SimSun" panose="02010600030101010101" pitchFamily="2" charset="-122"/>
              </a:rPr>
              <a:t>Semiramis</a:t>
            </a:r>
          </a:p>
          <a:p>
            <a:pPr algn="ctr" eaLnBrk="1" hangingPunct="1">
              <a:buFontTx/>
              <a:buNone/>
            </a:pPr>
            <a:r>
              <a:rPr lang="zh-CN" altLang="en-US" sz="2800" b="1" smtClean="0">
                <a:ea typeface="SimSun" panose="02010600030101010101" pitchFamily="2" charset="-122"/>
              </a:rPr>
              <a:t>在她的胳膊</a:t>
            </a:r>
          </a:p>
          <a:p>
            <a:pPr algn="ctr" eaLnBrk="1" hangingPunct="1">
              <a:buFontTx/>
              <a:buNone/>
            </a:pPr>
            <a:r>
              <a:rPr lang="zh-CN" altLang="en-US" sz="2800" b="1" smtClean="0">
                <a:ea typeface="SimSun" panose="02010600030101010101" pitchFamily="2" charset="-122"/>
              </a:rPr>
              <a:t>拿着她的</a:t>
            </a:r>
          </a:p>
          <a:p>
            <a:pPr algn="ctr" eaLnBrk="1" hangingPunct="1">
              <a:buFontTx/>
              <a:buNone/>
            </a:pPr>
            <a:r>
              <a:rPr lang="zh-CN" altLang="en-US" sz="2800" b="1" smtClean="0">
                <a:ea typeface="SimSun" panose="02010600030101010101" pitchFamily="2" charset="-122"/>
              </a:rPr>
              <a:t>孩子</a:t>
            </a:r>
            <a:r>
              <a:rPr lang="en-US" altLang="zh-CN" sz="2800" b="1" smtClean="0">
                <a:ea typeface="SimSun" panose="02010600030101010101" pitchFamily="2" charset="-122"/>
              </a:rPr>
              <a:t>Tammuz</a:t>
            </a:r>
            <a:endParaRPr lang="en-US" altLang="en-US" sz="2800" b="1" smtClean="0"/>
          </a:p>
        </p:txBody>
      </p:sp>
      <p:sp>
        <p:nvSpPr>
          <p:cNvPr id="149509" name="Text Box 5"/>
          <p:cNvSpPr txBox="1">
            <a:spLocks noChangeArrowheads="1"/>
          </p:cNvSpPr>
          <p:nvPr/>
        </p:nvSpPr>
        <p:spPr bwMode="auto">
          <a:xfrm>
            <a:off x="8382000" y="76200"/>
            <a:ext cx="641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000000"/>
                </a:solidFill>
                <a:cs typeface="SimSun" charset="0"/>
              </a:rPr>
              <a:t>140</a:t>
            </a:r>
          </a:p>
        </p:txBody>
      </p:sp>
      <p:sp>
        <p:nvSpPr>
          <p:cNvPr id="149510" name="Text Box 6"/>
          <p:cNvSpPr txBox="1">
            <a:spLocks noChangeArrowheads="1"/>
          </p:cNvSpPr>
          <p:nvPr/>
        </p:nvSpPr>
        <p:spPr bwMode="auto">
          <a:xfrm>
            <a:off x="1909763" y="922338"/>
            <a:ext cx="5264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4000" smtClean="0">
                <a:solidFill>
                  <a:srgbClr val="000000"/>
                </a:solidFill>
              </a:rPr>
              <a:t>母 亲 和 孩 子 崇 拜</a:t>
            </a:r>
          </a:p>
        </p:txBody>
      </p:sp>
      <p:pic>
        <p:nvPicPr>
          <p:cNvPr id="14951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0"/>
          <a:stretch>
            <a:fillRect/>
          </a:stretch>
        </p:blipFill>
        <p:spPr bwMode="auto">
          <a:xfrm>
            <a:off x="1828800" y="1600200"/>
            <a:ext cx="2470150" cy="462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4951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87"/>
          <a:stretch>
            <a:fillRect/>
          </a:stretch>
        </p:blipFill>
        <p:spPr bwMode="auto">
          <a:xfrm>
            <a:off x="3733800" y="1600200"/>
            <a:ext cx="24384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49515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276600"/>
            <a:ext cx="21082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49516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0" y="685800"/>
            <a:ext cx="212725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49518" name="Text Box 14"/>
          <p:cNvSpPr txBox="1">
            <a:spLocks noChangeArrowheads="1"/>
          </p:cNvSpPr>
          <p:nvPr/>
        </p:nvSpPr>
        <p:spPr bwMode="auto">
          <a:xfrm>
            <a:off x="-52388" y="6113463"/>
            <a:ext cx="1631951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SimSun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600" smtClean="0">
                <a:solidFill>
                  <a:srgbClr val="000000"/>
                </a:solidFill>
              </a:rPr>
              <a:t>巴比伦</a:t>
            </a:r>
            <a:r>
              <a:rPr lang="zh-CN" altLang="en-US" b="0" smtClean="0">
                <a:solidFill>
                  <a:srgbClr val="000000"/>
                </a:solidFill>
                <a:cs typeface="宋体" charset="0"/>
              </a:rPr>
              <a:t> </a:t>
            </a:r>
            <a:endParaRPr lang="en-US" sz="3200" smtClean="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149519" name="Text Box 15"/>
          <p:cNvSpPr txBox="1">
            <a:spLocks noChangeArrowheads="1"/>
          </p:cNvSpPr>
          <p:nvPr/>
        </p:nvSpPr>
        <p:spPr bwMode="auto">
          <a:xfrm>
            <a:off x="2209800" y="6121400"/>
            <a:ext cx="12128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SimSun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600" smtClean="0">
                <a:solidFill>
                  <a:srgbClr val="000000"/>
                </a:solidFill>
              </a:rPr>
              <a:t>埃及</a:t>
            </a:r>
            <a:r>
              <a:rPr lang="zh-CN" altLang="en-US" sz="3600" b="0" smtClean="0">
                <a:solidFill>
                  <a:srgbClr val="000000"/>
                </a:solidFill>
                <a:cs typeface="宋体" charset="0"/>
              </a:rPr>
              <a:t> </a:t>
            </a:r>
            <a:endParaRPr lang="en-US" sz="3600" b="0" smtClean="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149520" name="Text Box 16"/>
          <p:cNvSpPr txBox="1">
            <a:spLocks noChangeArrowheads="1"/>
          </p:cNvSpPr>
          <p:nvPr/>
        </p:nvSpPr>
        <p:spPr bwMode="auto">
          <a:xfrm>
            <a:off x="4062413" y="5408613"/>
            <a:ext cx="1174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SimSun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600" smtClean="0">
                <a:solidFill>
                  <a:srgbClr val="000000"/>
                </a:solidFill>
              </a:rPr>
              <a:t>希腊</a:t>
            </a:r>
            <a:r>
              <a:rPr lang="zh-CN" altLang="en-US" b="0" smtClean="0">
                <a:solidFill>
                  <a:srgbClr val="000000"/>
                </a:solidFill>
                <a:cs typeface="宋体" charset="0"/>
              </a:rPr>
              <a:t> </a:t>
            </a:r>
            <a:endParaRPr lang="en-US" sz="3200" smtClean="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149521" name="Text Box 17"/>
          <p:cNvSpPr txBox="1">
            <a:spLocks noChangeArrowheads="1"/>
          </p:cNvSpPr>
          <p:nvPr/>
        </p:nvSpPr>
        <p:spPr bwMode="auto">
          <a:xfrm>
            <a:off x="6540500" y="5942013"/>
            <a:ext cx="117475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SimSun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600" smtClean="0">
                <a:solidFill>
                  <a:srgbClr val="000000"/>
                </a:solidFill>
              </a:rPr>
              <a:t>佛教</a:t>
            </a:r>
            <a:r>
              <a:rPr lang="zh-CN" altLang="en-US" b="0" smtClean="0">
                <a:solidFill>
                  <a:srgbClr val="000000"/>
                </a:solidFill>
                <a:cs typeface="宋体" charset="0"/>
              </a:rPr>
              <a:t> </a:t>
            </a:r>
            <a:endParaRPr lang="en-US" b="0" smtClean="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149522" name="Text Box 18"/>
          <p:cNvSpPr txBox="1">
            <a:spLocks noChangeArrowheads="1"/>
          </p:cNvSpPr>
          <p:nvPr/>
        </p:nvSpPr>
        <p:spPr bwMode="auto">
          <a:xfrm>
            <a:off x="7837488" y="4064000"/>
            <a:ext cx="12128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SimSun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600" smtClean="0">
                <a:solidFill>
                  <a:srgbClr val="000000"/>
                </a:solidFill>
              </a:rPr>
              <a:t>印度</a:t>
            </a:r>
            <a:r>
              <a:rPr lang="zh-CN" altLang="en-US" sz="3600" b="0" smtClean="0">
                <a:solidFill>
                  <a:srgbClr val="000000"/>
                </a:solidFill>
                <a:cs typeface="宋体" charset="0"/>
              </a:rPr>
              <a:t> </a:t>
            </a:r>
            <a:endParaRPr lang="en-US" sz="3600" b="0" smtClean="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149523" name="Rectangle 19"/>
          <p:cNvSpPr>
            <a:spLocks noChangeArrowheads="1"/>
          </p:cNvSpPr>
          <p:nvPr/>
        </p:nvSpPr>
        <p:spPr bwMode="auto">
          <a:xfrm>
            <a:off x="685800" y="168275"/>
            <a:ext cx="49339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200" b="1">
                <a:solidFill>
                  <a:srgbClr val="CC3399"/>
                </a:solidFill>
                <a:cs typeface="SimSun" charset="0"/>
              </a:rPr>
              <a:t>巴 比 伦 今 日 的 </a:t>
            </a:r>
            <a:r>
              <a:rPr lang="zh-CN" altLang="en-US" sz="3200">
                <a:solidFill>
                  <a:srgbClr val="CC3399"/>
                </a:solidFill>
                <a:cs typeface="SimSun" charset="0"/>
              </a:rPr>
              <a:t>奥 秘</a:t>
            </a:r>
            <a:r>
              <a:rPr lang="zh-CN" altLang="en-US" sz="2400">
                <a:solidFill>
                  <a:srgbClr val="000000"/>
                </a:solidFill>
                <a:cs typeface="宋体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65016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9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9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49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49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95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08" grpId="0" build="p" autoUpdateAnimBg="0" advAuto="0"/>
      <p:bldP spid="149508" grpId="1" build="p" autoUpdateAnimBg="0"/>
      <p:bldP spid="149518" grpId="0" autoUpdateAnimBg="0"/>
      <p:bldP spid="149519" grpId="0" autoUpdateAnimBg="0"/>
      <p:bldP spid="149520" grpId="0" autoUpdateAnimBg="0"/>
      <p:bldP spid="149521" grpId="0" animBg="1" autoUpdateAnimBg="0"/>
      <p:bldP spid="149522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0"/>
            <a:ext cx="23622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57700" name="Line 4"/>
          <p:cNvSpPr>
            <a:spLocks noChangeShapeType="1"/>
          </p:cNvSpPr>
          <p:nvPr/>
        </p:nvSpPr>
        <p:spPr bwMode="auto">
          <a:xfrm>
            <a:off x="304800" y="762000"/>
            <a:ext cx="6019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charset="0"/>
              <a:cs typeface="SimSun" charset="0"/>
            </a:endParaRPr>
          </a:p>
        </p:txBody>
      </p:sp>
      <p:sp>
        <p:nvSpPr>
          <p:cNvPr id="157702" name="Text Box 6"/>
          <p:cNvSpPr txBox="1">
            <a:spLocks noChangeArrowheads="1"/>
          </p:cNvSpPr>
          <p:nvPr/>
        </p:nvSpPr>
        <p:spPr bwMode="auto">
          <a:xfrm>
            <a:off x="8382000" y="76200"/>
            <a:ext cx="641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000000"/>
                </a:solidFill>
                <a:cs typeface="SimSun" charset="0"/>
              </a:rPr>
              <a:t>140</a:t>
            </a:r>
          </a:p>
        </p:txBody>
      </p:sp>
      <p:sp>
        <p:nvSpPr>
          <p:cNvPr id="157703" name="Text Box 7"/>
          <p:cNvSpPr txBox="1">
            <a:spLocks noChangeArrowheads="1"/>
          </p:cNvSpPr>
          <p:nvPr/>
        </p:nvSpPr>
        <p:spPr bwMode="auto">
          <a:xfrm>
            <a:off x="2163763" y="969963"/>
            <a:ext cx="4756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600" smtClean="0">
                <a:solidFill>
                  <a:srgbClr val="000000"/>
                </a:solidFill>
              </a:rPr>
              <a:t>母 亲 和 孩 子 崇 拜</a:t>
            </a:r>
            <a:endParaRPr lang="en-US" altLang="en-US" sz="3600" smtClean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57711" name="Rectangle 15"/>
          <p:cNvSpPr>
            <a:spLocks noGrp="1" noChangeArrowheads="1"/>
          </p:cNvSpPr>
          <p:nvPr>
            <p:ph type="body" sz="half" idx="1"/>
          </p:nvPr>
        </p:nvSpPr>
        <p:spPr>
          <a:xfrm>
            <a:off x="2209800" y="1676400"/>
            <a:ext cx="2133600" cy="4114800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zh-CN" altLang="en-US" sz="2800" b="1" u="sng" smtClean="0">
                <a:ea typeface="SimSun" panose="02010600030101010101" pitchFamily="2" charset="-122"/>
              </a:rPr>
              <a:t>巴比伦人民</a:t>
            </a:r>
            <a:endParaRPr lang="en-US" altLang="ja-JP" sz="2800" b="1" smtClean="0"/>
          </a:p>
          <a:p>
            <a:pPr marL="0" indent="0" algn="ctr" eaLnBrk="1" hangingPunct="1">
              <a:buFontTx/>
              <a:buNone/>
            </a:pPr>
            <a:r>
              <a:rPr lang="ja-JP" altLang="en-US" sz="2800" b="1" smtClean="0"/>
              <a:t>女神母</a:t>
            </a:r>
            <a:r>
              <a:rPr lang="ja-JP" altLang="en-US" sz="2800" b="1" smtClean="0">
                <a:ea typeface="华文细黑" pitchFamily="-84" charset="-122"/>
              </a:rPr>
              <a:t>亲</a:t>
            </a:r>
            <a:r>
              <a:rPr lang="en-US" altLang="ja-JP" sz="2400" b="1" smtClean="0"/>
              <a:t>Semiramis</a:t>
            </a:r>
          </a:p>
          <a:p>
            <a:pPr marL="0" indent="0" algn="ctr" eaLnBrk="1" hangingPunct="1">
              <a:buFontTx/>
              <a:buNone/>
            </a:pPr>
            <a:r>
              <a:rPr lang="ja-JP" altLang="en-US" sz="2800" b="1" smtClean="0"/>
              <a:t>作</a:t>
            </a:r>
            <a:r>
              <a:rPr lang="ja-JP" altLang="en-US" sz="2800" b="1" smtClean="0">
                <a:ea typeface="华文细黑" pitchFamily="-84" charset="-122"/>
              </a:rPr>
              <a:t>为</a:t>
            </a:r>
            <a:endParaRPr lang="en-US" altLang="ja-JP" sz="2800" b="1" smtClean="0"/>
          </a:p>
          <a:p>
            <a:pPr marL="0" indent="0" algn="ctr" eaLnBrk="1" hangingPunct="1">
              <a:buFontTx/>
              <a:buNone/>
            </a:pPr>
            <a:r>
              <a:rPr lang="en-US" altLang="en-US" sz="2400" b="1" smtClean="0"/>
              <a:t>Nimrod</a:t>
            </a:r>
          </a:p>
          <a:p>
            <a:pPr marL="0" indent="0" algn="ctr" eaLnBrk="1" hangingPunct="1">
              <a:buFontTx/>
              <a:buNone/>
            </a:pPr>
            <a:r>
              <a:rPr lang="ja-JP" altLang="en-US" sz="2800" b="1" smtClean="0"/>
              <a:t>的妻子</a:t>
            </a:r>
            <a:r>
              <a:rPr lang="zh-CN" altLang="en-US" sz="2800" b="1" smtClean="0">
                <a:ea typeface="SimSun" panose="02010600030101010101" pitchFamily="2" charset="-122"/>
              </a:rPr>
              <a:t>变成</a:t>
            </a:r>
            <a:r>
              <a:rPr lang="ja-JP" altLang="en-US" sz="2800" b="1" smtClean="0"/>
              <a:t>了天堂的</a:t>
            </a:r>
            <a:endParaRPr lang="en-US" altLang="ja-JP" sz="2800" b="1" smtClean="0"/>
          </a:p>
          <a:p>
            <a:pPr marL="0" indent="0" algn="ctr" eaLnBrk="1" hangingPunct="1">
              <a:buFontTx/>
              <a:buNone/>
            </a:pPr>
            <a:r>
              <a:rPr lang="ja-JP" altLang="en-US" sz="2800" b="1" smtClean="0">
                <a:latin typeface="Arial" panose="020B0604020202020204" pitchFamily="34" charset="0"/>
              </a:rPr>
              <a:t>“</a:t>
            </a:r>
            <a:r>
              <a:rPr lang="ja-JP" altLang="en-US" sz="2800" b="1" smtClean="0"/>
              <a:t>女王</a:t>
            </a:r>
            <a:r>
              <a:rPr lang="en-US" altLang="ja-JP" sz="2800" b="1" smtClean="0"/>
              <a:t>/</a:t>
            </a:r>
            <a:r>
              <a:rPr lang="ja-JP" altLang="en-US" sz="2800" b="1" smtClean="0"/>
              <a:t>王后</a:t>
            </a:r>
            <a:r>
              <a:rPr lang="ja-JP" altLang="en-US" b="1" smtClean="0">
                <a:latin typeface="Arial" panose="020B0604020202020204" pitchFamily="34" charset="0"/>
              </a:rPr>
              <a:t>”</a:t>
            </a:r>
            <a:endParaRPr lang="en-US" altLang="en-US" b="1" smtClean="0"/>
          </a:p>
        </p:txBody>
      </p:sp>
      <p:sp>
        <p:nvSpPr>
          <p:cNvPr id="157713" name="Text Box 17"/>
          <p:cNvSpPr txBox="1">
            <a:spLocks noChangeArrowheads="1"/>
          </p:cNvSpPr>
          <p:nvPr/>
        </p:nvSpPr>
        <p:spPr bwMode="auto">
          <a:xfrm>
            <a:off x="5165725" y="2479675"/>
            <a:ext cx="1692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cs typeface="SimSun" charset="0"/>
            </a:endParaRPr>
          </a:p>
        </p:txBody>
      </p:sp>
      <p:sp>
        <p:nvSpPr>
          <p:cNvPr id="157714" name="Text Box 18"/>
          <p:cNvSpPr txBox="1">
            <a:spLocks noChangeArrowheads="1"/>
          </p:cNvSpPr>
          <p:nvPr/>
        </p:nvSpPr>
        <p:spPr bwMode="auto">
          <a:xfrm>
            <a:off x="4572000" y="1676400"/>
            <a:ext cx="4038600" cy="4540250"/>
          </a:xfrm>
          <a:prstGeom prst="rect">
            <a:avLst/>
          </a:prstGeom>
          <a:solidFill>
            <a:srgbClr val="660066"/>
          </a:solidFill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2800" b="0" u="sng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以色列</a:t>
            </a:r>
            <a:r>
              <a:rPr lang="zh-CN" altLang="en-US" sz="2800" b="0" smtClean="0">
                <a:solidFill>
                  <a:srgbClr val="000000"/>
                </a:solidFill>
              </a:rPr>
              <a:t> </a:t>
            </a:r>
            <a:endParaRPr lang="en-US" altLang="ja-JP" sz="2800" b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200" b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neva" pitchFamily="-84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耶</a:t>
            </a:r>
            <a:r>
              <a:rPr lang="en-US" altLang="ja-JP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ja-JP" alt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利</a:t>
            </a:r>
            <a:r>
              <a:rPr lang="en-US" altLang="ja-JP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ja-JP" alt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米</a:t>
            </a:r>
            <a:r>
              <a:rPr lang="en-US" altLang="ja-JP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ja-JP" alt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华文细黑" pitchFamily="-84" charset="-122"/>
              </a:rPr>
              <a:t>书</a:t>
            </a:r>
            <a:r>
              <a:rPr lang="en-US" altLang="ja-JP" b="0" smtClean="0">
                <a:solidFill>
                  <a:srgbClr val="000000"/>
                </a:solidFill>
              </a:rPr>
              <a:t> </a:t>
            </a:r>
            <a:r>
              <a:rPr lang="en-US" altLang="ja-JP" sz="28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7:18 (NIV): </a:t>
            </a:r>
          </a:p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28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</a:t>
            </a:r>
            <a:r>
              <a:rPr lang="en-US" altLang="ja-JP" sz="28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zh-CN" altLang="en-US" sz="32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孩 子（犹太）捡 </a:t>
            </a:r>
          </a:p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2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柴 ， 父 亲 烧 火 ， 妇 女 抟 面 作 饼 ， 献 给 天 后 ， 又 </a:t>
            </a:r>
          </a:p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2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向 别 神 浇 奠 祭 ， 惹 我 发 怒</a:t>
            </a:r>
            <a:r>
              <a:rPr lang="zh-CN" alt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。</a:t>
            </a:r>
            <a:r>
              <a:rPr lang="zh-CN" altLang="en-US" b="0" smtClean="0">
                <a:solidFill>
                  <a:srgbClr val="FFFFFF"/>
                </a:solidFill>
              </a:rPr>
              <a:t> </a:t>
            </a:r>
            <a:r>
              <a:rPr lang="ja-JP" altLang="en-US" sz="28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”</a:t>
            </a:r>
            <a:endParaRPr lang="en-US" altLang="en-US" sz="280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7715" name="Rectangle 19"/>
          <p:cNvSpPr>
            <a:spLocks noChangeArrowheads="1"/>
          </p:cNvSpPr>
          <p:nvPr/>
        </p:nvSpPr>
        <p:spPr bwMode="auto">
          <a:xfrm>
            <a:off x="685800" y="168275"/>
            <a:ext cx="49339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200" b="1">
                <a:solidFill>
                  <a:srgbClr val="CC3399"/>
                </a:solidFill>
                <a:cs typeface="SimSun" charset="0"/>
              </a:rPr>
              <a:t>巴 比 伦 今 日 的 </a:t>
            </a:r>
            <a:r>
              <a:rPr lang="zh-CN" altLang="en-US" sz="3200">
                <a:solidFill>
                  <a:srgbClr val="CC3399"/>
                </a:solidFill>
                <a:cs typeface="SimSun" charset="0"/>
              </a:rPr>
              <a:t>奥 秘</a:t>
            </a:r>
            <a:r>
              <a:rPr lang="zh-CN" altLang="en-US" sz="2400">
                <a:solidFill>
                  <a:srgbClr val="000000"/>
                </a:solidFill>
                <a:cs typeface="宋体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50998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0"/>
            <a:ext cx="23622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76132" name="Line 4"/>
          <p:cNvSpPr>
            <a:spLocks noChangeShapeType="1"/>
          </p:cNvSpPr>
          <p:nvPr/>
        </p:nvSpPr>
        <p:spPr bwMode="auto">
          <a:xfrm>
            <a:off x="304800" y="762000"/>
            <a:ext cx="6019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charset="0"/>
              <a:cs typeface="SimSun" charset="0"/>
            </a:endParaRPr>
          </a:p>
        </p:txBody>
      </p:sp>
      <p:sp>
        <p:nvSpPr>
          <p:cNvPr id="176133" name="Text Box 5"/>
          <p:cNvSpPr txBox="1">
            <a:spLocks noChangeArrowheads="1"/>
          </p:cNvSpPr>
          <p:nvPr/>
        </p:nvSpPr>
        <p:spPr bwMode="auto">
          <a:xfrm>
            <a:off x="8382000" y="76200"/>
            <a:ext cx="641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000000"/>
                </a:solidFill>
                <a:cs typeface="SimSun" charset="0"/>
              </a:rPr>
              <a:t>140</a:t>
            </a:r>
          </a:p>
        </p:txBody>
      </p:sp>
      <p:sp>
        <p:nvSpPr>
          <p:cNvPr id="176134" name="Text Box 6"/>
          <p:cNvSpPr txBox="1">
            <a:spLocks noChangeArrowheads="1"/>
          </p:cNvSpPr>
          <p:nvPr/>
        </p:nvSpPr>
        <p:spPr bwMode="auto">
          <a:xfrm>
            <a:off x="2417763" y="1020763"/>
            <a:ext cx="42481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200" smtClean="0">
                <a:solidFill>
                  <a:srgbClr val="000000"/>
                </a:solidFill>
              </a:rPr>
              <a:t>母 亲 和 孩 子 崇 拜</a:t>
            </a:r>
            <a:endParaRPr lang="en-US" altLang="en-US" sz="3200" smtClean="0">
              <a:solidFill>
                <a:srgbClr val="000000"/>
              </a:solidFill>
            </a:endParaRPr>
          </a:p>
        </p:txBody>
      </p:sp>
      <p:pic>
        <p:nvPicPr>
          <p:cNvPr id="17613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578100"/>
            <a:ext cx="2790825" cy="427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76136" name="Rectangle 8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1828800"/>
            <a:ext cx="2133600" cy="4114800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zh-CN" altLang="en-US" sz="2400" b="1" smtClean="0">
                <a:ea typeface="SimSun" panose="02010600030101010101" pitchFamily="2" charset="-122"/>
              </a:rPr>
              <a:t>巴比伦人民</a:t>
            </a:r>
            <a:endParaRPr lang="en-US" altLang="ja-JP" sz="2400" b="1" smtClean="0"/>
          </a:p>
          <a:p>
            <a:pPr marL="0" indent="0" algn="ctr" eaLnBrk="1" hangingPunct="1">
              <a:buFontTx/>
              <a:buNone/>
            </a:pPr>
            <a:endParaRPr lang="en-US" altLang="en-US" sz="2400" b="1" smtClean="0"/>
          </a:p>
          <a:p>
            <a:pPr marL="0" indent="0" algn="ctr" eaLnBrk="1" hangingPunct="1">
              <a:buFontTx/>
              <a:buNone/>
            </a:pPr>
            <a:r>
              <a:rPr lang="zh-CN" altLang="en-US" sz="2800" b="1" smtClean="0">
                <a:ea typeface="SimSun" panose="02010600030101010101" pitchFamily="2" charset="-122"/>
              </a:rPr>
              <a:t>女神母亲</a:t>
            </a:r>
            <a:r>
              <a:rPr lang="en-US" altLang="zh-CN" sz="2800" b="1" smtClean="0">
                <a:ea typeface="SimSun" panose="02010600030101010101" pitchFamily="2" charset="-122"/>
              </a:rPr>
              <a:t>Semiramis</a:t>
            </a:r>
          </a:p>
          <a:p>
            <a:pPr marL="0" indent="0" algn="ctr" eaLnBrk="1" hangingPunct="1">
              <a:buFontTx/>
              <a:buNone/>
            </a:pPr>
            <a:r>
              <a:rPr lang="zh-CN" altLang="en-US" sz="2800" b="1" smtClean="0">
                <a:ea typeface="SimSun" panose="02010600030101010101" pitchFamily="2" charset="-122"/>
              </a:rPr>
              <a:t>在她的胳膊</a:t>
            </a:r>
          </a:p>
          <a:p>
            <a:pPr marL="0" indent="0" algn="ctr" eaLnBrk="1" hangingPunct="1">
              <a:buFontTx/>
              <a:buNone/>
            </a:pPr>
            <a:r>
              <a:rPr lang="zh-CN" altLang="en-US" sz="2800" b="1" smtClean="0">
                <a:ea typeface="SimSun" panose="02010600030101010101" pitchFamily="2" charset="-122"/>
              </a:rPr>
              <a:t>拿着她的</a:t>
            </a:r>
          </a:p>
          <a:p>
            <a:pPr marL="0" indent="0" algn="ctr" eaLnBrk="1" hangingPunct="1">
              <a:buFontTx/>
              <a:buNone/>
            </a:pPr>
            <a:r>
              <a:rPr lang="zh-CN" altLang="en-US" sz="2800" b="1" smtClean="0">
                <a:ea typeface="SimSun" panose="02010600030101010101" pitchFamily="2" charset="-122"/>
              </a:rPr>
              <a:t>孩子</a:t>
            </a:r>
            <a:r>
              <a:rPr lang="en-US" altLang="zh-CN" sz="2800" b="1" smtClean="0">
                <a:ea typeface="SimSun" panose="02010600030101010101" pitchFamily="2" charset="-122"/>
              </a:rPr>
              <a:t>Tammuz</a:t>
            </a:r>
            <a:endParaRPr lang="en-US" altLang="ja-JP" sz="2800" b="1" smtClean="0"/>
          </a:p>
          <a:p>
            <a:pPr marL="0" indent="0" algn="ctr" eaLnBrk="1" hangingPunct="1">
              <a:buFontTx/>
              <a:buNone/>
            </a:pPr>
            <a:endParaRPr lang="en-US" altLang="en-US" sz="2800" smtClean="0">
              <a:latin typeface="Times-Roman" charset="0"/>
            </a:endParaRPr>
          </a:p>
        </p:txBody>
      </p:sp>
      <p:sp>
        <p:nvSpPr>
          <p:cNvPr id="176137" name="Rectangle 9"/>
          <p:cNvSpPr>
            <a:spLocks noChangeArrowheads="1"/>
          </p:cNvSpPr>
          <p:nvPr/>
        </p:nvSpPr>
        <p:spPr bwMode="auto">
          <a:xfrm>
            <a:off x="4953000" y="1828800"/>
            <a:ext cx="23622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zh-CN" altLang="en-US" sz="2800" u="sng" smtClean="0">
                <a:solidFill>
                  <a:srgbClr val="000000"/>
                </a:solidFill>
              </a:rPr>
              <a:t>天主教徒</a:t>
            </a:r>
            <a:endParaRPr lang="en-US" altLang="ja-JP" sz="2800" smtClean="0">
              <a:solidFill>
                <a:srgbClr val="000000"/>
              </a:solidFill>
            </a:endParaRPr>
          </a:p>
          <a:p>
            <a:pPr algn="ctr" defTabSz="914400" fontAlgn="base">
              <a:spcBef>
                <a:spcPct val="20000"/>
              </a:spcBef>
              <a:spcAft>
                <a:spcPct val="0"/>
              </a:spcAft>
            </a:pPr>
            <a:endParaRPr lang="zh-CN" altLang="en-US" sz="2800" smtClean="0">
              <a:solidFill>
                <a:srgbClr val="000000"/>
              </a:solidFill>
            </a:endParaRPr>
          </a:p>
          <a:p>
            <a:pPr algn="ctr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zh-CN" altLang="en-US" sz="2800" smtClean="0">
                <a:solidFill>
                  <a:srgbClr val="000000"/>
                </a:solidFill>
              </a:rPr>
              <a:t>玛丽</a:t>
            </a:r>
          </a:p>
          <a:p>
            <a:pPr algn="ctr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zh-CN" altLang="en-US" sz="2800" smtClean="0">
                <a:solidFill>
                  <a:srgbClr val="000000"/>
                </a:solidFill>
              </a:rPr>
              <a:t>与她的</a:t>
            </a:r>
          </a:p>
          <a:p>
            <a:pPr algn="ctr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zh-CN" altLang="en-US" sz="2800" smtClean="0">
                <a:solidFill>
                  <a:srgbClr val="000000"/>
                </a:solidFill>
              </a:rPr>
              <a:t>儿子耶稣</a:t>
            </a:r>
          </a:p>
          <a:p>
            <a:pPr algn="ctr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zh-CN" altLang="en-US" sz="2800" smtClean="0">
                <a:solidFill>
                  <a:srgbClr val="000000"/>
                </a:solidFill>
              </a:rPr>
              <a:t>一起被崇拜</a:t>
            </a:r>
          </a:p>
          <a:p>
            <a:pPr algn="ctr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zh-CN" altLang="en-US" sz="2800" smtClean="0">
                <a:solidFill>
                  <a:srgbClr val="000000"/>
                </a:solidFill>
              </a:rPr>
              <a:t>如巴比伦</a:t>
            </a:r>
          </a:p>
          <a:p>
            <a:pPr algn="ctr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zh-CN" altLang="en-US" sz="2800" smtClean="0">
                <a:solidFill>
                  <a:srgbClr val="000000"/>
                </a:solidFill>
              </a:rPr>
              <a:t>时尚</a:t>
            </a:r>
            <a:endParaRPr lang="en-US" altLang="en-US" sz="2800" smtClean="0">
              <a:solidFill>
                <a:srgbClr val="000000"/>
              </a:solidFill>
            </a:endParaRPr>
          </a:p>
        </p:txBody>
      </p:sp>
      <p:sp>
        <p:nvSpPr>
          <p:cNvPr id="176138" name="AutoShape 10"/>
          <p:cNvSpPr>
            <a:spLocks noChangeArrowheads="1"/>
          </p:cNvSpPr>
          <p:nvPr/>
        </p:nvSpPr>
        <p:spPr bwMode="auto">
          <a:xfrm>
            <a:off x="4114800" y="3048000"/>
            <a:ext cx="914400" cy="2209800"/>
          </a:xfrm>
          <a:custGeom>
            <a:avLst/>
            <a:gdLst>
              <a:gd name="T0" fmla="*/ 685800 w 21600"/>
              <a:gd name="T1" fmla="*/ 0 h 21600"/>
              <a:gd name="T2" fmla="*/ 0 w 21600"/>
              <a:gd name="T3" fmla="*/ 1104900 h 21600"/>
              <a:gd name="T4" fmla="*/ 685800 w 21600"/>
              <a:gd name="T5" fmla="*/ 2209800 h 21600"/>
              <a:gd name="T6" fmla="*/ 914400 w 21600"/>
              <a:gd name="T7" fmla="*/ 11049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</a:endParaRPr>
          </a:p>
        </p:txBody>
      </p:sp>
      <p:sp>
        <p:nvSpPr>
          <p:cNvPr id="176139" name="Rectangle 11"/>
          <p:cNvSpPr>
            <a:spLocks noChangeArrowheads="1"/>
          </p:cNvSpPr>
          <p:nvPr/>
        </p:nvSpPr>
        <p:spPr bwMode="auto">
          <a:xfrm>
            <a:off x="533400" y="168275"/>
            <a:ext cx="49339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200" b="1">
                <a:solidFill>
                  <a:srgbClr val="CC3399"/>
                </a:solidFill>
                <a:cs typeface="SimSun" charset="0"/>
              </a:rPr>
              <a:t>巴 比 伦 今 日 的 </a:t>
            </a:r>
            <a:r>
              <a:rPr lang="zh-CN" altLang="en-US" sz="3200">
                <a:solidFill>
                  <a:srgbClr val="CC3399"/>
                </a:solidFill>
                <a:cs typeface="SimSun" charset="0"/>
              </a:rPr>
              <a:t>奥 秘</a:t>
            </a:r>
            <a:r>
              <a:rPr lang="zh-CN" altLang="en-US" sz="2400">
                <a:solidFill>
                  <a:srgbClr val="000000"/>
                </a:solidFill>
                <a:cs typeface="宋体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78626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5" presetClass="entr" presetSubtype="18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15" presetClass="entr" presetSubtype="18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515" presetClass="entr" presetSubtype="18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137" grpId="0" autoUpdateAnimBg="0"/>
      <p:bldP spid="17613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8" name="Text Box 6"/>
          <p:cNvSpPr txBox="1">
            <a:spLocks noChangeArrowheads="1"/>
          </p:cNvSpPr>
          <p:nvPr/>
        </p:nvSpPr>
        <p:spPr bwMode="auto">
          <a:xfrm>
            <a:off x="6248400" y="304800"/>
            <a:ext cx="281940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SimSun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600" smtClean="0">
                <a:solidFill>
                  <a:srgbClr val="000000"/>
                </a:solidFill>
              </a:rPr>
              <a:t>米开朗基罗的圣母怜子图重</a:t>
            </a:r>
            <a:r>
              <a:rPr lang="en-US" altLang="zh-CN" sz="3600" smtClean="0">
                <a:solidFill>
                  <a:srgbClr val="000000"/>
                </a:solidFill>
              </a:rPr>
              <a:t>- </a:t>
            </a:r>
            <a:r>
              <a:rPr lang="zh-CN" altLang="en-US" sz="3600" smtClean="0">
                <a:solidFill>
                  <a:srgbClr val="000000"/>
                </a:solidFill>
              </a:rPr>
              <a:t>谁是重点</a:t>
            </a:r>
            <a:r>
              <a:rPr lang="en-US" altLang="ja-JP" sz="3200" smtClean="0">
                <a:solidFill>
                  <a:srgbClr val="000000"/>
                </a:solidFill>
                <a:cs typeface="ＭＳ Ｐゴシック" charset="0"/>
              </a:rPr>
              <a:t>?</a:t>
            </a:r>
            <a:endParaRPr lang="en-US" sz="3200" smtClean="0">
              <a:solidFill>
                <a:srgbClr val="000000"/>
              </a:solidFill>
              <a:cs typeface="ＭＳ Ｐゴシック" charset="0"/>
            </a:endParaRPr>
          </a:p>
        </p:txBody>
      </p:sp>
      <p:pic>
        <p:nvPicPr>
          <p:cNvPr id="15156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912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1762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8" name="Picture 8"/>
          <p:cNvPicPr>
            <a:picLocks noChangeAspect="1" noChangeArrowheads="1"/>
          </p:cNvPicPr>
          <p:nvPr/>
        </p:nvPicPr>
        <p:blipFill>
          <a:blip r:embed="rId3">
            <a:lum bright="-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15875"/>
            <a:ext cx="9372600" cy="687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7282" name="WordArt 2"/>
          <p:cNvSpPr>
            <a:spLocks noChangeArrowheads="1" noChangeShapeType="1" noTextEdit="1"/>
          </p:cNvSpPr>
          <p:nvPr/>
        </p:nvSpPr>
        <p:spPr bwMode="auto">
          <a:xfrm>
            <a:off x="304800" y="228600"/>
            <a:ext cx="5943600" cy="457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smtClean="0">
                <a:gradFill rotWithShape="1">
                  <a:gsLst>
                    <a:gs pos="0">
                      <a:srgbClr val="000082"/>
                    </a:gs>
                    <a:gs pos="14999">
                      <a:srgbClr val="66008F"/>
                    </a:gs>
                    <a:gs pos="32500">
                      <a:srgbClr val="BA0066"/>
                    </a:gs>
                    <a:gs pos="45000">
                      <a:srgbClr val="FF0000"/>
                    </a:gs>
                    <a:gs pos="50000">
                      <a:srgbClr val="FF8200"/>
                    </a:gs>
                    <a:gs pos="55000">
                      <a:srgbClr val="FF0000"/>
                    </a:gs>
                    <a:gs pos="67500">
                      <a:srgbClr val="BA0066"/>
                    </a:gs>
                    <a:gs pos="85001">
                      <a:srgbClr val="66008F"/>
                    </a:gs>
                    <a:gs pos="100000">
                      <a:srgbClr val="000082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74997"/>
                    </a:srgbClr>
                  </a:outerShdw>
                </a:effectLst>
                <a:latin typeface="Garamond" panose="02020404030301010803" pitchFamily="18" charset="0"/>
              </a:rPr>
              <a:t>BABYLON MYSTERY RELIGION TODAY</a:t>
            </a:r>
          </a:p>
        </p:txBody>
      </p:sp>
      <p:sp>
        <p:nvSpPr>
          <p:cNvPr id="168963" name="Line 3"/>
          <p:cNvSpPr>
            <a:spLocks noChangeShapeType="1"/>
          </p:cNvSpPr>
          <p:nvPr/>
        </p:nvSpPr>
        <p:spPr bwMode="auto">
          <a:xfrm>
            <a:off x="304800" y="762000"/>
            <a:ext cx="6019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charset="0"/>
              <a:cs typeface="SimSun" charset="0"/>
            </a:endParaRPr>
          </a:p>
        </p:txBody>
      </p:sp>
      <p:sp>
        <p:nvSpPr>
          <p:cNvPr id="168965" name="Text Box 5"/>
          <p:cNvSpPr txBox="1">
            <a:spLocks noChangeArrowheads="1"/>
          </p:cNvSpPr>
          <p:nvPr/>
        </p:nvSpPr>
        <p:spPr bwMode="auto">
          <a:xfrm>
            <a:off x="8382000" y="76200"/>
            <a:ext cx="64135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FFFFFF"/>
                </a:solidFill>
                <a:cs typeface="SimSun" charset="0"/>
              </a:rPr>
              <a:t>140</a:t>
            </a:r>
          </a:p>
        </p:txBody>
      </p:sp>
      <p:sp>
        <p:nvSpPr>
          <p:cNvPr id="168966" name="Text Box 6"/>
          <p:cNvSpPr txBox="1">
            <a:spLocks noChangeArrowheads="1"/>
          </p:cNvSpPr>
          <p:nvPr/>
        </p:nvSpPr>
        <p:spPr bwMode="auto">
          <a:xfrm>
            <a:off x="3240088" y="1119188"/>
            <a:ext cx="2622550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SimSun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mtClean="0">
                <a:solidFill>
                  <a:srgbClr val="FFFFFF"/>
                </a:solidFill>
              </a:rPr>
              <a:t>方尖碑重点</a:t>
            </a:r>
            <a:r>
              <a:rPr lang="en-US" altLang="zh-CN" smtClean="0">
                <a:solidFill>
                  <a:srgbClr val="FFFFFF"/>
                </a:solidFill>
              </a:rPr>
              <a:t>(</a:t>
            </a:r>
            <a:r>
              <a:rPr lang="en-US" altLang="ja-JP" sz="1600" smtClean="0">
                <a:solidFill>
                  <a:srgbClr val="FFFFFF"/>
                </a:solidFill>
                <a:cs typeface="ＭＳ Ｐゴシック" charset="0"/>
              </a:rPr>
              <a:t>Obelisks)</a:t>
            </a:r>
            <a:endParaRPr lang="en-US" sz="1600" smtClean="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68972" name="Rectangle 12"/>
          <p:cNvSpPr>
            <a:spLocks noChangeArrowheads="1"/>
          </p:cNvSpPr>
          <p:nvPr/>
        </p:nvSpPr>
        <p:spPr bwMode="auto">
          <a:xfrm>
            <a:off x="4648200" y="1978025"/>
            <a:ext cx="4495800" cy="4727575"/>
          </a:xfrm>
          <a:prstGeom prst="rect">
            <a:avLst/>
          </a:prstGeom>
          <a:gradFill rotWithShape="0">
            <a:gsLst>
              <a:gs pos="0">
                <a:schemeClr val="tx2">
                  <a:alpha val="62000"/>
                </a:schemeClr>
              </a:gs>
              <a:gs pos="100000">
                <a:schemeClr val="tx2">
                  <a:gamma/>
                  <a:shade val="40784"/>
                  <a:invGamma/>
                  <a:alpha val="63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charset="0"/>
              <a:cs typeface="SimSun" charset="0"/>
            </a:endParaRPr>
          </a:p>
        </p:txBody>
      </p:sp>
      <p:sp>
        <p:nvSpPr>
          <p:cNvPr id="168973" name="Rectangle 13"/>
          <p:cNvSpPr>
            <a:spLocks noChangeArrowheads="1"/>
          </p:cNvSpPr>
          <p:nvPr/>
        </p:nvSpPr>
        <p:spPr bwMode="auto">
          <a:xfrm>
            <a:off x="914400" y="1981200"/>
            <a:ext cx="3581400" cy="1905000"/>
          </a:xfrm>
          <a:prstGeom prst="rect">
            <a:avLst/>
          </a:prstGeom>
          <a:gradFill rotWithShape="0">
            <a:gsLst>
              <a:gs pos="0">
                <a:schemeClr val="tx2">
                  <a:alpha val="62000"/>
                </a:schemeClr>
              </a:gs>
              <a:gs pos="100000">
                <a:schemeClr val="tx2">
                  <a:gamma/>
                  <a:shade val="40784"/>
                  <a:invGamma/>
                  <a:alpha val="63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charset="0"/>
              <a:cs typeface="SimSun" charset="0"/>
            </a:endParaRPr>
          </a:p>
        </p:txBody>
      </p:sp>
      <p:sp>
        <p:nvSpPr>
          <p:cNvPr id="168967" name="Rectangle 7"/>
          <p:cNvSpPr>
            <a:spLocks noChangeArrowheads="1"/>
          </p:cNvSpPr>
          <p:nvPr/>
        </p:nvSpPr>
        <p:spPr bwMode="auto">
          <a:xfrm>
            <a:off x="4800600" y="1676400"/>
            <a:ext cx="4191000" cy="5029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zh-CN" altLang="en-US" sz="2800" u="sng" smtClean="0">
                <a:solidFill>
                  <a:srgbClr val="FFFFFF"/>
                </a:solidFill>
              </a:rPr>
              <a:t>天主教徒</a:t>
            </a:r>
            <a:r>
              <a:rPr lang="zh-CN" altLang="en-US" sz="2800" b="0" smtClean="0">
                <a:solidFill>
                  <a:srgbClr val="000000"/>
                </a:solidFill>
              </a:rPr>
              <a:t> </a:t>
            </a:r>
            <a:endParaRPr lang="en-US" altLang="ja-JP" sz="2800" smtClean="0">
              <a:solidFill>
                <a:srgbClr val="FFFFFF"/>
              </a:solidFill>
            </a:endParaRPr>
          </a:p>
          <a:p>
            <a:pPr algn="ctr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zh-CN" altLang="en-US" sz="2800" smtClean="0">
                <a:solidFill>
                  <a:srgbClr val="FFFFFF"/>
                </a:solidFill>
              </a:rPr>
              <a:t>在罗马</a:t>
            </a:r>
            <a:r>
              <a:rPr lang="en-US" altLang="zh-CN" sz="2800" smtClean="0">
                <a:solidFill>
                  <a:srgbClr val="FFFFFF"/>
                </a:solidFill>
              </a:rPr>
              <a:t>St. </a:t>
            </a:r>
            <a:r>
              <a:rPr lang="zh-CN" altLang="en-US" sz="2800" smtClean="0">
                <a:solidFill>
                  <a:srgbClr val="FFFFFF"/>
                </a:solidFill>
              </a:rPr>
              <a:t>彼得</a:t>
            </a:r>
          </a:p>
          <a:p>
            <a:pPr algn="ctr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zh-CN" altLang="en-US" sz="2800" smtClean="0">
                <a:solidFill>
                  <a:srgbClr val="FFFFFF"/>
                </a:solidFill>
              </a:rPr>
              <a:t>的广场，方尖碑重点，</a:t>
            </a:r>
          </a:p>
          <a:p>
            <a:pPr algn="ctr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zh-CN" altLang="en-US" sz="2800" smtClean="0">
                <a:solidFill>
                  <a:srgbClr val="FFFFFF"/>
                </a:solidFill>
              </a:rPr>
              <a:t>是由</a:t>
            </a:r>
            <a:r>
              <a:rPr lang="en-US" altLang="zh-CN" sz="2800" smtClean="0">
                <a:solidFill>
                  <a:srgbClr val="FFFFFF"/>
                </a:solidFill>
              </a:rPr>
              <a:t>Caligula (</a:t>
            </a:r>
            <a:r>
              <a:rPr lang="zh-CN" altLang="en-US" sz="2800" smtClean="0">
                <a:solidFill>
                  <a:srgbClr val="FFFFFF"/>
                </a:solidFill>
              </a:rPr>
              <a:t>广告</a:t>
            </a:r>
            <a:r>
              <a:rPr lang="en-US" altLang="zh-CN" sz="2800" smtClean="0">
                <a:solidFill>
                  <a:srgbClr val="FFFFFF"/>
                </a:solidFill>
              </a:rPr>
              <a:t>37-41) </a:t>
            </a:r>
          </a:p>
          <a:p>
            <a:pPr algn="ctr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zh-CN" altLang="en-US" sz="2800" smtClean="0">
                <a:solidFill>
                  <a:srgbClr val="FFFFFF"/>
                </a:solidFill>
              </a:rPr>
              <a:t>从埃及寺庙太阳崇拜</a:t>
            </a:r>
          </a:p>
          <a:p>
            <a:pPr algn="ctr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zh-CN" altLang="en-US" sz="2800" smtClean="0">
                <a:solidFill>
                  <a:srgbClr val="FFFFFF"/>
                </a:solidFill>
              </a:rPr>
              <a:t>带来。  教皇</a:t>
            </a:r>
            <a:r>
              <a:rPr lang="en-US" altLang="zh-CN" sz="2800" smtClean="0">
                <a:solidFill>
                  <a:srgbClr val="FFFFFF"/>
                </a:solidFill>
              </a:rPr>
              <a:t>sixtus V</a:t>
            </a:r>
          </a:p>
          <a:p>
            <a:pPr algn="ctr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zh-CN" altLang="en-US" sz="2800" smtClean="0">
                <a:solidFill>
                  <a:srgbClr val="FFFFFF"/>
                </a:solidFill>
              </a:rPr>
              <a:t>在</a:t>
            </a:r>
            <a:r>
              <a:rPr lang="en-US" altLang="zh-CN" sz="2800" smtClean="0">
                <a:solidFill>
                  <a:srgbClr val="FFFFFF"/>
                </a:solidFill>
              </a:rPr>
              <a:t>1586</a:t>
            </a:r>
            <a:r>
              <a:rPr lang="zh-CN" altLang="en-US" sz="2800" smtClean="0">
                <a:solidFill>
                  <a:srgbClr val="FFFFFF"/>
                </a:solidFill>
              </a:rPr>
              <a:t>年，广告移动</a:t>
            </a:r>
          </a:p>
          <a:p>
            <a:pPr algn="ctr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zh-CN" altLang="en-US" sz="2800" smtClean="0">
                <a:solidFill>
                  <a:srgbClr val="FFFFFF"/>
                </a:solidFill>
              </a:rPr>
              <a:t>了它向梵蒂冈。  如果</a:t>
            </a:r>
          </a:p>
          <a:p>
            <a:pPr algn="ctr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zh-CN" altLang="en-US" sz="2800" smtClean="0">
                <a:solidFill>
                  <a:srgbClr val="FFFFFF"/>
                </a:solidFill>
              </a:rPr>
              <a:t>是残破的，他强加</a:t>
            </a:r>
          </a:p>
          <a:p>
            <a:pPr algn="ctr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zh-CN" altLang="en-US" sz="2800" smtClean="0">
                <a:solidFill>
                  <a:srgbClr val="FFFFFF"/>
                </a:solidFill>
              </a:rPr>
              <a:t>了死刑</a:t>
            </a:r>
            <a:r>
              <a:rPr lang="en-US" altLang="zh-CN" sz="2800" smtClean="0">
                <a:solidFill>
                  <a:srgbClr val="FFFFFF"/>
                </a:solidFill>
              </a:rPr>
              <a:t>!</a:t>
            </a:r>
            <a:endParaRPr lang="en-US" altLang="en-US" sz="2800" smtClean="0">
              <a:solidFill>
                <a:srgbClr val="FFFFFF"/>
              </a:solidFill>
            </a:endParaRPr>
          </a:p>
        </p:txBody>
      </p:sp>
      <p:sp>
        <p:nvSpPr>
          <p:cNvPr id="168970" name="Rectangle 10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05000"/>
            <a:ext cx="3810000" cy="4114800"/>
          </a:xfrm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zh-CN" altLang="en-US" sz="2800" b="1" u="sng" smtClean="0">
                <a:solidFill>
                  <a:schemeClr val="bg1"/>
                </a:solidFill>
                <a:ea typeface="SimSun" panose="02010600030101010101" pitchFamily="2" charset="-122"/>
              </a:rPr>
              <a:t>巴比伦人民</a:t>
            </a:r>
            <a:endParaRPr lang="en-US" altLang="ja-JP" sz="2800" b="1" smtClean="0">
              <a:solidFill>
                <a:schemeClr val="bg1"/>
              </a:solidFill>
            </a:endParaRPr>
          </a:p>
          <a:p>
            <a:pPr marL="0" indent="0" algn="ctr" eaLnBrk="1" hangingPunct="1">
              <a:buFontTx/>
              <a:buNone/>
            </a:pPr>
            <a:endParaRPr lang="zh-CN" altLang="en-US" sz="2800" b="1" smtClean="0">
              <a:solidFill>
                <a:schemeClr val="bg1"/>
              </a:solidFill>
              <a:ea typeface="SimSun" panose="02010600030101010101" pitchFamily="2" charset="-122"/>
            </a:endParaRPr>
          </a:p>
          <a:p>
            <a:pPr marL="0" indent="0" algn="ctr" eaLnBrk="1" hangingPunct="1">
              <a:buFontTx/>
              <a:buNone/>
            </a:pPr>
            <a:r>
              <a:rPr lang="zh-CN" altLang="en-US" sz="2800" b="1" smtClean="0">
                <a:solidFill>
                  <a:schemeClr val="bg1"/>
                </a:solidFill>
                <a:ea typeface="SimSun" panose="02010600030101010101" pitchFamily="2" charset="-122"/>
              </a:rPr>
              <a:t>图象</a:t>
            </a:r>
            <a:r>
              <a:rPr lang="en-US" altLang="zh-CN" sz="2800" b="1" smtClean="0">
                <a:solidFill>
                  <a:schemeClr val="bg1"/>
                </a:solidFill>
                <a:ea typeface="SimSun" panose="02010600030101010101" pitchFamily="2" charset="-122"/>
              </a:rPr>
              <a:t>90</a:t>
            </a:r>
            <a:r>
              <a:rPr lang="zh-CN" altLang="en-US" sz="2800" b="1" smtClean="0">
                <a:solidFill>
                  <a:schemeClr val="bg1"/>
                </a:solidFill>
                <a:ea typeface="SimSun" panose="02010600030101010101" pitchFamily="2" charset="-122"/>
              </a:rPr>
              <a:t>英尺</a:t>
            </a:r>
            <a:r>
              <a:rPr lang="en-US" altLang="zh-CN" sz="2800" b="1" smtClean="0">
                <a:solidFill>
                  <a:schemeClr val="bg1"/>
                </a:solidFill>
                <a:ea typeface="SimSun" panose="02010600030101010101" pitchFamily="2" charset="-122"/>
              </a:rPr>
              <a:t>x 9</a:t>
            </a:r>
            <a:r>
              <a:rPr lang="zh-CN" altLang="en-US" sz="2800" b="1" smtClean="0">
                <a:solidFill>
                  <a:schemeClr val="bg1"/>
                </a:solidFill>
                <a:ea typeface="SimSun" panose="02010600030101010101" pitchFamily="2" charset="-122"/>
              </a:rPr>
              <a:t>英尺（但以理书 </a:t>
            </a:r>
            <a:r>
              <a:rPr lang="en-US" altLang="zh-CN" sz="2800" b="1" smtClean="0">
                <a:solidFill>
                  <a:schemeClr val="bg1"/>
                </a:solidFill>
                <a:ea typeface="SimSun" panose="02010600030101010101" pitchFamily="2" charset="-122"/>
              </a:rPr>
              <a:t>3</a:t>
            </a:r>
            <a:r>
              <a:rPr lang="zh-CN" altLang="en-US" sz="2800" b="1" smtClean="0">
                <a:solidFill>
                  <a:schemeClr val="bg1"/>
                </a:solidFill>
                <a:ea typeface="SimSun" panose="02010600030101010101" pitchFamily="2" charset="-122"/>
              </a:rPr>
              <a:t>）</a:t>
            </a:r>
            <a:endParaRPr lang="en-US" altLang="en-US" sz="2800" b="1" smtClean="0">
              <a:solidFill>
                <a:schemeClr val="bg1"/>
              </a:solidFill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26923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5" presetClass="entr" presetSubtype="18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15" presetClass="entr" presetSubtype="18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515" presetClass="entr" presetSubtype="18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15" presetClass="entr" presetSubtype="18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15" presetClass="entr" presetSubtype="18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515" presetClass="entr" presetSubtype="18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972" grpId="0" animBg="1"/>
      <p:bldP spid="168973" grpId="0" animBg="1"/>
      <p:bldP spid="168967" grpId="0" autoUpdateAnimBg="0"/>
      <p:bldP spid="168970" grpId="0" build="p" autoUpdateAnimBg="0" advAuto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2667000" cy="4953000"/>
          </a:xfrm>
        </p:spPr>
        <p:txBody>
          <a:bodyPr/>
          <a:lstStyle/>
          <a:p>
            <a:pPr eaLnBrk="1" hangingPunct="1"/>
            <a:r>
              <a:rPr lang="zh-CN" altLang="en-US" sz="3200" smtClean="0">
                <a:ea typeface="SimSun" panose="02010600030101010101" pitchFamily="2" charset="-122"/>
              </a:rPr>
              <a:t>从</a:t>
            </a:r>
            <a:r>
              <a:rPr lang="zh-CN" altLang="en-US" sz="3200" b="1" smtClean="0">
                <a:ea typeface="SimSun" panose="02010600030101010101" pitchFamily="2" charset="-122"/>
              </a:rPr>
              <a:t>埃及</a:t>
            </a:r>
            <a:r>
              <a:rPr lang="zh-CN" altLang="en-US" sz="3200" smtClean="0">
                <a:ea typeface="SimSun" panose="02010600030101010101" pitchFamily="2" charset="-122"/>
              </a:rPr>
              <a:t>寺庙</a:t>
            </a:r>
            <a:br>
              <a:rPr lang="zh-CN" altLang="en-US" sz="3200" smtClean="0">
                <a:ea typeface="SimSun" panose="02010600030101010101" pitchFamily="2" charset="-122"/>
              </a:rPr>
            </a:br>
            <a:r>
              <a:rPr lang="zh-CN" altLang="en-US" sz="3200" b="1" smtClean="0">
                <a:ea typeface="SimSun" panose="02010600030101010101" pitchFamily="2" charset="-122"/>
              </a:rPr>
              <a:t>的方尖碑重点</a:t>
            </a:r>
            <a:br>
              <a:rPr lang="zh-CN" altLang="en-US" sz="3200" b="1" smtClean="0">
                <a:ea typeface="SimSun" panose="02010600030101010101" pitchFamily="2" charset="-122"/>
              </a:rPr>
            </a:br>
            <a:r>
              <a:rPr lang="zh-CN" altLang="en-US" sz="3200" smtClean="0">
                <a:ea typeface="SimSun" panose="02010600030101010101" pitchFamily="2" charset="-122"/>
              </a:rPr>
              <a:t>在</a:t>
            </a:r>
            <a:r>
              <a:rPr lang="zh-CN" altLang="en-US" sz="3200" b="1" smtClean="0">
                <a:ea typeface="SimSun" panose="02010600030101010101" pitchFamily="2" charset="-122"/>
              </a:rPr>
              <a:t> </a:t>
            </a:r>
            <a:r>
              <a:rPr lang="en-US" altLang="zh-CN" sz="3200" b="1" smtClean="0">
                <a:ea typeface="SimSun" panose="02010600030101010101" pitchFamily="2" charset="-122"/>
              </a:rPr>
              <a:t>St. </a:t>
            </a:r>
            <a:r>
              <a:rPr lang="zh-CN" altLang="en-US" sz="3200" b="1" smtClean="0">
                <a:ea typeface="SimSun" panose="02010600030101010101" pitchFamily="2" charset="-122"/>
              </a:rPr>
              <a:t>彼得</a:t>
            </a:r>
            <a:br>
              <a:rPr lang="zh-CN" altLang="en-US" sz="3200" b="1" smtClean="0">
                <a:ea typeface="SimSun" panose="02010600030101010101" pitchFamily="2" charset="-122"/>
              </a:rPr>
            </a:br>
            <a:r>
              <a:rPr lang="zh-CN" altLang="en-US" sz="3200" b="1" smtClean="0">
                <a:ea typeface="SimSun" panose="02010600030101010101" pitchFamily="2" charset="-122"/>
              </a:rPr>
              <a:t>广场</a:t>
            </a:r>
            <a:r>
              <a:rPr lang="en-US" altLang="ja-JP" sz="3200" smtClean="0"/>
              <a:t/>
            </a:r>
            <a:br>
              <a:rPr lang="en-US" altLang="ja-JP" sz="3200" smtClean="0"/>
            </a:br>
            <a:r>
              <a:rPr lang="en-US" altLang="ja-JP" sz="2400" smtClean="0"/>
              <a:t>(</a:t>
            </a:r>
            <a:r>
              <a:rPr lang="en-US" altLang="ja-JP" sz="2000" smtClean="0"/>
              <a:t>The Egyptian Obelisk at St. Peter</a:t>
            </a:r>
            <a:r>
              <a:rPr lang="ja-JP" altLang="en-US" sz="2000" smtClean="0">
                <a:latin typeface="Arial" panose="020B0604020202020204" pitchFamily="34" charset="0"/>
              </a:rPr>
              <a:t>’</a:t>
            </a:r>
            <a:r>
              <a:rPr lang="en-US" altLang="ja-JP" sz="2000" smtClean="0"/>
              <a:t>s Square</a:t>
            </a:r>
            <a:r>
              <a:rPr lang="en-US" altLang="ja-JP" sz="2800" smtClean="0"/>
              <a:t>)</a:t>
            </a:r>
            <a:endParaRPr lang="en-US" altLang="en-US" sz="2800" smtClean="0"/>
          </a:p>
        </p:txBody>
      </p:sp>
      <p:sp>
        <p:nvSpPr>
          <p:cNvPr id="171012" name="Rectangle 4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>
              <a:defRPr/>
            </a:pPr>
            <a:endParaRPr lang="en-US" sz="2800" smtClean="0">
              <a:cs typeface="+mn-cs"/>
            </a:endParaRPr>
          </a:p>
        </p:txBody>
      </p:sp>
      <p:pic>
        <p:nvPicPr>
          <p:cNvPr id="17101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75" y="0"/>
            <a:ext cx="53181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7101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828800"/>
            <a:ext cx="2222500" cy="332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4430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01616" presetClass="entr" presetSubtype="81023415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Line 3"/>
          <p:cNvSpPr>
            <a:spLocks noChangeShapeType="1"/>
          </p:cNvSpPr>
          <p:nvPr/>
        </p:nvSpPr>
        <p:spPr bwMode="auto">
          <a:xfrm>
            <a:off x="304800" y="762000"/>
            <a:ext cx="6019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charset="0"/>
              <a:cs typeface="SimSun" charset="0"/>
            </a:endParaRPr>
          </a:p>
        </p:txBody>
      </p:sp>
      <p:sp>
        <p:nvSpPr>
          <p:cNvPr id="16179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05000"/>
            <a:ext cx="3886200" cy="4495800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zh-CN" altLang="en-US" sz="2800" b="1" u="sng" dirty="0" smtClean="0">
                <a:ea typeface="SimSun" panose="02010600030101010101" pitchFamily="2" charset="-122"/>
              </a:rPr>
              <a:t>巴比伦人民</a:t>
            </a:r>
            <a:r>
              <a:rPr lang="zh-CN" altLang="en-US" sz="2800" dirty="0" smtClean="0">
                <a:ea typeface="SimSun" panose="02010600030101010101" pitchFamily="2" charset="-122"/>
              </a:rPr>
              <a:t> </a:t>
            </a:r>
            <a:endParaRPr lang="en-US" altLang="ja-JP" sz="2400" b="1" dirty="0" smtClean="0"/>
          </a:p>
          <a:p>
            <a:pPr marL="0" indent="0" algn="ctr" eaLnBrk="1" hangingPunct="1">
              <a:buFontTx/>
              <a:buNone/>
            </a:pPr>
            <a:r>
              <a:rPr lang="zh-CN" altLang="en-US" sz="2400" b="1" dirty="0" smtClean="0">
                <a:ea typeface="SimSun" panose="02010600030101010101" pitchFamily="2" charset="-122"/>
              </a:rPr>
              <a:t>遗物</a:t>
            </a:r>
            <a:endParaRPr lang="en-US" altLang="ja-JP" sz="2400" b="1" dirty="0" smtClean="0">
              <a:ea typeface="SimSun" panose="02010600030101010101" pitchFamily="2" charset="-122"/>
            </a:endParaRPr>
          </a:p>
          <a:p>
            <a:pPr marL="0" indent="0" algn="ctr" eaLnBrk="1" hangingPunct="1">
              <a:buFontTx/>
              <a:buNone/>
            </a:pPr>
            <a:r>
              <a:rPr lang="zh-CN" altLang="en-US" sz="2400" b="1" dirty="0" smtClean="0">
                <a:ea typeface="SimSun" panose="02010600030101010101" pitchFamily="2" charset="-122"/>
              </a:rPr>
              <a:t>朝圣</a:t>
            </a:r>
            <a:endParaRPr lang="en-US" altLang="ja-JP" sz="2400" b="1" dirty="0" smtClean="0">
              <a:cs typeface="Times New Roman" panose="02020603050405020304" pitchFamily="18" charset="0"/>
            </a:endParaRPr>
          </a:p>
          <a:p>
            <a:pPr marL="0" indent="0" algn="ctr" eaLnBrk="1" hangingPunct="1">
              <a:buFontTx/>
              <a:buNone/>
            </a:pPr>
            <a:r>
              <a:rPr lang="zh-CN" altLang="en-US" sz="2400" b="1" dirty="0" smtClean="0">
                <a:ea typeface="SimSun" panose="02010600030101010101" pitchFamily="2" charset="-122"/>
              </a:rPr>
              <a:t>纵容</a:t>
            </a:r>
            <a:endParaRPr lang="en-US" altLang="ja-JP" sz="2400" b="1" dirty="0" smtClean="0">
              <a:cs typeface="Times New Roman" panose="02020603050405020304" pitchFamily="18" charset="0"/>
            </a:endParaRPr>
          </a:p>
          <a:p>
            <a:pPr marL="0" indent="0" algn="ctr" eaLnBrk="1" hangingPunct="1">
              <a:buFontTx/>
              <a:buNone/>
            </a:pPr>
            <a:r>
              <a:rPr lang="zh-CN" altLang="en-US" sz="2400" b="1" dirty="0" smtClean="0">
                <a:ea typeface="SimSun" panose="02010600030101010101" pitchFamily="2" charset="-122"/>
              </a:rPr>
              <a:t>炼狱</a:t>
            </a:r>
            <a:endParaRPr lang="en-US" altLang="ja-JP" sz="2400" b="1" dirty="0" smtClean="0">
              <a:cs typeface="Times New Roman" panose="02020603050405020304" pitchFamily="18" charset="0"/>
            </a:endParaRPr>
          </a:p>
          <a:p>
            <a:pPr marL="0" indent="0" algn="ctr" eaLnBrk="1" hangingPunct="1">
              <a:buFontTx/>
              <a:buNone/>
            </a:pPr>
            <a:r>
              <a:rPr lang="zh-CN" altLang="en-US" sz="2400" b="1" dirty="0" smtClean="0">
                <a:ea typeface="SimSun" panose="02010600030101010101" pitchFamily="2" charset="-122"/>
              </a:rPr>
              <a:t>首席者教士</a:t>
            </a:r>
            <a:r>
              <a:rPr lang="zh-CN" altLang="en-US" sz="2400" dirty="0" smtClean="0">
                <a:ea typeface="SimSun" panose="02010600030101010101" pitchFamily="2" charset="-122"/>
              </a:rPr>
              <a:t> </a:t>
            </a:r>
            <a:endParaRPr lang="en-US" altLang="ja-JP" sz="2400" b="1" dirty="0" smtClean="0">
              <a:cs typeface="Times New Roman" panose="02020603050405020304" pitchFamily="18" charset="0"/>
            </a:endParaRPr>
          </a:p>
          <a:p>
            <a:pPr marL="0" indent="0" algn="ctr" eaLnBrk="1" hangingPunct="1">
              <a:buFontTx/>
              <a:buNone/>
            </a:pPr>
            <a:r>
              <a:rPr lang="zh-CN" altLang="en-US" sz="2400" b="1" dirty="0" smtClean="0">
                <a:ea typeface="SimSun" panose="02010600030101010101" pitchFamily="2" charset="-122"/>
              </a:rPr>
              <a:t>独身者教士</a:t>
            </a:r>
            <a:endParaRPr lang="en-US" altLang="ja-JP" sz="2400" b="1" dirty="0" smtClean="0">
              <a:cs typeface="Times New Roman" panose="02020603050405020304" pitchFamily="18" charset="0"/>
            </a:endParaRPr>
          </a:p>
          <a:p>
            <a:pPr marL="0" indent="0" algn="ctr" eaLnBrk="1" hangingPunct="1">
              <a:buFontTx/>
              <a:buNone/>
            </a:pPr>
            <a:r>
              <a:rPr lang="zh-CN" altLang="en-US" sz="2400" b="1" dirty="0" smtClean="0">
                <a:ea typeface="SimSun" panose="02010600030101010101" pitchFamily="2" charset="-122"/>
              </a:rPr>
              <a:t>变质</a:t>
            </a:r>
            <a:endParaRPr lang="en-US" altLang="ja-JP" sz="2400" b="1" dirty="0" smtClean="0">
              <a:cs typeface="Times New Roman" panose="02020603050405020304" pitchFamily="18" charset="0"/>
            </a:endParaRPr>
          </a:p>
          <a:p>
            <a:pPr marL="0" indent="0" algn="ctr" eaLnBrk="1" hangingPunct="1">
              <a:buFontTx/>
              <a:buNone/>
            </a:pPr>
            <a:r>
              <a:rPr lang="zh-CN" altLang="en-US" sz="2400" b="1" dirty="0" smtClean="0">
                <a:ea typeface="SimSun" panose="02010600030101010101" pitchFamily="2" charset="-122"/>
              </a:rPr>
              <a:t>复活节节日</a:t>
            </a:r>
            <a:r>
              <a:rPr lang="zh-CN" altLang="en-US" sz="2400" dirty="0" smtClean="0">
                <a:ea typeface="SimSun" panose="02010600030101010101" pitchFamily="2" charset="-122"/>
              </a:rPr>
              <a:t> </a:t>
            </a:r>
            <a:endParaRPr lang="en-US" altLang="ja-JP" sz="2400" b="1" dirty="0" smtClean="0">
              <a:cs typeface="Times New Roman" panose="02020603050405020304" pitchFamily="18" charset="0"/>
            </a:endParaRPr>
          </a:p>
          <a:p>
            <a:pPr marL="0" indent="0" algn="ctr" eaLnBrk="1" hangingPunct="1">
              <a:buFontTx/>
              <a:buNone/>
            </a:pPr>
            <a:r>
              <a:rPr lang="zh-CN" altLang="en-US" sz="2400" b="1" dirty="0" smtClean="0">
                <a:solidFill>
                  <a:srgbClr val="000000"/>
                </a:solidFill>
                <a:ea typeface="SimSun" panose="02010600030101010101" pitchFamily="2" charset="-122"/>
              </a:rPr>
              <a:t>冬天节日</a:t>
            </a:r>
            <a:endParaRPr lang="en-US" altLang="en-US" sz="2400" b="1" dirty="0" smtClean="0">
              <a:solidFill>
                <a:srgbClr val="000000"/>
              </a:solidFill>
              <a:ea typeface="SimSun" panose="02010600030101010101" pitchFamily="2" charset="-122"/>
            </a:endParaRPr>
          </a:p>
        </p:txBody>
      </p:sp>
      <p:sp>
        <p:nvSpPr>
          <p:cNvPr id="161797" name="Text Box 5"/>
          <p:cNvSpPr txBox="1">
            <a:spLocks noChangeArrowheads="1"/>
          </p:cNvSpPr>
          <p:nvPr/>
        </p:nvSpPr>
        <p:spPr bwMode="auto">
          <a:xfrm>
            <a:off x="8382000" y="76200"/>
            <a:ext cx="641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000000"/>
                </a:solidFill>
                <a:cs typeface="SimSun" charset="0"/>
              </a:rPr>
              <a:t>140</a:t>
            </a:r>
          </a:p>
        </p:txBody>
      </p:sp>
      <p:sp>
        <p:nvSpPr>
          <p:cNvPr id="161798" name="Text Box 6"/>
          <p:cNvSpPr txBox="1">
            <a:spLocks noChangeArrowheads="1"/>
          </p:cNvSpPr>
          <p:nvPr/>
        </p:nvSpPr>
        <p:spPr bwMode="auto">
          <a:xfrm>
            <a:off x="2676525" y="889000"/>
            <a:ext cx="374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4000" dirty="0" smtClean="0">
                <a:solidFill>
                  <a:srgbClr val="000000"/>
                </a:solidFill>
              </a:rPr>
              <a:t>其他平行异教徒</a:t>
            </a:r>
            <a:endParaRPr lang="en-US" altLang="en-US" sz="4000" dirty="0" smtClean="0">
              <a:solidFill>
                <a:srgbClr val="000000"/>
              </a:solidFill>
            </a:endParaRPr>
          </a:p>
        </p:txBody>
      </p:sp>
      <p:sp>
        <p:nvSpPr>
          <p:cNvPr id="161800" name="Rectangle 8"/>
          <p:cNvSpPr>
            <a:spLocks noChangeArrowheads="1"/>
          </p:cNvSpPr>
          <p:nvPr/>
        </p:nvSpPr>
        <p:spPr bwMode="auto">
          <a:xfrm>
            <a:off x="4495800" y="1905000"/>
            <a:ext cx="38862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zh-CN" altLang="en-US" sz="2800" u="sng" smtClean="0">
                <a:solidFill>
                  <a:srgbClr val="000000"/>
                </a:solidFill>
              </a:rPr>
              <a:t>天主教徒</a:t>
            </a:r>
            <a:r>
              <a:rPr lang="zh-CN" altLang="en-US" sz="2800" b="0" smtClean="0">
                <a:solidFill>
                  <a:srgbClr val="000000"/>
                </a:solidFill>
              </a:rPr>
              <a:t> </a:t>
            </a:r>
            <a:endParaRPr lang="en-US" altLang="ja-JP" smtClean="0">
              <a:solidFill>
                <a:srgbClr val="000000"/>
              </a:solidFill>
            </a:endParaRPr>
          </a:p>
          <a:p>
            <a:pPr algn="ctr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zh-CN" altLang="en-US" smtClean="0">
                <a:solidFill>
                  <a:srgbClr val="000000"/>
                </a:solidFill>
              </a:rPr>
              <a:t>遗物</a:t>
            </a:r>
            <a:endParaRPr lang="en-US" altLang="ja-JP" smtClean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ctr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zh-CN" altLang="en-US" smtClean="0">
                <a:solidFill>
                  <a:srgbClr val="000000"/>
                </a:solidFill>
              </a:rPr>
              <a:t>朝圣</a:t>
            </a:r>
            <a:endParaRPr lang="en-US" altLang="ja-JP" smtClean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ctr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zh-CN" altLang="en-US" smtClean="0">
                <a:solidFill>
                  <a:srgbClr val="000000"/>
                </a:solidFill>
              </a:rPr>
              <a:t>纵容</a:t>
            </a:r>
            <a:endParaRPr lang="en-US" altLang="ja-JP" smtClean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ctr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zh-CN" altLang="en-US" smtClean="0">
                <a:solidFill>
                  <a:srgbClr val="000000"/>
                </a:solidFill>
              </a:rPr>
              <a:t>炼狱</a:t>
            </a:r>
            <a:endParaRPr lang="en-US" altLang="ja-JP" smtClean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ctr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zh-CN" altLang="en-US" smtClean="0">
                <a:solidFill>
                  <a:srgbClr val="000000"/>
                </a:solidFill>
              </a:rPr>
              <a:t>首席者教士</a:t>
            </a:r>
            <a:r>
              <a:rPr lang="zh-CN" altLang="en-US" b="0" smtClean="0">
                <a:solidFill>
                  <a:srgbClr val="000000"/>
                </a:solidFill>
              </a:rPr>
              <a:t> </a:t>
            </a:r>
            <a:endParaRPr lang="en-US" altLang="ja-JP" smtClean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ctr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zh-CN" altLang="en-US" smtClean="0">
                <a:solidFill>
                  <a:srgbClr val="000000"/>
                </a:solidFill>
              </a:rPr>
              <a:t>独身者教士</a:t>
            </a:r>
            <a:endParaRPr lang="en-US" altLang="ja-JP" smtClean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ctr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zh-CN" altLang="en-US" smtClean="0">
                <a:solidFill>
                  <a:srgbClr val="000000"/>
                </a:solidFill>
              </a:rPr>
              <a:t>变质</a:t>
            </a:r>
            <a:endParaRPr lang="en-US" altLang="ja-JP" smtClean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ctr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zh-CN" altLang="en-US" smtClean="0">
                <a:solidFill>
                  <a:srgbClr val="000000"/>
                </a:solidFill>
              </a:rPr>
              <a:t>复活节节日</a:t>
            </a:r>
            <a:r>
              <a:rPr lang="zh-CN" altLang="en-US" b="0" smtClean="0">
                <a:solidFill>
                  <a:srgbClr val="000000"/>
                </a:solidFill>
              </a:rPr>
              <a:t> </a:t>
            </a:r>
            <a:endParaRPr lang="en-US" altLang="ja-JP" smtClean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ctr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zh-CN" altLang="en-US" smtClean="0">
                <a:solidFill>
                  <a:srgbClr val="000000"/>
                </a:solidFill>
              </a:rPr>
              <a:t>冬天节日</a:t>
            </a: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61801" name="Rectangle 9"/>
          <p:cNvSpPr>
            <a:spLocks noChangeArrowheads="1"/>
          </p:cNvSpPr>
          <p:nvPr/>
        </p:nvSpPr>
        <p:spPr bwMode="auto">
          <a:xfrm>
            <a:off x="533400" y="165607"/>
            <a:ext cx="428835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200" b="1" dirty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SimSun" charset="0"/>
              </a:rPr>
              <a:t>巴 比 伦 今 日 的 奥 秘</a:t>
            </a:r>
            <a:r>
              <a:rPr lang="zh-CN" altLang="en-US" sz="3200" b="1" dirty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宋体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125384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0929" name="Picture 2" descr="rembra249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48"/>
          <a:stretch>
            <a:fillRect/>
          </a:stretch>
        </p:blipFill>
        <p:spPr bwMode="auto">
          <a:xfrm>
            <a:off x="36513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1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3657600" cy="15240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dirty="0" smtClean="0">
                <a:solidFill>
                  <a:schemeClr val="bg1"/>
                </a:solidFill>
                <a:latin typeface="Arial"/>
                <a:cs typeface="Arial"/>
              </a:rPr>
              <a:t>伯沙撒使谦卑</a:t>
            </a:r>
            <a:endParaRPr lang="en-US" dirty="0" smtClean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6553200" y="6081713"/>
            <a:ext cx="2590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defTabSz="914400" eaLnBrk="1" hangingPunct="1">
              <a:defRPr/>
            </a:pPr>
            <a:r>
              <a:rPr lang="zh-CN" altLang="en-US" dirty="0" smtClean="0">
                <a:solidFill>
                  <a:srgbClr val="FFFFFF"/>
                </a:solidFill>
                <a:latin typeface="Arial"/>
                <a:cs typeface="Arial"/>
              </a:rPr>
              <a:t>伦勃朗</a:t>
            </a:r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788952"/>
      </p:ext>
    </p:extLst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3" name="Line 3"/>
          <p:cNvSpPr>
            <a:spLocks noChangeShapeType="1"/>
          </p:cNvSpPr>
          <p:nvPr/>
        </p:nvSpPr>
        <p:spPr bwMode="auto">
          <a:xfrm>
            <a:off x="6096000" y="838200"/>
            <a:ext cx="2209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charset="0"/>
              <a:cs typeface="SimSun" charset="0"/>
            </a:endParaRPr>
          </a:p>
        </p:txBody>
      </p:sp>
      <p:pic>
        <p:nvPicPr>
          <p:cNvPr id="145410" name="Picture 4" descr="Home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6119813"/>
            <a:ext cx="72390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09800"/>
            <a:ext cx="4267200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895725"/>
            <a:ext cx="4191000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7" name="Freeform 7"/>
          <p:cNvSpPr>
            <a:spLocks/>
          </p:cNvSpPr>
          <p:nvPr/>
        </p:nvSpPr>
        <p:spPr bwMode="auto">
          <a:xfrm>
            <a:off x="3355975" y="-212725"/>
            <a:ext cx="514350" cy="2498725"/>
          </a:xfrm>
          <a:custGeom>
            <a:avLst/>
            <a:gdLst>
              <a:gd name="T0" fmla="*/ 42863 w 324"/>
              <a:gd name="T1" fmla="*/ 2498725 h 1574"/>
              <a:gd name="T2" fmla="*/ 88900 w 324"/>
              <a:gd name="T3" fmla="*/ 2071688 h 1574"/>
              <a:gd name="T4" fmla="*/ 133350 w 324"/>
              <a:gd name="T5" fmla="*/ 1949450 h 1574"/>
              <a:gd name="T6" fmla="*/ 347663 w 324"/>
              <a:gd name="T7" fmla="*/ 1720850 h 1574"/>
              <a:gd name="T8" fmla="*/ 393700 w 324"/>
              <a:gd name="T9" fmla="*/ 1644650 h 1574"/>
              <a:gd name="T10" fmla="*/ 438150 w 324"/>
              <a:gd name="T11" fmla="*/ 1568450 h 1574"/>
              <a:gd name="T12" fmla="*/ 484188 w 324"/>
              <a:gd name="T13" fmla="*/ 1339850 h 1574"/>
              <a:gd name="T14" fmla="*/ 423863 w 324"/>
              <a:gd name="T15" fmla="*/ 273050 h 1574"/>
              <a:gd name="T16" fmla="*/ 407988 w 324"/>
              <a:gd name="T17" fmla="*/ 0 h 157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24" h="1574">
                <a:moveTo>
                  <a:pt x="27" y="1574"/>
                </a:moveTo>
                <a:cubicBezTo>
                  <a:pt x="0" y="1497"/>
                  <a:pt x="27" y="1383"/>
                  <a:pt x="56" y="1305"/>
                </a:cubicBezTo>
                <a:cubicBezTo>
                  <a:pt x="66" y="1279"/>
                  <a:pt x="67" y="1250"/>
                  <a:pt x="84" y="1228"/>
                </a:cubicBezTo>
                <a:cubicBezTo>
                  <a:pt x="107" y="1198"/>
                  <a:pt x="186" y="1117"/>
                  <a:pt x="219" y="1084"/>
                </a:cubicBezTo>
                <a:cubicBezTo>
                  <a:pt x="243" y="1008"/>
                  <a:pt x="209" y="1101"/>
                  <a:pt x="248" y="1036"/>
                </a:cubicBezTo>
                <a:cubicBezTo>
                  <a:pt x="288" y="969"/>
                  <a:pt x="223" y="1043"/>
                  <a:pt x="276" y="988"/>
                </a:cubicBezTo>
                <a:cubicBezTo>
                  <a:pt x="306" y="903"/>
                  <a:pt x="294" y="951"/>
                  <a:pt x="305" y="844"/>
                </a:cubicBezTo>
                <a:cubicBezTo>
                  <a:pt x="299" y="461"/>
                  <a:pt x="324" y="418"/>
                  <a:pt x="267" y="172"/>
                </a:cubicBezTo>
                <a:cubicBezTo>
                  <a:pt x="255" y="38"/>
                  <a:pt x="257" y="95"/>
                  <a:pt x="257" y="0"/>
                </a:cubicBezTo>
              </a:path>
            </a:pathLst>
          </a:custGeom>
          <a:noFill/>
          <a:ln w="123825" cmpd="sng">
            <a:solidFill>
              <a:srgbClr val="99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</a:endParaRPr>
          </a:p>
        </p:txBody>
      </p:sp>
      <p:sp>
        <p:nvSpPr>
          <p:cNvPr id="102408" name="Freeform 8"/>
          <p:cNvSpPr>
            <a:spLocks/>
          </p:cNvSpPr>
          <p:nvPr/>
        </p:nvSpPr>
        <p:spPr bwMode="auto">
          <a:xfrm>
            <a:off x="228600" y="152400"/>
            <a:ext cx="3551238" cy="7162800"/>
          </a:xfrm>
          <a:custGeom>
            <a:avLst/>
            <a:gdLst>
              <a:gd name="T0" fmla="*/ 3551238 w 2237"/>
              <a:gd name="T1" fmla="*/ 0 h 4512"/>
              <a:gd name="T2" fmla="*/ 3352800 w 2237"/>
              <a:gd name="T3" fmla="*/ 228600 h 4512"/>
              <a:gd name="T4" fmla="*/ 3260725 w 2237"/>
              <a:gd name="T5" fmla="*/ 304800 h 4512"/>
              <a:gd name="T6" fmla="*/ 3184525 w 2237"/>
              <a:gd name="T7" fmla="*/ 395288 h 4512"/>
              <a:gd name="T8" fmla="*/ 3170238 w 2237"/>
              <a:gd name="T9" fmla="*/ 441325 h 4512"/>
              <a:gd name="T10" fmla="*/ 3108325 w 2237"/>
              <a:gd name="T11" fmla="*/ 533400 h 4512"/>
              <a:gd name="T12" fmla="*/ 2987675 w 2237"/>
              <a:gd name="T13" fmla="*/ 776288 h 4512"/>
              <a:gd name="T14" fmla="*/ 2971800 w 2237"/>
              <a:gd name="T15" fmla="*/ 822325 h 4512"/>
              <a:gd name="T16" fmla="*/ 2879725 w 2237"/>
              <a:gd name="T17" fmla="*/ 882650 h 4512"/>
              <a:gd name="T18" fmla="*/ 2422525 w 2237"/>
              <a:gd name="T19" fmla="*/ 1111250 h 4512"/>
              <a:gd name="T20" fmla="*/ 2286000 w 2237"/>
              <a:gd name="T21" fmla="*/ 1157288 h 4512"/>
              <a:gd name="T22" fmla="*/ 1889125 w 2237"/>
              <a:gd name="T23" fmla="*/ 1295400 h 4512"/>
              <a:gd name="T24" fmla="*/ 1676400 w 2237"/>
              <a:gd name="T25" fmla="*/ 1325563 h 4512"/>
              <a:gd name="T26" fmla="*/ 1249363 w 2237"/>
              <a:gd name="T27" fmla="*/ 1416050 h 4512"/>
              <a:gd name="T28" fmla="*/ 1006475 w 2237"/>
              <a:gd name="T29" fmla="*/ 1477963 h 4512"/>
              <a:gd name="T30" fmla="*/ 808038 w 2237"/>
              <a:gd name="T31" fmla="*/ 1554163 h 4512"/>
              <a:gd name="T32" fmla="*/ 563563 w 2237"/>
              <a:gd name="T33" fmla="*/ 1873250 h 4512"/>
              <a:gd name="T34" fmla="*/ 441325 w 2237"/>
              <a:gd name="T35" fmla="*/ 2025650 h 4512"/>
              <a:gd name="T36" fmla="*/ 334963 w 2237"/>
              <a:gd name="T37" fmla="*/ 2087563 h 4512"/>
              <a:gd name="T38" fmla="*/ 212725 w 2237"/>
              <a:gd name="T39" fmla="*/ 2209800 h 4512"/>
              <a:gd name="T40" fmla="*/ 152400 w 2237"/>
              <a:gd name="T41" fmla="*/ 2286000 h 4512"/>
              <a:gd name="T42" fmla="*/ 0 w 2237"/>
              <a:gd name="T43" fmla="*/ 3397250 h 4512"/>
              <a:gd name="T44" fmla="*/ 15875 w 2237"/>
              <a:gd name="T45" fmla="*/ 5378450 h 4512"/>
              <a:gd name="T46" fmla="*/ 549275 w 2237"/>
              <a:gd name="T47" fmla="*/ 5957888 h 4512"/>
              <a:gd name="T48" fmla="*/ 593725 w 2237"/>
              <a:gd name="T49" fmla="*/ 6064250 h 4512"/>
              <a:gd name="T50" fmla="*/ 777875 w 2237"/>
              <a:gd name="T51" fmla="*/ 6292850 h 4512"/>
              <a:gd name="T52" fmla="*/ 960438 w 2237"/>
              <a:gd name="T53" fmla="*/ 6400800 h 4512"/>
              <a:gd name="T54" fmla="*/ 1112838 w 2237"/>
              <a:gd name="T55" fmla="*/ 6491288 h 4512"/>
              <a:gd name="T56" fmla="*/ 1493838 w 2237"/>
              <a:gd name="T57" fmla="*/ 6567488 h 4512"/>
              <a:gd name="T58" fmla="*/ 2149475 w 2237"/>
              <a:gd name="T59" fmla="*/ 6537325 h 4512"/>
              <a:gd name="T60" fmla="*/ 2697163 w 2237"/>
              <a:gd name="T61" fmla="*/ 6583363 h 4512"/>
              <a:gd name="T62" fmla="*/ 2849563 w 2237"/>
              <a:gd name="T63" fmla="*/ 6643688 h 4512"/>
              <a:gd name="T64" fmla="*/ 3017838 w 2237"/>
              <a:gd name="T65" fmla="*/ 6796088 h 4512"/>
              <a:gd name="T66" fmla="*/ 3124200 w 2237"/>
              <a:gd name="T67" fmla="*/ 7162800 h 451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237" h="4512">
                <a:moveTo>
                  <a:pt x="2237" y="0"/>
                </a:moveTo>
                <a:cubicBezTo>
                  <a:pt x="2153" y="108"/>
                  <a:pt x="2196" y="60"/>
                  <a:pt x="2112" y="144"/>
                </a:cubicBezTo>
                <a:cubicBezTo>
                  <a:pt x="2024" y="232"/>
                  <a:pt x="2148" y="81"/>
                  <a:pt x="2054" y="192"/>
                </a:cubicBezTo>
                <a:cubicBezTo>
                  <a:pt x="1994" y="263"/>
                  <a:pt x="2053" y="204"/>
                  <a:pt x="2006" y="249"/>
                </a:cubicBezTo>
                <a:cubicBezTo>
                  <a:pt x="2003" y="259"/>
                  <a:pt x="2002" y="269"/>
                  <a:pt x="1997" y="278"/>
                </a:cubicBezTo>
                <a:cubicBezTo>
                  <a:pt x="1986" y="298"/>
                  <a:pt x="1958" y="336"/>
                  <a:pt x="1958" y="336"/>
                </a:cubicBezTo>
                <a:cubicBezTo>
                  <a:pt x="1940" y="392"/>
                  <a:pt x="1907" y="438"/>
                  <a:pt x="1882" y="489"/>
                </a:cubicBezTo>
                <a:cubicBezTo>
                  <a:pt x="1877" y="498"/>
                  <a:pt x="1879" y="511"/>
                  <a:pt x="1872" y="518"/>
                </a:cubicBezTo>
                <a:cubicBezTo>
                  <a:pt x="1856" y="534"/>
                  <a:pt x="1832" y="541"/>
                  <a:pt x="1814" y="556"/>
                </a:cubicBezTo>
                <a:cubicBezTo>
                  <a:pt x="1728" y="626"/>
                  <a:pt x="1637" y="679"/>
                  <a:pt x="1526" y="700"/>
                </a:cubicBezTo>
                <a:cubicBezTo>
                  <a:pt x="1469" y="741"/>
                  <a:pt x="1532" y="702"/>
                  <a:pt x="1440" y="729"/>
                </a:cubicBezTo>
                <a:cubicBezTo>
                  <a:pt x="1358" y="753"/>
                  <a:pt x="1274" y="799"/>
                  <a:pt x="1190" y="816"/>
                </a:cubicBezTo>
                <a:cubicBezTo>
                  <a:pt x="1146" y="825"/>
                  <a:pt x="1101" y="829"/>
                  <a:pt x="1056" y="835"/>
                </a:cubicBezTo>
                <a:cubicBezTo>
                  <a:pt x="968" y="862"/>
                  <a:pt x="879" y="880"/>
                  <a:pt x="787" y="892"/>
                </a:cubicBezTo>
                <a:cubicBezTo>
                  <a:pt x="735" y="910"/>
                  <a:pt x="687" y="918"/>
                  <a:pt x="634" y="931"/>
                </a:cubicBezTo>
                <a:cubicBezTo>
                  <a:pt x="590" y="942"/>
                  <a:pt x="552" y="964"/>
                  <a:pt x="509" y="979"/>
                </a:cubicBezTo>
                <a:cubicBezTo>
                  <a:pt x="452" y="1045"/>
                  <a:pt x="405" y="1107"/>
                  <a:pt x="355" y="1180"/>
                </a:cubicBezTo>
                <a:cubicBezTo>
                  <a:pt x="332" y="1213"/>
                  <a:pt x="312" y="1252"/>
                  <a:pt x="278" y="1276"/>
                </a:cubicBezTo>
                <a:cubicBezTo>
                  <a:pt x="257" y="1291"/>
                  <a:pt x="233" y="1301"/>
                  <a:pt x="211" y="1315"/>
                </a:cubicBezTo>
                <a:cubicBezTo>
                  <a:pt x="189" y="1349"/>
                  <a:pt x="160" y="1361"/>
                  <a:pt x="134" y="1392"/>
                </a:cubicBezTo>
                <a:cubicBezTo>
                  <a:pt x="59" y="1482"/>
                  <a:pt x="165" y="1368"/>
                  <a:pt x="96" y="1440"/>
                </a:cubicBezTo>
                <a:cubicBezTo>
                  <a:pt x="16" y="1664"/>
                  <a:pt x="60" y="1912"/>
                  <a:pt x="0" y="2140"/>
                </a:cubicBezTo>
                <a:cubicBezTo>
                  <a:pt x="3" y="2556"/>
                  <a:pt x="4" y="2972"/>
                  <a:pt x="10" y="3388"/>
                </a:cubicBezTo>
                <a:cubicBezTo>
                  <a:pt x="13" y="3591"/>
                  <a:pt x="227" y="3640"/>
                  <a:pt x="346" y="3753"/>
                </a:cubicBezTo>
                <a:cubicBezTo>
                  <a:pt x="369" y="3828"/>
                  <a:pt x="336" y="3727"/>
                  <a:pt x="374" y="3820"/>
                </a:cubicBezTo>
                <a:cubicBezTo>
                  <a:pt x="402" y="3888"/>
                  <a:pt x="415" y="3941"/>
                  <a:pt x="490" y="3964"/>
                </a:cubicBezTo>
                <a:cubicBezTo>
                  <a:pt x="522" y="3998"/>
                  <a:pt x="561" y="4017"/>
                  <a:pt x="605" y="4032"/>
                </a:cubicBezTo>
                <a:cubicBezTo>
                  <a:pt x="680" y="4086"/>
                  <a:pt x="646" y="4072"/>
                  <a:pt x="701" y="4089"/>
                </a:cubicBezTo>
                <a:cubicBezTo>
                  <a:pt x="767" y="4132"/>
                  <a:pt x="863" y="4130"/>
                  <a:pt x="941" y="4137"/>
                </a:cubicBezTo>
                <a:cubicBezTo>
                  <a:pt x="1073" y="4172"/>
                  <a:pt x="1219" y="4133"/>
                  <a:pt x="1354" y="4118"/>
                </a:cubicBezTo>
                <a:cubicBezTo>
                  <a:pt x="1494" y="4123"/>
                  <a:pt x="1580" y="4116"/>
                  <a:pt x="1699" y="4147"/>
                </a:cubicBezTo>
                <a:cubicBezTo>
                  <a:pt x="1730" y="4168"/>
                  <a:pt x="1760" y="4174"/>
                  <a:pt x="1795" y="4185"/>
                </a:cubicBezTo>
                <a:cubicBezTo>
                  <a:pt x="1857" y="4227"/>
                  <a:pt x="1852" y="4232"/>
                  <a:pt x="1901" y="4281"/>
                </a:cubicBezTo>
                <a:cubicBezTo>
                  <a:pt x="1925" y="4358"/>
                  <a:pt x="1968" y="4428"/>
                  <a:pt x="1968" y="4512"/>
                </a:cubicBezTo>
              </a:path>
            </a:pathLst>
          </a:custGeom>
          <a:noFill/>
          <a:ln w="123825" cmpd="sng">
            <a:solidFill>
              <a:srgbClr val="99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</a:endParaRPr>
          </a:p>
        </p:txBody>
      </p:sp>
      <p:sp>
        <p:nvSpPr>
          <p:cNvPr id="102409" name="Line 9"/>
          <p:cNvSpPr>
            <a:spLocks noChangeShapeType="1"/>
          </p:cNvSpPr>
          <p:nvPr/>
        </p:nvSpPr>
        <p:spPr bwMode="auto">
          <a:xfrm flipH="1">
            <a:off x="3657600" y="0"/>
            <a:ext cx="304800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charset="0"/>
              <a:cs typeface="SimSun" charset="0"/>
            </a:endParaRPr>
          </a:p>
        </p:txBody>
      </p:sp>
      <p:sp>
        <p:nvSpPr>
          <p:cNvPr id="102410" name="Text Box 10"/>
          <p:cNvSpPr txBox="1">
            <a:spLocks noChangeArrowheads="1"/>
          </p:cNvSpPr>
          <p:nvPr/>
        </p:nvSpPr>
        <p:spPr bwMode="auto">
          <a:xfrm>
            <a:off x="0" y="533400"/>
            <a:ext cx="73152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6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巴比伦的下跌</a:t>
            </a:r>
            <a:r>
              <a:rPr lang="zh-CN" altLang="en-US" sz="3600" b="0" dirty="0" smtClean="0">
                <a:solidFill>
                  <a:srgbClr val="000000"/>
                </a:solidFill>
              </a:rPr>
              <a:t> </a:t>
            </a:r>
            <a:r>
              <a:rPr lang="en-US" altLang="ja-JP" sz="35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(539 </a:t>
            </a:r>
            <a:r>
              <a:rPr lang="en-US" altLang="ja-JP" sz="27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BC</a:t>
            </a:r>
            <a:r>
              <a:rPr lang="en-US" altLang="ja-JP" sz="35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6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司可福</a:t>
            </a:r>
            <a:r>
              <a:rPr lang="zh-CN" altLang="en-US" sz="3600" b="0" dirty="0" smtClean="0">
                <a:solidFill>
                  <a:srgbClr val="008000"/>
                </a:solidFill>
              </a:rPr>
              <a:t> 进入水闸之下</a:t>
            </a:r>
          </a:p>
        </p:txBody>
      </p:sp>
      <p:sp>
        <p:nvSpPr>
          <p:cNvPr id="102411" name="Freeform 11"/>
          <p:cNvSpPr>
            <a:spLocks/>
          </p:cNvSpPr>
          <p:nvPr/>
        </p:nvSpPr>
        <p:spPr bwMode="auto">
          <a:xfrm rot="-687844">
            <a:off x="2743200" y="6172200"/>
            <a:ext cx="514350" cy="2498725"/>
          </a:xfrm>
          <a:custGeom>
            <a:avLst/>
            <a:gdLst>
              <a:gd name="T0" fmla="*/ 42863 w 324"/>
              <a:gd name="T1" fmla="*/ 2498725 h 1574"/>
              <a:gd name="T2" fmla="*/ 88900 w 324"/>
              <a:gd name="T3" fmla="*/ 2071688 h 1574"/>
              <a:gd name="T4" fmla="*/ 133350 w 324"/>
              <a:gd name="T5" fmla="*/ 1949450 h 1574"/>
              <a:gd name="T6" fmla="*/ 347663 w 324"/>
              <a:gd name="T7" fmla="*/ 1720850 h 1574"/>
              <a:gd name="T8" fmla="*/ 393700 w 324"/>
              <a:gd name="T9" fmla="*/ 1644650 h 1574"/>
              <a:gd name="T10" fmla="*/ 438150 w 324"/>
              <a:gd name="T11" fmla="*/ 1568450 h 1574"/>
              <a:gd name="T12" fmla="*/ 484188 w 324"/>
              <a:gd name="T13" fmla="*/ 1339850 h 1574"/>
              <a:gd name="T14" fmla="*/ 423863 w 324"/>
              <a:gd name="T15" fmla="*/ 273050 h 1574"/>
              <a:gd name="T16" fmla="*/ 407988 w 324"/>
              <a:gd name="T17" fmla="*/ 0 h 157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24" h="1574">
                <a:moveTo>
                  <a:pt x="27" y="1574"/>
                </a:moveTo>
                <a:cubicBezTo>
                  <a:pt x="0" y="1497"/>
                  <a:pt x="27" y="1383"/>
                  <a:pt x="56" y="1305"/>
                </a:cubicBezTo>
                <a:cubicBezTo>
                  <a:pt x="66" y="1279"/>
                  <a:pt x="67" y="1250"/>
                  <a:pt x="84" y="1228"/>
                </a:cubicBezTo>
                <a:cubicBezTo>
                  <a:pt x="107" y="1198"/>
                  <a:pt x="186" y="1117"/>
                  <a:pt x="219" y="1084"/>
                </a:cubicBezTo>
                <a:cubicBezTo>
                  <a:pt x="243" y="1008"/>
                  <a:pt x="209" y="1101"/>
                  <a:pt x="248" y="1036"/>
                </a:cubicBezTo>
                <a:cubicBezTo>
                  <a:pt x="288" y="969"/>
                  <a:pt x="223" y="1043"/>
                  <a:pt x="276" y="988"/>
                </a:cubicBezTo>
                <a:cubicBezTo>
                  <a:pt x="306" y="903"/>
                  <a:pt x="294" y="951"/>
                  <a:pt x="305" y="844"/>
                </a:cubicBezTo>
                <a:cubicBezTo>
                  <a:pt x="299" y="461"/>
                  <a:pt x="324" y="418"/>
                  <a:pt x="267" y="172"/>
                </a:cubicBezTo>
                <a:cubicBezTo>
                  <a:pt x="255" y="38"/>
                  <a:pt x="257" y="95"/>
                  <a:pt x="257" y="0"/>
                </a:cubicBezTo>
              </a:path>
            </a:pathLst>
          </a:custGeom>
          <a:noFill/>
          <a:ln w="123825" cmpd="sng">
            <a:solidFill>
              <a:srgbClr val="99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</a:endParaRPr>
          </a:p>
        </p:txBody>
      </p:sp>
      <p:sp>
        <p:nvSpPr>
          <p:cNvPr id="102412" name="Text Box 12"/>
          <p:cNvSpPr txBox="1">
            <a:spLocks noChangeArrowheads="1"/>
          </p:cNvSpPr>
          <p:nvPr/>
        </p:nvSpPr>
        <p:spPr bwMode="auto">
          <a:xfrm>
            <a:off x="5105400" y="2573338"/>
            <a:ext cx="3505200" cy="116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zh-CN" altLang="en-US" smtClean="0">
                <a:solidFill>
                  <a:srgbClr val="000000"/>
                </a:solidFill>
              </a:rPr>
              <a:t>但以理书 </a:t>
            </a:r>
            <a:r>
              <a:rPr lang="en-US" altLang="en-US" sz="2800" smtClean="0">
                <a:solidFill>
                  <a:srgbClr val="000000"/>
                </a:solidFill>
              </a:rPr>
              <a:t>5</a:t>
            </a:r>
          </a:p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smtClean="0">
                <a:solidFill>
                  <a:srgbClr val="000000"/>
                </a:solidFill>
              </a:rPr>
              <a:t>(Belshazzar</a:t>
            </a:r>
            <a:r>
              <a:rPr lang="ja-JP" altLang="en-US" sz="2800" smtClean="0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2800" smtClean="0">
                <a:solidFill>
                  <a:srgbClr val="000000"/>
                </a:solidFill>
              </a:rPr>
              <a:t>s Feast)</a:t>
            </a:r>
            <a:endParaRPr lang="en-US" altLang="en-US" sz="2800" smtClean="0">
              <a:solidFill>
                <a:srgbClr val="000000"/>
              </a:solidFill>
            </a:endParaRPr>
          </a:p>
        </p:txBody>
      </p:sp>
      <p:sp>
        <p:nvSpPr>
          <p:cNvPr id="102414" name="Text Box 14"/>
          <p:cNvSpPr txBox="1">
            <a:spLocks noChangeArrowheads="1"/>
          </p:cNvSpPr>
          <p:nvPr/>
        </p:nvSpPr>
        <p:spPr bwMode="auto">
          <a:xfrm>
            <a:off x="8426450" y="152400"/>
            <a:ext cx="641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000000"/>
                </a:solidFill>
                <a:cs typeface="SimSun" charset="0"/>
              </a:rPr>
              <a:t>144</a:t>
            </a:r>
          </a:p>
        </p:txBody>
      </p:sp>
      <p:sp>
        <p:nvSpPr>
          <p:cNvPr id="102415" name="Rectangle 15"/>
          <p:cNvSpPr>
            <a:spLocks noChangeArrowheads="1"/>
          </p:cNvSpPr>
          <p:nvPr/>
        </p:nvSpPr>
        <p:spPr bwMode="auto">
          <a:xfrm>
            <a:off x="6019800" y="304800"/>
            <a:ext cx="2089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dirty="0">
                <a:solidFill>
                  <a:srgbClr val="3333CC"/>
                </a:solidFill>
                <a:cs typeface="SimSun" charset="0"/>
              </a:rPr>
              <a:t>巴比伦的下跌</a:t>
            </a:r>
            <a:r>
              <a:rPr lang="zh-CN" altLang="en-US" sz="2400" dirty="0">
                <a:solidFill>
                  <a:srgbClr val="000000"/>
                </a:solidFill>
                <a:cs typeface="宋体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694719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"/>
                                        <p:tgtEl>
                                          <p:spTgt spid="102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2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2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02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8" grpId="0" animBg="1"/>
      <p:bldP spid="102410" grpId="0" autoUpdateAnimBg="0"/>
      <p:bldP spid="102412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898" name="Picture 2" descr="Sanhedrin at Night"/>
          <p:cNvPicPr>
            <a:picLocks noChangeAspect="1" noChangeArrowheads="1"/>
          </p:cNvPicPr>
          <p:nvPr/>
        </p:nvPicPr>
        <p:blipFill>
          <a:blip r:embed="rId4" cstate="print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11"/>
          <a:stretch>
            <a:fillRect/>
          </a:stretch>
        </p:blipFill>
        <p:spPr bwMode="auto">
          <a:xfrm>
            <a:off x="0" y="0"/>
            <a:ext cx="9144000" cy="698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3523" name="Rectangle 3"/>
          <p:cNvSpPr>
            <a:spLocks noGrp="1" noChangeArrowheads="1"/>
          </p:cNvSpPr>
          <p:nvPr>
            <p:ph type="title"/>
          </p:nvPr>
        </p:nvSpPr>
        <p:spPr>
          <a:xfrm>
            <a:off x="539552" y="-76200"/>
            <a:ext cx="8452048" cy="1371600"/>
          </a:xfrm>
        </p:spPr>
        <p:txBody>
          <a:bodyPr>
            <a:normAutofit/>
          </a:bodyPr>
          <a:lstStyle/>
          <a:p>
            <a:r>
              <a:rPr lang="zh-CN" altLang="en-US" sz="5400" b="1" dirty="0" smtClean="0">
                <a:solidFill>
                  <a:schemeClr val="tx1"/>
                </a:solidFill>
                <a:latin typeface="Arial" charset="0"/>
              </a:rPr>
              <a:t>     摩西带领长老</a:t>
            </a:r>
            <a:endParaRPr lang="en-US" altLang="zh-CN" sz="5400" b="1" dirty="0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63524" name="AutoShape 4"/>
          <p:cNvSpPr>
            <a:spLocks noChangeArrowheads="1"/>
          </p:cNvSpPr>
          <p:nvPr/>
        </p:nvSpPr>
        <p:spPr bwMode="auto">
          <a:xfrm>
            <a:off x="228600" y="3200400"/>
            <a:ext cx="2362200" cy="2590800"/>
          </a:xfrm>
          <a:prstGeom prst="verticalScroll">
            <a:avLst>
              <a:gd name="adj" fmla="val 12500"/>
            </a:avLst>
          </a:prstGeom>
          <a:solidFill>
            <a:schemeClr val="folHlink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 smtClean="0">
                <a:solidFill>
                  <a:srgbClr val="614121"/>
                </a:solidFill>
                <a:latin typeface="Arial" charset="0"/>
                <a:ea typeface="SimSun" pitchFamily="2" charset="-122"/>
              </a:rPr>
              <a:t>摩西带领</a:t>
            </a:r>
            <a:endParaRPr lang="en-US" altLang="zh-CN" sz="2400" b="1" dirty="0" smtClean="0">
              <a:solidFill>
                <a:srgbClr val="614121"/>
              </a:solidFill>
              <a:latin typeface="Arial" charset="0"/>
              <a:ea typeface="SimSun" pitchFamily="2" charset="-122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 smtClean="0">
                <a:solidFill>
                  <a:srgbClr val="614121"/>
                </a:solidFill>
                <a:latin typeface="Arial" charset="0"/>
                <a:ea typeface="SimSun" pitchFamily="2" charset="-122"/>
              </a:rPr>
              <a:t>长老主前</a:t>
            </a:r>
            <a:endParaRPr lang="en-US" altLang="zh-CN" sz="2400" b="1" dirty="0" smtClean="0">
              <a:solidFill>
                <a:srgbClr val="614121"/>
              </a:solidFill>
              <a:latin typeface="Arial" charset="0"/>
              <a:ea typeface="SimSun" pitchFamily="2" charset="-122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614121"/>
                </a:solidFill>
                <a:latin typeface="Arial" charset="0"/>
                <a:ea typeface="SimSun" pitchFamily="2" charset="-122"/>
              </a:rPr>
              <a:t>1400 </a:t>
            </a:r>
            <a:r>
              <a:rPr lang="zh-CN" altLang="en-US" sz="3200" b="1" dirty="0" smtClean="0">
                <a:solidFill>
                  <a:srgbClr val="614121"/>
                </a:solidFill>
                <a:latin typeface="Arial" charset="0"/>
                <a:ea typeface="SimSun" pitchFamily="2" charset="-122"/>
              </a:rPr>
              <a:t>年</a:t>
            </a:r>
            <a:endParaRPr lang="en-US" dirty="0">
              <a:solidFill>
                <a:srgbClr val="FFFFFF"/>
              </a:solidFill>
              <a:latin typeface="Arial" charset="0"/>
              <a:ea typeface="SimSun" pitchFamily="2" charset="-122"/>
            </a:endParaRPr>
          </a:p>
        </p:txBody>
      </p:sp>
      <p:sp>
        <p:nvSpPr>
          <p:cNvPr id="336901" name="Text Box 5"/>
          <p:cNvSpPr txBox="1">
            <a:spLocks noChangeArrowheads="1"/>
          </p:cNvSpPr>
          <p:nvPr/>
        </p:nvSpPr>
        <p:spPr bwMode="auto">
          <a:xfrm>
            <a:off x="3489325" y="18653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36902" name="Text Box 6"/>
          <p:cNvSpPr txBox="1">
            <a:spLocks noChangeArrowheads="1"/>
          </p:cNvSpPr>
          <p:nvPr/>
        </p:nvSpPr>
        <p:spPr bwMode="auto">
          <a:xfrm>
            <a:off x="3565525" y="20177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63527" name="AutoShape 7"/>
          <p:cNvSpPr>
            <a:spLocks noChangeArrowheads="1"/>
          </p:cNvSpPr>
          <p:nvPr/>
        </p:nvSpPr>
        <p:spPr bwMode="auto">
          <a:xfrm>
            <a:off x="3124200" y="3048000"/>
            <a:ext cx="5791200" cy="2743200"/>
          </a:xfrm>
          <a:prstGeom prst="wedgeEllipseCallout">
            <a:avLst>
              <a:gd name="adj1" fmla="val -62389"/>
              <a:gd name="adj2" fmla="val 17245"/>
            </a:avLst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  <p:sp>
        <p:nvSpPr>
          <p:cNvPr id="363528" name="Text Box 8"/>
          <p:cNvSpPr txBox="1">
            <a:spLocks noChangeArrowheads="1"/>
          </p:cNvSpPr>
          <p:nvPr/>
        </p:nvSpPr>
        <p:spPr bwMode="auto">
          <a:xfrm>
            <a:off x="3851920" y="3429000"/>
            <a:ext cx="468248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000200"/>
                </a:solidFill>
              </a:rPr>
              <a:t>“</a:t>
            </a:r>
            <a:r>
              <a:rPr lang="zh-CN" altLang="en-US" sz="3200" dirty="0" smtClean="0">
                <a:solidFill>
                  <a:srgbClr val="000200"/>
                </a:solidFill>
              </a:rPr>
              <a:t>你去招聚以色列的長老、對他們說</a:t>
            </a:r>
            <a:r>
              <a:rPr lang="en-US" sz="3200" b="1" dirty="0" smtClean="0">
                <a:solidFill>
                  <a:srgbClr val="000200"/>
                </a:solidFill>
              </a:rPr>
              <a:t>…” (</a:t>
            </a:r>
            <a:r>
              <a:rPr lang="zh-CN" altLang="en-US" sz="3200" b="1" dirty="0" smtClean="0">
                <a:solidFill>
                  <a:srgbClr val="000200"/>
                </a:solidFill>
              </a:rPr>
              <a:t>出埃</a:t>
            </a:r>
            <a:r>
              <a:rPr lang="en-US" sz="3200" b="1" dirty="0" smtClean="0">
                <a:solidFill>
                  <a:srgbClr val="000200"/>
                </a:solidFill>
              </a:rPr>
              <a:t>. </a:t>
            </a:r>
            <a:r>
              <a:rPr lang="en-US" sz="3200" b="1" dirty="0">
                <a:solidFill>
                  <a:srgbClr val="000200"/>
                </a:solidFill>
              </a:rPr>
              <a:t>3:16)</a:t>
            </a:r>
          </a:p>
        </p:txBody>
      </p:sp>
      <p:sp>
        <p:nvSpPr>
          <p:cNvPr id="363530" name="Text Box 10"/>
          <p:cNvSpPr txBox="1">
            <a:spLocks noChangeArrowheads="1"/>
          </p:cNvSpPr>
          <p:nvPr/>
        </p:nvSpPr>
        <p:spPr bwMode="auto">
          <a:xfrm>
            <a:off x="9214792" y="76200"/>
            <a:ext cx="685800" cy="4572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FF"/>
                </a:solidFill>
              </a:rPr>
              <a:t>48</a:t>
            </a:r>
          </a:p>
        </p:txBody>
      </p:sp>
    </p:spTree>
    <p:extLst>
      <p:ext uri="{BB962C8B-B14F-4D97-AF65-F5344CB8AC3E}">
        <p14:creationId xmlns:p14="http://schemas.microsoft.com/office/powerpoint/2010/main" val="1312673853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3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63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63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3524" grpId="0" animBg="1" autoUpdateAnimBg="0"/>
      <p:bldP spid="363527" grpId="0" animBg="1"/>
      <p:bldP spid="36352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4B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7" name="Line 3"/>
          <p:cNvSpPr>
            <a:spLocks noChangeShapeType="1"/>
          </p:cNvSpPr>
          <p:nvPr/>
        </p:nvSpPr>
        <p:spPr bwMode="auto">
          <a:xfrm>
            <a:off x="1752600" y="838200"/>
            <a:ext cx="44958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charset="0"/>
              <a:ea typeface="MS PGothic" charset="0"/>
              <a:cs typeface="Arial" charset="0"/>
            </a:endParaRPr>
          </a:p>
        </p:txBody>
      </p:sp>
      <p:sp>
        <p:nvSpPr>
          <p:cNvPr id="374798" name="Text Box 14"/>
          <p:cNvSpPr txBox="1">
            <a:spLocks noChangeArrowheads="1"/>
          </p:cNvSpPr>
          <p:nvPr/>
        </p:nvSpPr>
        <p:spPr bwMode="auto">
          <a:xfrm>
            <a:off x="8397875" y="152400"/>
            <a:ext cx="698500" cy="46196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FFFF"/>
                </a:solidFill>
                <a:latin typeface="Arial"/>
                <a:ea typeface="MS PGothic" charset="0"/>
                <a:cs typeface="Arial"/>
              </a:rPr>
              <a:t>144</a:t>
            </a:r>
          </a:p>
        </p:txBody>
      </p:sp>
      <p:sp>
        <p:nvSpPr>
          <p:cNvPr id="89092" name="TextBox 13"/>
          <p:cNvSpPr txBox="1">
            <a:spLocks noChangeArrowheads="1"/>
          </p:cNvSpPr>
          <p:nvPr/>
        </p:nvSpPr>
        <p:spPr bwMode="auto">
          <a:xfrm>
            <a:off x="152400" y="914400"/>
            <a:ext cx="8915400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defTabSz="91440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ja-JP" smtClean="0">
                <a:solidFill>
                  <a:srgbClr val="FFFFFF"/>
                </a:solidFill>
                <a:latin typeface="Arial" charset="0"/>
              </a:rPr>
              <a:t>“[</a:t>
            </a:r>
            <a:r>
              <a:rPr lang="zh-SG" altLang="en-US" smtClean="0">
                <a:solidFill>
                  <a:srgbClr val="FFFFFF"/>
                </a:solidFill>
                <a:latin typeface="Arial" charset="0"/>
              </a:rPr>
              <a:t>古列</a:t>
            </a:r>
            <a:r>
              <a:rPr lang="en-US" altLang="ja-JP" smtClean="0">
                <a:solidFill>
                  <a:srgbClr val="FFFFFF"/>
                </a:solidFill>
                <a:latin typeface="Arial" charset="0"/>
              </a:rPr>
              <a:t>] </a:t>
            </a:r>
            <a:r>
              <a:rPr lang="zh-CN" altLang="en-US" smtClean="0">
                <a:solidFill>
                  <a:srgbClr val="FFFFFF"/>
                </a:solidFill>
                <a:latin typeface="Arial" charset="0"/>
              </a:rPr>
              <a:t>的军队的一部份分置于河进入城市</a:t>
            </a:r>
            <a:r>
              <a:rPr lang="en-US" altLang="ja-JP" smtClean="0">
                <a:solidFill>
                  <a:srgbClr val="FFFFFF"/>
                </a:solidFill>
                <a:latin typeface="Arial" charset="0"/>
              </a:rPr>
              <a:t>, </a:t>
            </a:r>
            <a:r>
              <a:rPr lang="zh-CN" altLang="en-US" smtClean="0">
                <a:solidFill>
                  <a:srgbClr val="FFFFFF"/>
                </a:solidFill>
                <a:latin typeface="Arial" charset="0"/>
              </a:rPr>
              <a:t>还有另一支军队在后面待命</a:t>
            </a:r>
            <a:r>
              <a:rPr lang="en-US" altLang="ja-JP" smtClean="0">
                <a:solidFill>
                  <a:srgbClr val="FFFFFF"/>
                </a:solidFill>
                <a:latin typeface="Arial" charset="0"/>
              </a:rPr>
              <a:t>,</a:t>
            </a:r>
            <a:r>
              <a:rPr lang="zh-CN" altLang="en-US" smtClean="0">
                <a:solidFill>
                  <a:srgbClr val="FFFFFF"/>
                </a:solidFill>
                <a:latin typeface="Arial" charset="0"/>
              </a:rPr>
              <a:t> 指示他们进入城市在流的河床， 一旦水变得搁浅：他和那些较弱的军队效仿</a:t>
            </a:r>
            <a:r>
              <a:rPr lang="en-US" altLang="ja-JP" smtClean="0">
                <a:solidFill>
                  <a:srgbClr val="FFFFFF"/>
                </a:solidFill>
                <a:latin typeface="Arial" charset="0"/>
              </a:rPr>
              <a:t>Nitocris</a:t>
            </a:r>
            <a:r>
              <a:rPr lang="zh-CN" altLang="en-US" smtClean="0">
                <a:solidFill>
                  <a:srgbClr val="FFFFFF"/>
                </a:solidFill>
                <a:latin typeface="Arial" charset="0"/>
              </a:rPr>
              <a:t>挖河床：</a:t>
            </a:r>
            <a:r>
              <a:rPr lang="en-US" altLang="ja-JP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zh-SG" altLang="en-US" smtClean="0">
                <a:solidFill>
                  <a:srgbClr val="FFFFFF"/>
                </a:solidFill>
                <a:latin typeface="Arial" charset="0"/>
              </a:rPr>
              <a:t>他</a:t>
            </a:r>
            <a:r>
              <a:rPr lang="zh-CN" altLang="en-US" smtClean="0">
                <a:solidFill>
                  <a:srgbClr val="FFFFFF"/>
                </a:solidFill>
                <a:latin typeface="Arial" charset="0"/>
              </a:rPr>
              <a:t>把</a:t>
            </a:r>
            <a:r>
              <a:rPr lang="zh-SG" altLang="en-US" smtClean="0">
                <a:solidFill>
                  <a:srgbClr val="FFFFFF"/>
                </a:solidFill>
                <a:latin typeface="Arial" charset="0"/>
              </a:rPr>
              <a:t>伯拉大河</a:t>
            </a:r>
            <a:r>
              <a:rPr lang="zh-CN" altLang="en-US" smtClean="0">
                <a:solidFill>
                  <a:srgbClr val="FFFFFF"/>
                </a:solidFill>
                <a:latin typeface="Arial" charset="0"/>
              </a:rPr>
              <a:t>从</a:t>
            </a:r>
            <a:r>
              <a:rPr lang="zh-SG" altLang="en-US" smtClean="0">
                <a:solidFill>
                  <a:srgbClr val="FFFFFF"/>
                </a:solidFill>
                <a:latin typeface="Arial" charset="0"/>
              </a:rPr>
              <a:t>运河</a:t>
            </a:r>
            <a:r>
              <a:rPr lang="zh-CN" altLang="en-US" smtClean="0">
                <a:solidFill>
                  <a:srgbClr val="FFFFFF"/>
                </a:solidFill>
                <a:latin typeface="Arial" charset="0"/>
              </a:rPr>
              <a:t>变成水坑</a:t>
            </a:r>
            <a:r>
              <a:rPr lang="en-US" altLang="ja-JP" smtClean="0">
                <a:solidFill>
                  <a:srgbClr val="FFFFFF"/>
                </a:solidFill>
                <a:latin typeface="Arial" charset="0"/>
              </a:rPr>
              <a:t>, </a:t>
            </a:r>
            <a:r>
              <a:rPr lang="zh-CN" altLang="en-US" smtClean="0">
                <a:solidFill>
                  <a:srgbClr val="FFFFFF"/>
                </a:solidFill>
                <a:latin typeface="Arial" charset="0"/>
              </a:rPr>
              <a:t>就如</a:t>
            </a:r>
            <a:r>
              <a:rPr lang="zh-SG" altLang="en-US" smtClean="0">
                <a:solidFill>
                  <a:srgbClr val="FFFFFF"/>
                </a:solidFill>
                <a:latin typeface="Arial" charset="0"/>
              </a:rPr>
              <a:t>沼泽地</a:t>
            </a:r>
            <a:r>
              <a:rPr lang="zh-CN" altLang="en-US" smtClean="0">
                <a:solidFill>
                  <a:srgbClr val="FFFFFF"/>
                </a:solidFill>
                <a:latin typeface="Arial" charset="0"/>
              </a:rPr>
              <a:t>，河流沉到天然床变成浅滩，可以涉水而过。</a:t>
            </a:r>
            <a:endParaRPr lang="en-US" altLang="zh-CN" smtClean="0">
              <a:solidFill>
                <a:srgbClr val="FFFFFF"/>
              </a:solidFill>
              <a:latin typeface="Arial" charset="0"/>
            </a:endParaRPr>
          </a:p>
          <a:p>
            <a:pPr defTabSz="91440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  <a:latin typeface="Arial" charset="0"/>
              </a:rPr>
              <a:t> </a:t>
            </a:r>
          </a:p>
          <a:p>
            <a:pPr defTabSz="91440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mtClean="0">
                <a:solidFill>
                  <a:srgbClr val="FFFFFF"/>
                </a:solidFill>
                <a:latin typeface="Arial" charset="0"/>
              </a:rPr>
              <a:t>其他的波斯人在巴比伦河边待命，踏入河里，因河流只达男子的大腿，因此可渡河进城。</a:t>
            </a: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23237" name="Title 14"/>
          <p:cNvSpPr>
            <a:spLocks noGrp="1" noTextEdit="1"/>
          </p:cNvSpPr>
          <p:nvPr/>
        </p:nvSpPr>
        <p:spPr bwMode="auto">
          <a:xfrm>
            <a:off x="1143000" y="228600"/>
            <a:ext cx="6096000" cy="457200"/>
          </a:xfrm>
          <a:prstGeom prst="rect">
            <a:avLst/>
          </a:prstGeom>
        </p:spPr>
        <p:txBody>
          <a:bodyPr wrap="none" fromWordArt="1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SG" altLang="en-US" sz="3600" b="1" kern="10" dirty="0">
                <a:ln w="63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Arial"/>
                <a:ea typeface="Arial"/>
                <a:cs typeface="Arial"/>
              </a:rPr>
              <a:t>巴比伦战败</a:t>
            </a:r>
            <a:r>
              <a:rPr lang="en-US" sz="3600" b="1" kern="10" dirty="0">
                <a:ln w="63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Arial"/>
                <a:ea typeface="Arial"/>
                <a:cs typeface="Arial"/>
              </a:rPr>
              <a:t>(Herodotus)</a:t>
            </a:r>
          </a:p>
        </p:txBody>
      </p:sp>
      <p:sp>
        <p:nvSpPr>
          <p:cNvPr id="89094" name="TextBox 5"/>
          <p:cNvSpPr txBox="1">
            <a:spLocks noChangeArrowheads="1"/>
          </p:cNvSpPr>
          <p:nvPr/>
        </p:nvSpPr>
        <p:spPr bwMode="auto">
          <a:xfrm>
            <a:off x="3190875" y="6381750"/>
            <a:ext cx="5876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i="1" smtClean="0">
                <a:solidFill>
                  <a:srgbClr val="FFFFFF"/>
                </a:solidFill>
                <a:latin typeface="Arial" charset="0"/>
              </a:rPr>
              <a:t>The History of the Persian Wars </a:t>
            </a:r>
            <a:r>
              <a:rPr lang="en-US" sz="2000" b="1" smtClean="0">
                <a:solidFill>
                  <a:srgbClr val="FFFFFF"/>
                </a:solidFill>
                <a:latin typeface="Arial" charset="0"/>
              </a:rPr>
              <a:t>1.191 (430 BC)</a:t>
            </a:r>
          </a:p>
        </p:txBody>
      </p:sp>
    </p:spTree>
    <p:extLst>
      <p:ext uri="{BB962C8B-B14F-4D97-AF65-F5344CB8AC3E}">
        <p14:creationId xmlns:p14="http://schemas.microsoft.com/office/powerpoint/2010/main" val="32110821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4B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7" name="Line 3"/>
          <p:cNvSpPr>
            <a:spLocks noChangeShapeType="1"/>
          </p:cNvSpPr>
          <p:nvPr/>
        </p:nvSpPr>
        <p:spPr bwMode="auto">
          <a:xfrm>
            <a:off x="1752600" y="838200"/>
            <a:ext cx="44958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charset="0"/>
              <a:ea typeface="MS PGothic" charset="0"/>
              <a:cs typeface="Arial" charset="0"/>
            </a:endParaRPr>
          </a:p>
        </p:txBody>
      </p:sp>
      <p:sp>
        <p:nvSpPr>
          <p:cNvPr id="374798" name="Text Box 14"/>
          <p:cNvSpPr txBox="1">
            <a:spLocks noChangeArrowheads="1"/>
          </p:cNvSpPr>
          <p:nvPr/>
        </p:nvSpPr>
        <p:spPr bwMode="auto">
          <a:xfrm>
            <a:off x="8397875" y="152400"/>
            <a:ext cx="698500" cy="46196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FFFF"/>
                </a:solidFill>
                <a:latin typeface="Arial"/>
                <a:ea typeface="MS PGothic" charset="0"/>
                <a:cs typeface="Arial"/>
              </a:rPr>
              <a:t>144</a:t>
            </a:r>
          </a:p>
        </p:txBody>
      </p:sp>
      <p:sp>
        <p:nvSpPr>
          <p:cNvPr id="91140" name="TextBox 13"/>
          <p:cNvSpPr txBox="1">
            <a:spLocks noChangeArrowheads="1"/>
          </p:cNvSpPr>
          <p:nvPr/>
        </p:nvSpPr>
        <p:spPr bwMode="auto">
          <a:xfrm>
            <a:off x="152400" y="914400"/>
            <a:ext cx="8915400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defTabSz="91440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ja-JP" smtClean="0">
                <a:solidFill>
                  <a:srgbClr val="FFFFFF"/>
                </a:solidFill>
                <a:latin typeface="Arial" charset="0"/>
              </a:rPr>
              <a:t>“</a:t>
            </a:r>
            <a:r>
              <a:rPr lang="zh-CN" altLang="en-US" smtClean="0">
                <a:solidFill>
                  <a:srgbClr val="FFFFFF"/>
                </a:solidFill>
                <a:latin typeface="Arial" charset="0"/>
              </a:rPr>
              <a:t>如果巴比伦人知会古列的计划或者他们已经注意到危险，他们绝不会允许波斯人进入该城，而会完全摧毁他们</a:t>
            </a:r>
            <a:r>
              <a:rPr lang="en-US" altLang="ja-JP" smtClean="0">
                <a:solidFill>
                  <a:srgbClr val="FFFFFF"/>
                </a:solidFill>
                <a:latin typeface="Arial" charset="0"/>
              </a:rPr>
              <a:t>; </a:t>
            </a:r>
            <a:r>
              <a:rPr lang="zh-SG" altLang="en-US" smtClean="0">
                <a:solidFill>
                  <a:srgbClr val="FFFFFF"/>
                </a:solidFill>
                <a:latin typeface="Arial" charset="0"/>
              </a:rPr>
              <a:t>他们</a:t>
            </a:r>
            <a:r>
              <a:rPr lang="zh-CN" altLang="en-US" smtClean="0">
                <a:solidFill>
                  <a:srgbClr val="FFFFFF"/>
                </a:solidFill>
                <a:latin typeface="Arial" charset="0"/>
              </a:rPr>
              <a:t>会快速关闭所有跟河流有关的门，然后将河水筑成围墙，让敌人进入陷阱，无法逃亡。但是，波斯突如其来的攻打，占领了城市。由于地方广阔，中部地区的居民 （如在巴比伦居民申报</a:t>
            </a:r>
            <a:r>
              <a:rPr lang="en-US" altLang="zh-CN" smtClean="0">
                <a:solidFill>
                  <a:srgbClr val="FFFFFF"/>
                </a:solidFill>
                <a:latin typeface="Arial" charset="0"/>
              </a:rPr>
              <a:t>)</a:t>
            </a:r>
            <a:r>
              <a:rPr lang="zh-CN" altLang="en-US" smtClean="0">
                <a:solidFill>
                  <a:srgbClr val="FFFFFF"/>
                </a:solidFill>
                <a:latin typeface="Arial" charset="0"/>
              </a:rPr>
              <a:t> 不知城市已被占领，如往常庆祝节日，继续跳舞和陶醉，直到发现城市已被占领，已太迟了。巴比伦就如此灭亡。</a:t>
            </a:r>
            <a:endParaRPr lang="en-US" altLang="ja-JP" smtClean="0">
              <a:solidFill>
                <a:srgbClr val="FFFFFF"/>
              </a:solidFill>
              <a:latin typeface="Arial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25285" name="Title 14"/>
          <p:cNvSpPr>
            <a:spLocks noGrp="1" noTextEdit="1"/>
          </p:cNvSpPr>
          <p:nvPr/>
        </p:nvSpPr>
        <p:spPr bwMode="auto">
          <a:xfrm>
            <a:off x="1143000" y="228600"/>
            <a:ext cx="6096000" cy="457200"/>
          </a:xfrm>
          <a:prstGeom prst="rect">
            <a:avLst/>
          </a:prstGeom>
        </p:spPr>
        <p:txBody>
          <a:bodyPr wrap="none" fromWordArt="1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SG" altLang="en-US" sz="3200" b="1" kern="10" dirty="0">
                <a:ln w="63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Arial"/>
                <a:ea typeface="Arial"/>
                <a:cs typeface="Arial"/>
              </a:rPr>
              <a:t>巴比伦</a:t>
            </a:r>
            <a:r>
              <a:rPr lang="zh-CN" altLang="en-US" sz="3200" b="1" kern="10" dirty="0">
                <a:ln w="63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Arial"/>
                <a:ea typeface="Arial"/>
                <a:cs typeface="Arial"/>
              </a:rPr>
              <a:t>灭亡 </a:t>
            </a:r>
            <a:r>
              <a:rPr lang="en-US" sz="3200" b="1" kern="10" dirty="0">
                <a:ln w="63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Arial"/>
                <a:ea typeface="Arial"/>
                <a:cs typeface="Arial"/>
              </a:rPr>
              <a:t>(Herodotus)</a:t>
            </a:r>
          </a:p>
        </p:txBody>
      </p:sp>
      <p:sp>
        <p:nvSpPr>
          <p:cNvPr id="91142" name="TextBox 15"/>
          <p:cNvSpPr txBox="1">
            <a:spLocks noChangeArrowheads="1"/>
          </p:cNvSpPr>
          <p:nvPr/>
        </p:nvSpPr>
        <p:spPr bwMode="auto">
          <a:xfrm>
            <a:off x="5238750" y="6376988"/>
            <a:ext cx="38147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i="1" smtClean="0">
                <a:solidFill>
                  <a:srgbClr val="FFFFFF"/>
                </a:solidFill>
                <a:latin typeface="Arial" charset="0"/>
              </a:rPr>
              <a:t>波斯战争的历史</a:t>
            </a:r>
            <a:r>
              <a:rPr lang="en-US" altLang="ja-JP" sz="2000" b="1" i="1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altLang="ja-JP" sz="2000" b="1" smtClean="0">
                <a:solidFill>
                  <a:srgbClr val="FFFFFF"/>
                </a:solidFill>
                <a:latin typeface="Arial" charset="0"/>
              </a:rPr>
              <a:t>1.191 (430 BC)</a:t>
            </a:r>
            <a:endParaRPr lang="en-US" sz="2000" b="1" smtClean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5213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0" y="1417638"/>
            <a:ext cx="2678874" cy="2522151"/>
          </a:xfrm>
        </p:spPr>
        <p:txBody>
          <a:bodyPr/>
          <a:lstStyle/>
          <a:p>
            <a:pPr algn="r"/>
            <a:r>
              <a:rPr lang="en-US" dirty="0" smtClean="0"/>
              <a:t>Black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801384"/>
      </p:ext>
    </p:extLst>
  </p:cSld>
  <p:clrMapOvr>
    <a:masterClrMapping/>
  </p:clrMapOvr>
  <p:transition xmlns:p14="http://schemas.microsoft.com/office/powerpoint/2010/main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1" descr="BSD logo lar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" t="9731" r="1733" b="3699"/>
          <a:stretch>
            <a:fillRect/>
          </a:stretch>
        </p:blipFill>
        <p:spPr bwMode="auto">
          <a:xfrm>
            <a:off x="668338" y="288925"/>
            <a:ext cx="7864475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55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4000" dirty="0" smtClean="0">
                <a:solidFill>
                  <a:srgbClr val="FFFFFF"/>
                </a:solidFill>
                <a:ea typeface="SimSun" charset="0"/>
                <a:cs typeface="Arial" charset="0"/>
              </a:rPr>
              <a:t>免费获得该讲解</a:t>
            </a:r>
            <a:r>
              <a:rPr lang="en-US" sz="4000" dirty="0" smtClean="0">
                <a:solidFill>
                  <a:srgbClr val="FFFFFF"/>
                </a:solidFill>
                <a:ea typeface="SimSun" charset="0"/>
                <a:cs typeface="Arial" charset="0"/>
              </a:rPr>
              <a:t>!</a:t>
            </a:r>
            <a:endParaRPr lang="en-US" sz="1400" dirty="0" smtClean="0">
              <a:solidFill>
                <a:srgbClr val="FFFFFF"/>
              </a:solidFill>
              <a:ea typeface="SimSun" charset="0"/>
              <a:cs typeface="Arial" charset="0"/>
            </a:endParaRPr>
          </a:p>
        </p:txBody>
      </p:sp>
      <p:sp>
        <p:nvSpPr>
          <p:cNvPr id="202757" name="Text Box 5"/>
          <p:cNvSpPr txBox="1">
            <a:spLocks noChangeArrowheads="1"/>
          </p:cNvSpPr>
          <p:nvPr/>
        </p:nvSpPr>
        <p:spPr bwMode="auto">
          <a:xfrm>
            <a:off x="596900" y="2133600"/>
            <a:ext cx="7912100" cy="32924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zh-CN" altLang="en-US" sz="10500" b="1" smtClean="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rPr>
              <a:t>圣经学习</a:t>
            </a:r>
            <a:br>
              <a:rPr lang="zh-CN" altLang="en-US" sz="10500" b="1" smtClean="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rPr>
            </a:br>
            <a:r>
              <a:rPr lang="zh-CN" altLang="en-US" sz="10500" b="1" smtClean="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rPr>
              <a:t>下载</a:t>
            </a:r>
          </a:p>
        </p:txBody>
      </p:sp>
      <p:sp>
        <p:nvSpPr>
          <p:cNvPr id="202753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890816"/>
            <a:ext cx="9144000" cy="685800"/>
          </a:xfrm>
        </p:spPr>
        <p:txBody>
          <a:bodyPr/>
          <a:lstStyle/>
          <a:p>
            <a:pPr eaLnBrk="1" hangingPunct="1"/>
            <a:r>
              <a:rPr lang="zh-CN" altLang="en-US" sz="3200" b="1" dirty="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rPr>
              <a:t>圣经学习链接地址</a:t>
            </a:r>
            <a:r>
              <a:rPr lang="zh-CN" altLang="en-US" sz="32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Arial" charset="0"/>
              </a:rPr>
              <a:t>biblestudydownloads.com</a:t>
            </a:r>
            <a:endParaRPr lang="en-US" sz="11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" name="Rectangle 1026"/>
          <p:cNvSpPr txBox="1">
            <a:spLocks noChangeArrowheads="1"/>
          </p:cNvSpPr>
          <p:nvPr/>
        </p:nvSpPr>
        <p:spPr bwMode="auto">
          <a:xfrm>
            <a:off x="18728" y="6124056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MS PGothic" charset="0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MS PGothic" charset="0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MS PGothic" charset="0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MS PGothic" charset="0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MS PGothic" charset="0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9pPr>
          </a:lstStyle>
          <a:p>
            <a:pPr eaLnBrk="1" hangingPunct="1"/>
            <a:r>
              <a:rPr lang="zh-CN" altLang="en-US" sz="2800" b="1" dirty="0" smtClean="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rPr>
              <a:t>圣经研读材料链接地址</a:t>
            </a:r>
            <a:r>
              <a:rPr lang="zh-CN" altLang="en-US" sz="2800" b="1" dirty="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3200" b="1" dirty="0" smtClean="0">
                <a:solidFill>
                  <a:srgbClr val="FFFFFF"/>
                </a:solidFill>
                <a:latin typeface="Arial" charset="0"/>
              </a:rPr>
              <a:t>biblestudydownloads.com</a:t>
            </a:r>
            <a:endParaRPr lang="en-US" sz="1100" b="1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19542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946" name="Picture 2" descr="synagogueatmeiron(reconstruction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7619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7391400" cy="1017588"/>
          </a:xfrm>
          <a:noFill/>
          <a:ln>
            <a:noFill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  <a:normAutofit/>
          </a:bodyPr>
          <a:lstStyle/>
          <a:p>
            <a:r>
              <a:rPr lang="zh-CN" altLang="en-US" sz="5400" b="1" dirty="0">
                <a:solidFill>
                  <a:srgbClr val="000200"/>
                </a:solidFill>
                <a:effectLst/>
                <a:latin typeface="Arial" charset="0"/>
              </a:rPr>
              <a:t>        谁带领堂所</a:t>
            </a:r>
            <a:r>
              <a:rPr lang="en-US" sz="5400" b="1" dirty="0">
                <a:solidFill>
                  <a:srgbClr val="000200"/>
                </a:solidFill>
                <a:effectLst/>
                <a:latin typeface="Arial" charset="0"/>
              </a:rPr>
              <a:t>?</a:t>
            </a:r>
          </a:p>
        </p:txBody>
      </p:sp>
      <p:sp>
        <p:nvSpPr>
          <p:cNvPr id="367620" name="AutoShape 4"/>
          <p:cNvSpPr>
            <a:spLocks noChangeArrowheads="1"/>
          </p:cNvSpPr>
          <p:nvPr/>
        </p:nvSpPr>
        <p:spPr bwMode="auto">
          <a:xfrm>
            <a:off x="228600" y="3200400"/>
            <a:ext cx="2362200" cy="2590800"/>
          </a:xfrm>
          <a:prstGeom prst="verticalScroll">
            <a:avLst>
              <a:gd name="adj" fmla="val 12500"/>
            </a:avLst>
          </a:prstGeom>
          <a:solidFill>
            <a:schemeClr val="hlink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 smtClean="0">
                <a:solidFill>
                  <a:srgbClr val="614121"/>
                </a:solidFill>
                <a:latin typeface="Arial" charset="0"/>
                <a:ea typeface="SimSun" pitchFamily="2" charset="-122"/>
              </a:rPr>
              <a:t>摩西带领</a:t>
            </a:r>
            <a:endParaRPr lang="en-US" altLang="zh-CN" sz="2800" b="1" dirty="0" smtClean="0">
              <a:solidFill>
                <a:srgbClr val="614121"/>
              </a:solidFill>
              <a:latin typeface="Arial" charset="0"/>
              <a:ea typeface="SimSun" pitchFamily="2" charset="-122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 smtClean="0">
                <a:solidFill>
                  <a:srgbClr val="614121"/>
                </a:solidFill>
                <a:latin typeface="Arial" charset="0"/>
                <a:ea typeface="SimSun" pitchFamily="2" charset="-122"/>
              </a:rPr>
              <a:t>长老主前</a:t>
            </a:r>
            <a:endParaRPr lang="en-US" altLang="zh-CN" sz="2800" b="1" dirty="0" smtClean="0">
              <a:solidFill>
                <a:srgbClr val="614121"/>
              </a:solidFill>
              <a:latin typeface="Arial" charset="0"/>
              <a:ea typeface="SimSun" pitchFamily="2" charset="-122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614121"/>
                </a:solidFill>
                <a:latin typeface="Arial" charset="0"/>
                <a:ea typeface="SimSun" pitchFamily="2" charset="-122"/>
              </a:rPr>
              <a:t>1400 </a:t>
            </a:r>
            <a:r>
              <a:rPr lang="zh-CN" altLang="en-US" sz="2800" b="1" dirty="0" smtClean="0">
                <a:solidFill>
                  <a:srgbClr val="614121"/>
                </a:solidFill>
                <a:latin typeface="Arial" charset="0"/>
                <a:ea typeface="SimSun" pitchFamily="2" charset="-122"/>
              </a:rPr>
              <a:t>年</a:t>
            </a:r>
            <a:endParaRPr lang="en-US" sz="2800" dirty="0">
              <a:solidFill>
                <a:srgbClr val="FFFFFF"/>
              </a:solidFill>
              <a:latin typeface="Arial" charset="0"/>
              <a:ea typeface="SimSun" pitchFamily="2" charset="-122"/>
            </a:endParaRPr>
          </a:p>
        </p:txBody>
      </p:sp>
      <p:sp>
        <p:nvSpPr>
          <p:cNvPr id="367621" name="AutoShape 5"/>
          <p:cNvSpPr>
            <a:spLocks noChangeArrowheads="1"/>
          </p:cNvSpPr>
          <p:nvPr/>
        </p:nvSpPr>
        <p:spPr bwMode="auto">
          <a:xfrm>
            <a:off x="2667000" y="3276600"/>
            <a:ext cx="2895600" cy="2514600"/>
          </a:xfrm>
          <a:prstGeom prst="homePlate">
            <a:avLst>
              <a:gd name="adj" fmla="val 2878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 smtClean="0">
                <a:solidFill>
                  <a:srgbClr val="FFFFFF"/>
                </a:solidFill>
                <a:latin typeface="Arial" charset="0"/>
                <a:ea typeface="SimSun" pitchFamily="2" charset="-122"/>
                <a:cs typeface="Arial" charset="0"/>
              </a:rPr>
              <a:t>长老带领堂所</a:t>
            </a:r>
            <a:r>
              <a:rPr lang="en-US" sz="3200" b="1" dirty="0">
                <a:solidFill>
                  <a:srgbClr val="FFFFFF"/>
                </a:solidFill>
                <a:latin typeface="Arial" charset="0"/>
                <a:ea typeface="SimSun" pitchFamily="2" charset="-122"/>
                <a:cs typeface="Arial" charset="0"/>
              </a:rPr>
              <a:t/>
            </a:r>
            <a:br>
              <a:rPr lang="en-US" sz="3200" b="1" dirty="0">
                <a:solidFill>
                  <a:srgbClr val="FFFFFF"/>
                </a:solidFill>
                <a:latin typeface="Arial" charset="0"/>
                <a:ea typeface="SimSun" pitchFamily="2" charset="-122"/>
                <a:cs typeface="Arial" charset="0"/>
              </a:rPr>
            </a:br>
            <a:r>
              <a:rPr lang="zh-CN" altLang="en-US" sz="3200" b="1" dirty="0" smtClean="0">
                <a:solidFill>
                  <a:srgbClr val="FFFFFF"/>
                </a:solidFill>
                <a:latin typeface="Arial" charset="0"/>
                <a:ea typeface="SimSun" pitchFamily="2" charset="-122"/>
                <a:cs typeface="Arial" charset="0"/>
              </a:rPr>
              <a:t>主前</a:t>
            </a:r>
            <a:r>
              <a:rPr lang="en-US" sz="3200" b="1" dirty="0" smtClean="0">
                <a:solidFill>
                  <a:srgbClr val="FFFFFF"/>
                </a:solidFill>
                <a:latin typeface="Arial" charset="0"/>
                <a:ea typeface="SimSun" pitchFamily="2" charset="-122"/>
                <a:cs typeface="Arial" charset="0"/>
              </a:rPr>
              <a:t>600 </a:t>
            </a:r>
            <a:r>
              <a:rPr lang="zh-CN" altLang="en-US" sz="3200" b="1" dirty="0" smtClean="0">
                <a:solidFill>
                  <a:srgbClr val="FFFFFF"/>
                </a:solidFill>
                <a:latin typeface="Arial" charset="0"/>
                <a:ea typeface="SimSun" pitchFamily="2" charset="-122"/>
                <a:cs typeface="Arial" charset="0"/>
              </a:rPr>
              <a:t>年</a:t>
            </a:r>
            <a:endParaRPr lang="en-US" sz="3200" b="1" dirty="0">
              <a:solidFill>
                <a:srgbClr val="FFFFFF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  <p:sp>
        <p:nvSpPr>
          <p:cNvPr id="367622" name="Text Box 6"/>
          <p:cNvSpPr txBox="1">
            <a:spLocks noChangeArrowheads="1"/>
          </p:cNvSpPr>
          <p:nvPr/>
        </p:nvSpPr>
        <p:spPr bwMode="auto">
          <a:xfrm>
            <a:off x="9214792" y="76200"/>
            <a:ext cx="685800" cy="4572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FFFFFF">
                <a:alpha val="74998"/>
              </a:srgbClr>
            </a:outerShdw>
          </a:effectLst>
          <a:extLst/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720000"/>
                </a:solidFill>
              </a:rPr>
              <a:t>51</a:t>
            </a:r>
          </a:p>
        </p:txBody>
      </p:sp>
    </p:spTree>
    <p:extLst>
      <p:ext uri="{BB962C8B-B14F-4D97-AF65-F5344CB8AC3E}">
        <p14:creationId xmlns:p14="http://schemas.microsoft.com/office/powerpoint/2010/main" val="1441393544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7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367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7620" grpId="0" animBg="1"/>
      <p:bldP spid="3676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994" name="Picture 2" descr="Paula at Rom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77"/>
          <a:stretch>
            <a:fillRect/>
          </a:stretch>
        </p:blipFill>
        <p:spPr bwMode="auto">
          <a:xfrm>
            <a:off x="4962525" y="0"/>
            <a:ext cx="4181475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9667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4876800" cy="2590800"/>
          </a:xfrm>
        </p:spPr>
        <p:txBody>
          <a:bodyPr>
            <a:normAutofit/>
          </a:bodyPr>
          <a:lstStyle/>
          <a:p>
            <a:r>
              <a:rPr lang="zh-CN" altLang="en-US" sz="4400" dirty="0" smtClean="0"/>
              <a:t>神在历代提倡</a:t>
            </a:r>
            <a:r>
              <a:rPr lang="en-US" altLang="zh-CN" sz="4400" dirty="0" smtClean="0"/>
              <a:t/>
            </a:r>
            <a:br>
              <a:rPr lang="en-US" altLang="zh-CN" sz="4400" dirty="0" smtClean="0"/>
            </a:br>
            <a:r>
              <a:rPr lang="zh-CN" altLang="en-US" sz="4400" dirty="0" smtClean="0"/>
              <a:t>领导团</a:t>
            </a:r>
            <a:endParaRPr lang="en-US" sz="4400" dirty="0"/>
          </a:p>
        </p:txBody>
      </p:sp>
      <p:sp>
        <p:nvSpPr>
          <p:cNvPr id="369668" name="AutoShape 4"/>
          <p:cNvSpPr>
            <a:spLocks noChangeArrowheads="1"/>
          </p:cNvSpPr>
          <p:nvPr/>
        </p:nvSpPr>
        <p:spPr bwMode="auto">
          <a:xfrm>
            <a:off x="228600" y="3200400"/>
            <a:ext cx="2362200" cy="2590800"/>
          </a:xfrm>
          <a:prstGeom prst="verticalScroll">
            <a:avLst>
              <a:gd name="adj" fmla="val 12500"/>
            </a:avLst>
          </a:prstGeom>
          <a:solidFill>
            <a:schemeClr val="hlink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 smtClean="0">
                <a:solidFill>
                  <a:srgbClr val="614121"/>
                </a:solidFill>
                <a:latin typeface="Arial" charset="0"/>
                <a:ea typeface="SimSun" pitchFamily="2" charset="-122"/>
              </a:rPr>
              <a:t>摩西带领</a:t>
            </a:r>
            <a:endParaRPr lang="en-US" altLang="zh-CN" sz="3200" b="1" dirty="0" smtClean="0">
              <a:solidFill>
                <a:srgbClr val="614121"/>
              </a:solidFill>
              <a:latin typeface="Arial" charset="0"/>
              <a:ea typeface="SimSun" pitchFamily="2" charset="-122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 smtClean="0">
                <a:solidFill>
                  <a:srgbClr val="614121"/>
                </a:solidFill>
                <a:latin typeface="Arial" charset="0"/>
                <a:ea typeface="SimSun" pitchFamily="2" charset="-122"/>
              </a:rPr>
              <a:t>长老主前</a:t>
            </a:r>
            <a:endParaRPr lang="en-US" altLang="zh-CN" sz="3200" b="1" dirty="0" smtClean="0">
              <a:solidFill>
                <a:srgbClr val="614121"/>
              </a:solidFill>
              <a:latin typeface="Arial" charset="0"/>
              <a:ea typeface="SimSun" pitchFamily="2" charset="-122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614121"/>
                </a:solidFill>
                <a:latin typeface="Arial" charset="0"/>
                <a:ea typeface="SimSun" pitchFamily="2" charset="-122"/>
              </a:rPr>
              <a:t>1400 </a:t>
            </a:r>
            <a:r>
              <a:rPr lang="zh-CN" altLang="en-US" sz="3200" b="1" dirty="0" smtClean="0">
                <a:solidFill>
                  <a:srgbClr val="614121"/>
                </a:solidFill>
                <a:latin typeface="Arial" charset="0"/>
                <a:ea typeface="SimSun" pitchFamily="2" charset="-122"/>
              </a:rPr>
              <a:t>年</a:t>
            </a:r>
            <a:endParaRPr lang="en-US" sz="3200" dirty="0">
              <a:solidFill>
                <a:srgbClr val="FFFFFF"/>
              </a:solidFill>
              <a:latin typeface="Arial" charset="0"/>
              <a:ea typeface="SimSun" pitchFamily="2" charset="-122"/>
            </a:endParaRPr>
          </a:p>
        </p:txBody>
      </p:sp>
      <p:sp>
        <p:nvSpPr>
          <p:cNvPr id="369669" name="AutoShape 5"/>
          <p:cNvSpPr>
            <a:spLocks noChangeArrowheads="1"/>
          </p:cNvSpPr>
          <p:nvPr/>
        </p:nvSpPr>
        <p:spPr bwMode="auto">
          <a:xfrm>
            <a:off x="2667000" y="3276600"/>
            <a:ext cx="2895600" cy="2514600"/>
          </a:xfrm>
          <a:prstGeom prst="homePlate">
            <a:avLst>
              <a:gd name="adj" fmla="val 2878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 smtClean="0">
                <a:solidFill>
                  <a:srgbClr val="FFFFFF"/>
                </a:solidFill>
                <a:latin typeface="Arial" charset="0"/>
                <a:ea typeface="SimSun" pitchFamily="2" charset="-122"/>
                <a:cs typeface="Arial" charset="0"/>
              </a:rPr>
              <a:t>长老带领堂所</a:t>
            </a:r>
            <a:r>
              <a:rPr lang="en-US" sz="3200" b="1" dirty="0" smtClean="0">
                <a:solidFill>
                  <a:srgbClr val="FFFFFF"/>
                </a:solidFill>
                <a:latin typeface="Arial" charset="0"/>
                <a:ea typeface="SimSun" pitchFamily="2" charset="-122"/>
                <a:cs typeface="Arial" charset="0"/>
              </a:rPr>
              <a:t/>
            </a:r>
            <a:br>
              <a:rPr lang="en-US" sz="3200" b="1" dirty="0" smtClean="0">
                <a:solidFill>
                  <a:srgbClr val="FFFFFF"/>
                </a:solidFill>
                <a:latin typeface="Arial" charset="0"/>
                <a:ea typeface="SimSun" pitchFamily="2" charset="-122"/>
                <a:cs typeface="Arial" charset="0"/>
              </a:rPr>
            </a:br>
            <a:r>
              <a:rPr lang="zh-CN" altLang="en-US" sz="3200" b="1" dirty="0" smtClean="0">
                <a:solidFill>
                  <a:srgbClr val="FFFFFF"/>
                </a:solidFill>
                <a:latin typeface="Arial" charset="0"/>
                <a:ea typeface="SimSun" pitchFamily="2" charset="-122"/>
                <a:cs typeface="Arial" charset="0"/>
              </a:rPr>
              <a:t>主前</a:t>
            </a:r>
            <a:r>
              <a:rPr lang="en-US" sz="3200" b="1" dirty="0" smtClean="0">
                <a:solidFill>
                  <a:srgbClr val="FFFFFF"/>
                </a:solidFill>
                <a:latin typeface="Arial" charset="0"/>
                <a:ea typeface="SimSun" pitchFamily="2" charset="-122"/>
                <a:cs typeface="Arial" charset="0"/>
              </a:rPr>
              <a:t>600 </a:t>
            </a:r>
            <a:r>
              <a:rPr lang="zh-CN" altLang="en-US" sz="3200" b="1" dirty="0" smtClean="0">
                <a:solidFill>
                  <a:srgbClr val="FFFFFF"/>
                </a:solidFill>
                <a:latin typeface="Arial" charset="0"/>
                <a:ea typeface="SimSun" pitchFamily="2" charset="-122"/>
                <a:cs typeface="Arial" charset="0"/>
              </a:rPr>
              <a:t>年</a:t>
            </a:r>
            <a:endParaRPr lang="en-US" sz="3200" b="1" dirty="0">
              <a:solidFill>
                <a:srgbClr val="FFFFFF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019800" y="2895600"/>
            <a:ext cx="2286000" cy="3200400"/>
            <a:chOff x="3792" y="2016"/>
            <a:chExt cx="1440" cy="2016"/>
          </a:xfrm>
        </p:grpSpPr>
        <p:sp>
          <p:nvSpPr>
            <p:cNvPr id="341000" name="AutoShape 7"/>
            <p:cNvSpPr>
              <a:spLocks noChangeArrowheads="1"/>
            </p:cNvSpPr>
            <p:nvPr/>
          </p:nvSpPr>
          <p:spPr bwMode="auto">
            <a:xfrm>
              <a:off x="3792" y="2016"/>
              <a:ext cx="1440" cy="1440"/>
            </a:xfrm>
            <a:prstGeom prst="plus">
              <a:avLst>
                <a:gd name="adj" fmla="val 25000"/>
              </a:avLst>
            </a:prstGeom>
            <a:solidFill>
              <a:srgbClr val="1A0C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FFFFFF"/>
                </a:solidFill>
                <a:latin typeface="Arial" charset="0"/>
                <a:ea typeface="SimSun" pitchFamily="2" charset="-122"/>
                <a:cs typeface="Arial" charset="0"/>
              </a:endParaRPr>
            </a:p>
          </p:txBody>
        </p:sp>
        <p:sp>
          <p:nvSpPr>
            <p:cNvPr id="341001" name="Rectangle 8"/>
            <p:cNvSpPr>
              <a:spLocks noChangeArrowheads="1"/>
            </p:cNvSpPr>
            <p:nvPr/>
          </p:nvSpPr>
          <p:spPr bwMode="auto">
            <a:xfrm>
              <a:off x="4128" y="3072"/>
              <a:ext cx="768" cy="960"/>
            </a:xfrm>
            <a:prstGeom prst="rect">
              <a:avLst/>
            </a:prstGeom>
            <a:solidFill>
              <a:srgbClr val="1A0C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FFFFFF"/>
                </a:solidFill>
                <a:latin typeface="Arial" charset="0"/>
                <a:ea typeface="SimSun" pitchFamily="2" charset="-122"/>
                <a:cs typeface="Arial" charset="0"/>
              </a:endParaRPr>
            </a:p>
          </p:txBody>
        </p:sp>
        <p:sp>
          <p:nvSpPr>
            <p:cNvPr id="341002" name="Text Box 9"/>
            <p:cNvSpPr txBox="1">
              <a:spLocks noChangeArrowheads="1"/>
            </p:cNvSpPr>
            <p:nvPr/>
          </p:nvSpPr>
          <p:spPr bwMode="auto">
            <a:xfrm>
              <a:off x="4092" y="2301"/>
              <a:ext cx="895" cy="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3200" b="1" dirty="0" smtClean="0">
                  <a:solidFill>
                    <a:srgbClr val="FFFFFF"/>
                  </a:solidFill>
                  <a:cs typeface="Arial" charset="0"/>
                </a:rPr>
                <a:t>新约</a:t>
              </a:r>
              <a:r>
                <a:rPr lang="en-US" sz="3200" b="1" dirty="0">
                  <a:solidFill>
                    <a:srgbClr val="FFFFFF"/>
                  </a:solidFill>
                  <a:cs typeface="Arial" charset="0"/>
                </a:rPr>
                <a:t/>
              </a:r>
              <a:br>
                <a:rPr lang="en-US" sz="3200" b="1" dirty="0">
                  <a:solidFill>
                    <a:srgbClr val="FFFFFF"/>
                  </a:solidFill>
                  <a:cs typeface="Arial" charset="0"/>
                </a:rPr>
              </a:br>
              <a:r>
                <a:rPr lang="zh-CN" altLang="en-US" sz="3200" b="1" dirty="0" smtClean="0">
                  <a:solidFill>
                    <a:srgbClr val="FFFFFF"/>
                  </a:solidFill>
                  <a:cs typeface="Arial" charset="0"/>
                </a:rPr>
                <a:t>长老们</a:t>
              </a:r>
              <a:endParaRPr lang="en-US" sz="3200" b="1" dirty="0">
                <a:solidFill>
                  <a:srgbClr val="FFFFFF"/>
                </a:solidFill>
                <a:cs typeface="Arial" charset="0"/>
              </a:endParaRPr>
            </a:p>
          </p:txBody>
        </p:sp>
      </p:grpSp>
      <p:sp>
        <p:nvSpPr>
          <p:cNvPr id="369674" name="Text Box 10"/>
          <p:cNvSpPr txBox="1">
            <a:spLocks noChangeArrowheads="1"/>
          </p:cNvSpPr>
          <p:nvPr/>
        </p:nvSpPr>
        <p:spPr bwMode="auto">
          <a:xfrm>
            <a:off x="9358808" y="76200"/>
            <a:ext cx="685800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63500" dist="35921" dir="2700000" algn="ctr" rotWithShape="0">
              <a:srgbClr val="FFFFFF">
                <a:alpha val="74998"/>
              </a:srgbClr>
            </a:outerShdw>
          </a:effectLst>
          <a:extLst/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FFCC"/>
                </a:solidFill>
              </a:rPr>
              <a:t>55</a:t>
            </a:r>
          </a:p>
        </p:txBody>
      </p:sp>
    </p:spTree>
    <p:extLst>
      <p:ext uri="{BB962C8B-B14F-4D97-AF65-F5344CB8AC3E}">
        <p14:creationId xmlns:p14="http://schemas.microsoft.com/office/powerpoint/2010/main" val="1407909697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9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69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9668" grpId="0" animBg="1"/>
      <p:bldP spid="36966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57200" y="0"/>
            <a:ext cx="8221663" cy="6858000"/>
            <a:chOff x="319" y="0"/>
            <a:chExt cx="5697" cy="4896"/>
          </a:xfrm>
        </p:grpSpPr>
        <p:pic>
          <p:nvPicPr>
            <p:cNvPr id="343073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1" t="18146" r="4736" b="10155"/>
            <a:stretch>
              <a:fillRect/>
            </a:stretch>
          </p:blipFill>
          <p:spPr bwMode="auto">
            <a:xfrm>
              <a:off x="319" y="0"/>
              <a:ext cx="5697" cy="4896"/>
            </a:xfrm>
            <a:prstGeom prst="rect">
              <a:avLst/>
            </a:prstGeom>
            <a:noFill/>
            <a:ln w="76200">
              <a:solidFill>
                <a:srgbClr val="0066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3074" name="Rectangle 4"/>
            <p:cNvSpPr>
              <a:spLocks noChangeArrowheads="1"/>
            </p:cNvSpPr>
            <p:nvPr/>
          </p:nvSpPr>
          <p:spPr bwMode="auto">
            <a:xfrm>
              <a:off x="677" y="2022"/>
              <a:ext cx="282" cy="264"/>
            </a:xfrm>
            <a:prstGeom prst="rect">
              <a:avLst/>
            </a:prstGeom>
            <a:solidFill>
              <a:srgbClr val="3973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Arial" charset="0"/>
                <a:ea typeface="SimSun" pitchFamily="2" charset="-122"/>
                <a:cs typeface="Arial" charset="0"/>
              </a:endParaRPr>
            </a:p>
          </p:txBody>
        </p:sp>
      </p:grpSp>
      <p:sp>
        <p:nvSpPr>
          <p:cNvPr id="372741" name="Line 5"/>
          <p:cNvSpPr>
            <a:spLocks noChangeShapeType="1"/>
          </p:cNvSpPr>
          <p:nvPr/>
        </p:nvSpPr>
        <p:spPr bwMode="auto">
          <a:xfrm>
            <a:off x="1981200" y="3581400"/>
            <a:ext cx="5486400" cy="10668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>
            <a:outerShdw blurRad="63500" dist="81320" dir="2319588" algn="ctr" rotWithShape="0">
              <a:srgbClr val="000000">
                <a:alpha val="74998"/>
              </a:srgbClr>
            </a:outerShdw>
          </a:effectLst>
          <a:extLst/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  <p:sp>
        <p:nvSpPr>
          <p:cNvPr id="372742" name="Oval 6"/>
          <p:cNvSpPr>
            <a:spLocks noChangeArrowheads="1"/>
          </p:cNvSpPr>
          <p:nvPr/>
        </p:nvSpPr>
        <p:spPr bwMode="auto">
          <a:xfrm>
            <a:off x="5257800" y="1981200"/>
            <a:ext cx="233363" cy="231775"/>
          </a:xfrm>
          <a:prstGeom prst="ellipse">
            <a:avLst/>
          </a:prstGeom>
          <a:solidFill>
            <a:schemeClr val="hlink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89803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  <p:sp>
        <p:nvSpPr>
          <p:cNvPr id="372743" name="Oval 7"/>
          <p:cNvSpPr>
            <a:spLocks noChangeArrowheads="1"/>
          </p:cNvSpPr>
          <p:nvPr/>
        </p:nvSpPr>
        <p:spPr bwMode="auto">
          <a:xfrm>
            <a:off x="6858000" y="1828800"/>
            <a:ext cx="233363" cy="231775"/>
          </a:xfrm>
          <a:prstGeom prst="ellipse">
            <a:avLst/>
          </a:prstGeom>
          <a:solidFill>
            <a:schemeClr val="hlink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89803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  <p:sp>
        <p:nvSpPr>
          <p:cNvPr id="372744" name="Oval 8"/>
          <p:cNvSpPr>
            <a:spLocks noChangeArrowheads="1"/>
          </p:cNvSpPr>
          <p:nvPr/>
        </p:nvSpPr>
        <p:spPr bwMode="auto">
          <a:xfrm>
            <a:off x="6934200" y="609600"/>
            <a:ext cx="233363" cy="231775"/>
          </a:xfrm>
          <a:prstGeom prst="ellipse">
            <a:avLst/>
          </a:prstGeom>
          <a:solidFill>
            <a:schemeClr val="hlink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89803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  <p:sp>
        <p:nvSpPr>
          <p:cNvPr id="372745" name="Text Box 9"/>
          <p:cNvSpPr txBox="1">
            <a:spLocks noChangeArrowheads="1"/>
          </p:cNvSpPr>
          <p:nvPr/>
        </p:nvSpPr>
        <p:spPr bwMode="auto">
          <a:xfrm>
            <a:off x="457200" y="3352800"/>
            <a:ext cx="6705600" cy="1158875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CN" altLang="en-US" b="1" dirty="0" smtClean="0">
                <a:solidFill>
                  <a:srgbClr val="FFFFFF"/>
                </a:solidFill>
              </a:rPr>
              <a:t>耶路撒冷</a:t>
            </a:r>
            <a:r>
              <a:rPr lang="en-US" b="1" dirty="0" smtClean="0">
                <a:solidFill>
                  <a:srgbClr val="FFFFFF"/>
                </a:solidFill>
              </a:rPr>
              <a:t> (</a:t>
            </a:r>
            <a:r>
              <a:rPr lang="zh-CN" altLang="en-US" b="1" dirty="0" smtClean="0">
                <a:solidFill>
                  <a:srgbClr val="FFFFFF"/>
                </a:solidFill>
              </a:rPr>
              <a:t>主后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>
                <a:solidFill>
                  <a:srgbClr val="FFFFFF"/>
                </a:solidFill>
              </a:rPr>
              <a:t>47):</a:t>
            </a:r>
          </a:p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</a:rPr>
              <a:t>NIV Acts 11:30 This they did, sending their gift to the elders by Barnabas and Saul.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372746" name="Text Box 10"/>
          <p:cNvSpPr txBox="1">
            <a:spLocks noChangeArrowheads="1"/>
          </p:cNvSpPr>
          <p:nvPr/>
        </p:nvSpPr>
        <p:spPr bwMode="auto">
          <a:xfrm>
            <a:off x="457200" y="3733800"/>
            <a:ext cx="6705600" cy="1311275"/>
          </a:xfrm>
          <a:prstGeom prst="rect">
            <a:avLst/>
          </a:prstGeom>
          <a:solidFill>
            <a:srgbClr val="6141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CN" altLang="en-US" b="1" dirty="0" smtClean="0">
                <a:solidFill>
                  <a:srgbClr val="FFFFFF"/>
                </a:solidFill>
              </a:rPr>
              <a:t>以弗所</a:t>
            </a:r>
            <a:r>
              <a:rPr lang="en-US" b="1" dirty="0" smtClean="0">
                <a:solidFill>
                  <a:srgbClr val="FFFFFF"/>
                </a:solidFill>
              </a:rPr>
              <a:t> (</a:t>
            </a:r>
            <a:r>
              <a:rPr lang="zh-CN" altLang="en-US" b="1" dirty="0" smtClean="0">
                <a:solidFill>
                  <a:srgbClr val="FFFFFF"/>
                </a:solidFill>
              </a:rPr>
              <a:t>主后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>
                <a:solidFill>
                  <a:srgbClr val="FFFFFF"/>
                </a:solidFill>
              </a:rPr>
              <a:t>57):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</a:rPr>
              <a:t>NIV Acts 20:17 From Miletus, Paul sent to Ephesus for the elders of the church.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372747" name="Text Box 11"/>
          <p:cNvSpPr txBox="1">
            <a:spLocks noChangeArrowheads="1"/>
          </p:cNvSpPr>
          <p:nvPr/>
        </p:nvSpPr>
        <p:spPr bwMode="auto">
          <a:xfrm>
            <a:off x="457200" y="4098925"/>
            <a:ext cx="6705600" cy="1463675"/>
          </a:xfrm>
          <a:prstGeom prst="rect">
            <a:avLst/>
          </a:prstGeom>
          <a:solidFill>
            <a:srgbClr val="0000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CN" altLang="en-US" b="1" dirty="0" smtClean="0">
                <a:solidFill>
                  <a:srgbClr val="FFFFFF"/>
                </a:solidFill>
              </a:rPr>
              <a:t>迦拉太</a:t>
            </a:r>
            <a:r>
              <a:rPr lang="en-US" b="1" dirty="0" smtClean="0">
                <a:solidFill>
                  <a:srgbClr val="FFFFFF"/>
                </a:solidFill>
              </a:rPr>
              <a:t> (</a:t>
            </a:r>
            <a:r>
              <a:rPr lang="zh-CN" altLang="en-US" b="1" dirty="0" smtClean="0">
                <a:solidFill>
                  <a:srgbClr val="FFFFFF"/>
                </a:solidFill>
              </a:rPr>
              <a:t>主后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>
                <a:solidFill>
                  <a:srgbClr val="FFFFFF"/>
                </a:solidFill>
              </a:rPr>
              <a:t>48):</a:t>
            </a:r>
          </a:p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</a:rPr>
              <a:t>NIV Acts 14:23 Paul and Barnabas appointed elders {or Barnabas ordained elders; or Barnabas had elders elected} for them in each church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72748" name="Text Box 12"/>
          <p:cNvSpPr txBox="1">
            <a:spLocks noChangeArrowheads="1"/>
          </p:cNvSpPr>
          <p:nvPr/>
        </p:nvSpPr>
        <p:spPr bwMode="auto">
          <a:xfrm>
            <a:off x="457200" y="4479925"/>
            <a:ext cx="6705600" cy="192087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CN" altLang="en-US" dirty="0" smtClean="0">
                <a:solidFill>
                  <a:srgbClr val="FFFFFF"/>
                </a:solidFill>
              </a:rPr>
              <a:t>革哩底</a:t>
            </a:r>
            <a:r>
              <a:rPr lang="en-US" b="1" dirty="0" smtClean="0">
                <a:solidFill>
                  <a:srgbClr val="FFFFFF"/>
                </a:solidFill>
              </a:rPr>
              <a:t>(</a:t>
            </a:r>
            <a:r>
              <a:rPr lang="zh-CN" altLang="en-US" b="1" dirty="0" smtClean="0">
                <a:solidFill>
                  <a:srgbClr val="FFFFFF"/>
                </a:solidFill>
              </a:rPr>
              <a:t>主后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>
                <a:solidFill>
                  <a:srgbClr val="FFFFFF"/>
                </a:solidFill>
              </a:rPr>
              <a:t>66):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</a:rPr>
              <a:t>NIV Titus 1:5 The reason I left you in Crete was that you might straighten out what was left unfinished and appoint {or ordain} elders in every town, as I directed you.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372749" name="Text Box 13"/>
          <p:cNvSpPr txBox="1">
            <a:spLocks noChangeArrowheads="1"/>
          </p:cNvSpPr>
          <p:nvPr/>
        </p:nvSpPr>
        <p:spPr bwMode="auto">
          <a:xfrm>
            <a:off x="457200" y="4860925"/>
            <a:ext cx="6705600" cy="1323439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CN" altLang="en-US" b="1" dirty="0" smtClean="0">
                <a:solidFill>
                  <a:srgbClr val="FFFFFF"/>
                </a:solidFill>
              </a:rPr>
              <a:t>腓力比</a:t>
            </a:r>
            <a:r>
              <a:rPr lang="en-US" b="1" dirty="0" smtClean="0">
                <a:solidFill>
                  <a:srgbClr val="FFFFFF"/>
                </a:solidFill>
              </a:rPr>
              <a:t> (</a:t>
            </a:r>
            <a:r>
              <a:rPr lang="zh-CN" altLang="en-US" b="1" dirty="0" smtClean="0">
                <a:solidFill>
                  <a:srgbClr val="FFFFFF"/>
                </a:solidFill>
              </a:rPr>
              <a:t>主后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>
                <a:solidFill>
                  <a:srgbClr val="FFFFFF"/>
                </a:solidFill>
              </a:rPr>
              <a:t>62):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 smtClean="0">
                <a:solidFill>
                  <a:srgbClr val="FFFFFF"/>
                </a:solidFill>
              </a:rPr>
              <a:t>腓力比</a:t>
            </a:r>
            <a:r>
              <a:rPr lang="en-US" b="1" dirty="0" smtClean="0">
                <a:solidFill>
                  <a:srgbClr val="FFFFFF"/>
                </a:solidFill>
              </a:rPr>
              <a:t> 1:1</a:t>
            </a:r>
            <a:r>
              <a:rPr lang="zh-CN" altLang="en-US" b="1" dirty="0" smtClean="0">
                <a:solidFill>
                  <a:srgbClr val="FFFFFF"/>
                </a:solidFill>
                <a:ea typeface="SimSun" pitchFamily="2" charset="-122"/>
                <a:cs typeface="SimSun" pitchFamily="2" charset="-122"/>
              </a:rPr>
              <a:t>基督耶稣的仆人保罗、和提摩太、写信给凡住腓立比、在基督耶稣里的众圣徒、和诸位监督、诸位执事</a:t>
            </a:r>
            <a:r>
              <a:rPr lang="en-US" b="1" dirty="0" smtClean="0">
                <a:solidFill>
                  <a:srgbClr val="FFFFFF"/>
                </a:solidFill>
              </a:rPr>
              <a:t>: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372750" name="Text Box 14"/>
          <p:cNvSpPr txBox="1">
            <a:spLocks noChangeArrowheads="1"/>
          </p:cNvSpPr>
          <p:nvPr/>
        </p:nvSpPr>
        <p:spPr bwMode="auto">
          <a:xfrm>
            <a:off x="611560" y="5517232"/>
            <a:ext cx="6705600" cy="707886"/>
          </a:xfrm>
          <a:prstGeom prst="rect">
            <a:avLst/>
          </a:prstGeom>
          <a:solidFill>
            <a:srgbClr val="B400B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dirty="0" smtClean="0">
                <a:solidFill>
                  <a:srgbClr val="FFFFFF"/>
                </a:solidFill>
              </a:rPr>
              <a:t>本都</a:t>
            </a:r>
            <a:r>
              <a:rPr lang="en-US" b="1" dirty="0" smtClean="0">
                <a:solidFill>
                  <a:srgbClr val="FFFFFF"/>
                </a:solidFill>
                <a:cs typeface="Arial" charset="0"/>
              </a:rPr>
              <a:t>, </a:t>
            </a:r>
            <a:r>
              <a:rPr lang="zh-CN" altLang="en-US" b="1" dirty="0" smtClean="0">
                <a:solidFill>
                  <a:srgbClr val="FFFFFF"/>
                </a:solidFill>
                <a:cs typeface="Arial" charset="0"/>
              </a:rPr>
              <a:t>迦拉太</a:t>
            </a:r>
            <a:r>
              <a:rPr lang="en-US" b="1" dirty="0" smtClean="0">
                <a:solidFill>
                  <a:srgbClr val="FFFFFF"/>
                </a:solidFill>
                <a:cs typeface="Arial" charset="0"/>
              </a:rPr>
              <a:t>,</a:t>
            </a:r>
            <a:r>
              <a:rPr lang="zh-CN" altLang="en-US" dirty="0" smtClean="0">
                <a:solidFill>
                  <a:srgbClr val="FFFFFF"/>
                </a:solidFill>
              </a:rPr>
              <a:t>加帕多家</a:t>
            </a:r>
            <a:r>
              <a:rPr lang="en-US" b="1" dirty="0" smtClean="0">
                <a:solidFill>
                  <a:srgbClr val="FFFFFF"/>
                </a:solidFill>
                <a:cs typeface="Arial" charset="0"/>
              </a:rPr>
              <a:t>,  </a:t>
            </a:r>
            <a:r>
              <a:rPr lang="zh-CN" altLang="en-US" b="1" dirty="0" smtClean="0">
                <a:solidFill>
                  <a:srgbClr val="FFFFFF"/>
                </a:solidFill>
                <a:cs typeface="Arial" charset="0"/>
              </a:rPr>
              <a:t>亚洲 和 </a:t>
            </a:r>
            <a:r>
              <a:rPr lang="zh-CN" altLang="en-US" dirty="0" smtClean="0">
                <a:solidFill>
                  <a:srgbClr val="FFFFFF"/>
                </a:solidFill>
              </a:rPr>
              <a:t>庇推尼</a:t>
            </a:r>
            <a:r>
              <a:rPr lang="en-US" b="1" dirty="0" smtClean="0">
                <a:solidFill>
                  <a:srgbClr val="FFFFFF"/>
                </a:solidFill>
                <a:cs typeface="Arial" charset="0"/>
              </a:rPr>
              <a:t>(</a:t>
            </a:r>
            <a:r>
              <a:rPr lang="zh-CN" altLang="en-US" b="1" dirty="0" smtClean="0">
                <a:solidFill>
                  <a:srgbClr val="FFFFFF"/>
                </a:solidFill>
                <a:cs typeface="Arial" charset="0"/>
              </a:rPr>
              <a:t>主后</a:t>
            </a:r>
            <a:r>
              <a:rPr lang="en-US" b="1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b="1" dirty="0">
                <a:solidFill>
                  <a:srgbClr val="FFFFFF"/>
                </a:solidFill>
                <a:cs typeface="Arial" charset="0"/>
              </a:rPr>
              <a:t>64)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 smtClean="0">
                <a:solidFill>
                  <a:srgbClr val="FFFFFF"/>
                </a:solidFill>
                <a:cs typeface="Arial" charset="0"/>
              </a:rPr>
              <a:t>彼得前</a:t>
            </a:r>
            <a:r>
              <a:rPr lang="en-US" b="1" dirty="0" smtClean="0">
                <a:solidFill>
                  <a:srgbClr val="FFFFFF"/>
                </a:solidFill>
                <a:cs typeface="Arial" charset="0"/>
              </a:rPr>
              <a:t> 5:1</a:t>
            </a:r>
            <a:r>
              <a:rPr lang="zh-CN" altLang="en-US" dirty="0" smtClean="0">
                <a:solidFill>
                  <a:srgbClr val="FFFFFF"/>
                </a:solidFill>
                <a:ea typeface="SimSun" pitchFamily="2" charset="-122"/>
                <a:cs typeface="SimSun" pitchFamily="2" charset="-122"/>
              </a:rPr>
              <a:t>劝你们中间与我同作长老的人</a:t>
            </a:r>
            <a:r>
              <a:rPr lang="en-US" b="1" dirty="0" smtClean="0">
                <a:solidFill>
                  <a:srgbClr val="FFFFFF"/>
                </a:solidFill>
                <a:cs typeface="Arial" charset="0"/>
              </a:rPr>
              <a:t>… </a:t>
            </a:r>
            <a:r>
              <a:rPr lang="en-US" b="1" dirty="0">
                <a:solidFill>
                  <a:srgbClr val="FFFFFF"/>
                </a:solidFill>
                <a:cs typeface="Arial" charset="0"/>
              </a:rPr>
              <a:t>(cf. 1:1</a:t>
            </a:r>
            <a:r>
              <a:rPr lang="en-US" b="1" dirty="0" smtClean="0">
                <a:solidFill>
                  <a:srgbClr val="FFFFFF"/>
                </a:solidFill>
                <a:cs typeface="Arial" charset="0"/>
              </a:rPr>
              <a:t>)</a:t>
            </a:r>
            <a:endParaRPr lang="en-US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72751" name="Oval 15"/>
          <p:cNvSpPr>
            <a:spLocks noChangeArrowheads="1"/>
          </p:cNvSpPr>
          <p:nvPr/>
        </p:nvSpPr>
        <p:spPr bwMode="auto">
          <a:xfrm>
            <a:off x="7543800" y="4648200"/>
            <a:ext cx="233363" cy="231775"/>
          </a:xfrm>
          <a:prstGeom prst="ellipse">
            <a:avLst/>
          </a:prstGeom>
          <a:solidFill>
            <a:schemeClr val="hlink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89803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  <p:sp>
        <p:nvSpPr>
          <p:cNvPr id="372752" name="Line 16"/>
          <p:cNvSpPr>
            <a:spLocks noChangeShapeType="1"/>
          </p:cNvSpPr>
          <p:nvPr/>
        </p:nvSpPr>
        <p:spPr bwMode="auto">
          <a:xfrm flipV="1">
            <a:off x="2819400" y="3352800"/>
            <a:ext cx="2057400" cy="12954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>
            <a:outerShdw blurRad="63500" dist="81320" dir="2319588" algn="ctr" rotWithShape="0">
              <a:srgbClr val="000000">
                <a:alpha val="74998"/>
              </a:srgbClr>
            </a:outerShdw>
          </a:effectLst>
          <a:extLst/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  <p:sp>
        <p:nvSpPr>
          <p:cNvPr id="372753" name="Line 17"/>
          <p:cNvSpPr>
            <a:spLocks noChangeShapeType="1"/>
          </p:cNvSpPr>
          <p:nvPr/>
        </p:nvSpPr>
        <p:spPr bwMode="auto">
          <a:xfrm flipV="1">
            <a:off x="2971800" y="1981200"/>
            <a:ext cx="3733800" cy="22098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>
            <a:outerShdw blurRad="63500" dist="81320" dir="2319588" algn="ctr" rotWithShape="0">
              <a:srgbClr val="000000">
                <a:alpha val="74998"/>
              </a:srgbClr>
            </a:outerShdw>
          </a:effectLst>
          <a:extLst/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  <p:sp>
        <p:nvSpPr>
          <p:cNvPr id="372754" name="Line 18"/>
          <p:cNvSpPr>
            <a:spLocks noChangeShapeType="1"/>
          </p:cNvSpPr>
          <p:nvPr/>
        </p:nvSpPr>
        <p:spPr bwMode="auto">
          <a:xfrm flipV="1">
            <a:off x="3124200" y="2209800"/>
            <a:ext cx="2133600" cy="16764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>
            <a:outerShdw blurRad="63500" dist="81320" dir="2319588" algn="ctr" rotWithShape="0">
              <a:srgbClr val="000000">
                <a:alpha val="74998"/>
              </a:srgbClr>
            </a:outerShdw>
          </a:effectLst>
          <a:extLst/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  <p:sp>
        <p:nvSpPr>
          <p:cNvPr id="372755" name="Line 19"/>
          <p:cNvSpPr>
            <a:spLocks noChangeShapeType="1"/>
          </p:cNvSpPr>
          <p:nvPr/>
        </p:nvSpPr>
        <p:spPr bwMode="auto">
          <a:xfrm flipV="1">
            <a:off x="2514600" y="1066800"/>
            <a:ext cx="1600200" cy="39624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>
            <a:outerShdw blurRad="63500" dist="81320" dir="2319588" algn="ctr" rotWithShape="0">
              <a:srgbClr val="000000">
                <a:alpha val="74998"/>
              </a:srgbClr>
            </a:outerShdw>
          </a:effectLst>
          <a:extLst/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  <p:sp>
        <p:nvSpPr>
          <p:cNvPr id="372756" name="Line 20"/>
          <p:cNvSpPr>
            <a:spLocks noChangeShapeType="1"/>
          </p:cNvSpPr>
          <p:nvPr/>
        </p:nvSpPr>
        <p:spPr bwMode="auto">
          <a:xfrm flipV="1">
            <a:off x="2819400" y="1981200"/>
            <a:ext cx="5105400" cy="33528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>
            <a:outerShdw blurRad="63500" dist="81320" dir="2319588" algn="ctr" rotWithShape="0">
              <a:srgbClr val="000000">
                <a:alpha val="74998"/>
              </a:srgbClr>
            </a:outerShdw>
          </a:effectLst>
          <a:extLst/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  <p:sp>
        <p:nvSpPr>
          <p:cNvPr id="372757" name="Oval 21"/>
          <p:cNvSpPr>
            <a:spLocks noChangeArrowheads="1"/>
          </p:cNvSpPr>
          <p:nvPr/>
        </p:nvSpPr>
        <p:spPr bwMode="auto">
          <a:xfrm>
            <a:off x="7010400" y="1219200"/>
            <a:ext cx="233363" cy="231775"/>
          </a:xfrm>
          <a:prstGeom prst="ellipse">
            <a:avLst/>
          </a:prstGeom>
          <a:solidFill>
            <a:schemeClr val="hlink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89803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  <p:sp>
        <p:nvSpPr>
          <p:cNvPr id="372758" name="Oval 22"/>
          <p:cNvSpPr>
            <a:spLocks noChangeArrowheads="1"/>
          </p:cNvSpPr>
          <p:nvPr/>
        </p:nvSpPr>
        <p:spPr bwMode="auto">
          <a:xfrm>
            <a:off x="7848600" y="1600200"/>
            <a:ext cx="233363" cy="231775"/>
          </a:xfrm>
          <a:prstGeom prst="ellipse">
            <a:avLst/>
          </a:prstGeom>
          <a:solidFill>
            <a:schemeClr val="hlink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89803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  <p:sp>
        <p:nvSpPr>
          <p:cNvPr id="372759" name="Oval 23"/>
          <p:cNvSpPr>
            <a:spLocks noChangeArrowheads="1"/>
          </p:cNvSpPr>
          <p:nvPr/>
        </p:nvSpPr>
        <p:spPr bwMode="auto">
          <a:xfrm>
            <a:off x="5943600" y="1676400"/>
            <a:ext cx="233363" cy="231775"/>
          </a:xfrm>
          <a:prstGeom prst="ellipse">
            <a:avLst/>
          </a:prstGeom>
          <a:solidFill>
            <a:schemeClr val="hlink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89803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  <p:sp>
        <p:nvSpPr>
          <p:cNvPr id="372760" name="Oval 24"/>
          <p:cNvSpPr>
            <a:spLocks noChangeArrowheads="1"/>
          </p:cNvSpPr>
          <p:nvPr/>
        </p:nvSpPr>
        <p:spPr bwMode="auto">
          <a:xfrm>
            <a:off x="6172200" y="914400"/>
            <a:ext cx="233363" cy="231775"/>
          </a:xfrm>
          <a:prstGeom prst="ellipse">
            <a:avLst/>
          </a:prstGeom>
          <a:solidFill>
            <a:schemeClr val="hlink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89803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  <p:sp>
        <p:nvSpPr>
          <p:cNvPr id="372761" name="Oval 25"/>
          <p:cNvSpPr>
            <a:spLocks noChangeArrowheads="1"/>
          </p:cNvSpPr>
          <p:nvPr/>
        </p:nvSpPr>
        <p:spPr bwMode="auto">
          <a:xfrm>
            <a:off x="6553200" y="1676400"/>
            <a:ext cx="233363" cy="231775"/>
          </a:xfrm>
          <a:prstGeom prst="ellipse">
            <a:avLst/>
          </a:prstGeom>
          <a:solidFill>
            <a:schemeClr val="hlink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89803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  <p:sp>
        <p:nvSpPr>
          <p:cNvPr id="372762" name="Oval 26"/>
          <p:cNvSpPr>
            <a:spLocks noChangeArrowheads="1"/>
          </p:cNvSpPr>
          <p:nvPr/>
        </p:nvSpPr>
        <p:spPr bwMode="auto">
          <a:xfrm>
            <a:off x="7010400" y="2054225"/>
            <a:ext cx="233363" cy="231775"/>
          </a:xfrm>
          <a:prstGeom prst="ellipse">
            <a:avLst/>
          </a:prstGeom>
          <a:solidFill>
            <a:schemeClr val="hlink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89803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  <p:sp>
        <p:nvSpPr>
          <p:cNvPr id="372763" name="Oval 27"/>
          <p:cNvSpPr>
            <a:spLocks noChangeArrowheads="1"/>
          </p:cNvSpPr>
          <p:nvPr/>
        </p:nvSpPr>
        <p:spPr bwMode="auto">
          <a:xfrm>
            <a:off x="7239000" y="1828800"/>
            <a:ext cx="233363" cy="231775"/>
          </a:xfrm>
          <a:prstGeom prst="ellipse">
            <a:avLst/>
          </a:prstGeom>
          <a:solidFill>
            <a:schemeClr val="hlink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89803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  <p:sp>
        <p:nvSpPr>
          <p:cNvPr id="372764" name="Oval 28"/>
          <p:cNvSpPr>
            <a:spLocks noChangeArrowheads="1"/>
          </p:cNvSpPr>
          <p:nvPr/>
        </p:nvSpPr>
        <p:spPr bwMode="auto">
          <a:xfrm>
            <a:off x="4800600" y="3124200"/>
            <a:ext cx="233363" cy="231775"/>
          </a:xfrm>
          <a:prstGeom prst="ellipse">
            <a:avLst/>
          </a:prstGeom>
          <a:solidFill>
            <a:schemeClr val="hlink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89803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  <p:sp>
        <p:nvSpPr>
          <p:cNvPr id="372765" name="Oval 29"/>
          <p:cNvSpPr>
            <a:spLocks noChangeArrowheads="1"/>
          </p:cNvSpPr>
          <p:nvPr/>
        </p:nvSpPr>
        <p:spPr bwMode="auto">
          <a:xfrm>
            <a:off x="4343400" y="3048000"/>
            <a:ext cx="233363" cy="231775"/>
          </a:xfrm>
          <a:prstGeom prst="ellipse">
            <a:avLst/>
          </a:prstGeom>
          <a:solidFill>
            <a:schemeClr val="hlink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89803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  <p:sp>
        <p:nvSpPr>
          <p:cNvPr id="372766" name="Oval 30"/>
          <p:cNvSpPr>
            <a:spLocks noChangeArrowheads="1"/>
          </p:cNvSpPr>
          <p:nvPr/>
        </p:nvSpPr>
        <p:spPr bwMode="auto">
          <a:xfrm>
            <a:off x="4572000" y="3048000"/>
            <a:ext cx="233363" cy="231775"/>
          </a:xfrm>
          <a:prstGeom prst="ellipse">
            <a:avLst/>
          </a:prstGeom>
          <a:solidFill>
            <a:schemeClr val="hlink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89803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  <p:sp>
        <p:nvSpPr>
          <p:cNvPr id="372767" name="Text Box 31"/>
          <p:cNvSpPr txBox="1">
            <a:spLocks noChangeArrowheads="1"/>
          </p:cNvSpPr>
          <p:nvPr/>
        </p:nvSpPr>
        <p:spPr bwMode="auto">
          <a:xfrm>
            <a:off x="609600" y="107950"/>
            <a:ext cx="4953000" cy="40011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CN" altLang="en-US" b="1" dirty="0" smtClean="0">
                <a:solidFill>
                  <a:srgbClr val="000000"/>
                </a:solidFill>
              </a:rPr>
              <a:t>长老们</a:t>
            </a:r>
            <a:r>
              <a:rPr lang="en-US" b="1" dirty="0" smtClean="0">
                <a:solidFill>
                  <a:srgbClr val="000000"/>
                </a:solidFill>
              </a:rPr>
              <a:t> </a:t>
            </a:r>
            <a:r>
              <a:rPr lang="en-US" b="1" dirty="0">
                <a:solidFill>
                  <a:srgbClr val="000000"/>
                </a:solidFill>
              </a:rPr>
              <a:t>= </a:t>
            </a:r>
            <a:r>
              <a:rPr lang="zh-CN" altLang="en-US" b="1" dirty="0" smtClean="0">
                <a:solidFill>
                  <a:srgbClr val="000000"/>
                </a:solidFill>
              </a:rPr>
              <a:t>监管者</a:t>
            </a:r>
            <a:r>
              <a:rPr lang="en-US" b="1" dirty="0" smtClean="0">
                <a:solidFill>
                  <a:srgbClr val="000000"/>
                </a:solidFill>
              </a:rPr>
              <a:t> </a:t>
            </a:r>
            <a:r>
              <a:rPr lang="en-US" b="1" dirty="0">
                <a:solidFill>
                  <a:srgbClr val="000000"/>
                </a:solidFill>
              </a:rPr>
              <a:t>= </a:t>
            </a:r>
            <a:r>
              <a:rPr lang="zh-CN" altLang="en-US" b="1" dirty="0" smtClean="0">
                <a:solidFill>
                  <a:srgbClr val="000000"/>
                </a:solidFill>
              </a:rPr>
              <a:t>主教</a:t>
            </a:r>
            <a:r>
              <a:rPr lang="en-US" b="1" dirty="0" smtClean="0">
                <a:solidFill>
                  <a:srgbClr val="000000"/>
                </a:solidFill>
              </a:rPr>
              <a:t> </a:t>
            </a:r>
            <a:r>
              <a:rPr lang="en-US" b="1" dirty="0">
                <a:solidFill>
                  <a:srgbClr val="000000"/>
                </a:solidFill>
              </a:rPr>
              <a:t>= </a:t>
            </a:r>
            <a:r>
              <a:rPr lang="zh-CN" altLang="en-US" b="1" dirty="0" smtClean="0">
                <a:solidFill>
                  <a:srgbClr val="000000"/>
                </a:solidFill>
              </a:rPr>
              <a:t>牧师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372768" name="Oval 32"/>
          <p:cNvSpPr>
            <a:spLocks noChangeArrowheads="1"/>
          </p:cNvSpPr>
          <p:nvPr/>
        </p:nvSpPr>
        <p:spPr bwMode="auto">
          <a:xfrm>
            <a:off x="4114800" y="685800"/>
            <a:ext cx="233363" cy="231775"/>
          </a:xfrm>
          <a:prstGeom prst="ellipse">
            <a:avLst/>
          </a:prstGeom>
          <a:solidFill>
            <a:schemeClr val="hlink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89803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Arial" charset="0"/>
              <a:ea typeface="SimSun" pitchFamily="2" charset="-122"/>
              <a:cs typeface="Arial" charset="0"/>
            </a:endParaRPr>
          </a:p>
        </p:txBody>
      </p:sp>
      <p:sp>
        <p:nvSpPr>
          <p:cNvPr id="372769" name="Rectangle 33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1052513"/>
            <a:ext cx="2743200" cy="1274762"/>
          </a:xfrm>
          <a:prstGeom prst="rect">
            <a:avLst/>
          </a:prstGeom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  <a:extLst/>
        </p:spPr>
        <p:txBody>
          <a:bodyPr lIns="73622" tIns="36810" rIns="73622" bIns="3681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3900" b="1" dirty="0" smtClean="0">
                <a:solidFill>
                  <a:srgbClr val="FFEA18"/>
                </a:solidFill>
                <a:latin typeface="Comic Sans MS" charset="0"/>
                <a:cs typeface="+mj-cs"/>
              </a:rPr>
              <a:t>提到长老们之处</a:t>
            </a:r>
            <a:endParaRPr lang="en-US" sz="3900" b="1" dirty="0" smtClean="0">
              <a:solidFill>
                <a:srgbClr val="FFEA18"/>
              </a:solidFill>
              <a:latin typeface="Comic Sans MS" charset="0"/>
              <a:cs typeface="+mj-cs"/>
            </a:endParaRPr>
          </a:p>
        </p:txBody>
      </p:sp>
      <p:sp>
        <p:nvSpPr>
          <p:cNvPr id="372770" name="Text Box 34"/>
          <p:cNvSpPr txBox="1">
            <a:spLocks noChangeArrowheads="1"/>
          </p:cNvSpPr>
          <p:nvPr/>
        </p:nvSpPr>
        <p:spPr bwMode="auto">
          <a:xfrm>
            <a:off x="9214792" y="0"/>
            <a:ext cx="685800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  <a:extLst/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  <a:latin typeface="Arial" charset="0"/>
                <a:ea typeface="SimSun" pitchFamily="2" charset="-122"/>
                <a:cs typeface="Arial" charset="0"/>
              </a:rPr>
              <a:t>55</a:t>
            </a:r>
          </a:p>
        </p:txBody>
      </p:sp>
    </p:spTree>
    <p:extLst>
      <p:ext uri="{BB962C8B-B14F-4D97-AF65-F5344CB8AC3E}">
        <p14:creationId xmlns:p14="http://schemas.microsoft.com/office/powerpoint/2010/main" val="24748891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27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27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2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72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72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27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27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727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727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72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727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727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727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27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27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27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727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727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27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727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72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72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727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727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727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727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72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727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727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727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727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9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727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727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727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727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6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727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727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727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727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372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727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727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727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727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372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727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727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727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727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6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727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727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72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72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3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727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727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727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727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0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3727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727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372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372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7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3727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727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3727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727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00"/>
                                        <p:tgtEl>
                                          <p:spTgt spid="372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2742" grpId="0" animBg="1"/>
      <p:bldP spid="372743" grpId="0" animBg="1"/>
      <p:bldP spid="372744" grpId="0" animBg="1"/>
      <p:bldP spid="372745" grpId="0" animBg="1"/>
      <p:bldP spid="372746" grpId="0" animBg="1"/>
      <p:bldP spid="372747" grpId="0" animBg="1"/>
      <p:bldP spid="372748" grpId="0" animBg="1"/>
      <p:bldP spid="372749" grpId="0" animBg="1"/>
      <p:bldP spid="372750" grpId="0" animBg="1"/>
      <p:bldP spid="372751" grpId="0" animBg="1"/>
      <p:bldP spid="372757" grpId="0" animBg="1"/>
      <p:bldP spid="372758" grpId="0" animBg="1"/>
      <p:bldP spid="372759" grpId="0" animBg="1"/>
      <p:bldP spid="372760" grpId="0" animBg="1"/>
      <p:bldP spid="372761" grpId="0" animBg="1"/>
      <p:bldP spid="372762" grpId="0" animBg="1"/>
      <p:bldP spid="372763" grpId="0" animBg="1"/>
      <p:bldP spid="372764" grpId="0" animBg="1"/>
      <p:bldP spid="372765" grpId="0" animBg="1"/>
      <p:bldP spid="372766" grpId="0" animBg="1"/>
      <p:bldP spid="372767" grpId="0" animBg="1"/>
      <p:bldP spid="37276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62" name="Picture 6" descr="Elders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0"/>
            <a:ext cx="2209800" cy="260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0" y="0"/>
            <a:ext cx="6934200" cy="914400"/>
          </a:xfrm>
          <a:solidFill>
            <a:srgbClr val="800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>
              <a:buFont typeface="Wingdings" charset="0"/>
              <a:buNone/>
            </a:pPr>
            <a:r>
              <a:rPr lang="zh-CN" altLang="en-US" sz="48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以色列的长老们</a:t>
            </a:r>
            <a:endParaRPr lang="en-US" sz="48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96964" name="Text Box 14"/>
          <p:cNvSpPr txBox="1">
            <a:spLocks noChangeArrowheads="1"/>
          </p:cNvSpPr>
          <p:nvPr/>
        </p:nvSpPr>
        <p:spPr bwMode="auto">
          <a:xfrm>
            <a:off x="9304709" y="69850"/>
            <a:ext cx="523875" cy="4635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FF"/>
                </a:solidFill>
                <a:cs typeface="Arial" charset="0"/>
              </a:rPr>
              <a:t>48</a:t>
            </a:r>
            <a:endParaRPr lang="en-US" sz="2400" b="1" dirty="0">
              <a:solidFill>
                <a:srgbClr val="FFFF66"/>
              </a:solidFill>
              <a:cs typeface="Arial" charset="0"/>
            </a:endParaRPr>
          </a:p>
        </p:txBody>
      </p:sp>
      <p:sp>
        <p:nvSpPr>
          <p:cNvPr id="6" name="Content Placeholder 1"/>
          <p:cNvSpPr txBox="1">
            <a:spLocks/>
          </p:cNvSpPr>
          <p:nvPr/>
        </p:nvSpPr>
        <p:spPr bwMode="auto">
          <a:xfrm>
            <a:off x="228600" y="1524000"/>
            <a:ext cx="8915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514350" indent="-5143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Arial" pitchFamily="34" charset="0"/>
              <a:buChar char="•"/>
            </a:pPr>
            <a:endParaRPr lang="en-US" altLang="zh-CN" sz="3200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/>
              <a:ea typeface="Batang" pitchFamily="18" charset="-127"/>
              <a:cs typeface="Arial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</a:pPr>
            <a:r>
              <a:rPr lang="en-US" altLang="zh-CN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  <a:ea typeface="Batang" pitchFamily="18" charset="-127"/>
                <a:cs typeface="Arial" charset="0"/>
              </a:rPr>
              <a:t>1.	</a:t>
            </a:r>
            <a:r>
              <a:rPr lang="zh-CN" altLang="en-US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  <a:ea typeface="Batang" pitchFamily="18" charset="-127"/>
                <a:cs typeface="Arial" charset="0"/>
              </a:rPr>
              <a:t>国家历史都记载长老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/>
              <a:ea typeface="Batang" pitchFamily="18" charset="-127"/>
              <a:cs typeface="Arial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</a:pPr>
            <a:r>
              <a:rPr lang="en-US" altLang="zh-CN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  <a:ea typeface="Batang" pitchFamily="18" charset="-127"/>
                <a:cs typeface="Arial" charset="0"/>
              </a:rPr>
              <a:t>2.	</a:t>
            </a:r>
            <a:r>
              <a:rPr lang="zh-CN" altLang="en-US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  <a:ea typeface="Batang" pitchFamily="18" charset="-127"/>
                <a:cs typeface="Arial" charset="0"/>
              </a:rPr>
              <a:t>当神介摩西显现时，长老已很显著（出埃</a:t>
            </a:r>
            <a:r>
              <a:rPr lang="en-US" altLang="zh-CN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  <a:ea typeface="Batang" pitchFamily="18" charset="-127"/>
                <a:cs typeface="Arial" charset="0"/>
              </a:rPr>
              <a:t>3:16,18;4:29</a:t>
            </a:r>
            <a:r>
              <a:rPr lang="zh-CN" altLang="en-US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  <a:ea typeface="Batang" pitchFamily="18" charset="-127"/>
                <a:cs typeface="Arial" charset="0"/>
              </a:rPr>
              <a:t>等）或先知如以利亚（列王上</a:t>
            </a:r>
            <a:r>
              <a:rPr lang="en-US" altLang="zh-CN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  <a:ea typeface="Batang" pitchFamily="18" charset="-127"/>
                <a:cs typeface="Arial" charset="0"/>
              </a:rPr>
              <a:t>6:32)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 smtClean="0">
                <a:solidFill>
                  <a:srgbClr val="FFFFFF"/>
                </a:solidFill>
                <a:latin typeface="Batang" pitchFamily="18" charset="-127"/>
                <a:ea typeface="Batang" pitchFamily="18" charset="-127"/>
              </a:rPr>
              <a:t>3.	</a:t>
            </a:r>
            <a:r>
              <a:rPr lang="zh-CN" altLang="en-US" sz="3200" b="1" dirty="0" smtClean="0">
                <a:solidFill>
                  <a:srgbClr val="FFFFFF"/>
                </a:solidFill>
                <a:latin typeface="Batang" pitchFamily="18" charset="-127"/>
                <a:ea typeface="Batang" pitchFamily="18" charset="-127"/>
              </a:rPr>
              <a:t>在旧约，长老皆以复数称， 除了一次以单数出现（“长老” 在以赛亚</a:t>
            </a:r>
            <a:r>
              <a:rPr lang="en-US" altLang="zh-CN" sz="3200" b="1" dirty="0" smtClean="0">
                <a:solidFill>
                  <a:srgbClr val="FFFFFF"/>
                </a:solidFill>
                <a:latin typeface="Batang" pitchFamily="18" charset="-127"/>
                <a:ea typeface="Batang" pitchFamily="18" charset="-127"/>
              </a:rPr>
              <a:t>3</a:t>
            </a:r>
            <a:r>
              <a:rPr lang="zh-CN" altLang="en-US" sz="3200" b="1" dirty="0" smtClean="0">
                <a:solidFill>
                  <a:srgbClr val="FFFFFF"/>
                </a:solidFill>
                <a:latin typeface="Batang" pitchFamily="18" charset="-127"/>
                <a:ea typeface="Batang" pitchFamily="18" charset="-127"/>
              </a:rPr>
              <a:t>：</a:t>
            </a:r>
            <a:r>
              <a:rPr lang="en-US" altLang="zh-CN" sz="3200" b="1" dirty="0" smtClean="0">
                <a:solidFill>
                  <a:srgbClr val="FFFFFF"/>
                </a:solidFill>
                <a:latin typeface="Batang" pitchFamily="18" charset="-127"/>
                <a:ea typeface="Batang" pitchFamily="18" charset="-127"/>
              </a:rPr>
              <a:t>2</a:t>
            </a:r>
            <a:r>
              <a:rPr lang="zh-CN" altLang="en-US" sz="3200" b="1" dirty="0" smtClean="0">
                <a:solidFill>
                  <a:srgbClr val="FFFFFF"/>
                </a:solidFill>
                <a:latin typeface="Batang" pitchFamily="18" charset="-127"/>
                <a:ea typeface="Batang" pitchFamily="18" charset="-127"/>
              </a:rPr>
              <a:t>）</a:t>
            </a:r>
            <a:endParaRPr lang="en-US" sz="3200" b="1" dirty="0">
              <a:solidFill>
                <a:srgbClr val="FFFFFF"/>
              </a:solidFill>
              <a:latin typeface="Batang" pitchFamily="18" charset="-127"/>
              <a:ea typeface="Batang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20881133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986" name="Picture 6" descr="Elders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0"/>
            <a:ext cx="2209800" cy="260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0" y="0"/>
            <a:ext cx="6934200" cy="914400"/>
          </a:xfrm>
          <a:solidFill>
            <a:srgbClr val="800000"/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>
              <a:buFont typeface="Wingdings" charset="0"/>
              <a:buNone/>
            </a:pPr>
            <a:r>
              <a:rPr lang="zh-CN" altLang="en-US" sz="48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以色列的长老们</a:t>
            </a:r>
            <a:endParaRPr lang="en-US" sz="48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97988" name="Text Box 14"/>
          <p:cNvSpPr txBox="1">
            <a:spLocks noChangeArrowheads="1"/>
          </p:cNvSpPr>
          <p:nvPr/>
        </p:nvSpPr>
        <p:spPr bwMode="auto">
          <a:xfrm>
            <a:off x="9376717" y="69850"/>
            <a:ext cx="523875" cy="4635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FFFF"/>
                </a:solidFill>
                <a:cs typeface="Arial" charset="0"/>
              </a:rPr>
              <a:t>48</a:t>
            </a:r>
            <a:endParaRPr lang="en-US" sz="2400" b="1">
              <a:solidFill>
                <a:srgbClr val="FFFF66"/>
              </a:solidFill>
              <a:cs typeface="Arial" charset="0"/>
            </a:endParaRPr>
          </a:p>
        </p:txBody>
      </p:sp>
      <p:sp>
        <p:nvSpPr>
          <p:cNvPr id="6" name="Content Placeholder 1"/>
          <p:cNvSpPr txBox="1">
            <a:spLocks/>
          </p:cNvSpPr>
          <p:nvPr/>
        </p:nvSpPr>
        <p:spPr bwMode="auto">
          <a:xfrm>
            <a:off x="228600" y="1066800"/>
            <a:ext cx="89154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514350" indent="-5143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</a:pPr>
            <a:r>
              <a:rPr lang="en-US" altLang="zh-CN" sz="3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tang" pitchFamily="18" charset="-127"/>
                <a:ea typeface="Batang" pitchFamily="18" charset="-127"/>
                <a:cs typeface="Arial" charset="0"/>
              </a:rPr>
              <a:t>4.	</a:t>
            </a:r>
            <a:r>
              <a:rPr lang="zh-CN" altLang="en-US" sz="3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tang" pitchFamily="18" charset="-127"/>
                <a:ea typeface="Batang" pitchFamily="18" charset="-127"/>
                <a:cs typeface="Arial" charset="0"/>
              </a:rPr>
              <a:t>长老们在不同层次领导</a:t>
            </a:r>
            <a:r>
              <a:rPr lang="en-US" sz="3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tang" pitchFamily="18" charset="-127"/>
                <a:ea typeface="Batang" pitchFamily="18" charset="-127"/>
                <a:cs typeface="Arial" charset="0"/>
              </a:rPr>
              <a:t>: </a:t>
            </a:r>
            <a:r>
              <a:rPr lang="en-US" sz="3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tang" pitchFamily="18" charset="-127"/>
                <a:ea typeface="Batang" pitchFamily="18" charset="-127"/>
                <a:cs typeface="Arial" charset="0"/>
              </a:rPr>
              <a:t/>
            </a:r>
            <a:br>
              <a:rPr lang="en-US" sz="3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tang" pitchFamily="18" charset="-127"/>
                <a:ea typeface="Batang" pitchFamily="18" charset="-127"/>
                <a:cs typeface="Arial" charset="0"/>
              </a:rPr>
            </a:br>
            <a:r>
              <a:rPr lang="zh-CN" altLang="en-US" sz="3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tang" pitchFamily="18" charset="-127"/>
                <a:ea typeface="Batang" pitchFamily="18" charset="-127"/>
                <a:cs typeface="Arial" charset="0"/>
              </a:rPr>
              <a:t>国家</a:t>
            </a:r>
            <a:r>
              <a:rPr lang="en-US" sz="3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tang" pitchFamily="18" charset="-127"/>
                <a:ea typeface="Batang" pitchFamily="18" charset="-127"/>
                <a:cs typeface="Arial" charset="0"/>
              </a:rPr>
              <a:t>, </a:t>
            </a:r>
            <a:r>
              <a:rPr lang="zh-CN" altLang="en-US" sz="3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tang" pitchFamily="18" charset="-127"/>
                <a:ea typeface="Batang" pitchFamily="18" charset="-127"/>
                <a:cs typeface="Arial" charset="0"/>
              </a:rPr>
              <a:t>区域</a:t>
            </a:r>
            <a:r>
              <a:rPr lang="en-US" sz="3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tang" pitchFamily="18" charset="-127"/>
                <a:ea typeface="Batang" pitchFamily="18" charset="-127"/>
                <a:cs typeface="Arial" charset="0"/>
              </a:rPr>
              <a:t>, </a:t>
            </a:r>
            <a:r>
              <a:rPr lang="zh-CN" altLang="en-US" sz="3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tang" pitchFamily="18" charset="-127"/>
                <a:ea typeface="Batang" pitchFamily="18" charset="-127"/>
                <a:cs typeface="Arial" charset="0"/>
              </a:rPr>
              <a:t>城市</a:t>
            </a:r>
            <a:r>
              <a:rPr lang="en-US" sz="3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tang" pitchFamily="18" charset="-127"/>
                <a:ea typeface="Batang" pitchFamily="18" charset="-127"/>
                <a:cs typeface="Arial" charset="0"/>
              </a:rPr>
              <a:t>, </a:t>
            </a:r>
            <a:r>
              <a:rPr lang="zh-CN" altLang="en-US" sz="3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tang" pitchFamily="18" charset="-127"/>
                <a:ea typeface="Batang" pitchFamily="18" charset="-127"/>
                <a:cs typeface="Arial" charset="0"/>
              </a:rPr>
              <a:t>家中</a:t>
            </a:r>
            <a:endParaRPr lang="en-US" sz="3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atang" pitchFamily="18" charset="-127"/>
              <a:ea typeface="Batang" pitchFamily="18" charset="-127"/>
              <a:cs typeface="Arial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</a:pPr>
            <a:r>
              <a:rPr lang="en-US" altLang="zh-CN" sz="3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tang" pitchFamily="18" charset="-127"/>
                <a:ea typeface="Batang" pitchFamily="18" charset="-127"/>
                <a:cs typeface="Arial" charset="0"/>
              </a:rPr>
              <a:t>5.	</a:t>
            </a:r>
            <a:r>
              <a:rPr lang="zh-CN" altLang="en-US" sz="3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tang" pitchFamily="18" charset="-127"/>
                <a:ea typeface="Batang" pitchFamily="18" charset="-127"/>
                <a:cs typeface="Arial" charset="0"/>
              </a:rPr>
              <a:t>长老们管理其它国家</a:t>
            </a:r>
            <a:r>
              <a:rPr lang="en-US" sz="3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tang" pitchFamily="18" charset="-127"/>
                <a:ea typeface="Batang" pitchFamily="18" charset="-127"/>
                <a:cs typeface="Arial" charset="0"/>
              </a:rPr>
              <a:t>, </a:t>
            </a:r>
            <a:r>
              <a:rPr lang="zh-CN" altLang="en-US" sz="3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tang" pitchFamily="18" charset="-127"/>
                <a:ea typeface="Batang" pitchFamily="18" charset="-127"/>
                <a:cs typeface="Arial" charset="0"/>
              </a:rPr>
              <a:t>如</a:t>
            </a:r>
            <a:r>
              <a:rPr lang="en-US" sz="3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tang" pitchFamily="18" charset="-127"/>
                <a:ea typeface="Batang" pitchFamily="18" charset="-127"/>
                <a:cs typeface="Arial" charset="0"/>
              </a:rPr>
              <a:t> </a:t>
            </a:r>
            <a:r>
              <a:rPr lang="en-US" sz="3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tang" pitchFamily="18" charset="-127"/>
                <a:ea typeface="Batang" pitchFamily="18" charset="-127"/>
                <a:cs typeface="Arial" charset="0"/>
              </a:rPr>
              <a:t/>
            </a:r>
            <a:br>
              <a:rPr lang="en-US" sz="3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tang" pitchFamily="18" charset="-127"/>
                <a:ea typeface="Batang" pitchFamily="18" charset="-127"/>
                <a:cs typeface="Arial" charset="0"/>
              </a:rPr>
            </a:br>
            <a:r>
              <a:rPr lang="zh-CN" altLang="en-US" sz="3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tang" pitchFamily="18" charset="-127"/>
                <a:ea typeface="Batang" pitchFamily="18" charset="-127"/>
                <a:cs typeface="Arial" charset="0"/>
              </a:rPr>
              <a:t>米甸</a:t>
            </a:r>
            <a:r>
              <a:rPr lang="en-US" sz="3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tang" pitchFamily="18" charset="-127"/>
                <a:ea typeface="Batang" pitchFamily="18" charset="-127"/>
                <a:cs typeface="Arial" charset="0"/>
              </a:rPr>
              <a:t> (</a:t>
            </a:r>
            <a:r>
              <a:rPr lang="zh-CN" altLang="en-US" sz="3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tang" pitchFamily="18" charset="-127"/>
                <a:ea typeface="Batang" pitchFamily="18" charset="-127"/>
                <a:cs typeface="Arial" charset="0"/>
              </a:rPr>
              <a:t>民数</a:t>
            </a:r>
            <a:r>
              <a:rPr lang="en-US" sz="3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tang" pitchFamily="18" charset="-127"/>
                <a:ea typeface="Batang" pitchFamily="18" charset="-127"/>
                <a:cs typeface="Arial" charset="0"/>
              </a:rPr>
              <a:t>. </a:t>
            </a:r>
            <a:r>
              <a:rPr lang="en-US" sz="3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tang" pitchFamily="18" charset="-127"/>
                <a:ea typeface="Batang" pitchFamily="18" charset="-127"/>
                <a:cs typeface="Arial" charset="0"/>
              </a:rPr>
              <a:t>22:4), </a:t>
            </a:r>
            <a:r>
              <a:rPr lang="zh-CN" altLang="en-US" sz="3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tang" pitchFamily="18" charset="-127"/>
                <a:ea typeface="Batang" pitchFamily="18" charset="-127"/>
                <a:cs typeface="Arial" charset="0"/>
              </a:rPr>
              <a:t>摩亚</a:t>
            </a:r>
            <a:r>
              <a:rPr lang="en-US" sz="3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tang" pitchFamily="18" charset="-127"/>
                <a:ea typeface="Batang" pitchFamily="18" charset="-127"/>
                <a:cs typeface="Arial" charset="0"/>
              </a:rPr>
              <a:t> (</a:t>
            </a:r>
            <a:r>
              <a:rPr lang="zh-CN" altLang="en-US" sz="3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tang" pitchFamily="18" charset="-127"/>
                <a:ea typeface="Batang" pitchFamily="18" charset="-127"/>
                <a:cs typeface="Arial" charset="0"/>
              </a:rPr>
              <a:t>民数</a:t>
            </a:r>
            <a:r>
              <a:rPr lang="en-US" sz="3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tang" pitchFamily="18" charset="-127"/>
                <a:ea typeface="Batang" pitchFamily="18" charset="-127"/>
                <a:cs typeface="Arial" charset="0"/>
              </a:rPr>
              <a:t>. </a:t>
            </a:r>
            <a:r>
              <a:rPr lang="en-US" sz="3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tang" pitchFamily="18" charset="-127"/>
                <a:ea typeface="Batang" pitchFamily="18" charset="-127"/>
                <a:cs typeface="Arial" charset="0"/>
              </a:rPr>
              <a:t>22:7), </a:t>
            </a:r>
            <a:r>
              <a:rPr lang="zh-CN" altLang="en-US" sz="3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tang" pitchFamily="18" charset="-127"/>
                <a:ea typeface="Batang" pitchFamily="18" charset="-127"/>
                <a:cs typeface="Arial" charset="0"/>
              </a:rPr>
              <a:t>和</a:t>
            </a:r>
            <a:endParaRPr lang="en-US" altLang="zh-CN" sz="30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atang" pitchFamily="18" charset="-127"/>
              <a:ea typeface="Batang" pitchFamily="18" charset="-127"/>
              <a:cs typeface="Arial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</a:pPr>
            <a:r>
              <a:rPr lang="en-US" altLang="zh-CN" sz="3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tang" pitchFamily="18" charset="-127"/>
                <a:ea typeface="Batang" pitchFamily="18" charset="-127"/>
                <a:cs typeface="Arial" charset="0"/>
              </a:rPr>
              <a:t>	</a:t>
            </a:r>
            <a:r>
              <a:rPr lang="zh-CN" altLang="en-US" sz="3000" b="1" dirty="0" smtClean="0">
                <a:solidFill>
                  <a:srgbClr val="FFFFFF"/>
                </a:solidFill>
                <a:latin typeface="Batang" pitchFamily="18" charset="-127"/>
                <a:ea typeface="Batang" pitchFamily="18" charset="-127"/>
              </a:rPr>
              <a:t>基遍</a:t>
            </a:r>
            <a:r>
              <a:rPr lang="en-US" sz="3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tang" pitchFamily="18" charset="-127"/>
                <a:ea typeface="Batang" pitchFamily="18" charset="-127"/>
                <a:cs typeface="Arial" charset="0"/>
              </a:rPr>
              <a:t>(</a:t>
            </a:r>
            <a:r>
              <a:rPr lang="zh-CN" altLang="en-US" sz="3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tang" pitchFamily="18" charset="-127"/>
                <a:ea typeface="Batang" pitchFamily="18" charset="-127"/>
                <a:cs typeface="Arial" charset="0"/>
              </a:rPr>
              <a:t>约书亚</a:t>
            </a:r>
            <a:r>
              <a:rPr lang="en-US" sz="3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tang" pitchFamily="18" charset="-127"/>
                <a:ea typeface="Batang" pitchFamily="18" charset="-127"/>
                <a:cs typeface="Arial" charset="0"/>
              </a:rPr>
              <a:t> </a:t>
            </a:r>
            <a:r>
              <a:rPr lang="en-US" sz="3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tang" pitchFamily="18" charset="-127"/>
                <a:ea typeface="Batang" pitchFamily="18" charset="-127"/>
                <a:cs typeface="Arial" charset="0"/>
              </a:rPr>
              <a:t>9:11).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</a:pPr>
            <a:r>
              <a:rPr lang="en-US" altLang="zh-CN" sz="3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tang" pitchFamily="18" charset="-127"/>
                <a:ea typeface="Batang" pitchFamily="18" charset="-127"/>
                <a:cs typeface="Arial" charset="0"/>
              </a:rPr>
              <a:t>6.	</a:t>
            </a:r>
            <a:r>
              <a:rPr lang="zh-CN" altLang="en-US" sz="3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tang" pitchFamily="18" charset="-127"/>
                <a:ea typeface="Batang" pitchFamily="18" charset="-127"/>
                <a:cs typeface="Arial" charset="0"/>
              </a:rPr>
              <a:t>以色列长老们被预言后</a:t>
            </a:r>
            <a:r>
              <a:rPr lang="en-US" sz="3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tang" pitchFamily="18" charset="-127"/>
                <a:ea typeface="Batang" pitchFamily="18" charset="-127"/>
                <a:cs typeface="Arial" charset="0"/>
              </a:rPr>
              <a:t> (</a:t>
            </a:r>
            <a:r>
              <a:rPr lang="zh-CN" altLang="en-US" sz="3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tang" pitchFamily="18" charset="-127"/>
                <a:ea typeface="Batang" pitchFamily="18" charset="-127"/>
                <a:cs typeface="Arial" charset="0"/>
              </a:rPr>
              <a:t>民数</a:t>
            </a:r>
            <a:r>
              <a:rPr lang="en-US" sz="3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tang" pitchFamily="18" charset="-127"/>
                <a:ea typeface="Batang" pitchFamily="18" charset="-127"/>
                <a:cs typeface="Arial" charset="0"/>
              </a:rPr>
              <a:t> </a:t>
            </a:r>
            <a:r>
              <a:rPr lang="en-US" sz="3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tang" pitchFamily="18" charset="-127"/>
                <a:ea typeface="Batang" pitchFamily="18" charset="-127"/>
                <a:cs typeface="Arial" charset="0"/>
              </a:rPr>
              <a:t>11:25-26).</a:t>
            </a:r>
          </a:p>
          <a:p>
            <a:pPr defTabSz="914400" fontAlgn="base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altLang="zh-CN" sz="3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tang" pitchFamily="18" charset="-127"/>
                <a:ea typeface="Batang" pitchFamily="18" charset="-127"/>
                <a:cs typeface="Arial" charset="0"/>
              </a:rPr>
              <a:t>7.	</a:t>
            </a:r>
            <a:r>
              <a:rPr lang="zh-CN" altLang="en-US" sz="3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tang" pitchFamily="18" charset="-127"/>
                <a:ea typeface="Batang" pitchFamily="18" charset="-127"/>
                <a:cs typeface="Arial" charset="0"/>
              </a:rPr>
              <a:t>长老们被令每七年教导人民神的律法</a:t>
            </a:r>
            <a:r>
              <a:rPr lang="en-US" sz="3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tang" pitchFamily="18" charset="-127"/>
                <a:ea typeface="Batang" pitchFamily="18" charset="-127"/>
                <a:cs typeface="Arial" charset="0"/>
              </a:rPr>
              <a:t> (</a:t>
            </a:r>
            <a:r>
              <a:rPr lang="zh-CN" altLang="en-US" sz="3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tang" pitchFamily="18" charset="-127"/>
                <a:ea typeface="Batang" pitchFamily="18" charset="-127"/>
                <a:cs typeface="Arial" charset="0"/>
              </a:rPr>
              <a:t>申命</a:t>
            </a:r>
            <a:r>
              <a:rPr lang="en-US" sz="3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tang" pitchFamily="18" charset="-127"/>
                <a:ea typeface="Batang" pitchFamily="18" charset="-127"/>
                <a:cs typeface="Arial" charset="0"/>
              </a:rPr>
              <a:t>    </a:t>
            </a:r>
          </a:p>
          <a:p>
            <a:pPr marL="0" indent="0" defTabSz="914400" fontAlgn="base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sz="3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tang" pitchFamily="18" charset="-127"/>
                <a:ea typeface="Batang" pitchFamily="18" charset="-127"/>
                <a:cs typeface="Arial" charset="0"/>
              </a:rPr>
              <a:t>    27:1-8; 31:9-10), </a:t>
            </a:r>
            <a:r>
              <a:rPr lang="zh-CN" altLang="en-US" sz="3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tang" pitchFamily="18" charset="-127"/>
                <a:ea typeface="Batang" pitchFamily="18" charset="-127"/>
                <a:cs typeface="Arial" charset="0"/>
              </a:rPr>
              <a:t>他们在约书亚下成就了</a:t>
            </a:r>
            <a:r>
              <a:rPr lang="en-US" sz="3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tang" pitchFamily="18" charset="-127"/>
                <a:ea typeface="Batang" pitchFamily="18" charset="-127"/>
                <a:cs typeface="Arial" charset="0"/>
              </a:rPr>
              <a:t> (     </a:t>
            </a:r>
          </a:p>
          <a:p>
            <a:pPr marL="0" indent="0" defTabSz="914400" fontAlgn="base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altLang="zh-CN" sz="3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tang" pitchFamily="18" charset="-127"/>
                <a:ea typeface="Batang" pitchFamily="18" charset="-127"/>
                <a:cs typeface="Arial" charset="0"/>
              </a:rPr>
              <a:t>    </a:t>
            </a:r>
            <a:r>
              <a:rPr lang="zh-CN" altLang="en-US" sz="3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tang" pitchFamily="18" charset="-127"/>
                <a:ea typeface="Batang" pitchFamily="18" charset="-127"/>
                <a:cs typeface="Arial" charset="0"/>
              </a:rPr>
              <a:t>列王下 </a:t>
            </a:r>
            <a:r>
              <a:rPr lang="en-US" sz="3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tang" pitchFamily="18" charset="-127"/>
                <a:ea typeface="Batang" pitchFamily="18" charset="-127"/>
                <a:cs typeface="Arial" charset="0"/>
              </a:rPr>
              <a:t>23:1-2).</a:t>
            </a:r>
          </a:p>
        </p:txBody>
      </p:sp>
    </p:spTree>
    <p:extLst>
      <p:ext uri="{BB962C8B-B14F-4D97-AF65-F5344CB8AC3E}">
        <p14:creationId xmlns:p14="http://schemas.microsoft.com/office/powerpoint/2010/main" val="3317913992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theme/theme1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6_Default Design">
  <a:themeElements>
    <a:clrScheme name="16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6_Default Design">
      <a:majorFont>
        <a:latin typeface="Times New Roman"/>
        <a:ea typeface="ＭＳ Ｐゴシック"/>
        <a:cs typeface="ＭＳ Ｐゴシック"/>
      </a:majorFont>
      <a:minorFont>
        <a:latin typeface="Times New Roman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DFD6C3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  <a:sym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DFD6C3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  <a:sym typeface="Times New Roman" charset="0"/>
          </a:defRPr>
        </a:defPPr>
      </a:lstStyle>
    </a:lnDef>
  </a:objectDefaults>
  <a:extraClrSchemeLst>
    <a:extraClrScheme>
      <a:clrScheme name="16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6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6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6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6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6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6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Ripple">
  <a:themeElements>
    <a:clrScheme name="">
      <a:dk1>
        <a:srgbClr val="000203"/>
      </a:dk1>
      <a:lt1>
        <a:srgbClr val="FFFFFF"/>
      </a:lt1>
      <a:dk2>
        <a:srgbClr val="C900CB"/>
      </a:dk2>
      <a:lt2>
        <a:srgbClr val="CCECFF"/>
      </a:lt2>
      <a:accent1>
        <a:srgbClr val="0088E4"/>
      </a:accent1>
      <a:accent2>
        <a:srgbClr val="009999"/>
      </a:accent2>
      <a:accent3>
        <a:srgbClr val="E1AAE2"/>
      </a:accent3>
      <a:accent4>
        <a:srgbClr val="DADADA"/>
      </a:accent4>
      <a:accent5>
        <a:srgbClr val="AAC3EF"/>
      </a:accent5>
      <a:accent6>
        <a:srgbClr val="008A8A"/>
      </a:accent6>
      <a:hlink>
        <a:srgbClr val="99FF99"/>
      </a:hlink>
      <a:folHlink>
        <a:srgbClr val="AFE1FF"/>
      </a:folHlink>
    </a:clrScheme>
    <a:fontScheme name="Rip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lnDef>
  </a:objectDefaults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2E2E8E"/>
        </a:accent1>
        <a:accent2>
          <a:srgbClr val="0066CC"/>
        </a:accent2>
        <a:accent3>
          <a:srgbClr val="AAACB1"/>
        </a:accent3>
        <a:accent4>
          <a:srgbClr val="DADADA"/>
        </a:accent4>
        <a:accent5>
          <a:srgbClr val="ADADC6"/>
        </a:accent5>
        <a:accent6>
          <a:srgbClr val="005CB9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58718C"/>
        </a:accent1>
        <a:accent2>
          <a:srgbClr val="6D9D97"/>
        </a:accent2>
        <a:accent3>
          <a:srgbClr val="B0B9C3"/>
        </a:accent3>
        <a:accent4>
          <a:srgbClr val="DADADA"/>
        </a:accent4>
        <a:accent5>
          <a:srgbClr val="B4BBC5"/>
        </a:accent5>
        <a:accent6>
          <a:srgbClr val="628E88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88E4"/>
        </a:accent1>
        <a:accent2>
          <a:srgbClr val="009999"/>
        </a:accent2>
        <a:accent3>
          <a:srgbClr val="AAB9D3"/>
        </a:accent3>
        <a:accent4>
          <a:srgbClr val="DADADA"/>
        </a:accent4>
        <a:accent5>
          <a:srgbClr val="AAC3EF"/>
        </a:accent5>
        <a:accent6>
          <a:srgbClr val="008A8A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9966FF"/>
        </a:accent1>
        <a:accent2>
          <a:srgbClr val="00FFFF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E7E7"/>
        </a:accent6>
        <a:hlink>
          <a:srgbClr val="5FAFFF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8080"/>
        </a:accent1>
        <a:accent2>
          <a:srgbClr val="0099FF"/>
        </a:accent2>
        <a:accent3>
          <a:srgbClr val="AAB8B8"/>
        </a:accent3>
        <a:accent4>
          <a:srgbClr val="DADADA"/>
        </a:accent4>
        <a:accent5>
          <a:srgbClr val="AAC0C0"/>
        </a:accent5>
        <a:accent6>
          <a:srgbClr val="008AE7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CBD7CE"/>
        </a:accent1>
        <a:accent2>
          <a:srgbClr val="9CA8A4"/>
        </a:accent2>
        <a:accent3>
          <a:srgbClr val="CEDAD1"/>
        </a:accent3>
        <a:accent4>
          <a:srgbClr val="DADADA"/>
        </a:accent4>
        <a:accent5>
          <a:srgbClr val="E2E8E3"/>
        </a:accent5>
        <a:accent6>
          <a:srgbClr val="8D9894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686B5D"/>
        </a:accent1>
        <a:accent2>
          <a:srgbClr val="5D8770"/>
        </a:accent2>
        <a:accent3>
          <a:srgbClr val="B3B3AF"/>
        </a:accent3>
        <a:accent4>
          <a:srgbClr val="BCBAB1"/>
        </a:accent4>
        <a:accent5>
          <a:srgbClr val="B9BAB6"/>
        </a:accent5>
        <a:accent6>
          <a:srgbClr val="537A65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FFFFFF"/>
        </a:accent1>
        <a:accent2>
          <a:srgbClr val="A4BCC4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94AAB1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E6E3D4"/>
        </a:accent1>
        <a:accent2>
          <a:srgbClr val="A2A4AC"/>
        </a:accent2>
        <a:accent3>
          <a:srgbClr val="E8E5D9"/>
        </a:accent3>
        <a:accent4>
          <a:srgbClr val="000000"/>
        </a:accent4>
        <a:accent5>
          <a:srgbClr val="F0EFE6"/>
        </a:accent5>
        <a:accent6>
          <a:srgbClr val="9294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7_Default Design">
  <a:themeElements>
    <a:clrScheme name="16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6_Default Design">
      <a:majorFont>
        <a:latin typeface="Times New Roman"/>
        <a:ea typeface="ＭＳ Ｐゴシック"/>
        <a:cs typeface="ＭＳ Ｐゴシック"/>
      </a:majorFont>
      <a:minorFont>
        <a:latin typeface="Times New Roman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DFD6C3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  <a:sym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DFD6C3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  <a:sym typeface="Times New Roman" charset="0"/>
          </a:defRPr>
        </a:defPPr>
      </a:lstStyle>
    </a:lnDef>
  </a:objectDefaults>
  <a:extraClrSchemeLst>
    <a:extraClrScheme>
      <a:clrScheme name="16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6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6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6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6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6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6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SimSun" charset="0"/>
            <a:cs typeface="SimSu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SimSun" charset="0"/>
            <a:cs typeface="SimSu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SimSun" charset="0"/>
            <a:cs typeface="SimSu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SimSun" charset="0"/>
            <a:cs typeface="SimSu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SimSun" charset="0"/>
            <a:cs typeface="SimSu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SimSun" charset="0"/>
            <a:cs typeface="SimSu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SimSun" charset="0"/>
            <a:cs typeface="SimSu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SimSun" charset="0"/>
            <a:cs typeface="SimSun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9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SimSun" charset="0"/>
            <a:cs typeface="SimSu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SimSun" charset="0"/>
            <a:cs typeface="SimSun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0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SimSun" charset="0"/>
            <a:cs typeface="SimSu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SimSun" charset="0"/>
            <a:cs typeface="SimSun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SimSun" charset="0"/>
            <a:cs typeface="SimSu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SimSun" charset="0"/>
            <a:cs typeface="SimSun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2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SimSun" charset="0"/>
            <a:cs typeface="SimSu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SimSun" charset="0"/>
            <a:cs typeface="SimSun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3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SimSun" charset="0"/>
            <a:cs typeface="SimSu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SimSun" charset="0"/>
            <a:cs typeface="SimSu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4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2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Strategic">
  <a:themeElements>
    <a:clrScheme name="Strategic 2">
      <a:dk1>
        <a:srgbClr val="000000"/>
      </a:dk1>
      <a:lt1>
        <a:srgbClr val="E9E2B6"/>
      </a:lt1>
      <a:dk2>
        <a:srgbClr val="996600"/>
      </a:dk2>
      <a:lt2>
        <a:srgbClr val="786950"/>
      </a:lt2>
      <a:accent1>
        <a:srgbClr val="727DE0"/>
      </a:accent1>
      <a:accent2>
        <a:srgbClr val="D54F41"/>
      </a:accent2>
      <a:accent3>
        <a:srgbClr val="F2EED7"/>
      </a:accent3>
      <a:accent4>
        <a:srgbClr val="000000"/>
      </a:accent4>
      <a:accent5>
        <a:srgbClr val="BCBFED"/>
      </a:accent5>
      <a:accent6>
        <a:srgbClr val="C1473A"/>
      </a:accent6>
      <a:hlink>
        <a:srgbClr val="003300"/>
      </a:hlink>
      <a:folHlink>
        <a:srgbClr val="339933"/>
      </a:folHlink>
    </a:clrScheme>
    <a:fontScheme name="Strategic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0" charset="0"/>
          </a:defRPr>
        </a:defPPr>
      </a:lstStyle>
    </a:lnDef>
  </a:objectDefaults>
  <a:extraClrSchemeLst>
    <a:extraClrScheme>
      <a:clrScheme name="Strategic 1">
        <a:dk1>
          <a:srgbClr val="000000"/>
        </a:dk1>
        <a:lt1>
          <a:srgbClr val="EAEAEA"/>
        </a:lt1>
        <a:dk2>
          <a:srgbClr val="819E81"/>
        </a:dk2>
        <a:lt2>
          <a:srgbClr val="FFCC66"/>
        </a:lt2>
        <a:accent1>
          <a:srgbClr val="727DE0"/>
        </a:accent1>
        <a:accent2>
          <a:srgbClr val="D54F41"/>
        </a:accent2>
        <a:accent3>
          <a:srgbClr val="C1CCC1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003300"/>
        </a:hlink>
        <a:folHlink>
          <a:srgbClr val="66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ategic 2">
        <a:dk1>
          <a:srgbClr val="000000"/>
        </a:dk1>
        <a:lt1>
          <a:srgbClr val="E9E2B6"/>
        </a:lt1>
        <a:dk2>
          <a:srgbClr val="996600"/>
        </a:dk2>
        <a:lt2>
          <a:srgbClr val="786950"/>
        </a:lt2>
        <a:accent1>
          <a:srgbClr val="727DE0"/>
        </a:accent1>
        <a:accent2>
          <a:srgbClr val="D54F41"/>
        </a:accent2>
        <a:accent3>
          <a:srgbClr val="F2EED7"/>
        </a:accent3>
        <a:accent4>
          <a:srgbClr val="000000"/>
        </a:accent4>
        <a:accent5>
          <a:srgbClr val="BCBFED"/>
        </a:accent5>
        <a:accent6>
          <a:srgbClr val="C1473A"/>
        </a:accent6>
        <a:hlink>
          <a:srgbClr val="003300"/>
        </a:hlink>
        <a:folHlink>
          <a:srgbClr val="3399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ategic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BCBCB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ategic 4">
        <a:dk1>
          <a:srgbClr val="000000"/>
        </a:dk1>
        <a:lt1>
          <a:srgbClr val="EAEAEA"/>
        </a:lt1>
        <a:dk2>
          <a:srgbClr val="BC6262"/>
        </a:dk2>
        <a:lt2>
          <a:srgbClr val="FFCC66"/>
        </a:lt2>
        <a:accent1>
          <a:srgbClr val="727DE0"/>
        </a:accent1>
        <a:accent2>
          <a:srgbClr val="D54F41"/>
        </a:accent2>
        <a:accent3>
          <a:srgbClr val="DAB7B7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000066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ategic 5">
        <a:dk1>
          <a:srgbClr val="000000"/>
        </a:dk1>
        <a:lt1>
          <a:srgbClr val="EAEAEA"/>
        </a:lt1>
        <a:dk2>
          <a:srgbClr val="5C74A4"/>
        </a:dk2>
        <a:lt2>
          <a:srgbClr val="FFCC99"/>
        </a:lt2>
        <a:accent1>
          <a:srgbClr val="727DE0"/>
        </a:accent1>
        <a:accent2>
          <a:srgbClr val="D54F41"/>
        </a:accent2>
        <a:accent3>
          <a:srgbClr val="B5BCCF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FFFFCC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ategic 6">
        <a:dk1>
          <a:srgbClr val="000000"/>
        </a:dk1>
        <a:lt1>
          <a:srgbClr val="EAEAEA"/>
        </a:lt1>
        <a:dk2>
          <a:srgbClr val="996600"/>
        </a:dk2>
        <a:lt2>
          <a:srgbClr val="FFCC99"/>
        </a:lt2>
        <a:accent1>
          <a:srgbClr val="727DE0"/>
        </a:accent1>
        <a:accent2>
          <a:srgbClr val="D54F41"/>
        </a:accent2>
        <a:accent3>
          <a:srgbClr val="CAB8AA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Strategic">
  <a:themeElements>
    <a:clrScheme name="Strategic 2">
      <a:dk1>
        <a:srgbClr val="000000"/>
      </a:dk1>
      <a:lt1>
        <a:srgbClr val="E9E2B6"/>
      </a:lt1>
      <a:dk2>
        <a:srgbClr val="996600"/>
      </a:dk2>
      <a:lt2>
        <a:srgbClr val="786950"/>
      </a:lt2>
      <a:accent1>
        <a:srgbClr val="727DE0"/>
      </a:accent1>
      <a:accent2>
        <a:srgbClr val="D54F41"/>
      </a:accent2>
      <a:accent3>
        <a:srgbClr val="F2EED7"/>
      </a:accent3>
      <a:accent4>
        <a:srgbClr val="000000"/>
      </a:accent4>
      <a:accent5>
        <a:srgbClr val="BCBFED"/>
      </a:accent5>
      <a:accent6>
        <a:srgbClr val="C1473A"/>
      </a:accent6>
      <a:hlink>
        <a:srgbClr val="003300"/>
      </a:hlink>
      <a:folHlink>
        <a:srgbClr val="339933"/>
      </a:folHlink>
    </a:clrScheme>
    <a:fontScheme name="Strategic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0" charset="0"/>
          </a:defRPr>
        </a:defPPr>
      </a:lstStyle>
    </a:lnDef>
  </a:objectDefaults>
  <a:extraClrSchemeLst>
    <a:extraClrScheme>
      <a:clrScheme name="Strategic 1">
        <a:dk1>
          <a:srgbClr val="000000"/>
        </a:dk1>
        <a:lt1>
          <a:srgbClr val="EAEAEA"/>
        </a:lt1>
        <a:dk2>
          <a:srgbClr val="819E81"/>
        </a:dk2>
        <a:lt2>
          <a:srgbClr val="FFCC66"/>
        </a:lt2>
        <a:accent1>
          <a:srgbClr val="727DE0"/>
        </a:accent1>
        <a:accent2>
          <a:srgbClr val="D54F41"/>
        </a:accent2>
        <a:accent3>
          <a:srgbClr val="C1CCC1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003300"/>
        </a:hlink>
        <a:folHlink>
          <a:srgbClr val="66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ategic 2">
        <a:dk1>
          <a:srgbClr val="000000"/>
        </a:dk1>
        <a:lt1>
          <a:srgbClr val="E9E2B6"/>
        </a:lt1>
        <a:dk2>
          <a:srgbClr val="996600"/>
        </a:dk2>
        <a:lt2>
          <a:srgbClr val="786950"/>
        </a:lt2>
        <a:accent1>
          <a:srgbClr val="727DE0"/>
        </a:accent1>
        <a:accent2>
          <a:srgbClr val="D54F41"/>
        </a:accent2>
        <a:accent3>
          <a:srgbClr val="F2EED7"/>
        </a:accent3>
        <a:accent4>
          <a:srgbClr val="000000"/>
        </a:accent4>
        <a:accent5>
          <a:srgbClr val="BCBFED"/>
        </a:accent5>
        <a:accent6>
          <a:srgbClr val="C1473A"/>
        </a:accent6>
        <a:hlink>
          <a:srgbClr val="003300"/>
        </a:hlink>
        <a:folHlink>
          <a:srgbClr val="3399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ategic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BCBCB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ategic 4">
        <a:dk1>
          <a:srgbClr val="000000"/>
        </a:dk1>
        <a:lt1>
          <a:srgbClr val="EAEAEA"/>
        </a:lt1>
        <a:dk2>
          <a:srgbClr val="BC6262"/>
        </a:dk2>
        <a:lt2>
          <a:srgbClr val="FFCC66"/>
        </a:lt2>
        <a:accent1>
          <a:srgbClr val="727DE0"/>
        </a:accent1>
        <a:accent2>
          <a:srgbClr val="D54F41"/>
        </a:accent2>
        <a:accent3>
          <a:srgbClr val="DAB7B7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000066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ategic 5">
        <a:dk1>
          <a:srgbClr val="000000"/>
        </a:dk1>
        <a:lt1>
          <a:srgbClr val="EAEAEA"/>
        </a:lt1>
        <a:dk2>
          <a:srgbClr val="5C74A4"/>
        </a:dk2>
        <a:lt2>
          <a:srgbClr val="FFCC99"/>
        </a:lt2>
        <a:accent1>
          <a:srgbClr val="727DE0"/>
        </a:accent1>
        <a:accent2>
          <a:srgbClr val="D54F41"/>
        </a:accent2>
        <a:accent3>
          <a:srgbClr val="B5BCCF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FFFFCC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ategic 6">
        <a:dk1>
          <a:srgbClr val="000000"/>
        </a:dk1>
        <a:lt1>
          <a:srgbClr val="EAEAEA"/>
        </a:lt1>
        <a:dk2>
          <a:srgbClr val="996600"/>
        </a:dk2>
        <a:lt2>
          <a:srgbClr val="FFCC99"/>
        </a:lt2>
        <a:accent1>
          <a:srgbClr val="727DE0"/>
        </a:accent1>
        <a:accent2>
          <a:srgbClr val="D54F41"/>
        </a:accent2>
        <a:accent3>
          <a:srgbClr val="CAB8AA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Arial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lnDef>
  </a:objectDefaults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untitled 1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untitled 1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1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Strategic 2">
    <a:dk1>
      <a:srgbClr val="000000"/>
    </a:dk1>
    <a:lt1>
      <a:srgbClr val="E9E2B6"/>
    </a:lt1>
    <a:dk2>
      <a:srgbClr val="996600"/>
    </a:dk2>
    <a:lt2>
      <a:srgbClr val="786950"/>
    </a:lt2>
    <a:accent1>
      <a:srgbClr val="727DE0"/>
    </a:accent1>
    <a:accent2>
      <a:srgbClr val="D54F41"/>
    </a:accent2>
    <a:accent3>
      <a:srgbClr val="F2EED7"/>
    </a:accent3>
    <a:accent4>
      <a:srgbClr val="000000"/>
    </a:accent4>
    <a:accent5>
      <a:srgbClr val="BCBFED"/>
    </a:accent5>
    <a:accent6>
      <a:srgbClr val="C1473A"/>
    </a:accent6>
    <a:hlink>
      <a:srgbClr val="003300"/>
    </a:hlink>
    <a:folHlink>
      <a:srgbClr val="339933"/>
    </a:folHlink>
  </a:clrScheme>
</a:themeOverride>
</file>

<file path=ppt/theme/themeOverride10.xml><?xml version="1.0" encoding="utf-8"?>
<a:themeOverride xmlns:a="http://schemas.openxmlformats.org/drawingml/2006/main">
  <a:clrScheme name="Stream 1">
    <a:dk1>
      <a:srgbClr val="000514"/>
    </a:dk1>
    <a:lt1>
      <a:srgbClr val="FFFFFF"/>
    </a:lt1>
    <a:dk2>
      <a:srgbClr val="003399"/>
    </a:dk2>
    <a:lt2>
      <a:srgbClr val="E5E5FF"/>
    </a:lt2>
    <a:accent1>
      <a:srgbClr val="0099CC"/>
    </a:accent1>
    <a:accent2>
      <a:srgbClr val="A886E0"/>
    </a:accent2>
    <a:accent3>
      <a:srgbClr val="AAADCA"/>
    </a:accent3>
    <a:accent4>
      <a:srgbClr val="DADADA"/>
    </a:accent4>
    <a:accent5>
      <a:srgbClr val="AACAE2"/>
    </a:accent5>
    <a:accent6>
      <a:srgbClr val="9879CB"/>
    </a:accent6>
    <a:hlink>
      <a:srgbClr val="FFCC00"/>
    </a:hlink>
    <a:folHlink>
      <a:srgbClr val="FFFFCC"/>
    </a:folHlink>
  </a:clrScheme>
</a:themeOverride>
</file>

<file path=ppt/theme/themeOverride11.xml><?xml version="1.0" encoding="utf-8"?>
<a:themeOverride xmlns:a="http://schemas.openxmlformats.org/drawingml/2006/main">
  <a:clrScheme name="Stream 1">
    <a:dk1>
      <a:srgbClr val="000514"/>
    </a:dk1>
    <a:lt1>
      <a:srgbClr val="FFFFFF"/>
    </a:lt1>
    <a:dk2>
      <a:srgbClr val="003399"/>
    </a:dk2>
    <a:lt2>
      <a:srgbClr val="E5E5FF"/>
    </a:lt2>
    <a:accent1>
      <a:srgbClr val="0099CC"/>
    </a:accent1>
    <a:accent2>
      <a:srgbClr val="A886E0"/>
    </a:accent2>
    <a:accent3>
      <a:srgbClr val="AAADCA"/>
    </a:accent3>
    <a:accent4>
      <a:srgbClr val="DADADA"/>
    </a:accent4>
    <a:accent5>
      <a:srgbClr val="AACAE2"/>
    </a:accent5>
    <a:accent6>
      <a:srgbClr val="9879CB"/>
    </a:accent6>
    <a:hlink>
      <a:srgbClr val="FFCC00"/>
    </a:hlink>
    <a:folHlink>
      <a:srgbClr val="FFFFCC"/>
    </a:folHlink>
  </a:clrScheme>
</a:themeOverride>
</file>

<file path=ppt/theme/themeOverride2.xml><?xml version="1.0" encoding="utf-8"?>
<a:themeOverride xmlns:a="http://schemas.openxmlformats.org/drawingml/2006/main">
  <a:clrScheme name="Strategic 2">
    <a:dk1>
      <a:srgbClr val="000000"/>
    </a:dk1>
    <a:lt1>
      <a:srgbClr val="E9E2B6"/>
    </a:lt1>
    <a:dk2>
      <a:srgbClr val="996600"/>
    </a:dk2>
    <a:lt2>
      <a:srgbClr val="786950"/>
    </a:lt2>
    <a:accent1>
      <a:srgbClr val="727DE0"/>
    </a:accent1>
    <a:accent2>
      <a:srgbClr val="D54F41"/>
    </a:accent2>
    <a:accent3>
      <a:srgbClr val="F2EED7"/>
    </a:accent3>
    <a:accent4>
      <a:srgbClr val="000000"/>
    </a:accent4>
    <a:accent5>
      <a:srgbClr val="BCBFED"/>
    </a:accent5>
    <a:accent6>
      <a:srgbClr val="C1473A"/>
    </a:accent6>
    <a:hlink>
      <a:srgbClr val="003300"/>
    </a:hlink>
    <a:folHlink>
      <a:srgbClr val="339933"/>
    </a:folHlink>
  </a:clrScheme>
</a:themeOverride>
</file>

<file path=ppt/theme/themeOverride3.xml><?xml version="1.0" encoding="utf-8"?>
<a:themeOverride xmlns:a="http://schemas.openxmlformats.org/drawingml/2006/main">
  <a:clrScheme name="Globe 3">
    <a:dk1>
      <a:srgbClr val="003B76"/>
    </a:dk1>
    <a:lt1>
      <a:srgbClr val="FFFFFF"/>
    </a:lt1>
    <a:dk2>
      <a:srgbClr val="0066CC"/>
    </a:dk2>
    <a:lt2>
      <a:srgbClr val="CCECFF"/>
    </a:lt2>
    <a:accent1>
      <a:srgbClr val="33CCCC"/>
    </a:accent1>
    <a:accent2>
      <a:srgbClr val="66CCFF"/>
    </a:accent2>
    <a:accent3>
      <a:srgbClr val="AAB8E2"/>
    </a:accent3>
    <a:accent4>
      <a:srgbClr val="DADADA"/>
    </a:accent4>
    <a:accent5>
      <a:srgbClr val="ADE2E2"/>
    </a:accent5>
    <a:accent6>
      <a:srgbClr val="5CB9E7"/>
    </a:accent6>
    <a:hlink>
      <a:srgbClr val="FFFFCC"/>
    </a:hlink>
    <a:folHlink>
      <a:srgbClr val="FFCC66"/>
    </a:folHlink>
  </a:clrScheme>
</a:themeOverride>
</file>

<file path=ppt/theme/themeOverride4.xml><?xml version="1.0" encoding="utf-8"?>
<a:themeOverride xmlns:a="http://schemas.openxmlformats.org/drawingml/2006/main">
  <a:clrScheme name="Slit 1">
    <a:dk1>
      <a:srgbClr val="8C0000"/>
    </a:dk1>
    <a:lt1>
      <a:srgbClr val="FFFFFF"/>
    </a:lt1>
    <a:dk2>
      <a:srgbClr val="720000"/>
    </a:dk2>
    <a:lt2>
      <a:srgbClr val="FFFFCC"/>
    </a:lt2>
    <a:accent1>
      <a:srgbClr val="FF3300"/>
    </a:accent1>
    <a:accent2>
      <a:srgbClr val="BE7960"/>
    </a:accent2>
    <a:accent3>
      <a:srgbClr val="BCAAAA"/>
    </a:accent3>
    <a:accent4>
      <a:srgbClr val="DADADA"/>
    </a:accent4>
    <a:accent5>
      <a:srgbClr val="FFADAA"/>
    </a:accent5>
    <a:accent6>
      <a:srgbClr val="AC6D56"/>
    </a:accent6>
    <a:hlink>
      <a:srgbClr val="FFCC66"/>
    </a:hlink>
    <a:folHlink>
      <a:srgbClr val="FF9900"/>
    </a:folHlink>
  </a:clrScheme>
</a:themeOverride>
</file>

<file path=ppt/theme/themeOverride5.xml><?xml version="1.0" encoding="utf-8"?>
<a:themeOverride xmlns:a="http://schemas.openxmlformats.org/drawingml/2006/main">
  <a:clrScheme name="Slit 1">
    <a:dk1>
      <a:srgbClr val="8C0000"/>
    </a:dk1>
    <a:lt1>
      <a:srgbClr val="FFFFFF"/>
    </a:lt1>
    <a:dk2>
      <a:srgbClr val="720000"/>
    </a:dk2>
    <a:lt2>
      <a:srgbClr val="FFFFCC"/>
    </a:lt2>
    <a:accent1>
      <a:srgbClr val="FF3300"/>
    </a:accent1>
    <a:accent2>
      <a:srgbClr val="BE7960"/>
    </a:accent2>
    <a:accent3>
      <a:srgbClr val="BCAAAA"/>
    </a:accent3>
    <a:accent4>
      <a:srgbClr val="DADADA"/>
    </a:accent4>
    <a:accent5>
      <a:srgbClr val="FFADAA"/>
    </a:accent5>
    <a:accent6>
      <a:srgbClr val="AC6D56"/>
    </a:accent6>
    <a:hlink>
      <a:srgbClr val="FFCC66"/>
    </a:hlink>
    <a:folHlink>
      <a:srgbClr val="FF9900"/>
    </a:folHlink>
  </a:clrScheme>
</a:themeOverride>
</file>

<file path=ppt/theme/themeOverride6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919191"/>
    </a:lt2>
    <a:accent1>
      <a:srgbClr val="618FFD"/>
    </a:accent1>
    <a:accent2>
      <a:srgbClr val="00AE00"/>
    </a:accent2>
    <a:accent3>
      <a:srgbClr val="FFFFFF"/>
    </a:accent3>
    <a:accent4>
      <a:srgbClr val="000000"/>
    </a:accent4>
    <a:accent5>
      <a:srgbClr val="B7C6FE"/>
    </a:accent5>
    <a:accent6>
      <a:srgbClr val="009D00"/>
    </a:accent6>
    <a:hlink>
      <a:srgbClr val="FC0128"/>
    </a:hlink>
    <a:folHlink>
      <a:srgbClr val="CECECE"/>
    </a:folHlink>
  </a:clrScheme>
</a:themeOverride>
</file>

<file path=ppt/theme/themeOverride7.xml><?xml version="1.0" encoding="utf-8"?>
<a:themeOverride xmlns:a="http://schemas.openxmlformats.org/drawingml/2006/main">
  <a:clrScheme name="Stream 1">
    <a:dk1>
      <a:srgbClr val="000514"/>
    </a:dk1>
    <a:lt1>
      <a:srgbClr val="FFFFFF"/>
    </a:lt1>
    <a:dk2>
      <a:srgbClr val="003399"/>
    </a:dk2>
    <a:lt2>
      <a:srgbClr val="E5E5FF"/>
    </a:lt2>
    <a:accent1>
      <a:srgbClr val="0099CC"/>
    </a:accent1>
    <a:accent2>
      <a:srgbClr val="A886E0"/>
    </a:accent2>
    <a:accent3>
      <a:srgbClr val="AAADCA"/>
    </a:accent3>
    <a:accent4>
      <a:srgbClr val="DADADA"/>
    </a:accent4>
    <a:accent5>
      <a:srgbClr val="AACAE2"/>
    </a:accent5>
    <a:accent6>
      <a:srgbClr val="9879CB"/>
    </a:accent6>
    <a:hlink>
      <a:srgbClr val="FFCC00"/>
    </a:hlink>
    <a:folHlink>
      <a:srgbClr val="FFFFCC"/>
    </a:folHlink>
  </a:clrScheme>
</a:themeOverride>
</file>

<file path=ppt/theme/themeOverride8.xml><?xml version="1.0" encoding="utf-8"?>
<a:themeOverride xmlns:a="http://schemas.openxmlformats.org/drawingml/2006/main">
  <a:clrScheme name="Stream 1">
    <a:dk1>
      <a:srgbClr val="000514"/>
    </a:dk1>
    <a:lt1>
      <a:srgbClr val="FFFFFF"/>
    </a:lt1>
    <a:dk2>
      <a:srgbClr val="003399"/>
    </a:dk2>
    <a:lt2>
      <a:srgbClr val="E5E5FF"/>
    </a:lt2>
    <a:accent1>
      <a:srgbClr val="0099CC"/>
    </a:accent1>
    <a:accent2>
      <a:srgbClr val="A886E0"/>
    </a:accent2>
    <a:accent3>
      <a:srgbClr val="AAADCA"/>
    </a:accent3>
    <a:accent4>
      <a:srgbClr val="DADADA"/>
    </a:accent4>
    <a:accent5>
      <a:srgbClr val="AACAE2"/>
    </a:accent5>
    <a:accent6>
      <a:srgbClr val="9879CB"/>
    </a:accent6>
    <a:hlink>
      <a:srgbClr val="FFCC00"/>
    </a:hlink>
    <a:folHlink>
      <a:srgbClr val="FFFFCC"/>
    </a:folHlink>
  </a:clrScheme>
</a:themeOverride>
</file>

<file path=ppt/theme/themeOverride9.xml><?xml version="1.0" encoding="utf-8"?>
<a:themeOverride xmlns:a="http://schemas.openxmlformats.org/drawingml/2006/main">
  <a:clrScheme name="Stream 1">
    <a:dk1>
      <a:srgbClr val="000514"/>
    </a:dk1>
    <a:lt1>
      <a:srgbClr val="FFFFFF"/>
    </a:lt1>
    <a:dk2>
      <a:srgbClr val="003399"/>
    </a:dk2>
    <a:lt2>
      <a:srgbClr val="E5E5FF"/>
    </a:lt2>
    <a:accent1>
      <a:srgbClr val="0099CC"/>
    </a:accent1>
    <a:accent2>
      <a:srgbClr val="A886E0"/>
    </a:accent2>
    <a:accent3>
      <a:srgbClr val="AAADCA"/>
    </a:accent3>
    <a:accent4>
      <a:srgbClr val="DADADA"/>
    </a:accent4>
    <a:accent5>
      <a:srgbClr val="AACAE2"/>
    </a:accent5>
    <a:accent6>
      <a:srgbClr val="9879CB"/>
    </a:accent6>
    <a:hlink>
      <a:srgbClr val="FFCC00"/>
    </a:hlink>
    <a:folHlink>
      <a:srgbClr val="FFFFC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509</TotalTime>
  <Words>1267</Words>
  <Application>Microsoft Macintosh PowerPoint</Application>
  <PresentationFormat>On-screen Show (4:3)</PresentationFormat>
  <Paragraphs>305</Paragraphs>
  <Slides>43</Slides>
  <Notes>36</Notes>
  <HiddenSlides>0</HiddenSlides>
  <MMClips>0</MMClips>
  <ScaleCrop>false</ScaleCrop>
  <HeadingPairs>
    <vt:vector size="4" baseType="variant">
      <vt:variant>
        <vt:lpstr>Theme</vt:lpstr>
      </vt:variant>
      <vt:variant>
        <vt:i4>25</vt:i4>
      </vt:variant>
      <vt:variant>
        <vt:lpstr>Slide Titles</vt:lpstr>
      </vt:variant>
      <vt:variant>
        <vt:i4>43</vt:i4>
      </vt:variant>
    </vt:vector>
  </HeadingPairs>
  <TitlesOfParts>
    <vt:vector size="68" baseType="lpstr">
      <vt:lpstr>3_Default Design</vt:lpstr>
      <vt:lpstr>Default Design</vt:lpstr>
      <vt:lpstr>1_Strategic</vt:lpstr>
      <vt:lpstr>3_Strategic</vt:lpstr>
      <vt:lpstr>1_Globe</vt:lpstr>
      <vt:lpstr>1_Slit</vt:lpstr>
      <vt:lpstr>2_Slit</vt:lpstr>
      <vt:lpstr>1_untitled 1</vt:lpstr>
      <vt:lpstr>2_Stream</vt:lpstr>
      <vt:lpstr>16_Default Design</vt:lpstr>
      <vt:lpstr>Ripple</vt:lpstr>
      <vt:lpstr>17_Default Design</vt:lpstr>
      <vt:lpstr>6_Default Design</vt:lpstr>
      <vt:lpstr>7_Default Design</vt:lpstr>
      <vt:lpstr>8_Default Design</vt:lpstr>
      <vt:lpstr>1_Default Design</vt:lpstr>
      <vt:lpstr>9_Default Design</vt:lpstr>
      <vt:lpstr>10_Default Design</vt:lpstr>
      <vt:lpstr>11_Default Design</vt:lpstr>
      <vt:lpstr>12_Default Design</vt:lpstr>
      <vt:lpstr>13_Default Design</vt:lpstr>
      <vt:lpstr>2_Default Design</vt:lpstr>
      <vt:lpstr>Orbit</vt:lpstr>
      <vt:lpstr>4_Default Design</vt:lpstr>
      <vt:lpstr>20_Default Design</vt:lpstr>
      <vt:lpstr>文化处境下之诠释</vt:lpstr>
      <vt:lpstr>该如何做?</vt:lpstr>
      <vt:lpstr>PowerPoint Presentation</vt:lpstr>
      <vt:lpstr>     摩西带领长老</vt:lpstr>
      <vt:lpstr>        谁带领堂所?</vt:lpstr>
      <vt:lpstr>神在历代提倡 领导团</vt:lpstr>
      <vt:lpstr>提到长老们之处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林前十一4 （新译本）</vt:lpstr>
      <vt:lpstr>林前十一5-6 （新译本）</vt:lpstr>
      <vt:lpstr>Flowing Hair</vt:lpstr>
      <vt:lpstr>Bald Mona Lisa</vt:lpstr>
      <vt:lpstr>Bald Hair</vt:lpstr>
      <vt:lpstr>妇女应该载着面纱来崇拜吗？</vt:lpstr>
      <vt:lpstr>面纱在婚礼上是美丽的...</vt:lpstr>
      <vt:lpstr>在今天大多数社会中，戴头罩会发出错误的信号 - 我们是与社会惯例脱节</vt:lpstr>
      <vt:lpstr>B.今天我们仍然要在敬拜中保守我们从神而来的权柄</vt:lpstr>
      <vt:lpstr>提摩太前书 二11-15</vt:lpstr>
      <vt:lpstr>B.今天我们仍然要在敬拜中保守我们从神而来的权柄</vt:lpstr>
      <vt:lpstr>PowerPoint Presentation</vt:lpstr>
      <vt:lpstr>PowerPoint Presentation</vt:lpstr>
      <vt:lpstr>创世记10:8-10; 11:9;  获大书17:1-6 它怎么开始? 什么激发这个起点? 它从其建立? 它结果表示的是什么?</vt:lpstr>
      <vt:lpstr>PowerPoint Presentation</vt:lpstr>
      <vt:lpstr>1986年的巴比伦拼花</vt:lpstr>
      <vt:lpstr>PowerPoint Presentation</vt:lpstr>
      <vt:lpstr>天主教会重复巴比伦的误区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从埃及寺庙 的方尖碑重点 在 St. 彼得 广场 (The Egyptian Obelisk at St. Peter’s Square)</vt:lpstr>
      <vt:lpstr>PowerPoint Presentation</vt:lpstr>
      <vt:lpstr>伯沙撒使谦卑</vt:lpstr>
      <vt:lpstr>PowerPoint Presentation</vt:lpstr>
      <vt:lpstr>PowerPoint Presentation</vt:lpstr>
      <vt:lpstr>PowerPoint Presentation</vt:lpstr>
      <vt:lpstr>Black</vt:lpstr>
      <vt:lpstr>圣经学习链接地址 biblestudydownloads.com</vt:lpstr>
    </vt:vector>
  </TitlesOfParts>
  <Company>Singapore Bible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Interpreting Culture</dc:title>
  <dc:creator>Dr Rick Griffith</dc:creator>
  <cp:lastModifiedBy>Rick Griffith</cp:lastModifiedBy>
  <cp:revision>27</cp:revision>
  <dcterms:created xsi:type="dcterms:W3CDTF">2013-03-13T16:44:11Z</dcterms:created>
  <dcterms:modified xsi:type="dcterms:W3CDTF">2015-07-02T09:41:16Z</dcterms:modified>
</cp:coreProperties>
</file>