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theme/theme12.xml" ContentType="application/vnd.openxmlformats-officedocument.theme+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1.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7.xml" ContentType="application/vnd.openxmlformats-officedocument.themeOverride+xml"/>
  <Override PartName="/ppt/notesSlides/notesSlide58.xml" ContentType="application/vnd.openxmlformats-officedocument.presentationml.notesSlide+xml"/>
  <Override PartName="/ppt/theme/themeOverride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9.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0.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bin" ContentType="application/vnd.openxmlformats-officedocument.oleObject"/>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8" r:id="rId3"/>
    <p:sldMasterId id="2147483682" r:id="rId4"/>
    <p:sldMasterId id="2147483684" r:id="rId5"/>
    <p:sldMasterId id="2147483698" r:id="rId6"/>
    <p:sldMasterId id="2147483710" r:id="rId7"/>
    <p:sldMasterId id="2147483722" r:id="rId8"/>
    <p:sldMasterId id="2147483734" r:id="rId9"/>
    <p:sldMasterId id="2147483747" r:id="rId10"/>
    <p:sldMasterId id="2147483749" r:id="rId11"/>
    <p:sldMasterId id="2147483753" r:id="rId12"/>
    <p:sldMasterId id="2147483755" r:id="rId13"/>
    <p:sldMasterId id="2147483757" r:id="rId14"/>
    <p:sldMasterId id="2147483769" r:id="rId15"/>
    <p:sldMasterId id="2147483782" r:id="rId16"/>
    <p:sldMasterId id="2147483794" r:id="rId17"/>
    <p:sldMasterId id="2147483806" r:id="rId18"/>
    <p:sldMasterId id="2147483821" r:id="rId19"/>
    <p:sldMasterId id="2147483836" r:id="rId20"/>
    <p:sldMasterId id="2147483848" r:id="rId21"/>
    <p:sldMasterId id="2147483862" r:id="rId22"/>
    <p:sldMasterId id="2147483865" r:id="rId23"/>
    <p:sldMasterId id="2147483869" r:id="rId24"/>
    <p:sldMasterId id="2147483872" r:id="rId25"/>
    <p:sldMasterId id="2147483876" r:id="rId26"/>
    <p:sldMasterId id="2147483889" r:id="rId27"/>
    <p:sldMasterId id="2147483901" r:id="rId28"/>
    <p:sldMasterId id="2147483913" r:id="rId29"/>
    <p:sldMasterId id="2147483925" r:id="rId30"/>
    <p:sldMasterId id="2147483937" r:id="rId31"/>
    <p:sldMasterId id="2147483949" r:id="rId32"/>
    <p:sldMasterId id="2147483961" r:id="rId33"/>
    <p:sldMasterId id="2147483973" r:id="rId34"/>
    <p:sldMasterId id="2147483985" r:id="rId35"/>
    <p:sldMasterId id="2147483987" r:id="rId36"/>
    <p:sldMasterId id="2147483999" r:id="rId37"/>
  </p:sldMasterIdLst>
  <p:notesMasterIdLst>
    <p:notesMasterId r:id="rId139"/>
  </p:notesMasterIdLst>
  <p:sldIdLst>
    <p:sldId id="257" r:id="rId38"/>
    <p:sldId id="258" r:id="rId39"/>
    <p:sldId id="259" r:id="rId40"/>
    <p:sldId id="260" r:id="rId41"/>
    <p:sldId id="261" r:id="rId42"/>
    <p:sldId id="262" r:id="rId43"/>
    <p:sldId id="357" r:id="rId44"/>
    <p:sldId id="358" r:id="rId45"/>
    <p:sldId id="361" r:id="rId46"/>
    <p:sldId id="266" r:id="rId47"/>
    <p:sldId id="267" r:id="rId48"/>
    <p:sldId id="268" r:id="rId49"/>
    <p:sldId id="269" r:id="rId50"/>
    <p:sldId id="356" r:id="rId51"/>
    <p:sldId id="271" r:id="rId52"/>
    <p:sldId id="272" r:id="rId53"/>
    <p:sldId id="273" r:id="rId54"/>
    <p:sldId id="274" r:id="rId55"/>
    <p:sldId id="275" r:id="rId56"/>
    <p:sldId id="276" r:id="rId57"/>
    <p:sldId id="277" r:id="rId58"/>
    <p:sldId id="278" r:id="rId59"/>
    <p:sldId id="279" r:id="rId60"/>
    <p:sldId id="280" r:id="rId61"/>
    <p:sldId id="281" r:id="rId62"/>
    <p:sldId id="282" r:id="rId63"/>
    <p:sldId id="283" r:id="rId64"/>
    <p:sldId id="284" r:id="rId65"/>
    <p:sldId id="285" r:id="rId66"/>
    <p:sldId id="286" r:id="rId67"/>
    <p:sldId id="287" r:id="rId68"/>
    <p:sldId id="288" r:id="rId69"/>
    <p:sldId id="359" r:id="rId70"/>
    <p:sldId id="289"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60" r:id="rId87"/>
    <p:sldId id="305" r:id="rId88"/>
    <p:sldId id="306" r:id="rId89"/>
    <p:sldId id="307" r:id="rId90"/>
    <p:sldId id="308" r:id="rId91"/>
    <p:sldId id="309" r:id="rId92"/>
    <p:sldId id="310" r:id="rId93"/>
    <p:sldId id="31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26" r:id="rId109"/>
    <p:sldId id="327" r:id="rId110"/>
    <p:sldId id="328" r:id="rId111"/>
    <p:sldId id="329" r:id="rId112"/>
    <p:sldId id="330" r:id="rId113"/>
    <p:sldId id="331" r:id="rId114"/>
    <p:sldId id="332" r:id="rId115"/>
    <p:sldId id="333" r:id="rId116"/>
    <p:sldId id="334" r:id="rId117"/>
    <p:sldId id="335" r:id="rId118"/>
    <p:sldId id="336" r:id="rId119"/>
    <p:sldId id="337" r:id="rId120"/>
    <p:sldId id="338" r:id="rId121"/>
    <p:sldId id="339" r:id="rId122"/>
    <p:sldId id="340" r:id="rId123"/>
    <p:sldId id="341" r:id="rId124"/>
    <p:sldId id="342" r:id="rId125"/>
    <p:sldId id="343" r:id="rId126"/>
    <p:sldId id="344" r:id="rId127"/>
    <p:sldId id="345" r:id="rId128"/>
    <p:sldId id="346" r:id="rId129"/>
    <p:sldId id="347" r:id="rId130"/>
    <p:sldId id="348" r:id="rId131"/>
    <p:sldId id="349" r:id="rId132"/>
    <p:sldId id="350" r:id="rId133"/>
    <p:sldId id="351" r:id="rId134"/>
    <p:sldId id="352" r:id="rId135"/>
    <p:sldId id="353" r:id="rId136"/>
    <p:sldId id="354" r:id="rId137"/>
    <p:sldId id="355"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2688" y="-112"/>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3.xml"/><Relationship Id="rId61" Type="http://schemas.openxmlformats.org/officeDocument/2006/relationships/slide" Target="slides/slide24.xml"/><Relationship Id="rId62" Type="http://schemas.openxmlformats.org/officeDocument/2006/relationships/slide" Target="slides/slide25.xml"/><Relationship Id="rId63" Type="http://schemas.openxmlformats.org/officeDocument/2006/relationships/slide" Target="slides/slide26.xml"/><Relationship Id="rId64" Type="http://schemas.openxmlformats.org/officeDocument/2006/relationships/slide" Target="slides/slide27.xml"/><Relationship Id="rId65" Type="http://schemas.openxmlformats.org/officeDocument/2006/relationships/slide" Target="slides/slide28.xml"/><Relationship Id="rId66" Type="http://schemas.openxmlformats.org/officeDocument/2006/relationships/slide" Target="slides/slide29.xml"/><Relationship Id="rId67" Type="http://schemas.openxmlformats.org/officeDocument/2006/relationships/slide" Target="slides/slide30.xml"/><Relationship Id="rId68" Type="http://schemas.openxmlformats.org/officeDocument/2006/relationships/slide" Target="slides/slide31.xml"/><Relationship Id="rId69" Type="http://schemas.openxmlformats.org/officeDocument/2006/relationships/slide" Target="slides/slide32.xml"/><Relationship Id="rId120" Type="http://schemas.openxmlformats.org/officeDocument/2006/relationships/slide" Target="slides/slide83.xml"/><Relationship Id="rId121" Type="http://schemas.openxmlformats.org/officeDocument/2006/relationships/slide" Target="slides/slide84.xml"/><Relationship Id="rId122" Type="http://schemas.openxmlformats.org/officeDocument/2006/relationships/slide" Target="slides/slide85.xml"/><Relationship Id="rId123" Type="http://schemas.openxmlformats.org/officeDocument/2006/relationships/slide" Target="slides/slide86.xml"/><Relationship Id="rId124" Type="http://schemas.openxmlformats.org/officeDocument/2006/relationships/slide" Target="slides/slide87.xml"/><Relationship Id="rId125" Type="http://schemas.openxmlformats.org/officeDocument/2006/relationships/slide" Target="slides/slide88.xml"/><Relationship Id="rId126" Type="http://schemas.openxmlformats.org/officeDocument/2006/relationships/slide" Target="slides/slide89.xml"/><Relationship Id="rId127" Type="http://schemas.openxmlformats.org/officeDocument/2006/relationships/slide" Target="slides/slide90.xml"/><Relationship Id="rId128" Type="http://schemas.openxmlformats.org/officeDocument/2006/relationships/slide" Target="slides/slide91.xml"/><Relationship Id="rId129" Type="http://schemas.openxmlformats.org/officeDocument/2006/relationships/slide" Target="slides/slide92.xml"/><Relationship Id="rId40" Type="http://schemas.openxmlformats.org/officeDocument/2006/relationships/slide" Target="slides/slide3.xml"/><Relationship Id="rId41" Type="http://schemas.openxmlformats.org/officeDocument/2006/relationships/slide" Target="slides/slide4.xml"/><Relationship Id="rId42" Type="http://schemas.openxmlformats.org/officeDocument/2006/relationships/slide" Target="slides/slide5.xml"/><Relationship Id="rId90" Type="http://schemas.openxmlformats.org/officeDocument/2006/relationships/slide" Target="slides/slide53.xml"/><Relationship Id="rId91" Type="http://schemas.openxmlformats.org/officeDocument/2006/relationships/slide" Target="slides/slide54.xml"/><Relationship Id="rId92" Type="http://schemas.openxmlformats.org/officeDocument/2006/relationships/slide" Target="slides/slide55.xml"/><Relationship Id="rId93" Type="http://schemas.openxmlformats.org/officeDocument/2006/relationships/slide" Target="slides/slide56.xml"/><Relationship Id="rId94" Type="http://schemas.openxmlformats.org/officeDocument/2006/relationships/slide" Target="slides/slide57.xml"/><Relationship Id="rId95" Type="http://schemas.openxmlformats.org/officeDocument/2006/relationships/slide" Target="slides/slide58.xml"/><Relationship Id="rId96" Type="http://schemas.openxmlformats.org/officeDocument/2006/relationships/slide" Target="slides/slide59.xml"/><Relationship Id="rId101" Type="http://schemas.openxmlformats.org/officeDocument/2006/relationships/slide" Target="slides/slide64.xml"/><Relationship Id="rId102" Type="http://schemas.openxmlformats.org/officeDocument/2006/relationships/slide" Target="slides/slide65.xml"/><Relationship Id="rId103" Type="http://schemas.openxmlformats.org/officeDocument/2006/relationships/slide" Target="slides/slide66.xml"/><Relationship Id="rId104" Type="http://schemas.openxmlformats.org/officeDocument/2006/relationships/slide" Target="slides/slide67.xml"/><Relationship Id="rId105" Type="http://schemas.openxmlformats.org/officeDocument/2006/relationships/slide" Target="slides/slide68.xml"/><Relationship Id="rId106" Type="http://schemas.openxmlformats.org/officeDocument/2006/relationships/slide" Target="slides/slide69.xml"/><Relationship Id="rId107" Type="http://schemas.openxmlformats.org/officeDocument/2006/relationships/slide" Target="slides/slide70.xml"/><Relationship Id="rId108" Type="http://schemas.openxmlformats.org/officeDocument/2006/relationships/slide" Target="slides/slide71.xml"/><Relationship Id="rId109" Type="http://schemas.openxmlformats.org/officeDocument/2006/relationships/slide" Target="slides/slide72.xml"/><Relationship Id="rId97" Type="http://schemas.openxmlformats.org/officeDocument/2006/relationships/slide" Target="slides/slide60.xml"/><Relationship Id="rId98" Type="http://schemas.openxmlformats.org/officeDocument/2006/relationships/slide" Target="slides/slide61.xml"/><Relationship Id="rId99" Type="http://schemas.openxmlformats.org/officeDocument/2006/relationships/slide" Target="slides/slide62.xml"/><Relationship Id="rId43" Type="http://schemas.openxmlformats.org/officeDocument/2006/relationships/slide" Target="slides/slide6.xml"/><Relationship Id="rId44" Type="http://schemas.openxmlformats.org/officeDocument/2006/relationships/slide" Target="slides/slide7.xml"/><Relationship Id="rId45" Type="http://schemas.openxmlformats.org/officeDocument/2006/relationships/slide" Target="slides/slide8.xml"/><Relationship Id="rId46" Type="http://schemas.openxmlformats.org/officeDocument/2006/relationships/slide" Target="slides/slide9.xml"/><Relationship Id="rId47" Type="http://schemas.openxmlformats.org/officeDocument/2006/relationships/slide" Target="slides/slide10.xml"/><Relationship Id="rId48" Type="http://schemas.openxmlformats.org/officeDocument/2006/relationships/slide" Target="slides/slide11.xml"/><Relationship Id="rId49" Type="http://schemas.openxmlformats.org/officeDocument/2006/relationships/slide" Target="slides/slide12.xml"/><Relationship Id="rId100" Type="http://schemas.openxmlformats.org/officeDocument/2006/relationships/slide" Target="slides/slide6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3.xml"/><Relationship Id="rId71" Type="http://schemas.openxmlformats.org/officeDocument/2006/relationships/slide" Target="slides/slide34.xml"/><Relationship Id="rId72" Type="http://schemas.openxmlformats.org/officeDocument/2006/relationships/slide" Target="slides/slide35.xml"/><Relationship Id="rId73" Type="http://schemas.openxmlformats.org/officeDocument/2006/relationships/slide" Target="slides/slide36.xml"/><Relationship Id="rId74" Type="http://schemas.openxmlformats.org/officeDocument/2006/relationships/slide" Target="slides/slide37.xml"/><Relationship Id="rId75" Type="http://schemas.openxmlformats.org/officeDocument/2006/relationships/slide" Target="slides/slide38.xml"/><Relationship Id="rId76" Type="http://schemas.openxmlformats.org/officeDocument/2006/relationships/slide" Target="slides/slide39.xml"/><Relationship Id="rId77" Type="http://schemas.openxmlformats.org/officeDocument/2006/relationships/slide" Target="slides/slide40.xml"/><Relationship Id="rId78" Type="http://schemas.openxmlformats.org/officeDocument/2006/relationships/slide" Target="slides/slide41.xml"/><Relationship Id="rId79" Type="http://schemas.openxmlformats.org/officeDocument/2006/relationships/slide" Target="slides/slide4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3.xml"/><Relationship Id="rId131" Type="http://schemas.openxmlformats.org/officeDocument/2006/relationships/slide" Target="slides/slide94.xml"/><Relationship Id="rId132" Type="http://schemas.openxmlformats.org/officeDocument/2006/relationships/slide" Target="slides/slide95.xml"/><Relationship Id="rId133" Type="http://schemas.openxmlformats.org/officeDocument/2006/relationships/slide" Target="slides/slide96.xml"/><Relationship Id="rId134" Type="http://schemas.openxmlformats.org/officeDocument/2006/relationships/slide" Target="slides/slide97.xml"/><Relationship Id="rId135" Type="http://schemas.openxmlformats.org/officeDocument/2006/relationships/slide" Target="slides/slide98.xml"/><Relationship Id="rId136" Type="http://schemas.openxmlformats.org/officeDocument/2006/relationships/slide" Target="slides/slide99.xml"/><Relationship Id="rId137" Type="http://schemas.openxmlformats.org/officeDocument/2006/relationships/slide" Target="slides/slide100.xml"/><Relationship Id="rId138" Type="http://schemas.openxmlformats.org/officeDocument/2006/relationships/slide" Target="slides/slide101.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3.xml"/><Relationship Id="rId51" Type="http://schemas.openxmlformats.org/officeDocument/2006/relationships/slide" Target="slides/slide14.xml"/><Relationship Id="rId52" Type="http://schemas.openxmlformats.org/officeDocument/2006/relationships/slide" Target="slides/slide15.xml"/><Relationship Id="rId53" Type="http://schemas.openxmlformats.org/officeDocument/2006/relationships/slide" Target="slides/slide16.xml"/><Relationship Id="rId54" Type="http://schemas.openxmlformats.org/officeDocument/2006/relationships/slide" Target="slides/slide17.xml"/><Relationship Id="rId55" Type="http://schemas.openxmlformats.org/officeDocument/2006/relationships/slide" Target="slides/slide18.xml"/><Relationship Id="rId56" Type="http://schemas.openxmlformats.org/officeDocument/2006/relationships/slide" Target="slides/slide19.xml"/><Relationship Id="rId57" Type="http://schemas.openxmlformats.org/officeDocument/2006/relationships/slide" Target="slides/slide20.xml"/><Relationship Id="rId58" Type="http://schemas.openxmlformats.org/officeDocument/2006/relationships/slide" Target="slides/slide21.xml"/><Relationship Id="rId59" Type="http://schemas.openxmlformats.org/officeDocument/2006/relationships/slide" Target="slides/slide22.xml"/><Relationship Id="rId110" Type="http://schemas.openxmlformats.org/officeDocument/2006/relationships/slide" Target="slides/slide73.xml"/><Relationship Id="rId111" Type="http://schemas.openxmlformats.org/officeDocument/2006/relationships/slide" Target="slides/slide74.xml"/><Relationship Id="rId112" Type="http://schemas.openxmlformats.org/officeDocument/2006/relationships/slide" Target="slides/slide75.xml"/><Relationship Id="rId113" Type="http://schemas.openxmlformats.org/officeDocument/2006/relationships/slide" Target="slides/slide76.xml"/><Relationship Id="rId114" Type="http://schemas.openxmlformats.org/officeDocument/2006/relationships/slide" Target="slides/slide77.xml"/><Relationship Id="rId115" Type="http://schemas.openxmlformats.org/officeDocument/2006/relationships/slide" Target="slides/slide78.xml"/><Relationship Id="rId116" Type="http://schemas.openxmlformats.org/officeDocument/2006/relationships/slide" Target="slides/slide79.xml"/><Relationship Id="rId117" Type="http://schemas.openxmlformats.org/officeDocument/2006/relationships/slide" Target="slides/slide80.xml"/><Relationship Id="rId118" Type="http://schemas.openxmlformats.org/officeDocument/2006/relationships/slide" Target="slides/slide81.xml"/><Relationship Id="rId119" Type="http://schemas.openxmlformats.org/officeDocument/2006/relationships/slide" Target="slides/slide8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 Target="slides/slide1.xml"/><Relationship Id="rId39" Type="http://schemas.openxmlformats.org/officeDocument/2006/relationships/slide" Target="slides/slide2.xml"/><Relationship Id="rId80" Type="http://schemas.openxmlformats.org/officeDocument/2006/relationships/slide" Target="slides/slide43.xml"/><Relationship Id="rId81" Type="http://schemas.openxmlformats.org/officeDocument/2006/relationships/slide" Target="slides/slide44.xml"/><Relationship Id="rId82" Type="http://schemas.openxmlformats.org/officeDocument/2006/relationships/slide" Target="slides/slide45.xml"/><Relationship Id="rId83" Type="http://schemas.openxmlformats.org/officeDocument/2006/relationships/slide" Target="slides/slide46.xml"/><Relationship Id="rId84" Type="http://schemas.openxmlformats.org/officeDocument/2006/relationships/slide" Target="slides/slide47.xml"/><Relationship Id="rId85" Type="http://schemas.openxmlformats.org/officeDocument/2006/relationships/slide" Target="slides/slide48.xml"/><Relationship Id="rId86" Type="http://schemas.openxmlformats.org/officeDocument/2006/relationships/slide" Target="slides/slide49.xml"/><Relationship Id="rId87" Type="http://schemas.openxmlformats.org/officeDocument/2006/relationships/slide" Target="slides/slide50.xml"/><Relationship Id="rId88" Type="http://schemas.openxmlformats.org/officeDocument/2006/relationships/slide" Target="slides/slide51.xml"/><Relationship Id="rId89" Type="http://schemas.openxmlformats.org/officeDocument/2006/relationships/slide" Target="slides/slide52.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D7F12F-D80A-DE40-8567-6BD5668267E2}" type="datetimeFigureOut">
              <a:rPr lang="en-US" smtClean="0"/>
              <a:t>31/12/15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F84C5-607D-C644-90A6-19C2B51465FC}" type="slidenum">
              <a:rPr lang="en-US" smtClean="0"/>
              <a:t>‹#›</a:t>
            </a:fld>
            <a:endParaRPr lang="en-US"/>
          </a:p>
        </p:txBody>
      </p:sp>
    </p:spTree>
    <p:extLst>
      <p:ext uri="{BB962C8B-B14F-4D97-AF65-F5344CB8AC3E}">
        <p14:creationId xmlns:p14="http://schemas.microsoft.com/office/powerpoint/2010/main" val="35169847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smtClean="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smtClean="0">
                <a:solidFill>
                  <a:srgbClr val="FFFFFF"/>
                </a:solidFill>
                <a:effectLst>
                  <a:glow rad="139700">
                    <a:schemeClr val="tx1">
                      <a:alpha val="90000"/>
                    </a:schemeClr>
                  </a:glow>
                </a:effectLst>
              </a:rPr>
              <a:t>They had already believed in Him </a:t>
            </a:r>
            <a:br>
              <a:rPr lang="en-US" sz="1200" b="1" dirty="0" smtClean="0">
                <a:solidFill>
                  <a:srgbClr val="FFFFFF"/>
                </a:solidFill>
                <a:effectLst>
                  <a:glow rad="139700">
                    <a:schemeClr val="tx1">
                      <a:alpha val="90000"/>
                    </a:schemeClr>
                  </a:glow>
                </a:effectLst>
              </a:rPr>
            </a:br>
            <a:r>
              <a:rPr lang="en-US" sz="1200" b="1" dirty="0" smtClean="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smtClean="0">
                <a:solidFill>
                  <a:srgbClr val="FFFFFF"/>
                </a:solidFill>
                <a:effectLst>
                  <a:glow rad="139700">
                    <a:schemeClr val="tx1">
                      <a:alpha val="90000"/>
                    </a:schemeClr>
                  </a:glow>
                </a:effectLst>
              </a:rPr>
              <a:t>Mary later anointed Him for his burial in worship (11:2; cf. 12:1-8).</a:t>
            </a:r>
          </a:p>
          <a:p>
            <a:r>
              <a:rPr lang="zh-CN" altLang="en-US" sz="1200" kern="1200" dirty="0" smtClean="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a:solidFill>
                  <a:srgbClr val="000000"/>
                </a:solidFill>
                <a:latin typeface="Calibri"/>
              </a:rPr>
              <a:pPr>
                <a:defRPr/>
              </a:pPr>
              <a:t>3</a:t>
            </a:fld>
            <a:endParaRPr lang="en-US">
              <a:solidFill>
                <a:srgbClr val="000000"/>
              </a:solidFill>
              <a:latin typeface="Calibri"/>
            </a:endParaRPr>
          </a:p>
        </p:txBody>
      </p:sp>
    </p:spTree>
    <p:extLst>
      <p:ext uri="{BB962C8B-B14F-4D97-AF65-F5344CB8AC3E}">
        <p14:creationId xmlns:p14="http://schemas.microsoft.com/office/powerpoint/2010/main" val="3997788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6DEE71D-C001-4542-AC76-A72EBFE43CFD}" type="slidenum">
              <a:rPr lang="zh-CN" altLang="en-US" sz="1200">
                <a:solidFill>
                  <a:srgbClr val="000000"/>
                </a:solidFill>
              </a:rPr>
              <a:pPr eaLnBrk="1" hangingPunct="1"/>
              <a:t>19</a:t>
            </a:fld>
            <a:endParaRPr lang="en-US" altLang="zh-CN" sz="1200">
              <a:solidFill>
                <a:srgbClr val="000000"/>
              </a:solidFill>
            </a:endParaRPr>
          </a:p>
        </p:txBody>
      </p:sp>
      <p:sp>
        <p:nvSpPr>
          <p:cNvPr id="32153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21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Arial" charset="0"/>
              <a:cs typeface="Geneva" charset="0"/>
            </a:endParaRPr>
          </a:p>
        </p:txBody>
      </p:sp>
    </p:spTree>
    <p:extLst>
      <p:ext uri="{BB962C8B-B14F-4D97-AF65-F5344CB8AC3E}">
        <p14:creationId xmlns:p14="http://schemas.microsoft.com/office/powerpoint/2010/main" val="384203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146D416A-DCBF-4A22-872D-B2CED71B9339}" type="slidenum">
              <a:rPr lang="en-US" altLang="en-US" sz="1200">
                <a:solidFill>
                  <a:srgbClr val="000000"/>
                </a:solidFill>
              </a:rPr>
              <a:pPr eaLnBrk="1" hangingPunct="1"/>
              <a:t>20</a:t>
            </a:fld>
            <a:endParaRPr lang="en-US" altLang="en-US" sz="1200">
              <a:solidFill>
                <a:srgbClr val="000000"/>
              </a:solidFill>
            </a:endParaRPr>
          </a:p>
        </p:txBody>
      </p:sp>
      <p:sp>
        <p:nvSpPr>
          <p:cNvPr id="138243" name="Rectangle 2"/>
          <p:cNvSpPr>
            <a:spLocks noGrp="1" noRot="1" noChangeAspect="1" noChangeArrowheads="1"/>
          </p:cNvSpPr>
          <p:nvPr>
            <p:ph type="sldImg"/>
          </p:nvPr>
        </p:nvSpPr>
        <p:spPr>
          <a:xfrm>
            <a:off x="1130300" y="674688"/>
            <a:ext cx="4597400" cy="3448050"/>
          </a:xfrm>
          <a:solidFill>
            <a:srgbClr val="FFFFFF"/>
          </a:solidFill>
          <a:ln/>
        </p:spPr>
      </p:sp>
      <p:sp>
        <p:nvSpPr>
          <p:cNvPr id="138244"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8557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84752B68-76DB-41D1-ABCF-C0FECAE88FEA}" type="slidenum">
              <a:rPr lang="en-US" altLang="en-US" sz="1200">
                <a:solidFill>
                  <a:srgbClr val="000000"/>
                </a:solidFill>
              </a:rPr>
              <a:pPr eaLnBrk="1" hangingPunct="1"/>
              <a:t>21</a:t>
            </a:fld>
            <a:endParaRPr lang="en-US" altLang="en-US" sz="1200">
              <a:solidFill>
                <a:srgbClr val="000000"/>
              </a:solidFill>
            </a:endParaRPr>
          </a:p>
        </p:txBody>
      </p:sp>
      <p:sp>
        <p:nvSpPr>
          <p:cNvPr id="140291" name="Rectangle 2"/>
          <p:cNvSpPr>
            <a:spLocks noGrp="1" noRot="1" noChangeAspect="1" noChangeArrowheads="1" noTextEdit="1"/>
          </p:cNvSpPr>
          <p:nvPr>
            <p:ph type="sldImg"/>
          </p:nvPr>
        </p:nvSpPr>
        <p:spPr>
          <a:xfrm>
            <a:off x="1130300" y="674688"/>
            <a:ext cx="4597400" cy="3448050"/>
          </a:xfrm>
          <a:ln/>
        </p:spPr>
      </p:sp>
      <p:sp>
        <p:nvSpPr>
          <p:cNvPr id="140292"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6228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3C58747E-6D3C-4EB6-B2D3-CF9FED07275A}" type="slidenum">
              <a:rPr lang="en-US" altLang="en-US" sz="1200">
                <a:solidFill>
                  <a:srgbClr val="000000"/>
                </a:solidFill>
              </a:rPr>
              <a:pPr eaLnBrk="1" hangingPunct="1"/>
              <a:t>22</a:t>
            </a:fld>
            <a:endParaRPr lang="en-US" altLang="en-US" sz="1200">
              <a:solidFill>
                <a:srgbClr val="000000"/>
              </a:solidFill>
            </a:endParaRPr>
          </a:p>
        </p:txBody>
      </p:sp>
      <p:sp>
        <p:nvSpPr>
          <p:cNvPr id="142339" name="Rectangle 2"/>
          <p:cNvSpPr>
            <a:spLocks noGrp="1" noRot="1" noChangeAspect="1" noChangeArrowheads="1" noTextEdit="1"/>
          </p:cNvSpPr>
          <p:nvPr>
            <p:ph type="sldImg"/>
          </p:nvPr>
        </p:nvSpPr>
        <p:spPr>
          <a:xfrm>
            <a:off x="1130300" y="674688"/>
            <a:ext cx="4597400" cy="3448050"/>
          </a:xfrm>
          <a:ln/>
        </p:spPr>
      </p:sp>
      <p:sp>
        <p:nvSpPr>
          <p:cNvPr id="142340"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7754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AAC95A18-EBF7-4C5C-B531-8988B5A5DBCA}" type="slidenum">
              <a:rPr lang="en-US" altLang="en-US" sz="1200">
                <a:solidFill>
                  <a:srgbClr val="000000"/>
                </a:solidFill>
              </a:rPr>
              <a:pPr eaLnBrk="1" hangingPunct="1"/>
              <a:t>23</a:t>
            </a:fld>
            <a:endParaRPr lang="en-US" altLang="en-US" sz="1200">
              <a:solidFill>
                <a:srgbClr val="000000"/>
              </a:solidFill>
            </a:endParaRPr>
          </a:p>
        </p:txBody>
      </p:sp>
      <p:sp>
        <p:nvSpPr>
          <p:cNvPr id="144387" name="Rectangle 2"/>
          <p:cNvSpPr>
            <a:spLocks noGrp="1" noRot="1" noChangeAspect="1" noChangeArrowheads="1"/>
          </p:cNvSpPr>
          <p:nvPr>
            <p:ph type="sldImg"/>
          </p:nvPr>
        </p:nvSpPr>
        <p:spPr>
          <a:xfrm>
            <a:off x="1130300" y="674688"/>
            <a:ext cx="4597400" cy="3448050"/>
          </a:xfrm>
          <a:solidFill>
            <a:srgbClr val="FFFFFF"/>
          </a:solidFill>
          <a:ln/>
        </p:spPr>
      </p:sp>
      <p:sp>
        <p:nvSpPr>
          <p:cNvPr id="144388"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spcBef>
                <a:spcPct val="0"/>
              </a:spcBef>
            </a:pPr>
            <a:endParaRPr lang="en-US" altLang="en-US" sz="240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853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FC3DF1-A904-1F43-889D-B136D85295DF}" type="slidenum">
              <a:rPr lang="en-US" sz="1200">
                <a:solidFill>
                  <a:srgbClr val="FFFFFF"/>
                </a:solidFill>
              </a:rPr>
              <a:pPr/>
              <a:t>24</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281980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21C12-F35C-0A40-BA5B-014FDA21CD2A}" type="slidenum">
              <a:rPr lang="en-US" sz="1200">
                <a:solidFill>
                  <a:srgbClr val="000000"/>
                </a:solidFill>
              </a:rPr>
              <a:pPr eaLnBrk="1" hangingPunct="1"/>
              <a:t>25</a:t>
            </a:fld>
            <a:endParaRPr lang="en-US" sz="1200">
              <a:solidFill>
                <a:srgbClr val="000000"/>
              </a:solidFill>
            </a:endParaRPr>
          </a:p>
        </p:txBody>
      </p:sp>
      <p:sp>
        <p:nvSpPr>
          <p:cNvPr id="173058" name="Rectangle 2"/>
          <p:cNvSpPr>
            <a:spLocks noGrp="1" noRot="1" noChangeAspect="1" noChangeArrowheads="1"/>
          </p:cNvSpPr>
          <p:nvPr>
            <p:ph type="sldImg"/>
          </p:nvPr>
        </p:nvSpPr>
        <p:spPr>
          <a:xfrm>
            <a:off x="1130300" y="674688"/>
            <a:ext cx="4597400" cy="3448050"/>
          </a:xfrm>
          <a:solidFill>
            <a:srgbClr val="FFFFFF"/>
          </a:solidFill>
          <a:ln/>
        </p:spPr>
      </p:sp>
      <p:sp>
        <p:nvSpPr>
          <p:cNvPr id="1730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300093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1C242DE-9EC8-4CAB-ACC5-DF1D360C3F72}" type="slidenum">
              <a:rPr lang="zh-CN" altLang="en-US" sz="1200">
                <a:solidFill>
                  <a:srgbClr val="000000"/>
                </a:solidFill>
              </a:rPr>
              <a:pPr eaLnBrk="1" hangingPunct="1"/>
              <a:t>26</a:t>
            </a:fld>
            <a:endParaRPr lang="en-US" altLang="zh-CN" sz="1200">
              <a:solidFill>
                <a:srgbClr val="000000"/>
              </a:solidFill>
            </a:endParaRPr>
          </a:p>
        </p:txBody>
      </p:sp>
      <p:sp>
        <p:nvSpPr>
          <p:cNvPr id="380930" name="Rectangle 2"/>
          <p:cNvSpPr>
            <a:spLocks noGrp="1" noRot="1" noChangeAspect="1" noChangeArrowheads="1"/>
          </p:cNvSpPr>
          <p:nvPr>
            <p:ph type="sldImg"/>
          </p:nvPr>
        </p:nvSpPr>
        <p:spPr>
          <a:xfrm>
            <a:off x="1130300" y="674688"/>
            <a:ext cx="4597400" cy="3448050"/>
          </a:xfrm>
          <a:solidFill>
            <a:srgbClr val="FFFFFF"/>
          </a:solidFill>
          <a:ln/>
        </p:spPr>
      </p:sp>
      <p:sp>
        <p:nvSpPr>
          <p:cNvPr id="38093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673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D592B85-1E72-4D27-9A8A-2D41C4E02610}" type="slidenum">
              <a:rPr lang="zh-CN" altLang="en-US" sz="1200">
                <a:solidFill>
                  <a:srgbClr val="000000"/>
                </a:solidFill>
              </a:rPr>
              <a:pPr eaLnBrk="1" hangingPunct="1"/>
              <a:t>27</a:t>
            </a:fld>
            <a:endParaRPr lang="en-US" altLang="zh-CN"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382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5562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0720BEA7-70B0-4854-8E5F-D59E4B7B24D2}" type="slidenum">
              <a:rPr lang="zh-CN" altLang="en-US" sz="1200">
                <a:solidFill>
                  <a:srgbClr val="000000"/>
                </a:solidFill>
              </a:rPr>
              <a:pPr eaLnBrk="1" hangingPunct="1"/>
              <a:t>28</a:t>
            </a:fld>
            <a:endParaRPr lang="en-US" altLang="zh-CN" sz="1200">
              <a:solidFill>
                <a:srgbClr val="000000"/>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9322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10</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278192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5760AE39-04A9-430F-84A9-61FB310FB317}" type="slidenum">
              <a:rPr lang="zh-CN" altLang="en-US" sz="1200">
                <a:solidFill>
                  <a:srgbClr val="000000"/>
                </a:solidFill>
              </a:rPr>
              <a:pPr eaLnBrk="1" hangingPunct="1"/>
              <a:t>29</a:t>
            </a:fld>
            <a:endParaRPr lang="en-US" altLang="zh-CN" sz="1200">
              <a:solidFill>
                <a:srgbClr val="000000"/>
              </a:solidFill>
            </a:endParaRPr>
          </a:p>
        </p:txBody>
      </p:sp>
      <p:sp>
        <p:nvSpPr>
          <p:cNvPr id="387074" name="Rectangle 2"/>
          <p:cNvSpPr>
            <a:spLocks noGrp="1" noRot="1" noChangeAspect="1" noChangeArrowheads="1"/>
          </p:cNvSpPr>
          <p:nvPr>
            <p:ph type="sldImg"/>
          </p:nvPr>
        </p:nvSpPr>
        <p:spPr>
          <a:xfrm>
            <a:off x="1130300" y="674688"/>
            <a:ext cx="4597400" cy="3448050"/>
          </a:xfrm>
          <a:solidFill>
            <a:srgbClr val="FFFFFF"/>
          </a:solidFill>
          <a:ln/>
        </p:spPr>
      </p:sp>
      <p:sp>
        <p:nvSpPr>
          <p:cNvPr id="3870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178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E026CE1-2C03-4427-88F9-93C29A1D4C5D}" type="slidenum">
              <a:rPr lang="zh-CN" altLang="en-US" sz="1200">
                <a:solidFill>
                  <a:srgbClr val="000000"/>
                </a:solidFill>
              </a:rPr>
              <a:pPr eaLnBrk="1" hangingPunct="1"/>
              <a:t>30</a:t>
            </a:fld>
            <a:endParaRPr lang="en-US" altLang="zh-CN"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5641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F3F82095-8541-4A9E-B3E3-FA153286A322}" type="slidenum">
              <a:rPr lang="zh-CN" altLang="en-US" sz="1200">
                <a:solidFill>
                  <a:srgbClr val="000000"/>
                </a:solidFill>
              </a:rPr>
              <a:pPr eaLnBrk="1" hangingPunct="1"/>
              <a:t>31</a:t>
            </a:fld>
            <a:endParaRPr lang="en-US" altLang="zh-CN" sz="1200">
              <a:solidFill>
                <a:srgbClr val="000000"/>
              </a:solidFill>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0842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defTabSz="914400" fontAlgn="base">
              <a:spcBef>
                <a:spcPct val="0"/>
              </a:spcBef>
              <a:spcAft>
                <a:spcPct val="0"/>
              </a:spcAft>
            </a:pPr>
            <a:fld id="{0D22FCF3-5149-4ED3-AD7D-03FC5A5750FF}" type="slidenum">
              <a:rPr lang="zh-CN" altLang="en-US" sz="1200" smtClean="0">
                <a:solidFill>
                  <a:srgbClr val="000000"/>
                </a:solidFill>
              </a:rPr>
              <a:pPr algn="r" defTabSz="914400" fontAlgn="base">
                <a:spcBef>
                  <a:spcPct val="0"/>
                </a:spcBef>
                <a:spcAft>
                  <a:spcPct val="0"/>
                </a:spcAft>
              </a:pPr>
              <a:t>32</a:t>
            </a:fld>
            <a:endParaRPr lang="en-US" altLang="zh-CN" sz="1200" smtClean="0">
              <a:solidFill>
                <a:srgbClr val="000000"/>
              </a:solidFill>
            </a:endParaRPr>
          </a:p>
        </p:txBody>
      </p:sp>
      <p:sp>
        <p:nvSpPr>
          <p:cNvPr id="393218" name="Rectangle 2"/>
          <p:cNvSpPr>
            <a:spLocks noGrp="1" noRot="1" noChangeAspect="1" noChangeArrowheads="1" noTextEdit="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179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F3F82095-8541-4A9E-B3E3-FA153286A322}" type="slidenum">
              <a:rPr lang="zh-CN" altLang="en-US" sz="1200">
                <a:solidFill>
                  <a:srgbClr val="000000"/>
                </a:solidFill>
              </a:rPr>
              <a:pPr eaLnBrk="1" hangingPunct="1"/>
              <a:t>33</a:t>
            </a:fld>
            <a:endParaRPr lang="en-US" altLang="zh-CN" sz="1200">
              <a:solidFill>
                <a:srgbClr val="000000"/>
              </a:solidFill>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0842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8DE3B8F7-9F16-40E6-94AB-D5D10F11A720}" type="slidenum">
              <a:rPr lang="en-US" altLang="en-US" sz="1200">
                <a:solidFill>
                  <a:srgbClr val="000000"/>
                </a:solidFill>
              </a:rPr>
              <a:pPr eaLnBrk="1" hangingPunct="1"/>
              <a:t>35</a:t>
            </a:fld>
            <a:endParaRPr lang="en-US" altLang="en-US" sz="1200">
              <a:solidFill>
                <a:srgbClr val="000000"/>
              </a:solidFill>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1990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74A04F4F-D00C-49E2-BB89-F6ABB84567D7}" type="slidenum">
              <a:rPr lang="en-US" altLang="en-US" sz="1200">
                <a:solidFill>
                  <a:srgbClr val="000000"/>
                </a:solidFill>
              </a:rPr>
              <a:pPr eaLnBrk="1" hangingPunct="1"/>
              <a:t>36</a:t>
            </a:fld>
            <a:endParaRPr lang="en-US" altLang="en-US" sz="1200">
              <a:solidFill>
                <a:srgbClr val="000000"/>
              </a:solidFill>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4305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25C84388-0BCF-407F-AE90-C4B333E02875}" type="slidenum">
              <a:rPr lang="en-US" altLang="en-US" sz="1200">
                <a:solidFill>
                  <a:srgbClr val="000000"/>
                </a:solidFill>
              </a:rPr>
              <a:pPr eaLnBrk="1" hangingPunct="1"/>
              <a:t>37</a:t>
            </a:fld>
            <a:endParaRPr lang="en-US" altLang="en-US" sz="1200">
              <a:solidFill>
                <a:srgbClr val="000000"/>
              </a:solidFill>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rPr>
              <a:t>Suppose many huge trucks rumbled around the house without ever touching it.  </a:t>
            </a:r>
          </a:p>
        </p:txBody>
      </p:sp>
    </p:spTree>
    <p:extLst>
      <p:ext uri="{BB962C8B-B14F-4D97-AF65-F5344CB8AC3E}">
        <p14:creationId xmlns:p14="http://schemas.microsoft.com/office/powerpoint/2010/main" val="3193811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9496C144-7F6D-4A72-A1E3-A70EC0E2149F}" type="slidenum">
              <a:rPr lang="en-US" altLang="en-US" sz="1200">
                <a:solidFill>
                  <a:srgbClr val="000000"/>
                </a:solidFill>
              </a:rPr>
              <a:pPr eaLnBrk="1" hangingPunct="1"/>
              <a:t>38</a:t>
            </a:fld>
            <a:endParaRPr lang="en-US" altLang="en-US" sz="1200">
              <a:solidFill>
                <a:srgbClr val="000000"/>
              </a:solidFill>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rPr>
              <a:t>Trucks like that would cause such a stir that they would destroy the very foundation of the house, causing it to collapse.</a:t>
            </a:r>
          </a:p>
        </p:txBody>
      </p:sp>
    </p:spTree>
    <p:extLst>
      <p:ext uri="{BB962C8B-B14F-4D97-AF65-F5344CB8AC3E}">
        <p14:creationId xmlns:p14="http://schemas.microsoft.com/office/powerpoint/2010/main" val="93721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41EAAE02-0DC9-4F62-BA1F-7A507D7B16E3}" type="slidenum">
              <a:rPr lang="en-US" altLang="en-US" sz="1200">
                <a:solidFill>
                  <a:srgbClr val="000000"/>
                </a:solidFill>
              </a:rPr>
              <a:pPr eaLnBrk="1" hangingPunct="1"/>
              <a:t>39</a:t>
            </a:fld>
            <a:endParaRPr lang="en-US" altLang="en-US" sz="1200">
              <a:solidFill>
                <a:srgbClr val="000000"/>
              </a:solidFill>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4364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19356D-7110-45A5-B177-0F3BD4BA1FD2}" type="slidenum">
              <a:rPr lang="en-US" altLang="zh-CN" sz="1200">
                <a:solidFill>
                  <a:srgbClr val="000000"/>
                </a:solidFill>
              </a:rPr>
              <a:pPr/>
              <a:t>11</a:t>
            </a:fld>
            <a:endParaRPr lang="en-US" altLang="zh-CN" sz="1200">
              <a:solidFill>
                <a:srgbClr val="000000"/>
              </a:solidFill>
            </a:endParaRPr>
          </a:p>
        </p:txBody>
      </p:sp>
      <p:sp>
        <p:nvSpPr>
          <p:cNvPr id="178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4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45867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10180BB0-E195-4D88-9D24-FEAC7C3301EE}" type="slidenum">
              <a:rPr lang="en-US" altLang="en-US" sz="1200">
                <a:solidFill>
                  <a:srgbClr val="000000"/>
                </a:solidFill>
              </a:rPr>
              <a:pPr eaLnBrk="1" hangingPunct="1"/>
              <a:t>40</a:t>
            </a:fld>
            <a:endParaRPr lang="en-US" altLang="en-US" sz="1200">
              <a:solidFill>
                <a:srgbClr val="000000"/>
              </a:solidFill>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29418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D5C6B3B1-92CA-431C-BE54-6A40F85E802F}" type="slidenum">
              <a:rPr lang="en-US" altLang="en-US" sz="1200">
                <a:solidFill>
                  <a:srgbClr val="000000"/>
                </a:solidFill>
              </a:rPr>
              <a:pPr eaLnBrk="1" hangingPunct="1"/>
              <a:t>41</a:t>
            </a:fld>
            <a:endParaRPr lang="en-US" altLang="en-US" sz="1200">
              <a:solidFill>
                <a:srgbClr val="000000"/>
              </a:solidFill>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4251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438D48C1-7EC4-4B34-AED1-F5EB8F033DA5}" type="slidenum">
              <a:rPr lang="en-US" altLang="en-US" sz="1200">
                <a:solidFill>
                  <a:srgbClr val="000000"/>
                </a:solidFill>
              </a:rPr>
              <a:pPr eaLnBrk="1" hangingPunct="1"/>
              <a:t>42</a:t>
            </a:fld>
            <a:endParaRPr lang="en-US" altLang="en-US" sz="1200">
              <a:solidFill>
                <a:srgbClr val="000000"/>
              </a:solidFill>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78450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E952DABD-EB26-4129-8EB4-BD5954A3D8C3}" type="slidenum">
              <a:rPr lang="en-US" altLang="en-US" sz="1200">
                <a:solidFill>
                  <a:srgbClr val="000000"/>
                </a:solidFill>
              </a:rPr>
              <a:pPr eaLnBrk="1" hangingPunct="1"/>
              <a:t>43</a:t>
            </a:fld>
            <a:endParaRPr lang="en-US" altLang="en-US" sz="1200">
              <a:solidFill>
                <a:srgbClr val="000000"/>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0037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2D73CF2B-0484-4554-9EBF-40F56AB9412C}" type="slidenum">
              <a:rPr lang="en-US" altLang="en-US" sz="1200">
                <a:solidFill>
                  <a:srgbClr val="000000"/>
                </a:solidFill>
              </a:rPr>
              <a:pPr eaLnBrk="1" hangingPunct="1"/>
              <a:t>44</a:t>
            </a:fld>
            <a:endParaRPr lang="en-US" altLang="en-US" sz="1200">
              <a:solidFill>
                <a:srgbClr val="000000"/>
              </a:solidFill>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56689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3D5B85-C5D0-B34E-9AE1-A59B2F70A501}" type="slidenum">
              <a:rPr lang="en-US" sz="1200">
                <a:solidFill>
                  <a:srgbClr val="FFFFFF"/>
                </a:solidFill>
              </a:rPr>
              <a:pPr/>
              <a:t>45</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949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5970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209C0C-D492-B74E-9101-32DB4AC61C59}" type="slidenum">
              <a:rPr lang="en-US" sz="1200">
                <a:solidFill>
                  <a:srgbClr val="FFFFFF"/>
                </a:solidFill>
              </a:rPr>
              <a:pPr/>
              <a:t>46</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065549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02F9459E-F18A-4357-A3FB-BB46558F6F20}" type="slidenum">
              <a:rPr lang="en-US" altLang="en-US" sz="1200">
                <a:solidFill>
                  <a:srgbClr val="000000"/>
                </a:solidFill>
              </a:rPr>
              <a:pPr eaLnBrk="1" hangingPunct="1"/>
              <a:t>47</a:t>
            </a:fld>
            <a:endParaRPr lang="en-US" altLang="en-US" sz="1200">
              <a:solidFill>
                <a:srgbClr val="000000"/>
              </a:solidFill>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5896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A718275C-884C-4E9C-B149-B2B1CDD904F3}" type="slidenum">
              <a:rPr lang="en-US" altLang="en-US" sz="1200">
                <a:solidFill>
                  <a:srgbClr val="000000"/>
                </a:solidFill>
              </a:rPr>
              <a:pPr eaLnBrk="1" hangingPunct="1"/>
              <a:t>48</a:t>
            </a:fld>
            <a:endParaRPr lang="en-US" altLang="en-US" sz="1200">
              <a:solidFill>
                <a:srgbClr val="000000"/>
              </a:solidFill>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38665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EE8FE46-5735-FE40-87BB-98D97D8ADD51}" type="slidenum">
              <a:rPr lang="zh-CN" altLang="en-US" sz="1200">
                <a:solidFill>
                  <a:srgbClr val="000000"/>
                </a:solidFill>
              </a:rPr>
              <a:pPr eaLnBrk="1" hangingPunct="1"/>
              <a:t>49</a:t>
            </a:fld>
            <a:endParaRPr lang="en-US" altLang="zh-CN" sz="1200">
              <a:solidFill>
                <a:srgbClr val="000000"/>
              </a:solidFill>
            </a:endParaRPr>
          </a:p>
        </p:txBody>
      </p:sp>
      <p:sp>
        <p:nvSpPr>
          <p:cNvPr id="417794" name="Rectangle 2"/>
          <p:cNvSpPr>
            <a:spLocks noGrp="1" noRot="1" noChangeAspect="1" noChangeArrowheads="1" noTextEdit="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zh-CN" altLang="en-US" sz="2400">
              <a:latin typeface="Arial" charset="0"/>
              <a:cs typeface="Geneva" charset="0"/>
            </a:endParaRPr>
          </a:p>
        </p:txBody>
      </p:sp>
    </p:spTree>
    <p:extLst>
      <p:ext uri="{BB962C8B-B14F-4D97-AF65-F5344CB8AC3E}">
        <p14:creationId xmlns:p14="http://schemas.microsoft.com/office/powerpoint/2010/main" val="130315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39F1BD-98C8-41BF-B0C5-B49A0BDE147F}" type="slidenum">
              <a:rPr lang="en-US" altLang="zh-CN" sz="1200">
                <a:solidFill>
                  <a:srgbClr val="000000"/>
                </a:solidFill>
              </a:rPr>
              <a:pPr/>
              <a:t>12</a:t>
            </a:fld>
            <a:endParaRPr lang="en-US" altLang="zh-CN" sz="1200">
              <a:solidFill>
                <a:srgbClr val="000000"/>
              </a:solidFill>
            </a:endParaRPr>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6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3913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3169A2-EA5E-E74C-B18D-31EA55807D47}" type="slidenum">
              <a:rPr lang="en-US" sz="1200">
                <a:solidFill>
                  <a:srgbClr val="FFFFFF"/>
                </a:solidFill>
              </a:rPr>
              <a:pPr/>
              <a:t>50</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6842A-525B-6549-B19D-A9B58F0E52F4}" type="slidenum">
              <a:rPr lang="en-US" sz="1200">
                <a:solidFill>
                  <a:srgbClr val="000000"/>
                </a:solidFill>
              </a:rPr>
              <a:pPr eaLnBrk="1" hangingPunct="1"/>
              <a:t>51</a:t>
            </a:fld>
            <a:endParaRPr lang="en-US" sz="1200">
              <a:solidFill>
                <a:srgbClr val="000000"/>
              </a:solidFill>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1503817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9A5D661-77BA-4F34-9F25-925FA1124DDF}" type="slidenum">
              <a:rPr lang="en-US" altLang="en-US" sz="1200">
                <a:solidFill>
                  <a:srgbClr val="000000"/>
                </a:solidFill>
              </a:rPr>
              <a:pPr/>
              <a:t>52</a:t>
            </a:fld>
            <a:endParaRPr lang="en-US" altLang="en-US" sz="1200">
              <a:solidFill>
                <a:srgbClr val="000000"/>
              </a:solidFill>
            </a:endParaRPr>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3546852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ACE72FD-5E34-6646-90E3-F56D0A7E7448}" type="slidenum">
              <a:rPr lang="en-US" sz="1200">
                <a:solidFill>
                  <a:prstClr val="black"/>
                </a:solidFill>
              </a:rPr>
              <a:pPr/>
              <a:t>53</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689814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2D87BA6-0F51-4E34-A82D-67CE53670299}" type="slidenum">
              <a:rPr lang="en-US" altLang="en-US" sz="1200">
                <a:solidFill>
                  <a:srgbClr val="000000"/>
                </a:solidFill>
              </a:rPr>
              <a:pPr/>
              <a:t>54</a:t>
            </a:fld>
            <a:endParaRPr lang="en-US" altLang="en-US" sz="1200">
              <a:solidFill>
                <a:srgbClr val="000000"/>
              </a:solidFill>
            </a:endParaRPr>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2006678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001F69D-2998-4007-8176-A3C5685B5644}" type="slidenum">
              <a:rPr lang="en-US" altLang="en-US" sz="1200">
                <a:solidFill>
                  <a:srgbClr val="000000"/>
                </a:solidFill>
              </a:rPr>
              <a:pPr/>
              <a:t>55</a:t>
            </a:fld>
            <a:endParaRPr lang="en-US" altLang="en-US" sz="1200">
              <a:solidFill>
                <a:srgbClr val="000000"/>
              </a:solidFill>
            </a:endParaRPr>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4025452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A097644-BDD6-441A-A72B-3C8A03F1D509}" type="slidenum">
              <a:rPr lang="en-US" altLang="en-US" sz="1200">
                <a:solidFill>
                  <a:srgbClr val="000000"/>
                </a:solidFill>
              </a:rPr>
              <a:pPr/>
              <a:t>56</a:t>
            </a:fld>
            <a:endParaRPr lang="en-US" altLang="en-US" sz="1200">
              <a:solidFill>
                <a:srgbClr val="000000"/>
              </a:solidFill>
            </a:endParaRPr>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117916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D01DC04-CFD6-4A8E-8B6E-137D670F4D6D}" type="slidenum">
              <a:rPr lang="en-US" altLang="en-US" sz="1200">
                <a:solidFill>
                  <a:srgbClr val="000000"/>
                </a:solidFill>
              </a:rPr>
              <a:pPr/>
              <a:t>57</a:t>
            </a:fld>
            <a:endParaRPr lang="en-US" altLang="en-US" sz="1200">
              <a:solidFill>
                <a:srgbClr val="000000"/>
              </a:solidFill>
            </a:endParaRPr>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3999013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A9FC4A62-7037-4F76-8700-0C53490F0F5C}" type="slidenum">
              <a:rPr lang="en-US" altLang="en-US" sz="1200">
                <a:solidFill>
                  <a:srgbClr val="000000"/>
                </a:solidFill>
              </a:rPr>
              <a:pPr/>
              <a:t>58</a:t>
            </a:fld>
            <a:endParaRPr lang="en-US" altLang="en-US" sz="1200">
              <a:solidFill>
                <a:srgbClr val="000000"/>
              </a:solidFill>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r>
              <a:rPr lang="en-US" smtClean="0">
                <a:ea typeface="ＭＳ Ｐゴシック" charset="0"/>
                <a:cs typeface="+mn-cs"/>
              </a:rPr>
              <a:t>http://www.wholesomewords.org/missions/giants/biocarey2.html</a:t>
            </a:r>
          </a:p>
        </p:txBody>
      </p:sp>
    </p:spTree>
    <p:extLst>
      <p:ext uri="{BB962C8B-B14F-4D97-AF65-F5344CB8AC3E}">
        <p14:creationId xmlns:p14="http://schemas.microsoft.com/office/powerpoint/2010/main" val="3682826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CC110C8-7DEA-46F5-8B92-BE5FAE2821CB}" type="slidenum">
              <a:rPr lang="en-US" altLang="en-US" sz="1200">
                <a:solidFill>
                  <a:srgbClr val="000000"/>
                </a:solidFill>
              </a:rPr>
              <a:pPr/>
              <a:t>59</a:t>
            </a:fld>
            <a:endParaRPr lang="en-US" altLang="en-US" sz="1200">
              <a:solidFill>
                <a:srgbClr val="000000"/>
              </a:solidFill>
            </a:endParaRPr>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197435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EE4369-7D4E-4E7F-ADC1-F591CFA4962C}" type="slidenum">
              <a:rPr lang="en-US" altLang="zh-CN" sz="1200">
                <a:solidFill>
                  <a:srgbClr val="000000"/>
                </a:solidFill>
              </a:rPr>
              <a:pPr/>
              <a:t>13</a:t>
            </a:fld>
            <a:endParaRPr lang="en-US" altLang="zh-CN" sz="1200">
              <a:solidFill>
                <a:srgbClr val="000000"/>
              </a:solidFill>
            </a:endParaRPr>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8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0177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6D7DEAFD-D23C-44FE-B8DF-4E973B2BBA1E}" type="slidenum">
              <a:rPr lang="en-US" altLang="en-US" sz="1200">
                <a:solidFill>
                  <a:srgbClr val="000000"/>
                </a:solidFill>
              </a:rPr>
              <a:pPr/>
              <a:t>60</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3341759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A93063C-9DEB-4FE1-8930-982AAEFA94C6}" type="slidenum">
              <a:rPr lang="en-US" altLang="en-US" sz="1200">
                <a:solidFill>
                  <a:prstClr val="black"/>
                </a:solidFill>
              </a:rPr>
              <a:pPr/>
              <a:t>61</a:t>
            </a:fld>
            <a:endParaRPr lang="en-US" altLang="en-US" sz="1200">
              <a:solidFill>
                <a:prstClr val="black"/>
              </a:solidFill>
            </a:endParaRP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1098268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2A2803A2-2988-4822-92FD-F210FFB9BFAA}" type="slidenum">
              <a:rPr lang="en-US" altLang="en-US" sz="1200">
                <a:solidFill>
                  <a:prstClr val="black"/>
                </a:solidFill>
              </a:rPr>
              <a:pPr/>
              <a:t>62</a:t>
            </a:fld>
            <a:endParaRPr lang="en-US" altLang="en-US" sz="1200">
              <a:solidFill>
                <a:prstClr val="black"/>
              </a:solidFill>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1838465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A460BE2-B6B0-44F5-AACD-BB17D23A6EDF}" type="slidenum">
              <a:rPr lang="en-US" altLang="en-US" sz="1200">
                <a:solidFill>
                  <a:prstClr val="black"/>
                </a:solidFill>
              </a:rPr>
              <a:pPr/>
              <a:t>63</a:t>
            </a:fld>
            <a:endParaRPr lang="en-US" altLang="en-US" sz="1200">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628029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6842A-525B-6549-B19D-A9B58F0E52F4}" type="slidenum">
              <a:rPr lang="en-US" sz="1200">
                <a:solidFill>
                  <a:srgbClr val="000000"/>
                </a:solidFill>
              </a:rPr>
              <a:pPr eaLnBrk="1" hangingPunct="1"/>
              <a:t>64</a:t>
            </a:fld>
            <a:endParaRPr lang="en-US" sz="1200">
              <a:solidFill>
                <a:srgbClr val="000000"/>
              </a:solidFill>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401061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defTabSz="914400" eaLnBrk="1" fontAlgn="base" hangingPunct="1">
              <a:spcBef>
                <a:spcPct val="0"/>
              </a:spcBef>
              <a:spcAft>
                <a:spcPct val="0"/>
              </a:spcAft>
            </a:pPr>
            <a:fld id="{F166B0B7-CACD-EF4C-8EEB-CC50627152A7}" type="slidenum">
              <a:rPr lang="en-US" altLang="zh-CN" sz="1200" b="1">
                <a:latin typeface="Arial" charset="0"/>
              </a:rPr>
              <a:pPr algn="r" defTabSz="914400" eaLnBrk="1" fontAlgn="base" hangingPunct="1">
                <a:spcBef>
                  <a:spcPct val="0"/>
                </a:spcBef>
                <a:spcAft>
                  <a:spcPct val="0"/>
                </a:spcAft>
              </a:pPr>
              <a:t>65</a:t>
            </a:fld>
            <a:endParaRPr lang="en-US" altLang="zh-CN" sz="1200" b="1">
              <a:latin typeface="Arial" charset="0"/>
            </a:endParaRPr>
          </a:p>
        </p:txBody>
      </p:sp>
      <p:sp>
        <p:nvSpPr>
          <p:cNvPr id="123289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2900" name="Rectangle 3"/>
          <p:cNvSpPr>
            <a:spLocks noGrp="1" noChangeArrowheads="1"/>
          </p:cNvSpPr>
          <p:nvPr>
            <p:ph type="body" idx="1"/>
          </p:nvPr>
        </p:nvSpPr>
        <p:spPr>
          <a:xfrm>
            <a:off x="914400" y="4343400"/>
            <a:ext cx="5029200" cy="4114800"/>
          </a:xfrm>
        </p:spPr>
        <p:txBody>
          <a:bodyPr/>
          <a:lstStyle/>
          <a:p>
            <a:pPr eaLnBrk="1" hangingPunct="1">
              <a:defRPr/>
            </a:pPr>
            <a:endParaRPr lang="en-US" altLang="zh-CN" smtClean="0">
              <a:ea typeface="宋体" charset="0"/>
              <a:cs typeface="宋体" charset="0"/>
            </a:endParaRPr>
          </a:p>
        </p:txBody>
      </p:sp>
    </p:spTree>
    <p:extLst>
      <p:ext uri="{BB962C8B-B14F-4D97-AF65-F5344CB8AC3E}">
        <p14:creationId xmlns:p14="http://schemas.microsoft.com/office/powerpoint/2010/main" val="962201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011" fontAlgn="base">
              <a:spcBef>
                <a:spcPct val="0"/>
              </a:spcBef>
              <a:spcAft>
                <a:spcPct val="0"/>
              </a:spcAft>
            </a:pPr>
            <a:fld id="{F3E7A7DF-D51E-47ED-835B-5A3ABB30E9A6}" type="slidenum">
              <a:rPr lang="en-US" altLang="zh-CN" sz="1200">
                <a:solidFill>
                  <a:srgbClr val="000000"/>
                </a:solidFill>
                <a:latin typeface="Calibri"/>
                <a:ea typeface="MS PGothic" pitchFamily="34" charset="-128"/>
              </a:rPr>
              <a:pPr algn="r" defTabSz="457011" fontAlgn="base">
                <a:spcBef>
                  <a:spcPct val="0"/>
                </a:spcBef>
                <a:spcAft>
                  <a:spcPct val="0"/>
                </a:spcAft>
              </a:pPr>
              <a:t>67</a:t>
            </a:fld>
            <a:endParaRPr lang="en-US" altLang="zh-CN" sz="1200">
              <a:solidFill>
                <a:srgbClr val="000000"/>
              </a:solidFill>
              <a:latin typeface="Calibri"/>
              <a:ea typeface="MS PGothic" pitchFamily="34" charset="-128"/>
            </a:endParaRPr>
          </a:p>
        </p:txBody>
      </p:sp>
      <p:sp>
        <p:nvSpPr>
          <p:cNvPr id="178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a:lstStyle/>
          <a:p>
            <a:pPr defTabSz="457200" eaLnBrk="1" hangingPunct="1">
              <a:spcBef>
                <a:spcPct val="0"/>
              </a:spcBef>
            </a:pPr>
            <a:r>
              <a:rPr lang="en-US" altLang="zh-CN" smtClean="0">
                <a:latin typeface="Times New Roman" pitchFamily="18"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extLst>
      <p:ext uri="{BB962C8B-B14F-4D97-AF65-F5344CB8AC3E}">
        <p14:creationId xmlns:p14="http://schemas.microsoft.com/office/powerpoint/2010/main" val="541433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2113220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pPr>
              <a:buClr>
                <a:srgbClr val="0000FF"/>
              </a:buClr>
            </a:pPr>
            <a:fld id="{5CAC075A-AE3B-4CBB-9B3F-E346DB2364FC}" type="slidenum">
              <a:rPr lang="en-US" altLang="zh-CN">
                <a:solidFill>
                  <a:srgbClr val="000000"/>
                </a:solidFill>
                <a:latin typeface="Calibri"/>
                <a:ea typeface="宋体"/>
              </a:rPr>
              <a:pPr>
                <a:buClr>
                  <a:srgbClr val="0000FF"/>
                </a:buClr>
              </a:pPr>
              <a:t>69</a:t>
            </a:fld>
            <a:endParaRPr lang="en-US" altLang="zh-CN">
              <a:solidFill>
                <a:srgbClr val="000000"/>
              </a:solidFill>
              <a:latin typeface="Calibri"/>
              <a:ea typeface="宋体"/>
            </a:endParaRPr>
          </a:p>
        </p:txBody>
      </p:sp>
      <p:sp>
        <p:nvSpPr>
          <p:cNvPr id="227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1" name="Rectangle 3"/>
          <p:cNvSpPr>
            <a:spLocks noGrp="1" noChangeArrowheads="1"/>
          </p:cNvSpPr>
          <p:nvPr>
            <p:ph type="body" idx="1"/>
          </p:nvPr>
        </p:nvSpPr>
        <p:spPr bwMode="auto">
          <a:noFill/>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44794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bwMode="auto">
          <a:noFill/>
          <a:ln>
            <a:miter lim="800000"/>
            <a:headEnd/>
            <a:tailEnd/>
          </a:ln>
        </p:spPr>
        <p:txBody>
          <a:bodyPr/>
          <a:lstStyle/>
          <a:p>
            <a:pPr>
              <a:buClr>
                <a:srgbClr val="0000FF"/>
              </a:buClr>
            </a:pPr>
            <a:fld id="{219A4B02-5C9C-45B4-92F2-D8998542F6A2}" type="slidenum">
              <a:rPr lang="en-US" altLang="zh-CN">
                <a:solidFill>
                  <a:srgbClr val="000000"/>
                </a:solidFill>
                <a:latin typeface="Arial" pitchFamily="34" charset="0"/>
                <a:ea typeface="宋体"/>
              </a:rPr>
              <a:pPr>
                <a:buClr>
                  <a:srgbClr val="0000FF"/>
                </a:buClr>
              </a:pPr>
              <a:t>70</a:t>
            </a:fld>
            <a:endParaRPr lang="en-US" altLang="zh-CN">
              <a:solidFill>
                <a:srgbClr val="000000"/>
              </a:solidFill>
              <a:latin typeface="Arial" pitchFamily="34" charset="0"/>
              <a:ea typeface="宋体"/>
            </a:endParaRPr>
          </a:p>
        </p:txBody>
      </p:sp>
      <p:sp>
        <p:nvSpPr>
          <p:cNvPr id="229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79" name="Rectangle 3"/>
          <p:cNvSpPr>
            <a:spLocks noGrp="1" noChangeArrowheads="1"/>
          </p:cNvSpPr>
          <p:nvPr>
            <p:ph type="body" idx="1"/>
          </p:nvPr>
        </p:nvSpPr>
        <p:spPr bwMode="auto">
          <a:noFill/>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172159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6842A-525B-6549-B19D-A9B58F0E52F4}" type="slidenum">
              <a:rPr lang="en-US" sz="1200">
                <a:solidFill>
                  <a:srgbClr val="000000"/>
                </a:solidFill>
              </a:rPr>
              <a:pPr eaLnBrk="1" hangingPunct="1"/>
              <a:t>15</a:t>
            </a:fld>
            <a:endParaRPr lang="en-US" sz="1200">
              <a:solidFill>
                <a:srgbClr val="000000"/>
              </a:solidFill>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3301913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pPr>
              <a:buClr>
                <a:srgbClr val="0000FF"/>
              </a:buClr>
            </a:pPr>
            <a:fld id="{EE3C2C14-BD10-41C4-A131-1E57F61645FD}" type="slidenum">
              <a:rPr lang="en-US" altLang="zh-CN">
                <a:solidFill>
                  <a:srgbClr val="000000"/>
                </a:solidFill>
                <a:latin typeface="Arial" pitchFamily="34" charset="0"/>
                <a:ea typeface="宋体"/>
              </a:rPr>
              <a:pPr>
                <a:buClr>
                  <a:srgbClr val="0000FF"/>
                </a:buClr>
              </a:pPr>
              <a:t>71</a:t>
            </a:fld>
            <a:endParaRPr lang="en-US" altLang="zh-CN">
              <a:solidFill>
                <a:srgbClr val="000000"/>
              </a:solidFill>
              <a:latin typeface="Arial" pitchFamily="34" charset="0"/>
              <a:ea typeface="宋体"/>
            </a:endParaRPr>
          </a:p>
        </p:txBody>
      </p:sp>
      <p:sp>
        <p:nvSpPr>
          <p:cNvPr id="2314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3647533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a:lstStyle/>
          <a:p>
            <a:pPr>
              <a:buClr>
                <a:srgbClr val="0000FF"/>
              </a:buClr>
            </a:pPr>
            <a:fld id="{D9840616-A416-4FE7-9CC5-58760171E879}" type="slidenum">
              <a:rPr lang="en-US" altLang="zh-CN">
                <a:solidFill>
                  <a:srgbClr val="000000"/>
                </a:solidFill>
                <a:latin typeface="Calibri"/>
                <a:ea typeface="宋体"/>
              </a:rPr>
              <a:pPr>
                <a:buClr>
                  <a:srgbClr val="0000FF"/>
                </a:buClr>
              </a:pPr>
              <a:t>72</a:t>
            </a:fld>
            <a:endParaRPr lang="en-US" altLang="zh-CN">
              <a:solidFill>
                <a:srgbClr val="000000"/>
              </a:solidFill>
              <a:latin typeface="Calibri"/>
              <a:ea typeface="宋体"/>
            </a:endParaRPr>
          </a:p>
        </p:txBody>
      </p:sp>
      <p:sp>
        <p:nvSpPr>
          <p:cNvPr id="241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1667" name="Rectangle 3"/>
          <p:cNvSpPr>
            <a:spLocks noGrp="1" noChangeArrowheads="1"/>
          </p:cNvSpPr>
          <p:nvPr>
            <p:ph type="body" idx="1"/>
          </p:nvPr>
        </p:nvSpPr>
        <p:spPr bwMode="auto">
          <a:noFill/>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1752096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a:lstStyle/>
          <a:p>
            <a:pPr>
              <a:buClr>
                <a:srgbClr val="0000FF"/>
              </a:buClr>
            </a:pPr>
            <a:fld id="{14C0D38A-628F-4798-AFB8-005D500C5575}" type="slidenum">
              <a:rPr lang="en-US" altLang="zh-CN">
                <a:solidFill>
                  <a:srgbClr val="000000"/>
                </a:solidFill>
                <a:latin typeface="Calibri"/>
                <a:ea typeface="宋体"/>
              </a:rPr>
              <a:pPr>
                <a:buClr>
                  <a:srgbClr val="0000FF"/>
                </a:buClr>
              </a:pPr>
              <a:t>73</a:t>
            </a:fld>
            <a:endParaRPr lang="en-US" altLang="zh-CN">
              <a:solidFill>
                <a:srgbClr val="000000"/>
              </a:solidFill>
              <a:latin typeface="Calibri"/>
              <a:ea typeface="宋体"/>
            </a:endParaRPr>
          </a:p>
        </p:txBody>
      </p:sp>
      <p:sp>
        <p:nvSpPr>
          <p:cNvPr id="24371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zh-CN" smtClean="0">
                <a:latin typeface="Times New Roman" pitchFamily="18" charset="0"/>
                <a:ea typeface="MS PGothic" pitchFamily="34" charset="-128"/>
              </a:rPr>
              <a:t>Romans loved Caesarea, considering it a model city.</a:t>
            </a:r>
          </a:p>
          <a:p>
            <a:pPr eaLnBrk="1" hangingPunct="1">
              <a:spcBef>
                <a:spcPct val="0"/>
              </a:spcBef>
            </a:pPr>
            <a:r>
              <a:rPr lang="en-US" altLang="zh-CN" smtClean="0">
                <a:latin typeface="Times New Roman" pitchFamily="18" charset="0"/>
                <a:ea typeface="MS PGothic" pitchFamily="34" charset="-128"/>
              </a:rPr>
              <a:t>Jews despised it as the unclean capital of their conquerors</a:t>
            </a:r>
          </a:p>
          <a:p>
            <a:pPr eaLnBrk="1" hangingPunct="1">
              <a:spcBef>
                <a:spcPct val="0"/>
              </a:spcBef>
            </a:pPr>
            <a:r>
              <a:rPr lang="en-US" altLang="zh-CN" smtClean="0">
                <a:latin typeface="Times New Roman" pitchFamily="18" charset="0"/>
                <a:ea typeface="MS PGothic" pitchFamily="34" charset="-128"/>
              </a:rPr>
              <a:t>Yet Peter willingly went there as he saw God initiating change!</a:t>
            </a:r>
          </a:p>
        </p:txBody>
      </p:sp>
    </p:spTree>
    <p:extLst>
      <p:ext uri="{BB962C8B-B14F-4D97-AF65-F5344CB8AC3E}">
        <p14:creationId xmlns:p14="http://schemas.microsoft.com/office/powerpoint/2010/main" val="314775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ln>
            <a:miter lim="800000"/>
            <a:headEnd/>
            <a:tailEnd/>
          </a:ln>
        </p:spPr>
        <p:txBody>
          <a:bodyPr/>
          <a:lstStyle/>
          <a:p>
            <a:pPr>
              <a:buClr>
                <a:srgbClr val="0000FF"/>
              </a:buClr>
            </a:pPr>
            <a:fld id="{D61780DE-5F7E-4901-9BA4-129BA6D452BB}" type="slidenum">
              <a:rPr lang="en-US" altLang="zh-CN">
                <a:solidFill>
                  <a:srgbClr val="000000"/>
                </a:solidFill>
                <a:latin typeface="Calibri"/>
                <a:ea typeface="宋体"/>
              </a:rPr>
              <a:pPr>
                <a:buClr>
                  <a:srgbClr val="0000FF"/>
                </a:buClr>
              </a:pPr>
              <a:t>74</a:t>
            </a:fld>
            <a:endParaRPr lang="en-US" altLang="zh-CN">
              <a:solidFill>
                <a:srgbClr val="000000"/>
              </a:solidFill>
              <a:latin typeface="Calibri"/>
              <a:ea typeface="宋体"/>
            </a:endParaRPr>
          </a:p>
        </p:txBody>
      </p:sp>
      <p:sp>
        <p:nvSpPr>
          <p:cNvPr id="245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3" name="Rectangle 3"/>
          <p:cNvSpPr>
            <a:spLocks noGrp="1" noChangeArrowheads="1"/>
          </p:cNvSpPr>
          <p:nvPr>
            <p:ph type="body" idx="1"/>
          </p:nvPr>
        </p:nvSpPr>
        <p:spPr bwMode="auto">
          <a:noFill/>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2517530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ln>
            <a:miter lim="800000"/>
            <a:headEnd/>
            <a:tailEnd/>
          </a:ln>
        </p:spPr>
        <p:txBody>
          <a:bodyPr/>
          <a:lstStyle/>
          <a:p>
            <a:pPr>
              <a:buClr>
                <a:srgbClr val="0000FF"/>
              </a:buClr>
            </a:pPr>
            <a:fld id="{018F1C76-48E2-4A4E-A49D-695D918D109D}" type="slidenum">
              <a:rPr lang="en-US" altLang="zh-CN">
                <a:solidFill>
                  <a:srgbClr val="000000"/>
                </a:solidFill>
                <a:latin typeface="Arial" pitchFamily="34" charset="0"/>
                <a:ea typeface="宋体"/>
              </a:rPr>
              <a:pPr>
                <a:buClr>
                  <a:srgbClr val="0000FF"/>
                </a:buClr>
              </a:pPr>
              <a:t>75</a:t>
            </a:fld>
            <a:endParaRPr lang="en-US" altLang="zh-CN">
              <a:solidFill>
                <a:srgbClr val="000000"/>
              </a:solidFill>
              <a:latin typeface="Arial" pitchFamily="34" charset="0"/>
              <a:ea typeface="宋体"/>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1" name="Rectangle 3"/>
          <p:cNvSpPr>
            <a:spLocks noGrp="1" noChangeArrowheads="1"/>
          </p:cNvSpPr>
          <p:nvPr>
            <p:ph type="body" idx="1"/>
          </p:nvPr>
        </p:nvSpPr>
        <p:spPr bwMode="auto">
          <a:noFill/>
        </p:spPr>
        <p:txBody>
          <a:bodyPr/>
          <a:lstStyle/>
          <a:p>
            <a:pPr eaLnBrk="1" hangingPunct="1">
              <a:spcBef>
                <a:spcPct val="0"/>
              </a:spcBef>
            </a:pPr>
            <a:endParaRPr lang="en-US" smtClean="0">
              <a:latin typeface="Times New Roman" pitchFamily="18" charset="0"/>
              <a:ea typeface="MS PGothic" pitchFamily="34" charset="-128"/>
            </a:endParaRPr>
          </a:p>
        </p:txBody>
      </p:sp>
    </p:spTree>
    <p:extLst>
      <p:ext uri="{BB962C8B-B14F-4D97-AF65-F5344CB8AC3E}">
        <p14:creationId xmlns:p14="http://schemas.microsoft.com/office/powerpoint/2010/main" val="1347850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C4C760FF-B7C1-B149-A0B7-EFAC26109F32}"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77</a:t>
            </a:fld>
            <a:endParaRPr lang="en-US" sz="1200" smtClean="0">
              <a:solidFill>
                <a:srgbClr val="1F497D"/>
              </a:solidFill>
              <a:latin typeface="Times New Roman" charset="0"/>
              <a:ea typeface="Osaka" charset="0"/>
              <a:cs typeface="Osaka" charset="0"/>
            </a:endParaRPr>
          </a:p>
        </p:txBody>
      </p:sp>
      <p:sp>
        <p:nvSpPr>
          <p:cNvPr id="289794" name="Rectangle 2"/>
          <p:cNvSpPr>
            <a:spLocks noGrp="1" noRot="1" noChangeAspect="1" noChangeArrowheads="1" noTextEdit="1"/>
          </p:cNvSpPr>
          <p:nvPr>
            <p:ph type="sldImg"/>
          </p:nvPr>
        </p:nvSpPr>
        <p:spPr>
          <a:solidFill>
            <a:srgbClr val="FFFFFF"/>
          </a:solidFill>
          <a:ln/>
        </p:spPr>
      </p:sp>
      <p:sp>
        <p:nvSpPr>
          <p:cNvPr id="2897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1012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877EFB0-1A89-B349-9B06-F9A5E9C983C8}"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78</a:t>
            </a:fld>
            <a:endParaRPr lang="en-US" sz="1200" smtClean="0">
              <a:solidFill>
                <a:srgbClr val="1F497D"/>
              </a:solidFill>
              <a:latin typeface="Times New Roman" charset="0"/>
              <a:ea typeface="Osaka" charset="0"/>
              <a:cs typeface="Osaka" charset="0"/>
            </a:endParaRPr>
          </a:p>
        </p:txBody>
      </p:sp>
      <p:sp>
        <p:nvSpPr>
          <p:cNvPr id="291842" name="Rectangle 2"/>
          <p:cNvSpPr>
            <a:spLocks noGrp="1" noRot="1" noChangeAspect="1" noChangeArrowheads="1" noTextEdit="1"/>
          </p:cNvSpPr>
          <p:nvPr>
            <p:ph type="sldImg"/>
          </p:nvPr>
        </p:nvSpPr>
        <p:spPr>
          <a:solidFill>
            <a:srgbClr val="FFFFFF"/>
          </a:solidFill>
          <a:ln/>
        </p:spPr>
      </p:sp>
      <p:sp>
        <p:nvSpPr>
          <p:cNvPr id="2918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7112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0955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F40BB4E-3581-2448-BDB1-A1662EF740E7}" type="slidenum">
              <a:rPr lang="en-US" sz="1200">
                <a:solidFill>
                  <a:srgbClr val="000000"/>
                </a:solidFill>
              </a:rPr>
              <a:pPr eaLnBrk="1" hangingPunct="1"/>
              <a:t>80</a:t>
            </a:fld>
            <a:endParaRPr lang="en-US" sz="1200">
              <a:solidFill>
                <a:srgbClr val="000000"/>
              </a:solidFill>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6935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81</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495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2F4511-DBFE-3449-8193-019A942314D6}" type="slidenum">
              <a:rPr lang="en-US" sz="1200">
                <a:solidFill>
                  <a:srgbClr val="FFFFFF"/>
                </a:solidFill>
              </a:rPr>
              <a:pPr/>
              <a:t>16</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2208804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819B9BE-5CC2-9942-ACCA-69B4482EBE62}"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82</a:t>
            </a:fld>
            <a:endParaRPr lang="en-US" sz="1200" smtClean="0">
              <a:solidFill>
                <a:srgbClr val="1F497D"/>
              </a:solidFill>
              <a:latin typeface="Times New Roman" charset="0"/>
              <a:ea typeface="Osaka" charset="0"/>
              <a:cs typeface="Osaka" charset="0"/>
            </a:endParaRPr>
          </a:p>
        </p:txBody>
      </p:sp>
      <p:sp>
        <p:nvSpPr>
          <p:cNvPr id="297986" name="Rectangle 2"/>
          <p:cNvSpPr>
            <a:spLocks noGrp="1" noRot="1" noChangeAspect="1" noChangeArrowheads="1" noTextEdit="1"/>
          </p:cNvSpPr>
          <p:nvPr>
            <p:ph type="sldImg"/>
          </p:nvPr>
        </p:nvSpPr>
        <p:spPr>
          <a:solidFill>
            <a:srgbClr val="FFFFFF"/>
          </a:solidFill>
          <a:ln/>
        </p:spPr>
      </p:sp>
      <p:sp>
        <p:nvSpPr>
          <p:cNvPr id="29798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11392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DA8F432C-38D4-3541-BC13-99E2F2054F28}"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83</a:t>
            </a:fld>
            <a:endParaRPr lang="en-US" sz="1200" smtClean="0">
              <a:solidFill>
                <a:srgbClr val="1F497D"/>
              </a:solidFill>
              <a:latin typeface="Times New Roman" charset="0"/>
              <a:ea typeface="Osaka" charset="0"/>
              <a:cs typeface="Osaka" charset="0"/>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9490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5BE698F7-20D8-E343-93D5-419EE66307BE}"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84</a:t>
            </a:fld>
            <a:endParaRPr lang="en-US" sz="1200" smtClean="0">
              <a:solidFill>
                <a:srgbClr val="1F497D"/>
              </a:solidFill>
              <a:latin typeface="Times New Roman" charset="0"/>
              <a:ea typeface="Osaka" charset="0"/>
              <a:cs typeface="Osaka"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83124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31810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E650E896-979C-D840-8C55-18DB11A4DCF2}"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86</a:t>
            </a:fld>
            <a:endParaRPr lang="en-US" sz="1200" smtClean="0">
              <a:solidFill>
                <a:srgbClr val="1F497D"/>
              </a:solidFill>
              <a:latin typeface="Times New Roman" charset="0"/>
              <a:ea typeface="Osaka" charset="0"/>
              <a:cs typeface="Osaka" charset="0"/>
            </a:endParaRPr>
          </a:p>
        </p:txBody>
      </p:sp>
      <p:sp>
        <p:nvSpPr>
          <p:cNvPr id="306178" name="Rectangle 2"/>
          <p:cNvSpPr>
            <a:spLocks noGrp="1" noRot="1" noChangeAspect="1" noChangeArrowheads="1" noTextEdit="1"/>
          </p:cNvSpPr>
          <p:nvPr>
            <p:ph type="sldImg"/>
          </p:nvPr>
        </p:nvSpPr>
        <p:spPr>
          <a:solidFill>
            <a:srgbClr val="FFFFFF"/>
          </a:solidFill>
          <a:ln/>
        </p:spPr>
      </p:sp>
      <p:sp>
        <p:nvSpPr>
          <p:cNvPr id="3061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5571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CF03D39-C955-D840-A931-146DD1FD5977}"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87</a:t>
            </a:fld>
            <a:endParaRPr lang="en-US" sz="1200" smtClean="0">
              <a:solidFill>
                <a:srgbClr val="1F497D"/>
              </a:solidFill>
              <a:latin typeface="Times New Roman" charset="0"/>
              <a:ea typeface="Osaka" charset="0"/>
              <a:cs typeface="Osaka" charset="0"/>
            </a:endParaRPr>
          </a:p>
        </p:txBody>
      </p:sp>
      <p:sp>
        <p:nvSpPr>
          <p:cNvPr id="308226" name="Rectangle 2"/>
          <p:cNvSpPr>
            <a:spLocks noGrp="1" noRot="1" noChangeAspect="1" noChangeArrowheads="1" noTextEdit="1"/>
          </p:cNvSpPr>
          <p:nvPr>
            <p:ph type="sldImg"/>
          </p:nvPr>
        </p:nvSpPr>
        <p:spPr>
          <a:solidFill>
            <a:srgbClr val="FFFFFF"/>
          </a:solidFill>
          <a:ln/>
        </p:spPr>
      </p:sp>
      <p:sp>
        <p:nvSpPr>
          <p:cNvPr id="30822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2179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C74933FF-1B26-494D-A45B-A48905B39DDD}"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88</a:t>
            </a:fld>
            <a:endParaRPr lang="en-US" sz="1200" smtClean="0">
              <a:solidFill>
                <a:srgbClr val="1F497D"/>
              </a:solidFill>
              <a:latin typeface="Times New Roman" charset="0"/>
              <a:ea typeface="Osaka" charset="0"/>
              <a:cs typeface="Osaka" charset="0"/>
            </a:endParaRPr>
          </a:p>
        </p:txBody>
      </p:sp>
      <p:sp>
        <p:nvSpPr>
          <p:cNvPr id="310274" name="Rectangle 2"/>
          <p:cNvSpPr>
            <a:spLocks noGrp="1" noRot="1" noChangeAspect="1" noChangeArrowheads="1" noTextEdit="1"/>
          </p:cNvSpPr>
          <p:nvPr>
            <p:ph type="sldImg"/>
          </p:nvPr>
        </p:nvSpPr>
        <p:spPr>
          <a:solidFill>
            <a:srgbClr val="FFFFFF"/>
          </a:solidFill>
          <a:ln/>
        </p:spPr>
      </p:sp>
      <p:sp>
        <p:nvSpPr>
          <p:cNvPr id="3102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03232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585057C6-C585-8545-BBB6-BE381E56A5FE}"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89</a:t>
            </a:fld>
            <a:endParaRPr lang="en-US" sz="1200" smtClean="0">
              <a:solidFill>
                <a:srgbClr val="1F497D"/>
              </a:solidFill>
              <a:latin typeface="Times New Roman" charset="0"/>
              <a:ea typeface="Osaka" charset="0"/>
              <a:cs typeface="Osaka"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00376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80D6ADF5-1ED4-D140-A247-E9939F8DD82A}"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90</a:t>
            </a:fld>
            <a:endParaRPr lang="en-US" sz="1200" smtClean="0">
              <a:solidFill>
                <a:srgbClr val="1F497D"/>
              </a:solidFill>
              <a:latin typeface="Times New Roman" charset="0"/>
              <a:ea typeface="Osaka" charset="0"/>
              <a:cs typeface="Osaka" charset="0"/>
            </a:endParaRPr>
          </a:p>
        </p:txBody>
      </p:sp>
      <p:sp>
        <p:nvSpPr>
          <p:cNvPr id="314370" name="Rectangle 2"/>
          <p:cNvSpPr>
            <a:spLocks noGrp="1" noRot="1" noChangeAspect="1" noChangeArrowheads="1" noTextEdit="1"/>
          </p:cNvSpPr>
          <p:nvPr>
            <p:ph type="sldImg"/>
          </p:nvPr>
        </p:nvSpPr>
        <p:spPr>
          <a:solidFill>
            <a:srgbClr val="FFFFFF"/>
          </a:solidFill>
          <a:ln/>
        </p:spPr>
      </p:sp>
      <p:sp>
        <p:nvSpPr>
          <p:cNvPr id="3143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76132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A25FCF18-DFE0-6342-AE7B-69C1E59BB125}" type="slidenum">
              <a:rPr lang="en-US" sz="1200" smtClean="0">
                <a:solidFill>
                  <a:srgbClr val="1F497D"/>
                </a:solidFill>
                <a:latin typeface="Times New Roman" charset="0"/>
                <a:ea typeface="Osaka" charset="0"/>
                <a:cs typeface="Osaka" charset="0"/>
              </a:rPr>
              <a:pPr algn="r" defTabSz="914400" fontAlgn="base">
                <a:spcBef>
                  <a:spcPct val="0"/>
                </a:spcBef>
                <a:spcAft>
                  <a:spcPct val="0"/>
                </a:spcAft>
              </a:pPr>
              <a:t>91</a:t>
            </a:fld>
            <a:endParaRPr lang="en-US" sz="1200" smtClean="0">
              <a:solidFill>
                <a:srgbClr val="1F497D"/>
              </a:solidFill>
              <a:latin typeface="Times New Roman" charset="0"/>
              <a:ea typeface="Osaka" charset="0"/>
              <a:cs typeface="Osaka"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419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eaLnBrk="1" hangingPunct="1"/>
            <a:fld id="{A46CA1C0-C02C-4851-AF84-0AB300A5DF1F}" type="slidenum">
              <a:rPr lang="en-US" altLang="en-US" sz="1200">
                <a:solidFill>
                  <a:srgbClr val="000000"/>
                </a:solidFill>
              </a:rPr>
              <a:pPr eaLnBrk="1" hangingPunct="1"/>
              <a:t>17</a:t>
            </a:fld>
            <a:endParaRPr lang="en-US" altLang="en-US" sz="1200">
              <a:solidFill>
                <a:srgbClr val="000000"/>
              </a:solidFill>
            </a:endParaRPr>
          </a:p>
        </p:txBody>
      </p:sp>
      <p:sp>
        <p:nvSpPr>
          <p:cNvPr id="68611"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68612"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253580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6842A-525B-6549-B19D-A9B58F0E52F4}" type="slidenum">
              <a:rPr lang="en-US" sz="1200">
                <a:solidFill>
                  <a:srgbClr val="000000"/>
                </a:solidFill>
              </a:rPr>
              <a:pPr eaLnBrk="1" hangingPunct="1"/>
              <a:t>92</a:t>
            </a:fld>
            <a:endParaRPr lang="en-US" sz="1200">
              <a:solidFill>
                <a:srgbClr val="000000"/>
              </a:solidFill>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23375984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Slide Image Placeholder 1"/>
          <p:cNvSpPr>
            <a:spLocks noGrp="1" noRot="1" noChangeAspect="1"/>
          </p:cNvSpPr>
          <p:nvPr>
            <p:ph type="sldImg"/>
          </p:nvPr>
        </p:nvSpPr>
        <p:spPr>
          <a:ln/>
        </p:spPr>
      </p:sp>
      <p:sp>
        <p:nvSpPr>
          <p:cNvPr id="77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cs typeface="ＭＳ Ｐゴシック" charset="0"/>
              </a:rPr>
              <a:t>In Paul</a:t>
            </a:r>
            <a:r>
              <a:rPr lang="fr-FR">
                <a:latin typeface="Times New Roman" charset="0"/>
                <a:cs typeface="ＭＳ Ｐゴシック" charset="0"/>
              </a:rPr>
              <a:t>'</a:t>
            </a:r>
            <a:r>
              <a:rPr lang="en-US">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77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23E432-6B96-6140-805C-335B2168684F}" type="slidenum">
              <a:rPr lang="en-US" sz="1200">
                <a:solidFill>
                  <a:srgbClr val="000000"/>
                </a:solidFill>
                <a:cs typeface="Arial" charset="0"/>
              </a:rPr>
              <a:pPr eaLnBrk="1" hangingPunct="1"/>
              <a:t>93</a:t>
            </a:fld>
            <a:endParaRPr lang="en-US" sz="1200">
              <a:solidFill>
                <a:srgbClr val="000000"/>
              </a:solidFill>
              <a:cs typeface="Arial" charset="0"/>
            </a:endParaRPr>
          </a:p>
        </p:txBody>
      </p:sp>
    </p:spTree>
    <p:extLst>
      <p:ext uri="{BB962C8B-B14F-4D97-AF65-F5344CB8AC3E}">
        <p14:creationId xmlns:p14="http://schemas.microsoft.com/office/powerpoint/2010/main" val="2324774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rPr>
              <a:t>Please translate the text at the left and then drag everything over this slide so no English shows.  Make sure the fonts remain.</a:t>
            </a:r>
          </a:p>
          <a:p>
            <a:endParaRPr lang="en-US" dirty="0">
              <a:latin typeface="Times New Roman"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5456DB-1295-7540-B229-1924FB3D7FD2}" type="slidenum">
              <a:rPr lang="en-US" sz="1200">
                <a:solidFill>
                  <a:srgbClr val="000000"/>
                </a:solidFill>
                <a:cs typeface="Arial" charset="0"/>
              </a:rPr>
              <a:pPr eaLnBrk="1" hangingPunct="1"/>
              <a:t>94</a:t>
            </a:fld>
            <a:endParaRPr lang="en-US" sz="1200">
              <a:solidFill>
                <a:srgbClr val="000000"/>
              </a:solidFill>
              <a:cs typeface="Arial" charset="0"/>
            </a:endParaRPr>
          </a:p>
        </p:txBody>
      </p:sp>
    </p:spTree>
    <p:extLst>
      <p:ext uri="{BB962C8B-B14F-4D97-AF65-F5344CB8AC3E}">
        <p14:creationId xmlns:p14="http://schemas.microsoft.com/office/powerpoint/2010/main" val="18611611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8DD19A-1FCA-E846-AD0D-BDB164268306}" type="slidenum">
              <a:rPr lang="en-US" sz="1200">
                <a:solidFill>
                  <a:srgbClr val="000000"/>
                </a:solidFill>
                <a:latin typeface="Times New Roman" charset="0"/>
              </a:rPr>
              <a:pPr eaLnBrk="1" hangingPunct="1"/>
              <a:t>97</a:t>
            </a:fld>
            <a:endParaRPr lang="en-US" sz="1200">
              <a:solidFill>
                <a:srgbClr val="000000"/>
              </a:solidFill>
              <a:latin typeface="Times New Roman" charset="0"/>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8234157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022CB2-F862-944F-BB5D-6144BEC2646C}" type="slidenum">
              <a:rPr lang="en-US" sz="1200">
                <a:solidFill>
                  <a:srgbClr val="000000"/>
                </a:solidFill>
                <a:latin typeface="Times New Roman" charset="0"/>
              </a:rPr>
              <a:pPr eaLnBrk="1" hangingPunct="1"/>
              <a:t>98</a:t>
            </a:fld>
            <a:endParaRPr lang="en-US" sz="1200">
              <a:solidFill>
                <a:srgbClr val="000000"/>
              </a:solidFill>
              <a:latin typeface="Times New Roman" charset="0"/>
            </a:endParaRPr>
          </a:p>
        </p:txBody>
      </p:sp>
      <p:sp>
        <p:nvSpPr>
          <p:cNvPr id="789506" name="Rectangle 2"/>
          <p:cNvSpPr>
            <a:spLocks noGrp="1" noRot="1" noChangeAspect="1" noChangeArrowheads="1" noTextEdit="1"/>
          </p:cNvSpPr>
          <p:nvPr>
            <p:ph type="sldImg"/>
          </p:nvPr>
        </p:nvSpPr>
        <p:spPr>
          <a:ln/>
        </p:spPr>
      </p:sp>
      <p:sp>
        <p:nvSpPr>
          <p:cNvPr id="78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362528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Gothic" charset="0"/>
                <a:cs typeface="MS Gothic" charset="0"/>
              </a:defRPr>
            </a:lvl1pPr>
            <a:lvl2pPr marL="742950" indent="-285750">
              <a:defRPr sz="2400">
                <a:solidFill>
                  <a:schemeClr val="tx1"/>
                </a:solidFill>
                <a:latin typeface="Times New Roman" charset="0"/>
                <a:ea typeface="MS Gothic" charset="0"/>
                <a:cs typeface="MS Gothic" charset="0"/>
              </a:defRPr>
            </a:lvl2pPr>
            <a:lvl3pPr marL="1143000" indent="-228600">
              <a:defRPr sz="2400">
                <a:solidFill>
                  <a:schemeClr val="tx1"/>
                </a:solidFill>
                <a:latin typeface="Times New Roman" charset="0"/>
                <a:ea typeface="MS Gothic" charset="0"/>
                <a:cs typeface="MS Gothic" charset="0"/>
              </a:defRPr>
            </a:lvl3pPr>
            <a:lvl4pPr marL="1600200" indent="-228600">
              <a:defRPr sz="2400">
                <a:solidFill>
                  <a:schemeClr val="tx1"/>
                </a:solidFill>
                <a:latin typeface="Times New Roman" charset="0"/>
                <a:ea typeface="MS Gothic" charset="0"/>
                <a:cs typeface="MS Gothic" charset="0"/>
              </a:defRPr>
            </a:lvl4pPr>
            <a:lvl5pPr marL="2057400" indent="-228600">
              <a:defRPr sz="2400">
                <a:solidFill>
                  <a:schemeClr val="tx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tx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tx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tx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tx1"/>
                </a:solidFill>
                <a:latin typeface="Times New Roman" charset="0"/>
                <a:ea typeface="MS Gothic" charset="0"/>
                <a:cs typeface="MS Gothic" charset="0"/>
              </a:defRPr>
            </a:lvl9pPr>
          </a:lstStyle>
          <a:p>
            <a:fld id="{90EBF854-BB14-5041-8850-74565DAA1243}" type="slidenum">
              <a:rPr lang="en-US" sz="1200">
                <a:solidFill>
                  <a:srgbClr val="000000"/>
                </a:solidFill>
                <a:ea typeface="ＭＳ Ｐゴシック" charset="0"/>
                <a:cs typeface="ＭＳ Ｐゴシック" charset="0"/>
              </a:rPr>
              <a:pPr/>
              <a:t>101</a:t>
            </a:fld>
            <a:endParaRPr lang="en-US" sz="1200">
              <a:solidFill>
                <a:srgbClr val="000000"/>
              </a:solidFill>
              <a:ea typeface="ＭＳ Ｐゴシック" charset="0"/>
              <a:cs typeface="ＭＳ Ｐゴシック" charset="0"/>
            </a:endParaRPr>
          </a:p>
        </p:txBody>
      </p:sp>
      <p:sp>
        <p:nvSpPr>
          <p:cNvPr id="115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977174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D0F13C-9461-5C4F-825B-65DAC679D14B}" type="slidenum">
              <a:rPr lang="en-US" sz="1200">
                <a:solidFill>
                  <a:srgbClr val="FFFFFF"/>
                </a:solidFill>
              </a:rPr>
              <a:pPr/>
              <a:t>18</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35908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3.png"/><Relationship Id="rId1" Type="http://schemas.openxmlformats.org/officeDocument/2006/relationships/slideMaster" Target="../slideMasters/slideMaster30.xml"/><Relationship Id="rId2" Type="http://schemas.openxmlformats.org/officeDocument/2006/relationships/image" Target="../media/image12.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8984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036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10FD2C1-1E40-E542-879C-C86CB5980A6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15572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300C7D5-443A-FB4D-A315-5BD73D6A041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32764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B3F1638-91F8-984D-9042-7420C281C6E5}"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84110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021C54E-E0BC-B84B-A49C-1C0139FE6392}"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5379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F7CA6AF-9FB3-FB4E-9EFE-28ADC7679AB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4599963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1"/>
            <a:ext cx="8229600" cy="4530725"/>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00972DC-552A-AF49-8DFA-DAC86391704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58584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249389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82494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Tree>
    <p:extLst>
      <p:ext uri="{BB962C8B-B14F-4D97-AF65-F5344CB8AC3E}">
        <p14:creationId xmlns:p14="http://schemas.microsoft.com/office/powerpoint/2010/main" val="30767949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01204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649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79874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702031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9060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66225039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2320500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83110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9890" y="0"/>
            <a:ext cx="61547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651069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78468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017942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Tree>
    <p:extLst>
      <p:ext uri="{BB962C8B-B14F-4D97-AF65-F5344CB8AC3E}">
        <p14:creationId xmlns:p14="http://schemas.microsoft.com/office/powerpoint/2010/main" val="317303573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8661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238938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4092690"/>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361986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55461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150635499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2073535757"/>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715142"/>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9890" y="0"/>
            <a:ext cx="61547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57385"/>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76 w 5740"/>
                <a:gd name="T1" fmla="*/ 617 h 4316"/>
                <a:gd name="T2" fmla="*/ 0 w 5740"/>
                <a:gd name="T3" fmla="*/ 617 h 4316"/>
                <a:gd name="T4" fmla="*/ 0 w 5740"/>
                <a:gd name="T5" fmla="*/ 0 h 4316"/>
                <a:gd name="T6" fmla="*/ 5776 w 5740"/>
                <a:gd name="T7" fmla="*/ 0 h 4316"/>
                <a:gd name="T8" fmla="*/ 5776 w 5740"/>
                <a:gd name="T9" fmla="*/ 617 h 4316"/>
                <a:gd name="T10" fmla="*/ 5776 w 5740"/>
                <a:gd name="T11" fmla="*/ 617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40" name="Freeform 46"/>
              <p:cNvSpPr>
                <a:spLocks/>
              </p:cNvSpPr>
              <p:nvPr/>
            </p:nvSpPr>
            <p:spPr bwMode="hidden">
              <a:xfrm>
                <a:off x="5280" y="3186"/>
                <a:ext cx="383" cy="96"/>
              </a:xfrm>
              <a:custGeom>
                <a:avLst/>
                <a:gdLst>
                  <a:gd name="T0" fmla="*/ 21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1 w 382"/>
                  <a:gd name="T19" fmla="*/ 96 h 96"/>
                  <a:gd name="T20" fmla="*/ 265 w 382"/>
                  <a:gd name="T21" fmla="*/ 90 h 96"/>
                  <a:gd name="T22" fmla="*/ 313 w 382"/>
                  <a:gd name="T23" fmla="*/ 84 h 96"/>
                  <a:gd name="T24" fmla="*/ 354 w 382"/>
                  <a:gd name="T25" fmla="*/ 66 h 96"/>
                  <a:gd name="T26" fmla="*/ 384 w 382"/>
                  <a:gd name="T27" fmla="*/ 42 h 96"/>
                  <a:gd name="T28" fmla="*/ 378 w 382"/>
                  <a:gd name="T29" fmla="*/ 42 h 96"/>
                  <a:gd name="T30" fmla="*/ 348 w 382"/>
                  <a:gd name="T31" fmla="*/ 66 h 96"/>
                  <a:gd name="T32" fmla="*/ 307 w 382"/>
                  <a:gd name="T33" fmla="*/ 78 h 96"/>
                  <a:gd name="T34" fmla="*/ 265 w 382"/>
                  <a:gd name="T35" fmla="*/ 90 h 96"/>
                  <a:gd name="T36" fmla="*/ 211 w 382"/>
                  <a:gd name="T37" fmla="*/ 96 h 96"/>
                  <a:gd name="T38" fmla="*/ 21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1 w 185"/>
                  <a:gd name="T5" fmla="*/ 36 h 210"/>
                  <a:gd name="T6" fmla="*/ 157 w 185"/>
                  <a:gd name="T7" fmla="*/ 72 h 210"/>
                  <a:gd name="T8" fmla="*/ 163 w 185"/>
                  <a:gd name="T9" fmla="*/ 90 h 210"/>
                  <a:gd name="T10" fmla="*/ 169 w 185"/>
                  <a:gd name="T11" fmla="*/ 114 h 210"/>
                  <a:gd name="T12" fmla="*/ 163 w 185"/>
                  <a:gd name="T13" fmla="*/ 138 h 210"/>
                  <a:gd name="T14" fmla="*/ 151 w 185"/>
                  <a:gd name="T15" fmla="*/ 162 h 210"/>
                  <a:gd name="T16" fmla="*/ 121 w 185"/>
                  <a:gd name="T17" fmla="*/ 180 h 210"/>
                  <a:gd name="T18" fmla="*/ 90 w 185"/>
                  <a:gd name="T19" fmla="*/ 198 h 210"/>
                  <a:gd name="T20" fmla="*/ 98 w 185"/>
                  <a:gd name="T21" fmla="*/ 210 h 210"/>
                  <a:gd name="T22" fmla="*/ 133 w 185"/>
                  <a:gd name="T23" fmla="*/ 192 h 210"/>
                  <a:gd name="T24" fmla="*/ 163 w 185"/>
                  <a:gd name="T25" fmla="*/ 168 h 210"/>
                  <a:gd name="T26" fmla="*/ 181 w 185"/>
                  <a:gd name="T27" fmla="*/ 144 h 210"/>
                  <a:gd name="T28" fmla="*/ 187 w 185"/>
                  <a:gd name="T29" fmla="*/ 114 h 210"/>
                  <a:gd name="T30" fmla="*/ 181 w 185"/>
                  <a:gd name="T31" fmla="*/ 90 h 210"/>
                  <a:gd name="T32" fmla="*/ 175 w 185"/>
                  <a:gd name="T33" fmla="*/ 66 h 210"/>
                  <a:gd name="T34" fmla="*/ 157 w 185"/>
                  <a:gd name="T35" fmla="*/ 48 h 210"/>
                  <a:gd name="T36" fmla="*/ 13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grpSp>
      </p:grpSp>
      <p:sp>
        <p:nvSpPr>
          <p:cNvPr id="4162" name="Rectangle 66"/>
          <p:cNvSpPr>
            <a:spLocks noGrp="1" noChangeArrowheads="1"/>
          </p:cNvSpPr>
          <p:nvPr>
            <p:ph type="ctrTitle" sz="quarter"/>
          </p:nvPr>
        </p:nvSpPr>
        <p:spPr>
          <a:xfrm>
            <a:off x="685800" y="1692283"/>
            <a:ext cx="7772400" cy="1736725"/>
          </a:xfrm>
        </p:spPr>
        <p:txBody>
          <a:bodyPr anchor="b"/>
          <a:lstStyle>
            <a:lvl1pPr>
              <a:defRPr sz="5400"/>
            </a:lvl1pPr>
          </a:lstStyle>
          <a:p>
            <a:pPr lvl="0"/>
            <a:r>
              <a:rPr lang="en-US" noProof="0" smtClean="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8" name="Rectangle 68"/>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a:defRPr/>
            </a:lvl1pPr>
          </a:lstStyle>
          <a:p>
            <a:fld id="{89B2AD15-34BE-40C1-A180-D671558BB7D6}"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34422657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fld id="{AF2E5FC1-2F8E-4202-9573-9B39E19F043B}"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115110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508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fld id="{0D9D8ABB-40A6-4268-A1F5-AB9F5CD11845}"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11390655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fld id="{F52F2912-036D-4906-B12D-286B01074CB5}"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13963002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fld id="{B5D45750-9B2F-40B0-A2CF-BD620DA8DABF}"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19280051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9"/>
          <p:cNvSpPr>
            <a:spLocks noGrp="1" noChangeArrowheads="1"/>
          </p:cNvSpPr>
          <p:nvPr>
            <p:ph type="sldNum" sz="quarter" idx="12"/>
          </p:nvPr>
        </p:nvSpPr>
        <p:spPr>
          <a:ln/>
        </p:spPr>
        <p:txBody>
          <a:bodyPr/>
          <a:lstStyle>
            <a:lvl1pPr>
              <a:defRPr/>
            </a:lvl1pPr>
          </a:lstStyle>
          <a:p>
            <a:fld id="{FE8E7DE0-2DEB-4DBE-9821-58331BD77B2C}"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1732748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9"/>
          <p:cNvSpPr>
            <a:spLocks noGrp="1" noChangeArrowheads="1"/>
          </p:cNvSpPr>
          <p:nvPr>
            <p:ph type="sldNum" sz="quarter" idx="12"/>
          </p:nvPr>
        </p:nvSpPr>
        <p:spPr>
          <a:ln/>
        </p:spPr>
        <p:txBody>
          <a:bodyPr/>
          <a:lstStyle>
            <a:lvl1pPr>
              <a:defRPr/>
            </a:lvl1pPr>
          </a:lstStyle>
          <a:p>
            <a:fld id="{B1A98CD9-FDF2-47AB-84FA-CEE51346EB95}"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27267751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fld id="{C08A4597-F92E-47DA-AAD7-3F8ABD80E099}"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35887441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fld id="{1090A907-D789-42EC-8533-333CD2C4AAD9}"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6283485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fld id="{5B528014-88C1-4D17-9B42-ECB234D870BE}"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38254936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fld id="{9340D99E-46E8-4DA5-A34E-A77ADB45581C}"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40946803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fld id="{434E4369-9A16-4EC3-8C31-388E7C78F0CB}"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861094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88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fld id="{81706124-6FFC-494F-BD1D-E779BC25E02E}"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35434277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fld id="{497C62F4-4187-4E6B-9362-B5FD7DBFCBBB}" type="slidenum">
              <a:rPr lang="en-US" altLang="en-US">
                <a:solidFill>
                  <a:srgbClr val="FFFFFF"/>
                </a:solidFill>
                <a:ea typeface="ＭＳ Ｐゴシック"/>
              </a:rPr>
              <a:pPr/>
              <a:t>‹#›</a:t>
            </a:fld>
            <a:endParaRPr lang="en-US" altLang="en-US">
              <a:solidFill>
                <a:srgbClr val="FFFFFF"/>
              </a:solidFill>
              <a:ea typeface="ＭＳ Ｐゴシック"/>
            </a:endParaRPr>
          </a:p>
        </p:txBody>
      </p:sp>
    </p:spTree>
    <p:extLst>
      <p:ext uri="{BB962C8B-B14F-4D97-AF65-F5344CB8AC3E}">
        <p14:creationId xmlns:p14="http://schemas.microsoft.com/office/powerpoint/2010/main" val="5217362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83"/>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p:txBody>
          <a:bodyPr/>
          <a:lstStyle>
            <a:lvl1pPr>
              <a:defRPr/>
            </a:lvl1pPr>
          </a:lstStyle>
          <a:p>
            <a:pPr>
              <a:defRPr/>
            </a:pPr>
            <a:fld id="{A0AE44C9-B236-F343-8E03-3DEE443E0C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90733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2FEB8575-1631-764C-8FC7-3AE763BF9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2682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B690EA3-C8D8-B442-8612-984527B5B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2597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EE95D1A-8587-8840-A2A1-C298BA5D52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16359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1A9C4722-7CBD-CD48-9F46-D1C5924EEF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236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1DCE6128-8367-434B-9825-DE3ED76D89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4182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0800693-91D7-7643-8169-543EF27ACD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8338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5690F3F-B3CF-CF40-8A36-6BAA6CCF47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502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5085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C23887A5-3D15-F546-B621-303B6BB6EA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600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CB23C73F-8576-A145-A1A8-04E2C385D0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78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E67B69E9-CA3E-2946-9A4E-64D8509287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58824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BC8CEDF-3E1A-F04F-9953-9B241C59A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9820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D14EEFD4-AACC-C64B-AEC5-6A025ADC93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54189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9B7C5E2-8726-B74F-AF7E-57EB00D6D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21179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758"/>
            <a:ext cx="6400354" cy="1752451"/>
          </a:xfrm>
        </p:spPr>
        <p:txBody>
          <a:bodyPr/>
          <a:lstStyle>
            <a:lvl1pPr marL="0" indent="0" algn="ctr">
              <a:buNone/>
              <a:defRPr/>
            </a:lvl1pPr>
            <a:lvl2pPr marL="319617" indent="0" algn="ctr">
              <a:buNone/>
              <a:defRPr/>
            </a:lvl2pPr>
            <a:lvl3pPr marL="639259" indent="0" algn="ctr">
              <a:buNone/>
              <a:defRPr/>
            </a:lvl3pPr>
            <a:lvl4pPr marL="958914" indent="0" algn="ctr">
              <a:buNone/>
              <a:defRPr/>
            </a:lvl4pPr>
            <a:lvl5pPr marL="1278528" indent="0" algn="ctr">
              <a:buNone/>
              <a:defRPr/>
            </a:lvl5pPr>
            <a:lvl6pPr marL="1598180" indent="0" algn="ctr">
              <a:buNone/>
              <a:defRPr/>
            </a:lvl6pPr>
            <a:lvl7pPr marL="1917811" indent="0" algn="ctr">
              <a:buNone/>
              <a:defRPr/>
            </a:lvl7pPr>
            <a:lvl8pPr marL="2237455" indent="0" algn="ctr">
              <a:buNone/>
              <a:defRPr/>
            </a:lvl8pPr>
            <a:lvl9pPr marL="25570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ln/>
        </p:spPr>
        <p:txBody>
          <a:bodyPr/>
          <a:lstStyle>
            <a:lvl1pPr>
              <a:defRPr/>
            </a:lvl1pPr>
          </a:lstStyle>
          <a:p>
            <a:pPr>
              <a:defRPr/>
            </a:pPr>
            <a:fld id="{43491781-507C-1948-AFF8-F2EDC570A9BE}"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636652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ln/>
        </p:spPr>
        <p:txBody>
          <a:bodyPr/>
          <a:lstStyle>
            <a:lvl1pPr>
              <a:defRPr/>
            </a:lvl1pPr>
          </a:lstStyle>
          <a:p>
            <a:pPr>
              <a:defRPr/>
            </a:pPr>
            <a:fld id="{FE1E345A-B2C6-D245-AF51-C350754E54BE}"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489686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19617" indent="0">
              <a:buNone/>
              <a:defRPr sz="1300"/>
            </a:lvl2pPr>
            <a:lvl3pPr marL="639259" indent="0">
              <a:buNone/>
              <a:defRPr sz="1100"/>
            </a:lvl3pPr>
            <a:lvl4pPr marL="958914" indent="0">
              <a:buNone/>
              <a:defRPr sz="1000"/>
            </a:lvl4pPr>
            <a:lvl5pPr marL="1278528" indent="0">
              <a:buNone/>
              <a:defRPr sz="1000"/>
            </a:lvl5pPr>
            <a:lvl6pPr marL="1598180" indent="0">
              <a:buNone/>
              <a:defRPr sz="1000"/>
            </a:lvl6pPr>
            <a:lvl7pPr marL="1917811" indent="0">
              <a:buNone/>
              <a:defRPr sz="1000"/>
            </a:lvl7pPr>
            <a:lvl8pPr marL="2237455" indent="0">
              <a:buNone/>
              <a:defRPr sz="1000"/>
            </a:lvl8pPr>
            <a:lvl9pPr marL="2557091" indent="0">
              <a:buNone/>
              <a:defRPr sz="10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ln/>
        </p:spPr>
        <p:txBody>
          <a:bodyPr/>
          <a:lstStyle>
            <a:lvl1pPr>
              <a:defRPr/>
            </a:lvl1pPr>
          </a:lstStyle>
          <a:p>
            <a:pPr>
              <a:defRPr/>
            </a:pPr>
            <a:fld id="{4D142CFE-81CF-924E-8B56-E3F3425BE4FE}"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275455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354" y="1981275"/>
            <a:ext cx="3833068" cy="411435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981275"/>
            <a:ext cx="3833068" cy="411435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7" name="Slide Number Placeholder 5"/>
          <p:cNvSpPr>
            <a:spLocks noGrp="1"/>
          </p:cNvSpPr>
          <p:nvPr>
            <p:ph type="sldNum" sz="quarter" idx="12"/>
          </p:nvPr>
        </p:nvSpPr>
        <p:spPr>
          <a:ln/>
        </p:spPr>
        <p:txBody>
          <a:bodyPr/>
          <a:lstStyle>
            <a:lvl1pPr>
              <a:defRPr/>
            </a:lvl1pPr>
          </a:lstStyle>
          <a:p>
            <a:pPr>
              <a:defRPr/>
            </a:pPr>
            <a:fld id="{514FF3CC-0903-C749-9CEC-846ADE446079}"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6346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8257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9617" indent="0">
              <a:buNone/>
              <a:defRPr sz="1400" b="1"/>
            </a:lvl2pPr>
            <a:lvl3pPr marL="639259" indent="0">
              <a:buNone/>
              <a:defRPr sz="1300" b="1"/>
            </a:lvl3pPr>
            <a:lvl4pPr marL="958914" indent="0">
              <a:buNone/>
              <a:defRPr sz="1100" b="1"/>
            </a:lvl4pPr>
            <a:lvl5pPr marL="1278528" indent="0">
              <a:buNone/>
              <a:defRPr sz="1100" b="1"/>
            </a:lvl5pPr>
            <a:lvl6pPr marL="1598180" indent="0">
              <a:buNone/>
              <a:defRPr sz="1100" b="1"/>
            </a:lvl6pPr>
            <a:lvl7pPr marL="1917811" indent="0">
              <a:buNone/>
              <a:defRPr sz="1100" b="1"/>
            </a:lvl7pPr>
            <a:lvl8pPr marL="2237455" indent="0">
              <a:buNone/>
              <a:defRPr sz="1100" b="1"/>
            </a:lvl8pPr>
            <a:lvl9pPr marL="255709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19617" indent="0">
              <a:buNone/>
              <a:defRPr sz="1400" b="1"/>
            </a:lvl2pPr>
            <a:lvl3pPr marL="639259" indent="0">
              <a:buNone/>
              <a:defRPr sz="1300" b="1"/>
            </a:lvl3pPr>
            <a:lvl4pPr marL="958914" indent="0">
              <a:buNone/>
              <a:defRPr sz="1100" b="1"/>
            </a:lvl4pPr>
            <a:lvl5pPr marL="1278528" indent="0">
              <a:buNone/>
              <a:defRPr sz="1100" b="1"/>
            </a:lvl5pPr>
            <a:lvl6pPr marL="1598180" indent="0">
              <a:buNone/>
              <a:defRPr sz="1100" b="1"/>
            </a:lvl6pPr>
            <a:lvl7pPr marL="1917811" indent="0">
              <a:buNone/>
              <a:defRPr sz="1100" b="1"/>
            </a:lvl7pPr>
            <a:lvl8pPr marL="2237455" indent="0">
              <a:buNone/>
              <a:defRPr sz="1100" b="1"/>
            </a:lvl8pPr>
            <a:lvl9pPr marL="255709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8"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9" name="Slide Number Placeholder 5"/>
          <p:cNvSpPr>
            <a:spLocks noGrp="1"/>
          </p:cNvSpPr>
          <p:nvPr>
            <p:ph type="sldNum" sz="quarter" idx="12"/>
          </p:nvPr>
        </p:nvSpPr>
        <p:spPr>
          <a:ln/>
        </p:spPr>
        <p:txBody>
          <a:bodyPr/>
          <a:lstStyle>
            <a:lvl1pPr>
              <a:defRPr/>
            </a:lvl1pPr>
          </a:lstStyle>
          <a:p>
            <a:pPr>
              <a:defRPr/>
            </a:pPr>
            <a:fld id="{2755696B-DD8B-9744-9FE2-25820B364D33}"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95534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4"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Slide Number Placeholder 5"/>
          <p:cNvSpPr>
            <a:spLocks noGrp="1"/>
          </p:cNvSpPr>
          <p:nvPr>
            <p:ph type="sldNum" sz="quarter" idx="12"/>
          </p:nvPr>
        </p:nvSpPr>
        <p:spPr>
          <a:ln/>
        </p:spPr>
        <p:txBody>
          <a:bodyPr/>
          <a:lstStyle>
            <a:lvl1pPr>
              <a:defRPr/>
            </a:lvl1pPr>
          </a:lstStyle>
          <a:p>
            <a:pPr>
              <a:defRPr/>
            </a:pPr>
            <a:fld id="{995976BD-847C-AF47-98E0-E0115AD262B6}"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42772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3"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4" name="Slide Number Placeholder 5"/>
          <p:cNvSpPr>
            <a:spLocks noGrp="1"/>
          </p:cNvSpPr>
          <p:nvPr>
            <p:ph type="sldNum" sz="quarter" idx="12"/>
          </p:nvPr>
        </p:nvSpPr>
        <p:spPr>
          <a:ln/>
        </p:spPr>
        <p:txBody>
          <a:bodyPr/>
          <a:lstStyle>
            <a:lvl1pPr>
              <a:defRPr/>
            </a:lvl1pPr>
          </a:lstStyle>
          <a:p>
            <a:pPr>
              <a:defRPr/>
            </a:pPr>
            <a:fld id="{50140852-153B-894A-8968-A52CC2069258}"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040154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8" y="27358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758" y="1435448"/>
            <a:ext cx="3008189" cy="4690318"/>
          </a:xfrm>
        </p:spPr>
        <p:txBody>
          <a:bodyPr/>
          <a:lstStyle>
            <a:lvl1pPr marL="0" indent="0">
              <a:buNone/>
              <a:defRPr sz="1000"/>
            </a:lvl1pPr>
            <a:lvl2pPr marL="319617" indent="0">
              <a:buNone/>
              <a:defRPr sz="800"/>
            </a:lvl2pPr>
            <a:lvl3pPr marL="639259" indent="0">
              <a:buNone/>
              <a:defRPr sz="700"/>
            </a:lvl3pPr>
            <a:lvl4pPr marL="958914" indent="0">
              <a:buNone/>
              <a:defRPr sz="600"/>
            </a:lvl4pPr>
            <a:lvl5pPr marL="1278528" indent="0">
              <a:buNone/>
              <a:defRPr sz="600"/>
            </a:lvl5pPr>
            <a:lvl6pPr marL="1598180" indent="0">
              <a:buNone/>
              <a:defRPr sz="600"/>
            </a:lvl6pPr>
            <a:lvl7pPr marL="1917811" indent="0">
              <a:buNone/>
              <a:defRPr sz="600"/>
            </a:lvl7pPr>
            <a:lvl8pPr marL="2237455" indent="0">
              <a:buNone/>
              <a:defRPr sz="600"/>
            </a:lvl8pPr>
            <a:lvl9pPr marL="2557091" indent="0">
              <a:buNone/>
              <a:defRPr sz="6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7" name="Slide Number Placeholder 5"/>
          <p:cNvSpPr>
            <a:spLocks noGrp="1"/>
          </p:cNvSpPr>
          <p:nvPr>
            <p:ph type="sldNum" sz="quarter" idx="12"/>
          </p:nvPr>
        </p:nvSpPr>
        <p:spPr>
          <a:ln/>
        </p:spPr>
        <p:txBody>
          <a:bodyPr/>
          <a:lstStyle>
            <a:lvl1pPr>
              <a:defRPr/>
            </a:lvl1pPr>
          </a:lstStyle>
          <a:p>
            <a:pPr>
              <a:defRPr/>
            </a:pPr>
            <a:fld id="{DAA887FF-5BB2-C54A-8B46-BAE405592D0E}"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33259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4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46" y="612800"/>
            <a:ext cx="5486177" cy="4114354"/>
          </a:xfrm>
        </p:spPr>
        <p:txBody>
          <a:bodyPr/>
          <a:lstStyle>
            <a:lvl1pPr marL="0" indent="0">
              <a:buNone/>
              <a:defRPr sz="2200"/>
            </a:lvl1pPr>
            <a:lvl2pPr marL="319617" indent="0">
              <a:buNone/>
              <a:defRPr sz="2000"/>
            </a:lvl2pPr>
            <a:lvl3pPr marL="639259" indent="0">
              <a:buNone/>
              <a:defRPr sz="1700"/>
            </a:lvl3pPr>
            <a:lvl4pPr marL="958914" indent="0">
              <a:buNone/>
              <a:defRPr sz="1400"/>
            </a:lvl4pPr>
            <a:lvl5pPr marL="1278528" indent="0">
              <a:buNone/>
              <a:defRPr sz="1400"/>
            </a:lvl5pPr>
            <a:lvl6pPr marL="1598180" indent="0">
              <a:buNone/>
              <a:defRPr sz="1400"/>
            </a:lvl6pPr>
            <a:lvl7pPr marL="1917811" indent="0">
              <a:buNone/>
              <a:defRPr sz="1400"/>
            </a:lvl7pPr>
            <a:lvl8pPr marL="2237455" indent="0">
              <a:buNone/>
              <a:defRPr sz="1400"/>
            </a:lvl8pPr>
            <a:lvl9pPr marL="2557091" indent="0">
              <a:buNone/>
              <a:defRPr sz="1400"/>
            </a:lvl9pPr>
          </a:lstStyle>
          <a:p>
            <a:pPr lvl="0"/>
            <a:endParaRPr lang="en-US" noProof="0" smtClean="0"/>
          </a:p>
        </p:txBody>
      </p:sp>
      <p:sp>
        <p:nvSpPr>
          <p:cNvPr id="4" name="Text Placeholder 3"/>
          <p:cNvSpPr>
            <a:spLocks noGrp="1"/>
          </p:cNvSpPr>
          <p:nvPr>
            <p:ph type="body" sz="half" idx="2"/>
          </p:nvPr>
        </p:nvSpPr>
        <p:spPr>
          <a:xfrm>
            <a:off x="1792746" y="5367860"/>
            <a:ext cx="5486177" cy="804788"/>
          </a:xfrm>
        </p:spPr>
        <p:txBody>
          <a:bodyPr/>
          <a:lstStyle>
            <a:lvl1pPr marL="0" indent="0">
              <a:buNone/>
              <a:defRPr sz="1000"/>
            </a:lvl1pPr>
            <a:lvl2pPr marL="319617" indent="0">
              <a:buNone/>
              <a:defRPr sz="800"/>
            </a:lvl2pPr>
            <a:lvl3pPr marL="639259" indent="0">
              <a:buNone/>
              <a:defRPr sz="700"/>
            </a:lvl3pPr>
            <a:lvl4pPr marL="958914" indent="0">
              <a:buNone/>
              <a:defRPr sz="600"/>
            </a:lvl4pPr>
            <a:lvl5pPr marL="1278528" indent="0">
              <a:buNone/>
              <a:defRPr sz="600"/>
            </a:lvl5pPr>
            <a:lvl6pPr marL="1598180" indent="0">
              <a:buNone/>
              <a:defRPr sz="600"/>
            </a:lvl6pPr>
            <a:lvl7pPr marL="1917811" indent="0">
              <a:buNone/>
              <a:defRPr sz="600"/>
            </a:lvl7pPr>
            <a:lvl8pPr marL="2237455" indent="0">
              <a:buNone/>
              <a:defRPr sz="600"/>
            </a:lvl8pPr>
            <a:lvl9pPr marL="2557091" indent="0">
              <a:buNone/>
              <a:defRPr sz="6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7" name="Slide Number Placeholder 5"/>
          <p:cNvSpPr>
            <a:spLocks noGrp="1"/>
          </p:cNvSpPr>
          <p:nvPr>
            <p:ph type="sldNum" sz="quarter" idx="12"/>
          </p:nvPr>
        </p:nvSpPr>
        <p:spPr>
          <a:ln/>
        </p:spPr>
        <p:txBody>
          <a:bodyPr/>
          <a:lstStyle>
            <a:lvl1pPr>
              <a:defRPr/>
            </a:lvl1pPr>
          </a:lstStyle>
          <a:p>
            <a:pPr>
              <a:defRPr/>
            </a:pPr>
            <a:fld id="{9A2DEF18-52CA-2242-96C7-2C554A2CD595}"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183975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ln/>
        </p:spPr>
        <p:txBody>
          <a:bodyPr/>
          <a:lstStyle>
            <a:lvl1pPr>
              <a:defRPr/>
            </a:lvl1pPr>
          </a:lstStyle>
          <a:p>
            <a:pPr>
              <a:defRPr/>
            </a:pPr>
            <a:fld id="{BD666097-5348-8E4D-97FC-AAC823108E56}"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24561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435" y="609563"/>
            <a:ext cx="1943323" cy="54861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354" y="609563"/>
            <a:ext cx="5722814" cy="54861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ln/>
        </p:spPr>
        <p:txBody>
          <a:bodyPr/>
          <a:lstStyle>
            <a:lvl1pPr>
              <a:defRPr/>
            </a:lvl1pPr>
          </a:lstStyle>
          <a:p>
            <a:pPr>
              <a:defRPr/>
            </a:pPr>
            <a:endParaRPr lang="zh-CN" alt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ln/>
        </p:spPr>
        <p:txBody>
          <a:bodyPr/>
          <a:lstStyle>
            <a:lvl1pPr>
              <a:defRPr/>
            </a:lvl1pPr>
          </a:lstStyle>
          <a:p>
            <a:pPr>
              <a:defRPr/>
            </a:pPr>
            <a:fld id="{56374FD2-9155-8E41-9899-69092D604C07}" type="slidenum">
              <a:rPr lang="zh-CN" altLang="en-US">
                <a:solidFill>
                  <a:srgbClr val="000000"/>
                </a:solidFill>
                <a:latin typeface="Arial"/>
                <a:ea typeface="ＭＳ Ｐゴシック"/>
                <a:cs typeface="ＭＳ Ｐゴシック"/>
              </a:rPr>
              <a:pPr>
                <a:defRPr/>
              </a:pPr>
              <a:t>‹#›</a:t>
            </a:fld>
            <a:endParaRPr lang="en-US" altLang="zh-CN">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003459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0"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0"/>
          <a:lstStyle>
            <a:lvl1pPr marL="0" marR="45702" indent="0" algn="r">
              <a:buNone/>
              <a:defRPr>
                <a:solidFill>
                  <a:schemeClr val="tx1"/>
                </a:solidFill>
              </a:defRPr>
            </a:lvl1pPr>
            <a:lvl2pPr marL="457011" indent="0" algn="ctr">
              <a:buNone/>
            </a:lvl2pPr>
            <a:lvl3pPr marL="914024" indent="0" algn="ctr">
              <a:buNone/>
            </a:lvl3pPr>
            <a:lvl4pPr marL="1371040" indent="0" algn="ctr">
              <a:buNone/>
            </a:lvl4pPr>
            <a:lvl5pPr marL="1828052" indent="0" algn="ctr">
              <a:buNone/>
            </a:lvl5pPr>
            <a:lvl6pPr marL="2285064" indent="0" algn="ctr">
              <a:buNone/>
            </a:lvl6pPr>
            <a:lvl7pPr marL="2742079" indent="0" algn="ctr">
              <a:buNone/>
            </a:lvl7pPr>
            <a:lvl8pPr marL="3199088" indent="0" algn="ctr">
              <a:buNone/>
            </a:lvl8pPr>
            <a:lvl9pPr marL="3656104"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zh-CN" altLang="en-US">
              <a:solidFill>
                <a:srgbClr val="DBF5F9">
                  <a:shade val="90000"/>
                </a:srgbClr>
              </a:solidFill>
              <a:latin typeface="Constantia"/>
              <a:ea typeface="宋体"/>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latin typeface="Constantia"/>
              <a:ea typeface="宋体"/>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latin typeface="Constantia"/>
                <a:ea typeface="宋体"/>
              </a:rPr>
              <a:pPr/>
              <a:t>‹#›</a:t>
            </a:fld>
            <a:endParaRPr lang="en-US" altLang="zh-CN">
              <a:solidFill>
                <a:srgbClr val="DBF5F9">
                  <a:shade val="90000"/>
                </a:srgbClr>
              </a:solidFill>
              <a:latin typeface="Constantia"/>
              <a:ea typeface="宋体"/>
            </a:endParaRPr>
          </a:p>
        </p:txBody>
      </p:sp>
    </p:spTree>
    <p:extLst>
      <p:ext uri="{BB962C8B-B14F-4D97-AF65-F5344CB8AC3E}">
        <p14:creationId xmlns:p14="http://schemas.microsoft.com/office/powerpoint/2010/main" val="528679202"/>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4031498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02" rIns="45702"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latin typeface="Constantia"/>
              <a:ea typeface="宋体"/>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latin typeface="Constantia"/>
              <a:ea typeface="宋体"/>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latin typeface="Constantia"/>
                <a:ea typeface="宋体"/>
              </a:rPr>
              <a:pPr/>
              <a:t>‹#›</a:t>
            </a:fld>
            <a:endParaRPr lang="en-US" altLang="zh-CN">
              <a:solidFill>
                <a:srgbClr val="DBF5F9">
                  <a:shade val="90000"/>
                </a:srgbClr>
              </a:solidFill>
              <a:latin typeface="Constantia"/>
              <a:ea typeface="宋体"/>
            </a:endParaRPr>
          </a:p>
        </p:txBody>
      </p:sp>
    </p:spTree>
    <p:extLst>
      <p:ext uri="{BB962C8B-B14F-4D97-AF65-F5344CB8AC3E}">
        <p14:creationId xmlns:p14="http://schemas.microsoft.com/office/powerpoint/2010/main" val="110481463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79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30763379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02"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02" tIns="0" rIns="45702"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9"/>
            <a:ext cx="4041775" cy="654843"/>
          </a:xfrm>
        </p:spPr>
        <p:txBody>
          <a:bodyPr lIns="45702" tIns="0" rIns="45702"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8934144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02"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9182793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3983494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0" rIns="1828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5255793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02" tIns="45702" rIns="91402" bIns="45702" rtlCol="0" anchor="ctr"/>
          <a:lstStyle/>
          <a:p>
            <a:pPr algn="ctr" defTabSz="914024" fontAlgn="base">
              <a:spcBef>
                <a:spcPct val="0"/>
              </a:spcBef>
              <a:spcAft>
                <a:spcPct val="0"/>
              </a:spcAft>
            </a:pPr>
            <a:endParaRPr lang="en-US">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02" tIns="45702" rIns="91402" bIns="45702" rtlCol="0" anchor="ctr"/>
          <a:lstStyle/>
          <a:p>
            <a:pPr algn="ctr" defTabSz="914024" fontAlgn="base">
              <a:spcBef>
                <a:spcPct val="0"/>
              </a:spcBef>
              <a:spcAft>
                <a:spcPct val="0"/>
              </a:spcAft>
            </a:pPr>
            <a:endParaRPr lang="en-US">
              <a:solidFill>
                <a:prstClr val="white"/>
              </a:solidFill>
              <a:latin typeface="Constantia"/>
            </a:endParaRPr>
          </a:p>
        </p:txBody>
      </p:sp>
      <p:sp>
        <p:nvSpPr>
          <p:cNvPr id="2" name="Title 1"/>
          <p:cNvSpPr>
            <a:spLocks noGrp="1"/>
          </p:cNvSpPr>
          <p:nvPr>
            <p:ph type="title"/>
          </p:nvPr>
        </p:nvSpPr>
        <p:spPr>
          <a:xfrm>
            <a:off x="609600" y="1177004"/>
            <a:ext cx="2212848" cy="1582621"/>
          </a:xfrm>
        </p:spPr>
        <p:txBody>
          <a:bodyPr vert="horz" lIns="45702" tIns="45702" rIns="45702" bIns="45702"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1" y="2828785"/>
            <a:ext cx="2209800" cy="2179320"/>
          </a:xfrm>
        </p:spPr>
        <p:txBody>
          <a:bodyPr lIns="63981" rIns="45702" bIns="45702"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7" name="Slide Number Placeholder 6"/>
          <p:cNvSpPr>
            <a:spLocks noGrp="1"/>
          </p:cNvSpPr>
          <p:nvPr>
            <p:ph type="sldNum" sz="quarter" idx="12"/>
          </p:nvPr>
        </p:nvSpPr>
        <p:spPr>
          <a:xfrm>
            <a:off x="8077200" y="6356358"/>
            <a:ext cx="609600" cy="365125"/>
          </a:xfrm>
        </p:spPr>
        <p:txBody>
          <a:bodyPr/>
          <a:lstStyle/>
          <a:p>
            <a:fld id="{BCF8D323-52C0-4876-9D6B-75B9D95602C9}"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02" tIns="45702" rIns="91402" bIns="45702" anchor="t" compatLnSpc="1"/>
          <a:lstStyle/>
          <a:p>
            <a:pPr defTabSz="914024" fontAlgn="base">
              <a:spcBef>
                <a:spcPct val="0"/>
              </a:spcBef>
              <a:spcAft>
                <a:spcPct val="0"/>
              </a:spcAft>
            </a:pPr>
            <a:endParaRPr lang="en-US">
              <a:solidFill>
                <a:prstClr val="black"/>
              </a:solidFill>
              <a:latin typeface="Constantia"/>
              <a:ea typeface="SimSun" pitchFamily="2" charset="-122"/>
            </a:endParaRPr>
          </a:p>
        </p:txBody>
      </p:sp>
      <p:sp>
        <p:nvSpPr>
          <p:cNvPr id="11" name="Freeform 10"/>
          <p:cNvSpPr>
            <a:spLocks/>
          </p:cNvSpPr>
          <p:nvPr/>
        </p:nvSpPr>
        <p:spPr bwMode="auto">
          <a:xfrm flipV="1">
            <a:off x="4381500" y="621983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02" tIns="45702" rIns="91402" bIns="45702" anchor="t" compatLnSpc="1"/>
          <a:lstStyle/>
          <a:p>
            <a:pPr defTabSz="914024" fontAlgn="base">
              <a:spcBef>
                <a:spcPct val="0"/>
              </a:spcBef>
              <a:spcAft>
                <a:spcPct val="0"/>
              </a:spcAft>
            </a:pPr>
            <a:endParaRPr lang="en-US">
              <a:solidFill>
                <a:prstClr val="black"/>
              </a:solidFill>
              <a:latin typeface="Constantia"/>
              <a:ea typeface="SimSun" pitchFamily="2" charset="-122"/>
            </a:endParaRPr>
          </a:p>
        </p:txBody>
      </p:sp>
    </p:spTree>
    <p:extLst>
      <p:ext uri="{BB962C8B-B14F-4D97-AF65-F5344CB8AC3E}">
        <p14:creationId xmlns:p14="http://schemas.microsoft.com/office/powerpoint/2010/main" val="36092332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3994420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9"/>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9"/>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latin typeface="Constantia"/>
              <a:ea typeface="宋体"/>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latin typeface="Constantia"/>
              <a:ea typeface="宋体"/>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latin typeface="Constantia"/>
                <a:ea typeface="宋体"/>
              </a:rPr>
              <a:pPr/>
              <a:t>‹#›</a:t>
            </a:fld>
            <a:endParaRPr lang="en-US" altLang="zh-CN">
              <a:solidFill>
                <a:srgbClr val="04617B">
                  <a:shade val="90000"/>
                </a:srgbClr>
              </a:solidFill>
              <a:latin typeface="Constantia"/>
              <a:ea typeface="宋体"/>
            </a:endParaRPr>
          </a:p>
        </p:txBody>
      </p:sp>
    </p:spTree>
    <p:extLst>
      <p:ext uri="{BB962C8B-B14F-4D97-AF65-F5344CB8AC3E}">
        <p14:creationId xmlns:p14="http://schemas.microsoft.com/office/powerpoint/2010/main" val="1125601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6"/>
          <p:cNvSpPr>
            <a:spLocks noGrp="1" noChangeArrowheads="1"/>
          </p:cNvSpPr>
          <p:nvPr>
            <p:ph type="dt" sz="half" idx="10"/>
          </p:nvPr>
        </p:nvSpPr>
        <p:spPr>
          <a:xfrm>
            <a:off x="457200" y="6356358"/>
            <a:ext cx="2133600" cy="365125"/>
          </a:xfrm>
          <a:prstGeom prst="rect">
            <a:avLst/>
          </a:prstGeom>
          <a:ln/>
        </p:spPr>
        <p:txBody>
          <a:bodyPr/>
          <a:lstStyle>
            <a:lvl1pPr>
              <a:defRPr/>
            </a:lvl1pPr>
          </a:lstStyle>
          <a:p>
            <a:pPr>
              <a:defRPr/>
            </a:pPr>
            <a:endParaRPr lang="en-US">
              <a:solidFill>
                <a:srgbClr val="04617B">
                  <a:shade val="90000"/>
                </a:srgbClr>
              </a:solidFill>
              <a:latin typeface="Constantia"/>
            </a:endParaRPr>
          </a:p>
        </p:txBody>
      </p:sp>
      <p:sp>
        <p:nvSpPr>
          <p:cNvPr id="4" name="Rectangle 1027"/>
          <p:cNvSpPr>
            <a:spLocks noGrp="1" noChangeArrowheads="1"/>
          </p:cNvSpPr>
          <p:nvPr>
            <p:ph type="sldNum" sz="quarter" idx="11"/>
          </p:nvPr>
        </p:nvSpPr>
        <p:spPr>
          <a:xfrm>
            <a:off x="6553200" y="6356358"/>
            <a:ext cx="2133600" cy="365125"/>
          </a:xfrm>
          <a:prstGeom prst="rect">
            <a:avLst/>
          </a:prstGeom>
          <a:ln/>
        </p:spPr>
        <p:txBody>
          <a:bodyPr/>
          <a:lstStyle>
            <a:lvl1pPr>
              <a:defRPr/>
            </a:lvl1pPr>
          </a:lstStyle>
          <a:p>
            <a:fld id="{0F546051-C8BD-424E-B10D-837F02FE5E6A}" type="slidenum">
              <a:rPr lang="en-US">
                <a:solidFill>
                  <a:srgbClr val="04617B">
                    <a:shade val="90000"/>
                  </a:srgbClr>
                </a:solidFill>
                <a:latin typeface="Constantia"/>
              </a:rPr>
              <a:pPr/>
              <a:t>‹#›</a:t>
            </a:fld>
            <a:endParaRPr lang="en-US">
              <a:solidFill>
                <a:srgbClr val="04617B">
                  <a:shade val="90000"/>
                </a:srgbClr>
              </a:solidFill>
              <a:latin typeface="Constantia"/>
            </a:endParaRPr>
          </a:p>
        </p:txBody>
      </p:sp>
      <p:sp>
        <p:nvSpPr>
          <p:cNvPr id="5" name="Rectangle 1038"/>
          <p:cNvSpPr>
            <a:spLocks noGrp="1" noChangeArrowheads="1"/>
          </p:cNvSpPr>
          <p:nvPr>
            <p:ph type="ftr" sz="quarter" idx="12"/>
          </p:nvPr>
        </p:nvSpPr>
        <p:spPr>
          <a:xfrm>
            <a:off x="3124201" y="6356358"/>
            <a:ext cx="2895600" cy="365125"/>
          </a:xfrm>
          <a:prstGeom prst="rect">
            <a:avLst/>
          </a:prstGeom>
          <a:ln/>
        </p:spPr>
        <p:txBody>
          <a:bodyPr/>
          <a:lstStyle>
            <a:lvl1pPr>
              <a:defRPr/>
            </a:lvl1pPr>
          </a:lstStyle>
          <a:p>
            <a:pPr>
              <a:defRPr/>
            </a:pPr>
            <a:endParaRPr lang="en-US">
              <a:solidFill>
                <a:srgbClr val="04617B">
                  <a:shade val="90000"/>
                </a:srgbClr>
              </a:solidFill>
              <a:latin typeface="Constantia"/>
            </a:endParaRPr>
          </a:p>
        </p:txBody>
      </p:sp>
    </p:spTree>
    <p:extLst>
      <p:ext uri="{BB962C8B-B14F-4D97-AF65-F5344CB8AC3E}">
        <p14:creationId xmlns:p14="http://schemas.microsoft.com/office/powerpoint/2010/main" val="3323954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274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96"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p>
            <a:pPr algn="ctr" defTabSz="914024"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4"/>
          <p:cNvSpPr>
            <a:spLocks/>
          </p:cNvSpPr>
          <p:nvPr/>
        </p:nvSpPr>
        <p:spPr bwMode="auto">
          <a:xfrm>
            <a:off x="3022600" y="684214"/>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8" name="Freeform 6"/>
          <p:cNvSpPr>
            <a:spLocks/>
          </p:cNvSpPr>
          <p:nvPr/>
        </p:nvSpPr>
        <p:spPr bwMode="auto">
          <a:xfrm>
            <a:off x="3044825" y="850908"/>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 name="Freeform 7"/>
          <p:cNvSpPr>
            <a:spLocks/>
          </p:cNvSpPr>
          <p:nvPr/>
        </p:nvSpPr>
        <p:spPr bwMode="auto">
          <a:xfrm>
            <a:off x="5057783"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0" name="Freeform 8"/>
          <p:cNvSpPr>
            <a:spLocks/>
          </p:cNvSpPr>
          <p:nvPr/>
        </p:nvSpPr>
        <p:spPr bwMode="auto">
          <a:xfrm>
            <a:off x="3052763" y="4771"/>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1" name="Freeform 9"/>
          <p:cNvSpPr>
            <a:spLocks/>
          </p:cNvSpPr>
          <p:nvPr/>
        </p:nvSpPr>
        <p:spPr bwMode="auto">
          <a:xfrm>
            <a:off x="3981450" y="334971"/>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nvGrpSpPr>
          <p:cNvPr id="12" name="Group 10"/>
          <p:cNvGrpSpPr>
            <a:grpSpLocks/>
          </p:cNvGrpSpPr>
          <p:nvPr/>
        </p:nvGrpSpPr>
        <p:grpSpPr bwMode="auto">
          <a:xfrm>
            <a:off x="134939"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grpSp>
        <p:nvGrpSpPr>
          <p:cNvPr id="18" name="Group 16"/>
          <p:cNvGrpSpPr>
            <a:grpSpLocks/>
          </p:cNvGrpSpPr>
          <p:nvPr/>
        </p:nvGrpSpPr>
        <p:grpSpPr bwMode="auto">
          <a:xfrm>
            <a:off x="6243638" y="222258"/>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02" tIns="45702" rIns="91402" bIns="45702"/>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02" tIns="45702" rIns="91402" bIns="45702"/>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latin typeface="Times New Roman"/>
            </a:endParaRPr>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236856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endParaRPr lang="zh-CN" altLang="en-US">
              <a:latin typeface="Verdana"/>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endParaRPr lang="zh-CN" altLang="en-US">
              <a:latin typeface="Verdana"/>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ea typeface="ＭＳ Ｐゴシック"/>
                <a:cs typeface="ＭＳ Ｐゴシック"/>
              </a:rPr>
              <a:pPr/>
              <a:t>‹#›</a:t>
            </a:fld>
            <a:endParaRPr lang="en-US" altLang="zh-CN">
              <a:ea typeface="ＭＳ Ｐゴシック"/>
              <a:cs typeface="ＭＳ Ｐゴシック"/>
            </a:endParaRPr>
          </a:p>
        </p:txBody>
      </p:sp>
    </p:spTree>
    <p:extLst>
      <p:ext uri="{BB962C8B-B14F-4D97-AF65-F5344CB8AC3E}">
        <p14:creationId xmlns:p14="http://schemas.microsoft.com/office/powerpoint/2010/main" val="10888284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latin typeface="Verdana"/>
              <a:ea typeface="ＭＳ Ｐゴシック"/>
              <a:cs typeface="ＭＳ Ｐゴシック"/>
            </a:endParaRPr>
          </a:p>
        </p:txBody>
      </p:sp>
      <p:sp>
        <p:nvSpPr>
          <p:cNvPr id="3" name="Footer Placeholder 2"/>
          <p:cNvSpPr>
            <a:spLocks noGrp="1"/>
          </p:cNvSpPr>
          <p:nvPr>
            <p:ph type="ftr" sz="quarter" idx="11"/>
          </p:nvPr>
        </p:nvSpPr>
        <p:spPr/>
        <p:txBody>
          <a:bodyPr/>
          <a:lstStyle/>
          <a:p>
            <a:endParaRPr lang="zh-CN" altLang="en-US">
              <a:latin typeface="Verdana"/>
              <a:ea typeface="ＭＳ Ｐゴシック"/>
              <a:cs typeface="ＭＳ Ｐゴシック"/>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ea typeface="ＭＳ Ｐゴシック"/>
                <a:cs typeface="ＭＳ Ｐゴシック"/>
              </a:rPr>
              <a:pPr/>
              <a:t>‹#›</a:t>
            </a:fld>
            <a:endParaRPr lang="en-US" altLang="zh-CN">
              <a:ea typeface="ＭＳ Ｐゴシック"/>
              <a:cs typeface="ＭＳ Ｐゴシック"/>
            </a:endParaRPr>
          </a:p>
        </p:txBody>
      </p:sp>
    </p:spTree>
    <p:extLst>
      <p:ext uri="{BB962C8B-B14F-4D97-AF65-F5344CB8AC3E}">
        <p14:creationId xmlns:p14="http://schemas.microsoft.com/office/powerpoint/2010/main" val="863015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endParaRPr lang="zh-CN" alt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zh-CN" alt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36397400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endParaRPr lang="zh-CN" alt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zh-CN" alt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A44A7D99-240D-4CAD-BF49-4AD46B0A314F}" type="slidenum">
              <a:rPr lang="zh-CN" altLang="en-US" smtClean="0"/>
              <a:pPr/>
              <a:t>‹#›</a:t>
            </a:fld>
            <a:endParaRPr lang="en-US" altLang="zh-CN"/>
          </a:p>
        </p:txBody>
      </p:sp>
    </p:spTree>
    <p:extLst>
      <p:ext uri="{BB962C8B-B14F-4D97-AF65-F5344CB8AC3E}">
        <p14:creationId xmlns:p14="http://schemas.microsoft.com/office/powerpoint/2010/main" val="15122508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8074275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lgn="ctr">
              <a:defRPr/>
            </a:lvl1pPr>
          </a:lstStyle>
          <a:p>
            <a:endParaRPr lang="zh-CN" altLang="en-US">
              <a:latin typeface="Arial"/>
            </a:endParaRPr>
          </a:p>
        </p:txBody>
      </p:sp>
      <p:sp>
        <p:nvSpPr>
          <p:cNvPr id="7" name="Rectangle 45"/>
          <p:cNvSpPr>
            <a:spLocks noGrp="1" noChangeArrowheads="1"/>
          </p:cNvSpPr>
          <p:nvPr>
            <p:ph type="ftr" sz="quarter" idx="11"/>
          </p:nvPr>
        </p:nvSpPr>
        <p:spPr/>
        <p:txBody>
          <a:bodyPr/>
          <a:lstStyle>
            <a:lvl1pPr>
              <a:defRPr/>
            </a:lvl1pPr>
          </a:lstStyle>
          <a:p>
            <a:endParaRPr lang="zh-CN" altLang="en-US">
              <a:latin typeface="Arial"/>
            </a:endParaRPr>
          </a:p>
        </p:txBody>
      </p:sp>
      <p:sp>
        <p:nvSpPr>
          <p:cNvPr id="8" name="Rectangle 46"/>
          <p:cNvSpPr>
            <a:spLocks noGrp="1" noChangeArrowheads="1"/>
          </p:cNvSpPr>
          <p:nvPr>
            <p:ph type="sldNum" sz="quarter" idx="12"/>
          </p:nvPr>
        </p:nvSpPr>
        <p:spPr/>
        <p:txBody>
          <a:bodyPr/>
          <a:lstStyle>
            <a:lvl1pPr>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23805362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latin typeface="Arial"/>
            </a:endParaRPr>
          </a:p>
        </p:txBody>
      </p:sp>
      <p:sp>
        <p:nvSpPr>
          <p:cNvPr id="3" name="Footer Placeholder 2"/>
          <p:cNvSpPr>
            <a:spLocks noGrp="1"/>
          </p:cNvSpPr>
          <p:nvPr>
            <p:ph type="ftr" sz="quarter" idx="11"/>
          </p:nvPr>
        </p:nvSpPr>
        <p:spPr/>
        <p:txBody>
          <a:bodyPr/>
          <a:lstStyle/>
          <a:p>
            <a:endParaRPr lang="zh-CN" altLang="en-US">
              <a:latin typeface="Aria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9870740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32025663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2339052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4" name="Rectangle 6"/>
          <p:cNvSpPr>
            <a:spLocks noGrp="1" noChangeArrowheads="1"/>
          </p:cNvSpPr>
          <p:nvPr>
            <p:ph type="sldNum" sz="quarter" idx="12"/>
          </p:nvPr>
        </p:nvSpPr>
        <p:spPr/>
        <p:txBody>
          <a:bodyPr/>
          <a:lstStyle>
            <a:lvl1pPr>
              <a:defRPr/>
            </a:lvl1p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4108148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61603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41C68E-F85B-1141-AC00-81CF01A48411}" type="slidenum">
              <a:rPr lang="en-US"/>
              <a:pPr>
                <a:defRPr/>
              </a:pPr>
              <a:t>‹#›</a:t>
            </a:fld>
            <a:endParaRPr lang="en-US"/>
          </a:p>
        </p:txBody>
      </p:sp>
    </p:spTree>
    <p:extLst>
      <p:ext uri="{BB962C8B-B14F-4D97-AF65-F5344CB8AC3E}">
        <p14:creationId xmlns:p14="http://schemas.microsoft.com/office/powerpoint/2010/main" val="30290897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F1E29C6-022A-0F49-B626-62DAF4AD54DA}" type="slidenum">
              <a:rPr lang="en-US"/>
              <a:pPr>
                <a:defRPr/>
              </a:pPr>
              <a:t>‹#›</a:t>
            </a:fld>
            <a:endParaRPr lang="en-US"/>
          </a:p>
        </p:txBody>
      </p:sp>
    </p:spTree>
    <p:extLst>
      <p:ext uri="{BB962C8B-B14F-4D97-AF65-F5344CB8AC3E}">
        <p14:creationId xmlns:p14="http://schemas.microsoft.com/office/powerpoint/2010/main" val="7967828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40289E0-C1AB-F040-AA49-E3159A2DE2BC}" type="slidenum">
              <a:rPr lang="en-US"/>
              <a:pPr>
                <a:defRPr/>
              </a:pPr>
              <a:t>‹#›</a:t>
            </a:fld>
            <a:endParaRPr lang="en-US"/>
          </a:p>
        </p:txBody>
      </p:sp>
    </p:spTree>
    <p:extLst>
      <p:ext uri="{BB962C8B-B14F-4D97-AF65-F5344CB8AC3E}">
        <p14:creationId xmlns:p14="http://schemas.microsoft.com/office/powerpoint/2010/main" val="42944061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4B12C2-C22D-A946-9D45-43AFD2882562}" type="slidenum">
              <a:rPr lang="en-US"/>
              <a:pPr>
                <a:defRPr/>
              </a:pPr>
              <a:t>‹#›</a:t>
            </a:fld>
            <a:endParaRPr lang="en-US"/>
          </a:p>
        </p:txBody>
      </p:sp>
    </p:spTree>
    <p:extLst>
      <p:ext uri="{BB962C8B-B14F-4D97-AF65-F5344CB8AC3E}">
        <p14:creationId xmlns:p14="http://schemas.microsoft.com/office/powerpoint/2010/main" val="24767222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54F9706-2BD5-ED45-802F-F76FC2294FB7}" type="slidenum">
              <a:rPr lang="en-US"/>
              <a:pPr>
                <a:defRPr/>
              </a:pPr>
              <a:t>‹#›</a:t>
            </a:fld>
            <a:endParaRPr lang="en-US"/>
          </a:p>
        </p:txBody>
      </p:sp>
    </p:spTree>
    <p:extLst>
      <p:ext uri="{BB962C8B-B14F-4D97-AF65-F5344CB8AC3E}">
        <p14:creationId xmlns:p14="http://schemas.microsoft.com/office/powerpoint/2010/main" val="14998968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80D60B-DAA0-764F-B5CC-B423609ED6E2}" type="slidenum">
              <a:rPr lang="en-US"/>
              <a:pPr>
                <a:defRPr/>
              </a:pPr>
              <a:t>‹#›</a:t>
            </a:fld>
            <a:endParaRPr lang="en-US"/>
          </a:p>
        </p:txBody>
      </p:sp>
    </p:spTree>
    <p:extLst>
      <p:ext uri="{BB962C8B-B14F-4D97-AF65-F5344CB8AC3E}">
        <p14:creationId xmlns:p14="http://schemas.microsoft.com/office/powerpoint/2010/main" val="8619475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DA1C41-DB0D-EA49-B7B9-6F974A54B35D}" type="slidenum">
              <a:rPr lang="en-US"/>
              <a:pPr>
                <a:defRPr/>
              </a:pPr>
              <a:t>‹#›</a:t>
            </a:fld>
            <a:endParaRPr lang="en-US"/>
          </a:p>
        </p:txBody>
      </p:sp>
    </p:spTree>
    <p:extLst>
      <p:ext uri="{BB962C8B-B14F-4D97-AF65-F5344CB8AC3E}">
        <p14:creationId xmlns:p14="http://schemas.microsoft.com/office/powerpoint/2010/main" val="10832056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79633-B47C-C143-A285-CD4D5F3A4442}" type="slidenum">
              <a:rPr lang="en-US"/>
              <a:pPr>
                <a:defRPr/>
              </a:pPr>
              <a:t>‹#›</a:t>
            </a:fld>
            <a:endParaRPr lang="en-US"/>
          </a:p>
        </p:txBody>
      </p:sp>
    </p:spTree>
    <p:extLst>
      <p:ext uri="{BB962C8B-B14F-4D97-AF65-F5344CB8AC3E}">
        <p14:creationId xmlns:p14="http://schemas.microsoft.com/office/powerpoint/2010/main" val="13878080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25FBB7F-BC7D-CF4D-B1C7-04C7AB165B78}" type="slidenum">
              <a:rPr lang="en-US"/>
              <a:pPr>
                <a:defRPr/>
              </a:pPr>
              <a:t>‹#›</a:t>
            </a:fld>
            <a:endParaRPr lang="en-US"/>
          </a:p>
        </p:txBody>
      </p:sp>
    </p:spTree>
    <p:extLst>
      <p:ext uri="{BB962C8B-B14F-4D97-AF65-F5344CB8AC3E}">
        <p14:creationId xmlns:p14="http://schemas.microsoft.com/office/powerpoint/2010/main" val="2740282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86951E-DAC4-1B49-B934-4548EFA254FE}" type="slidenum">
              <a:rPr lang="en-US"/>
              <a:pPr>
                <a:defRPr/>
              </a:pPr>
              <a:t>‹#›</a:t>
            </a:fld>
            <a:endParaRPr lang="en-US"/>
          </a:p>
        </p:txBody>
      </p:sp>
    </p:spTree>
    <p:extLst>
      <p:ext uri="{BB962C8B-B14F-4D97-AF65-F5344CB8AC3E}">
        <p14:creationId xmlns:p14="http://schemas.microsoft.com/office/powerpoint/2010/main" val="398333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latin typeface="Aria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latin typeface="Arial"/>
            </a:endParaRPr>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4839590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64686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7BAAD3-506A-A34A-8623-96A97463BB7F}" type="slidenum">
              <a:rPr lang="en-US"/>
              <a:pPr>
                <a:defRPr/>
              </a:pPr>
              <a:t>‹#›</a:t>
            </a:fld>
            <a:endParaRPr lang="en-US"/>
          </a:p>
        </p:txBody>
      </p:sp>
    </p:spTree>
    <p:extLst>
      <p:ext uri="{BB962C8B-B14F-4D97-AF65-F5344CB8AC3E}">
        <p14:creationId xmlns:p14="http://schemas.microsoft.com/office/powerpoint/2010/main" val="36182261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B9B0F6-D1BD-5746-BAFC-2A0C97FFB9CE}" type="slidenum">
              <a:rPr lang="en-US"/>
              <a:pPr>
                <a:defRPr/>
              </a:pPr>
              <a:t>‹#›</a:t>
            </a:fld>
            <a:endParaRPr lang="en-US"/>
          </a:p>
        </p:txBody>
      </p:sp>
    </p:spTree>
    <p:extLst>
      <p:ext uri="{BB962C8B-B14F-4D97-AF65-F5344CB8AC3E}">
        <p14:creationId xmlns:p14="http://schemas.microsoft.com/office/powerpoint/2010/main" val="5833593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1" y="3124208"/>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87796"/>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31/12/15</a:t>
            </a:fld>
            <a:endParaRPr lang="en-US"/>
          </a:p>
        </p:txBody>
      </p:sp>
      <p:sp>
        <p:nvSpPr>
          <p:cNvPr id="14" name="Rectangle 1038"/>
          <p:cNvSpPr>
            <a:spLocks noGrp="1" noChangeArrowheads="1"/>
          </p:cNvSpPr>
          <p:nvPr>
            <p:ph type="ftr" sz="quarter" idx="11"/>
          </p:nvPr>
        </p:nvSpPr>
        <p:spPr>
          <a:xfrm>
            <a:off x="3124201"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765372005"/>
      </p:ext>
    </p:extLst>
  </p:cSld>
  <p:clrMapOvr>
    <a:masterClrMapping/>
  </p:clrMapOvr>
  <p:transition xmlns:p14="http://schemas.microsoft.com/office/powerpoint/2010/mai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31/12/15</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2581241012"/>
      </p:ext>
    </p:extLst>
  </p:cSld>
  <p:clrMapOvr>
    <a:masterClrMapping/>
  </p:clrMapOvr>
  <p:transition xmlns:p14="http://schemas.microsoft.com/office/powerpoint/2010/mai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31/12/15</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1801120693"/>
      </p:ext>
    </p:extLst>
  </p:cSld>
  <p:clrMapOvr>
    <a:masterClrMapping/>
  </p:clrMapOvr>
  <p:transition xmlns:p14="http://schemas.microsoft.com/office/powerpoint/2010/mai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31/12/15</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2261339268"/>
      </p:ext>
    </p:extLst>
  </p:cSld>
  <p:clrMapOvr>
    <a:masterClrMapping/>
  </p:clrMapOvr>
  <p:transition xmlns:p14="http://schemas.microsoft.com/office/powerpoint/2010/mai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54"/>
            <a:ext cx="8229600" cy="75236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31/12/15</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2001097394"/>
      </p:ext>
    </p:extLst>
  </p:cSld>
  <p:clrMapOvr>
    <a:masterClrMapping/>
  </p:clrMapOvr>
  <p:transition xmlns:p14="http://schemas.microsoft.com/office/powerpoint/2010/mai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31/12/15</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1779380426"/>
      </p:ext>
    </p:extLst>
  </p:cSld>
  <p:clrMapOvr>
    <a:masterClrMapping/>
  </p:clrMapOvr>
  <p:transition xmlns:p14="http://schemas.microsoft.com/office/powerpoint/2010/mai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31/12/15</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1998564833"/>
      </p:ext>
    </p:extLst>
  </p:cSld>
  <p:clrMapOvr>
    <a:masterClrMapping/>
  </p:clrMapOvr>
  <p:transition xmlns:p14="http://schemas.microsoft.com/office/powerpoint/2010/mai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8"/>
            <a:ext cx="3008313" cy="70788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31/12/15</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2344369500"/>
      </p:ext>
    </p:extLst>
  </p:cSld>
  <p:clrMapOvr>
    <a:masterClrMapping/>
  </p:clrMapOvr>
  <p:transition xmlns:p14="http://schemas.microsoft.com/office/powerpoint/2010/mai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882279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4"/>
            <a:ext cx="5486400" cy="40010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31/12/15</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560852067"/>
      </p:ext>
    </p:extLst>
  </p:cSld>
  <p:clrMapOvr>
    <a:masterClrMapping/>
  </p:clrMapOvr>
  <p:transition xmlns:p14="http://schemas.microsoft.com/office/powerpoint/2010/mai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31/12/15</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707409839"/>
      </p:ext>
    </p:extLst>
  </p:cSld>
  <p:clrMapOvr>
    <a:masterClrMapping/>
  </p:clrMapOvr>
  <p:transition xmlns:p14="http://schemas.microsoft.com/office/powerpoint/2010/mai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87" y="547688"/>
            <a:ext cx="150802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4"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31/12/15</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2313850631"/>
      </p:ext>
    </p:extLst>
  </p:cSld>
  <p:clrMapOvr>
    <a:masterClrMapping/>
  </p:clrMapOvr>
  <p:transition xmlns:p14="http://schemas.microsoft.com/office/powerpoint/2010/mai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753"/>
            <a:ext cx="6400354" cy="1752451"/>
          </a:xfrm>
        </p:spPr>
        <p:txBody>
          <a:bodyPr/>
          <a:lstStyle>
            <a:lvl1pPr marL="0" indent="0" algn="ctr">
              <a:buNone/>
              <a:defRPr/>
            </a:lvl1pPr>
            <a:lvl2pPr marL="319700" indent="0" algn="ctr">
              <a:buNone/>
              <a:defRPr/>
            </a:lvl2pPr>
            <a:lvl3pPr marL="639423" indent="0" algn="ctr">
              <a:buNone/>
              <a:defRPr/>
            </a:lvl3pPr>
            <a:lvl4pPr marL="959159" indent="0" algn="ctr">
              <a:buNone/>
              <a:defRPr/>
            </a:lvl4pPr>
            <a:lvl5pPr marL="1278857" indent="0" algn="ctr">
              <a:buNone/>
              <a:defRPr/>
            </a:lvl5pPr>
            <a:lvl6pPr marL="1598590" indent="0" algn="ctr">
              <a:buNone/>
              <a:defRPr/>
            </a:lvl6pPr>
            <a:lvl7pPr marL="1918301" indent="0" algn="ctr">
              <a:buNone/>
              <a:defRPr/>
            </a:lvl7pPr>
            <a:lvl8pPr marL="2238026" indent="0" algn="ctr">
              <a:buNone/>
              <a:defRPr/>
            </a:lvl8pPr>
            <a:lvl9pPr marL="255774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73E9B-1B9C-234D-99E7-44D94E76496A}"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3355842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442E1-9445-9740-9599-407BF1818870}"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9116546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19700" indent="0">
              <a:buNone/>
              <a:defRPr sz="1300"/>
            </a:lvl2pPr>
            <a:lvl3pPr marL="639423" indent="0">
              <a:buNone/>
              <a:defRPr sz="1100"/>
            </a:lvl3pPr>
            <a:lvl4pPr marL="959159" indent="0">
              <a:buNone/>
              <a:defRPr sz="1000"/>
            </a:lvl4pPr>
            <a:lvl5pPr marL="1278857" indent="0">
              <a:buNone/>
              <a:defRPr sz="1000"/>
            </a:lvl5pPr>
            <a:lvl6pPr marL="1598590" indent="0">
              <a:buNone/>
              <a:defRPr sz="1000"/>
            </a:lvl6pPr>
            <a:lvl7pPr marL="1918301" indent="0">
              <a:buNone/>
              <a:defRPr sz="1000"/>
            </a:lvl7pPr>
            <a:lvl8pPr marL="2238026" indent="0">
              <a:buNone/>
              <a:defRPr sz="1000"/>
            </a:lvl8pPr>
            <a:lvl9pPr marL="2557746" indent="0">
              <a:buNone/>
              <a:defRPr sz="1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83C3D-108D-3A45-BE80-1F8A40C98706}"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9940116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1517" y="1766986"/>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9509" y="1766986"/>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2347D9-5689-8442-A538-CCFA2C3E6B32}"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16080057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9700" indent="0">
              <a:buNone/>
              <a:defRPr sz="1400" b="1"/>
            </a:lvl2pPr>
            <a:lvl3pPr marL="639423" indent="0">
              <a:buNone/>
              <a:defRPr sz="1300" b="1"/>
            </a:lvl3pPr>
            <a:lvl4pPr marL="959159" indent="0">
              <a:buNone/>
              <a:defRPr sz="1100" b="1"/>
            </a:lvl4pPr>
            <a:lvl5pPr marL="1278857" indent="0">
              <a:buNone/>
              <a:defRPr sz="1100" b="1"/>
            </a:lvl5pPr>
            <a:lvl6pPr marL="1598590" indent="0">
              <a:buNone/>
              <a:defRPr sz="1100" b="1"/>
            </a:lvl6pPr>
            <a:lvl7pPr marL="1918301" indent="0">
              <a:buNone/>
              <a:defRPr sz="1100" b="1"/>
            </a:lvl7pPr>
            <a:lvl8pPr marL="2238026" indent="0">
              <a:buNone/>
              <a:defRPr sz="1100" b="1"/>
            </a:lvl8pPr>
            <a:lvl9pPr marL="255774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19700" indent="0">
              <a:buNone/>
              <a:defRPr sz="1400" b="1"/>
            </a:lvl2pPr>
            <a:lvl3pPr marL="639423" indent="0">
              <a:buNone/>
              <a:defRPr sz="1300" b="1"/>
            </a:lvl3pPr>
            <a:lvl4pPr marL="959159" indent="0">
              <a:buNone/>
              <a:defRPr sz="1100" b="1"/>
            </a:lvl4pPr>
            <a:lvl5pPr marL="1278857" indent="0">
              <a:buNone/>
              <a:defRPr sz="1100" b="1"/>
            </a:lvl5pPr>
            <a:lvl6pPr marL="1598590" indent="0">
              <a:buNone/>
              <a:defRPr sz="1100" b="1"/>
            </a:lvl6pPr>
            <a:lvl7pPr marL="1918301" indent="0">
              <a:buNone/>
              <a:defRPr sz="1100" b="1"/>
            </a:lvl7pPr>
            <a:lvl8pPr marL="2238026" indent="0">
              <a:buNone/>
              <a:defRPr sz="1100" b="1"/>
            </a:lvl8pPr>
            <a:lvl9pPr marL="255774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6F4A41-3564-5749-9A63-701B43743F08}"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5998249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B3C143-2D82-264D-A997-9BB225A76451}"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8644608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3F8265-F902-584F-8F69-4AB302E45220}"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199920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30474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3" y="2735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753" y="1435448"/>
            <a:ext cx="3008189" cy="4690318"/>
          </a:xfrm>
        </p:spPr>
        <p:txBody>
          <a:bodyPr/>
          <a:lstStyle>
            <a:lvl1pPr marL="0" indent="0">
              <a:buNone/>
              <a:defRPr sz="1000"/>
            </a:lvl1pPr>
            <a:lvl2pPr marL="319700" indent="0">
              <a:buNone/>
              <a:defRPr sz="800"/>
            </a:lvl2pPr>
            <a:lvl3pPr marL="639423" indent="0">
              <a:buNone/>
              <a:defRPr sz="700"/>
            </a:lvl3pPr>
            <a:lvl4pPr marL="959159" indent="0">
              <a:buNone/>
              <a:defRPr sz="600"/>
            </a:lvl4pPr>
            <a:lvl5pPr marL="1278857" indent="0">
              <a:buNone/>
              <a:defRPr sz="600"/>
            </a:lvl5pPr>
            <a:lvl6pPr marL="1598590" indent="0">
              <a:buNone/>
              <a:defRPr sz="600"/>
            </a:lvl6pPr>
            <a:lvl7pPr marL="1918301" indent="0">
              <a:buNone/>
              <a:defRPr sz="600"/>
            </a:lvl7pPr>
            <a:lvl8pPr marL="2238026" indent="0">
              <a:buNone/>
              <a:defRPr sz="600"/>
            </a:lvl8pPr>
            <a:lvl9pPr marL="2557746"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022881-EA9B-0746-BABD-CC90EF0C07E7}"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32097449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41" y="612800"/>
            <a:ext cx="5486177" cy="4114354"/>
          </a:xfrm>
        </p:spPr>
        <p:txBody>
          <a:bodyPr/>
          <a:lstStyle>
            <a:lvl1pPr marL="0" indent="0">
              <a:buNone/>
              <a:defRPr sz="2200"/>
            </a:lvl1pPr>
            <a:lvl2pPr marL="319700" indent="0">
              <a:buNone/>
              <a:defRPr sz="2000"/>
            </a:lvl2pPr>
            <a:lvl3pPr marL="639423" indent="0">
              <a:buNone/>
              <a:defRPr sz="1700"/>
            </a:lvl3pPr>
            <a:lvl4pPr marL="959159" indent="0">
              <a:buNone/>
              <a:defRPr sz="1400"/>
            </a:lvl4pPr>
            <a:lvl5pPr marL="1278857" indent="0">
              <a:buNone/>
              <a:defRPr sz="1400"/>
            </a:lvl5pPr>
            <a:lvl6pPr marL="1598590" indent="0">
              <a:buNone/>
              <a:defRPr sz="1400"/>
            </a:lvl6pPr>
            <a:lvl7pPr marL="1918301" indent="0">
              <a:buNone/>
              <a:defRPr sz="1400"/>
            </a:lvl7pPr>
            <a:lvl8pPr marL="2238026" indent="0">
              <a:buNone/>
              <a:defRPr sz="1400"/>
            </a:lvl8pPr>
            <a:lvl9pPr marL="2557746" indent="0">
              <a:buNone/>
              <a:defRPr sz="1400"/>
            </a:lvl9pPr>
          </a:lstStyle>
          <a:p>
            <a:pPr lvl="0"/>
            <a:endParaRPr lang="en-US" noProof="0" smtClean="0"/>
          </a:p>
        </p:txBody>
      </p:sp>
      <p:sp>
        <p:nvSpPr>
          <p:cNvPr id="4" name="Text Placeholder 3"/>
          <p:cNvSpPr>
            <a:spLocks noGrp="1"/>
          </p:cNvSpPr>
          <p:nvPr>
            <p:ph type="body" sz="half" idx="2"/>
          </p:nvPr>
        </p:nvSpPr>
        <p:spPr>
          <a:xfrm>
            <a:off x="1792741" y="5367860"/>
            <a:ext cx="5486177" cy="804788"/>
          </a:xfrm>
        </p:spPr>
        <p:txBody>
          <a:bodyPr/>
          <a:lstStyle>
            <a:lvl1pPr marL="0" indent="0">
              <a:buNone/>
              <a:defRPr sz="1000"/>
            </a:lvl1pPr>
            <a:lvl2pPr marL="319700" indent="0">
              <a:buNone/>
              <a:defRPr sz="800"/>
            </a:lvl2pPr>
            <a:lvl3pPr marL="639423" indent="0">
              <a:buNone/>
              <a:defRPr sz="700"/>
            </a:lvl3pPr>
            <a:lvl4pPr marL="959159" indent="0">
              <a:buNone/>
              <a:defRPr sz="600"/>
            </a:lvl4pPr>
            <a:lvl5pPr marL="1278857" indent="0">
              <a:buNone/>
              <a:defRPr sz="600"/>
            </a:lvl5pPr>
            <a:lvl6pPr marL="1598590" indent="0">
              <a:buNone/>
              <a:defRPr sz="600"/>
            </a:lvl6pPr>
            <a:lvl7pPr marL="1918301" indent="0">
              <a:buNone/>
              <a:defRPr sz="600"/>
            </a:lvl7pPr>
            <a:lvl8pPr marL="2238026" indent="0">
              <a:buNone/>
              <a:defRPr sz="600"/>
            </a:lvl8pPr>
            <a:lvl9pPr marL="2557746"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CAC920-72C1-8B47-BA62-CA2BD22C7F9F}"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41805241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B87FDF-FAFD-7943-96AE-A8278899A8F6}"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469100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C43164-6FBD-314C-8B0A-AA3EC4178E2F}"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11532017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750"/>
            <a:ext cx="6400354" cy="1752451"/>
          </a:xfrm>
        </p:spPr>
        <p:txBody>
          <a:bodyPr/>
          <a:lstStyle>
            <a:lvl1pPr marL="0" indent="0" algn="ctr">
              <a:buNone/>
              <a:defRPr/>
            </a:lvl1pPr>
            <a:lvl2pPr marL="319749" indent="0" algn="ctr">
              <a:buNone/>
              <a:defRPr/>
            </a:lvl2pPr>
            <a:lvl3pPr marL="639522" indent="0" algn="ctr">
              <a:buNone/>
              <a:defRPr/>
            </a:lvl3pPr>
            <a:lvl4pPr marL="959306" indent="0" algn="ctr">
              <a:buNone/>
              <a:defRPr/>
            </a:lvl4pPr>
            <a:lvl5pPr marL="1279054" indent="0" algn="ctr">
              <a:buNone/>
              <a:defRPr/>
            </a:lvl5pPr>
            <a:lvl6pPr marL="1598836" indent="0" algn="ctr">
              <a:buNone/>
              <a:defRPr/>
            </a:lvl6pPr>
            <a:lvl7pPr marL="1918595" indent="0" algn="ctr">
              <a:buNone/>
              <a:defRPr/>
            </a:lvl7pPr>
            <a:lvl8pPr marL="2238369" indent="0" algn="ctr">
              <a:buNone/>
              <a:defRPr/>
            </a:lvl8pPr>
            <a:lvl9pPr marL="25581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73E9B-1B9C-234D-99E7-44D94E76496A}"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42184825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442E1-9445-9740-9599-407BF1818870}"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31009600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19749" indent="0">
              <a:buNone/>
              <a:defRPr sz="1300"/>
            </a:lvl2pPr>
            <a:lvl3pPr marL="639522" indent="0">
              <a:buNone/>
              <a:defRPr sz="1100"/>
            </a:lvl3pPr>
            <a:lvl4pPr marL="959306" indent="0">
              <a:buNone/>
              <a:defRPr sz="1000"/>
            </a:lvl4pPr>
            <a:lvl5pPr marL="1279054" indent="0">
              <a:buNone/>
              <a:defRPr sz="1000"/>
            </a:lvl5pPr>
            <a:lvl6pPr marL="1598836" indent="0">
              <a:buNone/>
              <a:defRPr sz="1000"/>
            </a:lvl6pPr>
            <a:lvl7pPr marL="1918595" indent="0">
              <a:buNone/>
              <a:defRPr sz="1000"/>
            </a:lvl7pPr>
            <a:lvl8pPr marL="2238369" indent="0">
              <a:buNone/>
              <a:defRPr sz="1000"/>
            </a:lvl8pPr>
            <a:lvl9pPr marL="2558139" indent="0">
              <a:buNone/>
              <a:defRPr sz="1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83C3D-108D-3A45-BE80-1F8A40C98706}"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41634217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1517" y="1766986"/>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9509" y="1766986"/>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2347D9-5689-8442-A538-CCFA2C3E6B32}"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30545506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9749" indent="0">
              <a:buNone/>
              <a:defRPr sz="1400" b="1"/>
            </a:lvl2pPr>
            <a:lvl3pPr marL="639522" indent="0">
              <a:buNone/>
              <a:defRPr sz="1300" b="1"/>
            </a:lvl3pPr>
            <a:lvl4pPr marL="959306" indent="0">
              <a:buNone/>
              <a:defRPr sz="1100" b="1"/>
            </a:lvl4pPr>
            <a:lvl5pPr marL="1279054" indent="0">
              <a:buNone/>
              <a:defRPr sz="1100" b="1"/>
            </a:lvl5pPr>
            <a:lvl6pPr marL="1598836" indent="0">
              <a:buNone/>
              <a:defRPr sz="1100" b="1"/>
            </a:lvl6pPr>
            <a:lvl7pPr marL="1918595" indent="0">
              <a:buNone/>
              <a:defRPr sz="1100" b="1"/>
            </a:lvl7pPr>
            <a:lvl8pPr marL="2238369" indent="0">
              <a:buNone/>
              <a:defRPr sz="1100" b="1"/>
            </a:lvl8pPr>
            <a:lvl9pPr marL="255813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19749" indent="0">
              <a:buNone/>
              <a:defRPr sz="1400" b="1"/>
            </a:lvl2pPr>
            <a:lvl3pPr marL="639522" indent="0">
              <a:buNone/>
              <a:defRPr sz="1300" b="1"/>
            </a:lvl3pPr>
            <a:lvl4pPr marL="959306" indent="0">
              <a:buNone/>
              <a:defRPr sz="1100" b="1"/>
            </a:lvl4pPr>
            <a:lvl5pPr marL="1279054" indent="0">
              <a:buNone/>
              <a:defRPr sz="1100" b="1"/>
            </a:lvl5pPr>
            <a:lvl6pPr marL="1598836" indent="0">
              <a:buNone/>
              <a:defRPr sz="1100" b="1"/>
            </a:lvl6pPr>
            <a:lvl7pPr marL="1918595" indent="0">
              <a:buNone/>
              <a:defRPr sz="1100" b="1"/>
            </a:lvl7pPr>
            <a:lvl8pPr marL="2238369" indent="0">
              <a:buNone/>
              <a:defRPr sz="1100" b="1"/>
            </a:lvl8pPr>
            <a:lvl9pPr marL="255813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6F4A41-3564-5749-9A63-701B43743F08}"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8026622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B3C143-2D82-264D-A997-9BB225A76451}"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1587566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085211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3F8265-F902-584F-8F69-4AB302E45220}"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36389229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3576"/>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750" y="1435448"/>
            <a:ext cx="3008189" cy="4690318"/>
          </a:xfrm>
        </p:spPr>
        <p:txBody>
          <a:bodyPr/>
          <a:lstStyle>
            <a:lvl1pPr marL="0" indent="0">
              <a:buNone/>
              <a:defRPr sz="1000"/>
            </a:lvl1pPr>
            <a:lvl2pPr marL="319749" indent="0">
              <a:buNone/>
              <a:defRPr sz="800"/>
            </a:lvl2pPr>
            <a:lvl3pPr marL="639522" indent="0">
              <a:buNone/>
              <a:defRPr sz="700"/>
            </a:lvl3pPr>
            <a:lvl4pPr marL="959306" indent="0">
              <a:buNone/>
              <a:defRPr sz="600"/>
            </a:lvl4pPr>
            <a:lvl5pPr marL="1279054" indent="0">
              <a:buNone/>
              <a:defRPr sz="600"/>
            </a:lvl5pPr>
            <a:lvl6pPr marL="1598836" indent="0">
              <a:buNone/>
              <a:defRPr sz="600"/>
            </a:lvl6pPr>
            <a:lvl7pPr marL="1918595" indent="0">
              <a:buNone/>
              <a:defRPr sz="600"/>
            </a:lvl7pPr>
            <a:lvl8pPr marL="2238369" indent="0">
              <a:buNone/>
              <a:defRPr sz="600"/>
            </a:lvl8pPr>
            <a:lvl9pPr marL="2558139"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022881-EA9B-0746-BABD-CC90EF0C07E7}"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3703447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38"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38" y="612800"/>
            <a:ext cx="5486177" cy="4114354"/>
          </a:xfrm>
        </p:spPr>
        <p:txBody>
          <a:bodyPr/>
          <a:lstStyle>
            <a:lvl1pPr marL="0" indent="0">
              <a:buNone/>
              <a:defRPr sz="2200"/>
            </a:lvl1pPr>
            <a:lvl2pPr marL="319749" indent="0">
              <a:buNone/>
              <a:defRPr sz="2000"/>
            </a:lvl2pPr>
            <a:lvl3pPr marL="639522" indent="0">
              <a:buNone/>
              <a:defRPr sz="1700"/>
            </a:lvl3pPr>
            <a:lvl4pPr marL="959306" indent="0">
              <a:buNone/>
              <a:defRPr sz="1400"/>
            </a:lvl4pPr>
            <a:lvl5pPr marL="1279054" indent="0">
              <a:buNone/>
              <a:defRPr sz="1400"/>
            </a:lvl5pPr>
            <a:lvl6pPr marL="1598836" indent="0">
              <a:buNone/>
              <a:defRPr sz="1400"/>
            </a:lvl6pPr>
            <a:lvl7pPr marL="1918595" indent="0">
              <a:buNone/>
              <a:defRPr sz="1400"/>
            </a:lvl7pPr>
            <a:lvl8pPr marL="2238369" indent="0">
              <a:buNone/>
              <a:defRPr sz="1400"/>
            </a:lvl8pPr>
            <a:lvl9pPr marL="2558139" indent="0">
              <a:buNone/>
              <a:defRPr sz="1400"/>
            </a:lvl9pPr>
          </a:lstStyle>
          <a:p>
            <a:pPr lvl="0"/>
            <a:endParaRPr lang="en-US" noProof="0" smtClean="0"/>
          </a:p>
        </p:txBody>
      </p:sp>
      <p:sp>
        <p:nvSpPr>
          <p:cNvPr id="4" name="Text Placeholder 3"/>
          <p:cNvSpPr>
            <a:spLocks noGrp="1"/>
          </p:cNvSpPr>
          <p:nvPr>
            <p:ph type="body" sz="half" idx="2"/>
          </p:nvPr>
        </p:nvSpPr>
        <p:spPr>
          <a:xfrm>
            <a:off x="1792738" y="5367860"/>
            <a:ext cx="5486177" cy="804788"/>
          </a:xfrm>
        </p:spPr>
        <p:txBody>
          <a:bodyPr/>
          <a:lstStyle>
            <a:lvl1pPr marL="0" indent="0">
              <a:buNone/>
              <a:defRPr sz="1000"/>
            </a:lvl1pPr>
            <a:lvl2pPr marL="319749" indent="0">
              <a:buNone/>
              <a:defRPr sz="800"/>
            </a:lvl2pPr>
            <a:lvl3pPr marL="639522" indent="0">
              <a:buNone/>
              <a:defRPr sz="700"/>
            </a:lvl3pPr>
            <a:lvl4pPr marL="959306" indent="0">
              <a:buNone/>
              <a:defRPr sz="600"/>
            </a:lvl4pPr>
            <a:lvl5pPr marL="1279054" indent="0">
              <a:buNone/>
              <a:defRPr sz="600"/>
            </a:lvl5pPr>
            <a:lvl6pPr marL="1598836" indent="0">
              <a:buNone/>
              <a:defRPr sz="600"/>
            </a:lvl6pPr>
            <a:lvl7pPr marL="1918595" indent="0">
              <a:buNone/>
              <a:defRPr sz="600"/>
            </a:lvl7pPr>
            <a:lvl8pPr marL="2238369" indent="0">
              <a:buNone/>
              <a:defRPr sz="600"/>
            </a:lvl8pPr>
            <a:lvl9pPr marL="2558139" indent="0">
              <a:buNone/>
              <a:defRPr sz="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CAC920-72C1-8B47-BA62-CA2BD22C7F9F}"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26580146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B87FDF-FAFD-7943-96AE-A8278899A8F6}"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5290114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a typeface="宋体"/>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a typeface="宋体"/>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C43164-6FBD-314C-8B0A-AA3EC4178E2F}" type="slidenum">
              <a:rPr lang="zh-CN" altLang="en-US">
                <a:solidFill>
                  <a:srgbClr val="482400"/>
                </a:solidFill>
                <a:ea typeface="宋体"/>
              </a:rPr>
              <a:pPr>
                <a:defRPr/>
              </a:pPr>
              <a:t>‹#›</a:t>
            </a:fld>
            <a:endParaRPr lang="en-US" altLang="zh-CN">
              <a:solidFill>
                <a:srgbClr val="482400"/>
              </a:solidFill>
              <a:ea typeface="宋体"/>
            </a:endParaRPr>
          </a:p>
        </p:txBody>
      </p:sp>
    </p:spTree>
    <p:extLst>
      <p:ext uri="{BB962C8B-B14F-4D97-AF65-F5344CB8AC3E}">
        <p14:creationId xmlns:p14="http://schemas.microsoft.com/office/powerpoint/2010/main" val="41973121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4E498A03-3C1C-C04D-92EB-543DF6909131}" type="slidenum">
              <a:rPr lang="en-US"/>
              <a:pPr>
                <a:defRPr/>
              </a:pPr>
              <a:t>‹#›</a:t>
            </a:fld>
            <a:endParaRPr lang="en-US"/>
          </a:p>
        </p:txBody>
      </p:sp>
    </p:spTree>
    <p:extLst>
      <p:ext uri="{BB962C8B-B14F-4D97-AF65-F5344CB8AC3E}">
        <p14:creationId xmlns:p14="http://schemas.microsoft.com/office/powerpoint/2010/main" val="21719328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009D1F-226A-934B-A8E2-6B2E1F32D582}" type="slidenum">
              <a:rPr lang="en-US"/>
              <a:pPr>
                <a:defRPr/>
              </a:pPr>
              <a:t>‹#›</a:t>
            </a:fld>
            <a:endParaRPr lang="en-US"/>
          </a:p>
        </p:txBody>
      </p:sp>
    </p:spTree>
    <p:extLst>
      <p:ext uri="{BB962C8B-B14F-4D97-AF65-F5344CB8AC3E}">
        <p14:creationId xmlns:p14="http://schemas.microsoft.com/office/powerpoint/2010/main" val="27773852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CB88CD-E971-3F42-BC2D-6CD4DC748C77}" type="slidenum">
              <a:rPr lang="en-US"/>
              <a:pPr>
                <a:defRPr/>
              </a:pPr>
              <a:t>‹#›</a:t>
            </a:fld>
            <a:endParaRPr lang="en-US"/>
          </a:p>
        </p:txBody>
      </p:sp>
    </p:spTree>
    <p:extLst>
      <p:ext uri="{BB962C8B-B14F-4D97-AF65-F5344CB8AC3E}">
        <p14:creationId xmlns:p14="http://schemas.microsoft.com/office/powerpoint/2010/main" val="8192347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5AB07E-8D63-8944-BAD6-0C15C5D0906F}" type="slidenum">
              <a:rPr lang="en-US"/>
              <a:pPr>
                <a:defRPr/>
              </a:pPr>
              <a:t>‹#›</a:t>
            </a:fld>
            <a:endParaRPr lang="en-US"/>
          </a:p>
        </p:txBody>
      </p:sp>
    </p:spTree>
    <p:extLst>
      <p:ext uri="{BB962C8B-B14F-4D97-AF65-F5344CB8AC3E}">
        <p14:creationId xmlns:p14="http://schemas.microsoft.com/office/powerpoint/2010/main" val="11616857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0DC11E-D962-B44A-80A1-C0A41BB7884B}" type="slidenum">
              <a:rPr lang="en-US"/>
              <a:pPr>
                <a:defRPr/>
              </a:pPr>
              <a:t>‹#›</a:t>
            </a:fld>
            <a:endParaRPr lang="en-US"/>
          </a:p>
        </p:txBody>
      </p:sp>
    </p:spTree>
    <p:extLst>
      <p:ext uri="{BB962C8B-B14F-4D97-AF65-F5344CB8AC3E}">
        <p14:creationId xmlns:p14="http://schemas.microsoft.com/office/powerpoint/2010/main" val="344250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342864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8981806-2657-174A-BD24-C9C049C2DC22}" type="slidenum">
              <a:rPr lang="en-US"/>
              <a:pPr>
                <a:defRPr/>
              </a:pPr>
              <a:t>‹#›</a:t>
            </a:fld>
            <a:endParaRPr lang="en-US"/>
          </a:p>
        </p:txBody>
      </p:sp>
    </p:spTree>
    <p:extLst>
      <p:ext uri="{BB962C8B-B14F-4D97-AF65-F5344CB8AC3E}">
        <p14:creationId xmlns:p14="http://schemas.microsoft.com/office/powerpoint/2010/main" val="31579174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880A7-3C76-DB46-B558-18518225418F}" type="slidenum">
              <a:rPr lang="en-US"/>
              <a:pPr>
                <a:defRPr/>
              </a:pPr>
              <a:t>‹#›</a:t>
            </a:fld>
            <a:endParaRPr lang="en-US"/>
          </a:p>
        </p:txBody>
      </p:sp>
    </p:spTree>
    <p:extLst>
      <p:ext uri="{BB962C8B-B14F-4D97-AF65-F5344CB8AC3E}">
        <p14:creationId xmlns:p14="http://schemas.microsoft.com/office/powerpoint/2010/main" val="16570409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008E16A-A04A-304D-B9CD-BE4E9F94CE5B}" type="slidenum">
              <a:rPr lang="en-US"/>
              <a:pPr>
                <a:defRPr/>
              </a:pPr>
              <a:t>‹#›</a:t>
            </a:fld>
            <a:endParaRPr lang="en-US"/>
          </a:p>
        </p:txBody>
      </p:sp>
    </p:spTree>
    <p:extLst>
      <p:ext uri="{BB962C8B-B14F-4D97-AF65-F5344CB8AC3E}">
        <p14:creationId xmlns:p14="http://schemas.microsoft.com/office/powerpoint/2010/main" val="13123533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6D487C-D6CA-544F-AF5A-892CF45B708C}" type="slidenum">
              <a:rPr lang="en-US"/>
              <a:pPr>
                <a:defRPr/>
              </a:pPr>
              <a:t>‹#›</a:t>
            </a:fld>
            <a:endParaRPr lang="en-US"/>
          </a:p>
        </p:txBody>
      </p:sp>
    </p:spTree>
    <p:extLst>
      <p:ext uri="{BB962C8B-B14F-4D97-AF65-F5344CB8AC3E}">
        <p14:creationId xmlns:p14="http://schemas.microsoft.com/office/powerpoint/2010/main" val="21783593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36B33-F8F2-2442-8581-25BC4393D54B}" type="slidenum">
              <a:rPr lang="en-US"/>
              <a:pPr>
                <a:defRPr/>
              </a:pPr>
              <a:t>‹#›</a:t>
            </a:fld>
            <a:endParaRPr lang="en-US"/>
          </a:p>
        </p:txBody>
      </p:sp>
    </p:spTree>
    <p:extLst>
      <p:ext uri="{BB962C8B-B14F-4D97-AF65-F5344CB8AC3E}">
        <p14:creationId xmlns:p14="http://schemas.microsoft.com/office/powerpoint/2010/main" val="7898383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772B040-C5BF-CB47-B46F-CC4FAC1B1915}" type="slidenum">
              <a:rPr lang="en-US"/>
              <a:pPr>
                <a:defRPr/>
              </a:pPr>
              <a:t>‹#›</a:t>
            </a:fld>
            <a:endParaRPr lang="en-US"/>
          </a:p>
        </p:txBody>
      </p:sp>
    </p:spTree>
    <p:extLst>
      <p:ext uri="{BB962C8B-B14F-4D97-AF65-F5344CB8AC3E}">
        <p14:creationId xmlns:p14="http://schemas.microsoft.com/office/powerpoint/2010/main" val="36944079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D7679-77D2-7E4F-8F7E-414ACC570F14}" type="slidenum">
              <a:rPr lang="en-US"/>
              <a:pPr>
                <a:defRPr/>
              </a:pPr>
              <a:t>‹#›</a:t>
            </a:fld>
            <a:endParaRPr lang="en-US"/>
          </a:p>
        </p:txBody>
      </p:sp>
    </p:spTree>
    <p:extLst>
      <p:ext uri="{BB962C8B-B14F-4D97-AF65-F5344CB8AC3E}">
        <p14:creationId xmlns:p14="http://schemas.microsoft.com/office/powerpoint/2010/main" val="20761292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0A935D-7664-4640-BFA9-09DD96754906}" type="slidenum">
              <a:rPr lang="en-US"/>
              <a:pPr>
                <a:defRPr/>
              </a:pPr>
              <a:t>‹#›</a:t>
            </a:fld>
            <a:endParaRPr lang="en-US"/>
          </a:p>
        </p:txBody>
      </p:sp>
    </p:spTree>
    <p:extLst>
      <p:ext uri="{BB962C8B-B14F-4D97-AF65-F5344CB8AC3E}">
        <p14:creationId xmlns:p14="http://schemas.microsoft.com/office/powerpoint/2010/main" val="23305908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9A3EA-CFC4-4B43-B358-6C668C547976}" type="slidenum">
              <a:rPr lang="en-US"/>
              <a:pPr>
                <a:defRPr/>
              </a:pPr>
              <a:t>‹#›</a:t>
            </a:fld>
            <a:endParaRPr lang="en-US"/>
          </a:p>
        </p:txBody>
      </p:sp>
    </p:spTree>
    <p:extLst>
      <p:ext uri="{BB962C8B-B14F-4D97-AF65-F5344CB8AC3E}">
        <p14:creationId xmlns:p14="http://schemas.microsoft.com/office/powerpoint/2010/main" val="39134853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4C8EDE-3A4F-F349-9AA2-1714ECB0082B}" type="slidenum">
              <a:rPr lang="en-US"/>
              <a:pPr>
                <a:defRPr/>
              </a:pPr>
              <a:t>‹#›</a:t>
            </a:fld>
            <a:endParaRPr lang="en-US"/>
          </a:p>
        </p:txBody>
      </p:sp>
    </p:spTree>
    <p:extLst>
      <p:ext uri="{BB962C8B-B14F-4D97-AF65-F5344CB8AC3E}">
        <p14:creationId xmlns:p14="http://schemas.microsoft.com/office/powerpoint/2010/main" val="379860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09643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FD5A1F-5436-5549-9D2A-55F8356D9D28}" type="slidenum">
              <a:rPr lang="en-US"/>
              <a:pPr>
                <a:defRPr/>
              </a:pPr>
              <a:t>‹#›</a:t>
            </a:fld>
            <a:endParaRPr lang="en-US"/>
          </a:p>
        </p:txBody>
      </p:sp>
    </p:spTree>
    <p:extLst>
      <p:ext uri="{BB962C8B-B14F-4D97-AF65-F5344CB8AC3E}">
        <p14:creationId xmlns:p14="http://schemas.microsoft.com/office/powerpoint/2010/main" val="36433139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B8ACA-ADDB-8E40-89B4-ABA46D21922E}" type="slidenum">
              <a:rPr lang="en-US"/>
              <a:pPr>
                <a:defRPr/>
              </a:pPr>
              <a:t>‹#›</a:t>
            </a:fld>
            <a:endParaRPr lang="en-US"/>
          </a:p>
        </p:txBody>
      </p:sp>
    </p:spTree>
    <p:extLst>
      <p:ext uri="{BB962C8B-B14F-4D97-AF65-F5344CB8AC3E}">
        <p14:creationId xmlns:p14="http://schemas.microsoft.com/office/powerpoint/2010/main" val="24410590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E11C8-D671-324F-9A7A-EF7C83A67836}" type="slidenum">
              <a:rPr lang="en-US"/>
              <a:pPr>
                <a:defRPr/>
              </a:pPr>
              <a:t>‹#›</a:t>
            </a:fld>
            <a:endParaRPr lang="en-US"/>
          </a:p>
        </p:txBody>
      </p:sp>
    </p:spTree>
    <p:extLst>
      <p:ext uri="{BB962C8B-B14F-4D97-AF65-F5344CB8AC3E}">
        <p14:creationId xmlns:p14="http://schemas.microsoft.com/office/powerpoint/2010/main" val="26396258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53C283D-531A-3C49-AC60-D8104845988B}" type="slidenum">
              <a:rPr lang="en-US"/>
              <a:pPr>
                <a:defRPr/>
              </a:pPr>
              <a:t>‹#›</a:t>
            </a:fld>
            <a:endParaRPr lang="en-US"/>
          </a:p>
        </p:txBody>
      </p:sp>
    </p:spTree>
    <p:extLst>
      <p:ext uri="{BB962C8B-B14F-4D97-AF65-F5344CB8AC3E}">
        <p14:creationId xmlns:p14="http://schemas.microsoft.com/office/powerpoint/2010/main" val="13622109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36AD4-3BD1-0849-9D22-5AE38B172416}" type="slidenum">
              <a:rPr lang="en-US"/>
              <a:pPr>
                <a:defRPr/>
              </a:pPr>
              <a:t>‹#›</a:t>
            </a:fld>
            <a:endParaRPr lang="en-US"/>
          </a:p>
        </p:txBody>
      </p:sp>
    </p:spTree>
    <p:extLst>
      <p:ext uri="{BB962C8B-B14F-4D97-AF65-F5344CB8AC3E}">
        <p14:creationId xmlns:p14="http://schemas.microsoft.com/office/powerpoint/2010/main" val="41557194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11AC7F-374A-894F-B8B2-495043BD6576}" type="slidenum">
              <a:rPr lang="en-US"/>
              <a:pPr>
                <a:defRPr/>
              </a:pPr>
              <a:t>‹#›</a:t>
            </a:fld>
            <a:endParaRPr lang="en-US"/>
          </a:p>
        </p:txBody>
      </p:sp>
    </p:spTree>
    <p:extLst>
      <p:ext uri="{BB962C8B-B14F-4D97-AF65-F5344CB8AC3E}">
        <p14:creationId xmlns:p14="http://schemas.microsoft.com/office/powerpoint/2010/main" val="29484077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1317C6-62F6-9043-81E2-5ECA3FC8410A}" type="slidenum">
              <a:rPr lang="en-US"/>
              <a:pPr>
                <a:defRPr/>
              </a:pPr>
              <a:t>‹#›</a:t>
            </a:fld>
            <a:endParaRPr lang="en-US"/>
          </a:p>
        </p:txBody>
      </p:sp>
    </p:spTree>
    <p:extLst>
      <p:ext uri="{BB962C8B-B14F-4D97-AF65-F5344CB8AC3E}">
        <p14:creationId xmlns:p14="http://schemas.microsoft.com/office/powerpoint/2010/main" val="36825466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CFAAD64-14B0-564A-B864-08181E6E93E3}" type="slidenum">
              <a:rPr lang="en-US"/>
              <a:pPr>
                <a:defRPr/>
              </a:pPr>
              <a:t>‹#›</a:t>
            </a:fld>
            <a:endParaRPr lang="en-US"/>
          </a:p>
        </p:txBody>
      </p:sp>
    </p:spTree>
    <p:extLst>
      <p:ext uri="{BB962C8B-B14F-4D97-AF65-F5344CB8AC3E}">
        <p14:creationId xmlns:p14="http://schemas.microsoft.com/office/powerpoint/2010/main" val="38070841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FE89C24-14CC-B540-99EF-23BDE443CDA5}" type="slidenum">
              <a:rPr lang="en-US"/>
              <a:pPr>
                <a:defRPr/>
              </a:pPr>
              <a:t>‹#›</a:t>
            </a:fld>
            <a:endParaRPr lang="en-US"/>
          </a:p>
        </p:txBody>
      </p:sp>
    </p:spTree>
    <p:extLst>
      <p:ext uri="{BB962C8B-B14F-4D97-AF65-F5344CB8AC3E}">
        <p14:creationId xmlns:p14="http://schemas.microsoft.com/office/powerpoint/2010/main" val="42000481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BDF274-A0BB-0842-8FA5-5E6DEB7A8742}" type="slidenum">
              <a:rPr lang="en-US"/>
              <a:pPr>
                <a:defRPr/>
              </a:pPr>
              <a:t>‹#›</a:t>
            </a:fld>
            <a:endParaRPr lang="en-US"/>
          </a:p>
        </p:txBody>
      </p:sp>
    </p:spTree>
    <p:extLst>
      <p:ext uri="{BB962C8B-B14F-4D97-AF65-F5344CB8AC3E}">
        <p14:creationId xmlns:p14="http://schemas.microsoft.com/office/powerpoint/2010/main" val="3723249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786423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C079FE-F87A-0047-B6E0-CA9797F8639C}" type="slidenum">
              <a:rPr lang="en-US"/>
              <a:pPr>
                <a:defRPr/>
              </a:pPr>
              <a:t>‹#›</a:t>
            </a:fld>
            <a:endParaRPr lang="en-US"/>
          </a:p>
        </p:txBody>
      </p:sp>
    </p:spTree>
    <p:extLst>
      <p:ext uri="{BB962C8B-B14F-4D97-AF65-F5344CB8AC3E}">
        <p14:creationId xmlns:p14="http://schemas.microsoft.com/office/powerpoint/2010/main" val="31149268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D1B390D-085C-1F47-80E5-55380C619DDA}" type="slidenum">
              <a:rPr lang="en-US"/>
              <a:pPr>
                <a:defRPr/>
              </a:pPr>
              <a:t>‹#›</a:t>
            </a:fld>
            <a:endParaRPr lang="en-US"/>
          </a:p>
        </p:txBody>
      </p:sp>
    </p:spTree>
    <p:extLst>
      <p:ext uri="{BB962C8B-B14F-4D97-AF65-F5344CB8AC3E}">
        <p14:creationId xmlns:p14="http://schemas.microsoft.com/office/powerpoint/2010/main" val="550062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09287A-1D76-EB4B-8770-493649171F18}" type="slidenum">
              <a:rPr lang="en-US"/>
              <a:pPr>
                <a:defRPr/>
              </a:pPr>
              <a:t>‹#›</a:t>
            </a:fld>
            <a:endParaRPr lang="en-US"/>
          </a:p>
        </p:txBody>
      </p:sp>
    </p:spTree>
    <p:extLst>
      <p:ext uri="{BB962C8B-B14F-4D97-AF65-F5344CB8AC3E}">
        <p14:creationId xmlns:p14="http://schemas.microsoft.com/office/powerpoint/2010/main" val="32663256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3928E2-C5F5-5E4B-8146-28EFC6C1DE30}" type="slidenum">
              <a:rPr lang="en-US"/>
              <a:pPr>
                <a:defRPr/>
              </a:pPr>
              <a:t>‹#›</a:t>
            </a:fld>
            <a:endParaRPr lang="en-US"/>
          </a:p>
        </p:txBody>
      </p:sp>
    </p:spTree>
    <p:extLst>
      <p:ext uri="{BB962C8B-B14F-4D97-AF65-F5344CB8AC3E}">
        <p14:creationId xmlns:p14="http://schemas.microsoft.com/office/powerpoint/2010/main" val="3282954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0DAF8F-630B-5E4F-A4C4-32FFA67CF43F}" type="slidenum">
              <a:rPr lang="en-US"/>
              <a:pPr>
                <a:defRPr/>
              </a:pPr>
              <a:t>‹#›</a:t>
            </a:fld>
            <a:endParaRPr lang="en-US"/>
          </a:p>
        </p:txBody>
      </p:sp>
    </p:spTree>
    <p:extLst>
      <p:ext uri="{BB962C8B-B14F-4D97-AF65-F5344CB8AC3E}">
        <p14:creationId xmlns:p14="http://schemas.microsoft.com/office/powerpoint/2010/main" val="23538015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C338152-0627-FE46-8D2B-EB2FC5EA195B}" type="slidenum">
              <a:rPr lang="en-US"/>
              <a:pPr>
                <a:defRPr/>
              </a:pPr>
              <a:t>‹#›</a:t>
            </a:fld>
            <a:endParaRPr lang="en-US"/>
          </a:p>
        </p:txBody>
      </p:sp>
    </p:spTree>
    <p:extLst>
      <p:ext uri="{BB962C8B-B14F-4D97-AF65-F5344CB8AC3E}">
        <p14:creationId xmlns:p14="http://schemas.microsoft.com/office/powerpoint/2010/main" val="12575434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EB9390-D4CE-764D-AE0F-CCB064A6DFC1}" type="slidenum">
              <a:rPr lang="en-US"/>
              <a:pPr>
                <a:defRPr/>
              </a:pPr>
              <a:t>‹#›</a:t>
            </a:fld>
            <a:endParaRPr lang="en-US"/>
          </a:p>
        </p:txBody>
      </p:sp>
    </p:spTree>
    <p:extLst>
      <p:ext uri="{BB962C8B-B14F-4D97-AF65-F5344CB8AC3E}">
        <p14:creationId xmlns:p14="http://schemas.microsoft.com/office/powerpoint/2010/main" val="35573293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DB331B-FD77-4849-BFD4-747BD31D4D2B}" type="slidenum">
              <a:rPr lang="en-US"/>
              <a:pPr>
                <a:defRPr/>
              </a:pPr>
              <a:t>‹#›</a:t>
            </a:fld>
            <a:endParaRPr lang="en-US"/>
          </a:p>
        </p:txBody>
      </p:sp>
    </p:spTree>
    <p:extLst>
      <p:ext uri="{BB962C8B-B14F-4D97-AF65-F5344CB8AC3E}">
        <p14:creationId xmlns:p14="http://schemas.microsoft.com/office/powerpoint/2010/main" val="15502129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C963B8-C915-B04A-B3A0-6BBA87729786}" type="slidenum">
              <a:rPr lang="en-US"/>
              <a:pPr>
                <a:defRPr/>
              </a:pPr>
              <a:t>‹#›</a:t>
            </a:fld>
            <a:endParaRPr lang="en-US"/>
          </a:p>
        </p:txBody>
      </p:sp>
    </p:spTree>
    <p:extLst>
      <p:ext uri="{BB962C8B-B14F-4D97-AF65-F5344CB8AC3E}">
        <p14:creationId xmlns:p14="http://schemas.microsoft.com/office/powerpoint/2010/main" val="2191514548"/>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70C80-A639-6147-AA3C-E84D7CC338DF}" type="slidenum">
              <a:rPr lang="en-US"/>
              <a:pPr>
                <a:defRPr/>
              </a:pPr>
              <a:t>‹#›</a:t>
            </a:fld>
            <a:endParaRPr lang="en-US"/>
          </a:p>
        </p:txBody>
      </p:sp>
    </p:spTree>
    <p:extLst>
      <p:ext uri="{BB962C8B-B14F-4D97-AF65-F5344CB8AC3E}">
        <p14:creationId xmlns:p14="http://schemas.microsoft.com/office/powerpoint/2010/main" val="220639266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67916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BBFD6-FD73-4D4D-B45A-7955A9168E4E}" type="slidenum">
              <a:rPr lang="en-US"/>
              <a:pPr>
                <a:defRPr/>
              </a:pPr>
              <a:t>‹#›</a:t>
            </a:fld>
            <a:endParaRPr lang="en-US"/>
          </a:p>
        </p:txBody>
      </p:sp>
    </p:spTree>
    <p:extLst>
      <p:ext uri="{BB962C8B-B14F-4D97-AF65-F5344CB8AC3E}">
        <p14:creationId xmlns:p14="http://schemas.microsoft.com/office/powerpoint/2010/main" val="1053161543"/>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AF3A2-2CE8-CD40-8554-23CEFBA6A826}" type="slidenum">
              <a:rPr lang="en-US"/>
              <a:pPr>
                <a:defRPr/>
              </a:pPr>
              <a:t>‹#›</a:t>
            </a:fld>
            <a:endParaRPr lang="en-US"/>
          </a:p>
        </p:txBody>
      </p:sp>
    </p:spTree>
    <p:extLst>
      <p:ext uri="{BB962C8B-B14F-4D97-AF65-F5344CB8AC3E}">
        <p14:creationId xmlns:p14="http://schemas.microsoft.com/office/powerpoint/2010/main" val="3574635650"/>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F648BD-E239-D74C-8789-8ADFD0B623EA}" type="slidenum">
              <a:rPr lang="en-US"/>
              <a:pPr>
                <a:defRPr/>
              </a:pPr>
              <a:t>‹#›</a:t>
            </a:fld>
            <a:endParaRPr lang="en-US"/>
          </a:p>
        </p:txBody>
      </p:sp>
    </p:spTree>
    <p:extLst>
      <p:ext uri="{BB962C8B-B14F-4D97-AF65-F5344CB8AC3E}">
        <p14:creationId xmlns:p14="http://schemas.microsoft.com/office/powerpoint/2010/main" val="2706534651"/>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F7ABB3-55A4-3A44-ADC8-1533D94DD95B}" type="slidenum">
              <a:rPr lang="en-US"/>
              <a:pPr>
                <a:defRPr/>
              </a:pPr>
              <a:t>‹#›</a:t>
            </a:fld>
            <a:endParaRPr lang="en-US"/>
          </a:p>
        </p:txBody>
      </p:sp>
    </p:spTree>
    <p:extLst>
      <p:ext uri="{BB962C8B-B14F-4D97-AF65-F5344CB8AC3E}">
        <p14:creationId xmlns:p14="http://schemas.microsoft.com/office/powerpoint/2010/main" val="42522759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C953AB-B705-E74A-BB2C-0AAE57B8DBD9}" type="slidenum">
              <a:rPr lang="en-US"/>
              <a:pPr>
                <a:defRPr/>
              </a:pPr>
              <a:t>‹#›</a:t>
            </a:fld>
            <a:endParaRPr lang="en-US"/>
          </a:p>
        </p:txBody>
      </p:sp>
    </p:spTree>
    <p:extLst>
      <p:ext uri="{BB962C8B-B14F-4D97-AF65-F5344CB8AC3E}">
        <p14:creationId xmlns:p14="http://schemas.microsoft.com/office/powerpoint/2010/main" val="161443472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83A6E0-AE73-BA4E-AB72-0CCAB2520222}" type="slidenum">
              <a:rPr lang="en-US"/>
              <a:pPr>
                <a:defRPr/>
              </a:pPr>
              <a:t>‹#›</a:t>
            </a:fld>
            <a:endParaRPr lang="en-US"/>
          </a:p>
        </p:txBody>
      </p:sp>
    </p:spTree>
    <p:extLst>
      <p:ext uri="{BB962C8B-B14F-4D97-AF65-F5344CB8AC3E}">
        <p14:creationId xmlns:p14="http://schemas.microsoft.com/office/powerpoint/2010/main" val="3034086798"/>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6EA447-1DAF-A744-B6F4-06E0DBAC48E3}" type="slidenum">
              <a:rPr lang="en-US"/>
              <a:pPr>
                <a:defRPr/>
              </a:pPr>
              <a:t>‹#›</a:t>
            </a:fld>
            <a:endParaRPr lang="en-US"/>
          </a:p>
        </p:txBody>
      </p:sp>
    </p:spTree>
    <p:extLst>
      <p:ext uri="{BB962C8B-B14F-4D97-AF65-F5344CB8AC3E}">
        <p14:creationId xmlns:p14="http://schemas.microsoft.com/office/powerpoint/2010/main" val="106910827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B22E1F-5323-B24E-95FB-D71D8667DC2D}" type="slidenum">
              <a:rPr lang="en-US"/>
              <a:pPr>
                <a:defRPr/>
              </a:pPr>
              <a:t>‹#›</a:t>
            </a:fld>
            <a:endParaRPr lang="en-US"/>
          </a:p>
        </p:txBody>
      </p:sp>
    </p:spTree>
    <p:extLst>
      <p:ext uri="{BB962C8B-B14F-4D97-AF65-F5344CB8AC3E}">
        <p14:creationId xmlns:p14="http://schemas.microsoft.com/office/powerpoint/2010/main" val="3503616289"/>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D79968-7785-814E-ABAE-2D4783FA6D6E}" type="slidenum">
              <a:rPr lang="en-US"/>
              <a:pPr>
                <a:defRPr/>
              </a:pPr>
              <a:t>‹#›</a:t>
            </a:fld>
            <a:endParaRPr lang="en-US"/>
          </a:p>
        </p:txBody>
      </p:sp>
    </p:spTree>
    <p:extLst>
      <p:ext uri="{BB962C8B-B14F-4D97-AF65-F5344CB8AC3E}">
        <p14:creationId xmlns:p14="http://schemas.microsoft.com/office/powerpoint/2010/main" val="1873106498"/>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6691613"/>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84886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7238853"/>
      </p:ext>
    </p:extLst>
  </p:cSld>
  <p:clrMapOvr>
    <a:masterClrMapping/>
  </p:clrMapOvr>
  <p:transition xmlns:p14="http://schemas.microsoft.com/office/powerpoint/2010/mai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Tree>
    <p:extLst>
      <p:ext uri="{BB962C8B-B14F-4D97-AF65-F5344CB8AC3E}">
        <p14:creationId xmlns:p14="http://schemas.microsoft.com/office/powerpoint/2010/main" val="2285355743"/>
      </p:ext>
    </p:extLst>
  </p:cSld>
  <p:clrMapOvr>
    <a:masterClrMapping/>
  </p:clrMapOvr>
  <p:transition xmlns:p14="http://schemas.microsoft.com/office/powerpoint/2010/mai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798535"/>
      </p:ext>
    </p:extLst>
  </p:cSld>
  <p:clrMapOvr>
    <a:masterClrMapping/>
  </p:clrMapOvr>
  <p:transition xmlns:p14="http://schemas.microsoft.com/office/powerpoint/2010/mai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462629"/>
      </p:ext>
    </p:extLst>
  </p:cSld>
  <p:clrMapOvr>
    <a:masterClrMapping/>
  </p:clrMapOvr>
  <p:transition xmlns:p14="http://schemas.microsoft.com/office/powerpoint/2010/mai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3495612"/>
      </p:ext>
    </p:extLst>
  </p:cSld>
  <p:clrMapOvr>
    <a:masterClrMapping/>
  </p:clrMapOvr>
  <p:transition xmlns:p14="http://schemas.microsoft.com/office/powerpoint/2010/mai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12065"/>
      </p:ext>
    </p:extLst>
  </p:cSld>
  <p:clrMapOvr>
    <a:masterClrMapping/>
  </p:clrMapOvr>
  <p:transition xmlns:p14="http://schemas.microsoft.com/office/powerpoint/2010/mai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4263875504"/>
      </p:ext>
    </p:extLst>
  </p:cSld>
  <p:clrMapOvr>
    <a:masterClrMapping/>
  </p:clrMapOvr>
  <p:transition xmlns:p14="http://schemas.microsoft.com/office/powerpoint/2010/mai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3217426981"/>
      </p:ext>
    </p:extLst>
  </p:cSld>
  <p:clrMapOvr>
    <a:masterClrMapping/>
  </p:clrMapOvr>
  <p:transition xmlns:p14="http://schemas.microsoft.com/office/powerpoint/2010/mai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6622750"/>
      </p:ext>
    </p:extLst>
  </p:cSld>
  <p:clrMapOvr>
    <a:masterClrMapping/>
  </p:clrMapOvr>
  <p:transition xmlns:p14="http://schemas.microsoft.com/office/powerpoint/2010/mai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0968596"/>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829126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F3A607A-5DC4-9A43-A1EB-5B4CBE6012C6}" type="slidenum">
              <a:rPr lang="en-US"/>
              <a:pPr>
                <a:defRPr/>
              </a:pPr>
              <a:t>‹#›</a:t>
            </a:fld>
            <a:endParaRPr lang="en-US"/>
          </a:p>
        </p:txBody>
      </p:sp>
    </p:spTree>
    <p:extLst>
      <p:ext uri="{BB962C8B-B14F-4D97-AF65-F5344CB8AC3E}">
        <p14:creationId xmlns:p14="http://schemas.microsoft.com/office/powerpoint/2010/main" val="41602914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algn="ctr" defTabSz="914024"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1"/>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2" tIns="45702" rIns="91402" bIns="45702" anchor="ctr"/>
          <a:lstStyle/>
          <a:p>
            <a:pPr algn="ctr" defTabSz="914024"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1"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24"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270"/>
            <a:ext cx="1905000" cy="308737"/>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6" y="6549270"/>
            <a:ext cx="3279775" cy="308737"/>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0F0C1B50-354A-6649-B5CB-6CDCC98CCBF7}" type="slidenum">
              <a:rPr lang="en-US"/>
              <a:pPr>
                <a:defRPr/>
              </a:pPr>
              <a:t>‹#›</a:t>
            </a:fld>
            <a:endParaRPr lang="en-US"/>
          </a:p>
        </p:txBody>
      </p:sp>
    </p:spTree>
    <p:extLst>
      <p:ext uri="{BB962C8B-B14F-4D97-AF65-F5344CB8AC3E}">
        <p14:creationId xmlns:p14="http://schemas.microsoft.com/office/powerpoint/2010/main" val="302193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960BEAD-3D1D-2840-8060-13A8983BA3B8}" type="slidenum">
              <a:rPr lang="en-US"/>
              <a:pPr>
                <a:defRPr/>
              </a:pPr>
              <a:t>‹#›</a:t>
            </a:fld>
            <a:endParaRPr lang="en-US"/>
          </a:p>
        </p:txBody>
      </p:sp>
    </p:spTree>
    <p:extLst>
      <p:ext uri="{BB962C8B-B14F-4D97-AF65-F5344CB8AC3E}">
        <p14:creationId xmlns:p14="http://schemas.microsoft.com/office/powerpoint/2010/main" val="6761383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A93E098-1191-DB4B-B964-1B9B9CC4F56F}" type="slidenum">
              <a:rPr lang="en-US"/>
              <a:pPr>
                <a:defRPr/>
              </a:pPr>
              <a:t>‹#›</a:t>
            </a:fld>
            <a:endParaRPr lang="en-US"/>
          </a:p>
        </p:txBody>
      </p:sp>
    </p:spTree>
    <p:extLst>
      <p:ext uri="{BB962C8B-B14F-4D97-AF65-F5344CB8AC3E}">
        <p14:creationId xmlns:p14="http://schemas.microsoft.com/office/powerpoint/2010/main" val="32902024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1"/>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1"/>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E74359C3-2333-E34E-8518-4BC801AD369F}" type="slidenum">
              <a:rPr lang="en-US"/>
              <a:pPr>
                <a:defRPr/>
              </a:pPr>
              <a:t>‹#›</a:t>
            </a:fld>
            <a:endParaRPr lang="en-US"/>
          </a:p>
        </p:txBody>
      </p:sp>
    </p:spTree>
    <p:extLst>
      <p:ext uri="{BB962C8B-B14F-4D97-AF65-F5344CB8AC3E}">
        <p14:creationId xmlns:p14="http://schemas.microsoft.com/office/powerpoint/2010/main" val="36772702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5543170C-680F-3141-9534-4BC7DA81F2A6}" type="slidenum">
              <a:rPr lang="en-US"/>
              <a:pPr>
                <a:defRPr/>
              </a:pPr>
              <a:t>‹#›</a:t>
            </a:fld>
            <a:endParaRPr lang="en-US"/>
          </a:p>
        </p:txBody>
      </p:sp>
    </p:spTree>
    <p:extLst>
      <p:ext uri="{BB962C8B-B14F-4D97-AF65-F5344CB8AC3E}">
        <p14:creationId xmlns:p14="http://schemas.microsoft.com/office/powerpoint/2010/main" val="23356220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ED550647-1385-0D41-8C24-F1AD439C3DFB}" type="slidenum">
              <a:rPr lang="en-US"/>
              <a:pPr>
                <a:defRPr/>
              </a:pPr>
              <a:t>‹#›</a:t>
            </a:fld>
            <a:endParaRPr lang="en-US"/>
          </a:p>
        </p:txBody>
      </p:sp>
    </p:spTree>
    <p:extLst>
      <p:ext uri="{BB962C8B-B14F-4D97-AF65-F5344CB8AC3E}">
        <p14:creationId xmlns:p14="http://schemas.microsoft.com/office/powerpoint/2010/main" val="24962506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5D10254D-98F9-2446-A62A-54CAE8CF517F}" type="slidenum">
              <a:rPr lang="en-US"/>
              <a:pPr>
                <a:defRPr/>
              </a:pPr>
              <a:t>‹#›</a:t>
            </a:fld>
            <a:endParaRPr lang="en-US"/>
          </a:p>
        </p:txBody>
      </p:sp>
    </p:spTree>
    <p:extLst>
      <p:ext uri="{BB962C8B-B14F-4D97-AF65-F5344CB8AC3E}">
        <p14:creationId xmlns:p14="http://schemas.microsoft.com/office/powerpoint/2010/main" val="23325758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D1FD6FC-4A95-204C-A6CC-F9610CB724C1}" type="slidenum">
              <a:rPr lang="en-US"/>
              <a:pPr>
                <a:defRPr/>
              </a:pPr>
              <a:t>‹#›</a:t>
            </a:fld>
            <a:endParaRPr lang="en-US"/>
          </a:p>
        </p:txBody>
      </p:sp>
    </p:spTree>
    <p:extLst>
      <p:ext uri="{BB962C8B-B14F-4D97-AF65-F5344CB8AC3E}">
        <p14:creationId xmlns:p14="http://schemas.microsoft.com/office/powerpoint/2010/main" val="113142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C182B67-5C4A-5A44-B003-A7078767822C}" type="slidenum">
              <a:rPr lang="en-US"/>
              <a:pPr>
                <a:defRPr/>
              </a:pPr>
              <a:t>‹#›</a:t>
            </a:fld>
            <a:endParaRPr lang="en-US"/>
          </a:p>
        </p:txBody>
      </p:sp>
    </p:spTree>
    <p:extLst>
      <p:ext uri="{BB962C8B-B14F-4D97-AF65-F5344CB8AC3E}">
        <p14:creationId xmlns:p14="http://schemas.microsoft.com/office/powerpoint/2010/main" val="375386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latin typeface="Aria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latin typeface="Arial"/>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47228845"/>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8"/>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10540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337755A-83C3-D244-81C9-E59A013409B0}" type="slidenum">
              <a:rPr lang="en-US"/>
              <a:pPr>
                <a:defRPr/>
              </a:pPr>
              <a:t>‹#›</a:t>
            </a:fld>
            <a:endParaRPr lang="en-US"/>
          </a:p>
        </p:txBody>
      </p:sp>
    </p:spTree>
    <p:extLst>
      <p:ext uri="{BB962C8B-B14F-4D97-AF65-F5344CB8AC3E}">
        <p14:creationId xmlns:p14="http://schemas.microsoft.com/office/powerpoint/2010/main" val="8147516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1"/>
            <a:ext cx="20002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1"/>
            <a:ext cx="58483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902D736C-C946-7642-B1C9-E2679807EC38}" type="slidenum">
              <a:rPr lang="en-US"/>
              <a:pPr>
                <a:defRPr/>
              </a:pPr>
              <a:t>‹#›</a:t>
            </a:fld>
            <a:endParaRPr lang="en-US"/>
          </a:p>
        </p:txBody>
      </p:sp>
    </p:spTree>
    <p:extLst>
      <p:ext uri="{BB962C8B-B14F-4D97-AF65-F5344CB8AC3E}">
        <p14:creationId xmlns:p14="http://schemas.microsoft.com/office/powerpoint/2010/main" val="34807207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pPr>
                <a:defRPr/>
              </a:pPr>
              <a:t>‹#›</a:t>
            </a:fld>
            <a:endParaRPr lang="en-US"/>
          </a:p>
        </p:txBody>
      </p:sp>
    </p:spTree>
    <p:extLst>
      <p:ext uri="{BB962C8B-B14F-4D97-AF65-F5344CB8AC3E}">
        <p14:creationId xmlns:p14="http://schemas.microsoft.com/office/powerpoint/2010/main" val="2032757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pPr>
                <a:defRPr/>
              </a:pPr>
              <a:t>‹#›</a:t>
            </a:fld>
            <a:endParaRPr lang="en-US"/>
          </a:p>
        </p:txBody>
      </p:sp>
    </p:spTree>
    <p:extLst>
      <p:ext uri="{BB962C8B-B14F-4D97-AF65-F5344CB8AC3E}">
        <p14:creationId xmlns:p14="http://schemas.microsoft.com/office/powerpoint/2010/main" val="37049424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32874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lIns="91402" tIns="45702" rIns="91402" bIns="45702"/>
          <a:lstStyle/>
          <a:p>
            <a:pPr defTabSz="914024"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8" y="427039"/>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latin typeface="Calibri"/>
              </a:rPr>
              <a:pPr/>
              <a:t>31/12/15</a:t>
            </a:fld>
            <a:endParaRPr lang="en-US">
              <a:latin typeface="Calibri"/>
            </a:endParaRPr>
          </a:p>
        </p:txBody>
      </p:sp>
      <p:sp>
        <p:nvSpPr>
          <p:cNvPr id="5" name="Rectangle 7"/>
          <p:cNvSpPr>
            <a:spLocks noGrp="1" noChangeArrowheads="1"/>
          </p:cNvSpPr>
          <p:nvPr>
            <p:ph type="ftr" sz="quarter" idx="11"/>
          </p:nvPr>
        </p:nvSpPr>
        <p:spPr/>
        <p:txBody>
          <a:bodyPr/>
          <a:lstStyle>
            <a:lvl1pPr>
              <a:defRPr/>
            </a:lvl1pPr>
          </a:lstStyle>
          <a:p>
            <a:endParaRPr lang="en-US">
              <a:latin typeface="Calibri"/>
            </a:endParaRPr>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latin typeface="Calibri"/>
              </a:rPr>
              <a:pPr/>
              <a:t>‹#›</a:t>
            </a:fld>
            <a:endParaRPr lang="en-US">
              <a:latin typeface="Calibri"/>
            </a:endParaRPr>
          </a:p>
        </p:txBody>
      </p:sp>
    </p:spTree>
    <p:extLst>
      <p:ext uri="{BB962C8B-B14F-4D97-AF65-F5344CB8AC3E}">
        <p14:creationId xmlns:p14="http://schemas.microsoft.com/office/powerpoint/2010/main" val="3495150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9ADFAF-950E-476E-A114-4EB97BEC7F5E}"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957460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A48ADC-2BF4-4702-AEE5-D0C20745BD9A}"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3782647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AE2958-00F4-4D6A-BF25-2618FD953E06}"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165997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BA0C41-28CF-400E-A600-DABB0DD72714}"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1125141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21B72FF-3D4C-4187-9F05-4B49C84B811E}"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2750352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00171-4A30-4155-A1AA-A11A2E473428}"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3246075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BDB4C56-4E8C-4BE6-B174-31D98602905D}"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4226613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FC15050-83C7-4638-AB9B-D2A4CB04349E}"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226490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50213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EE729C-4F6A-4F31-B857-5A1DEB9CAD7E}"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1575788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DB7A99-4A68-4FBD-A62A-A0AEA79617F8}"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2901187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44346A-06E8-4932-A2C5-BCAE90F6C97B}" type="slidenum">
              <a:rPr lang="en-US" altLang="zh-CN">
                <a:solidFill>
                  <a:srgbClr val="000000"/>
                </a:solidFill>
                <a:latin typeface="Arial"/>
              </a:rPr>
              <a:pPr/>
              <a:t>‹#›</a:t>
            </a:fld>
            <a:endParaRPr lang="en-US" altLang="zh-CN">
              <a:solidFill>
                <a:srgbClr val="000000"/>
              </a:solidFill>
              <a:latin typeface="Arial"/>
            </a:endParaRPr>
          </a:p>
        </p:txBody>
      </p:sp>
    </p:spTree>
    <p:extLst>
      <p:ext uri="{BB962C8B-B14F-4D97-AF65-F5344CB8AC3E}">
        <p14:creationId xmlns:p14="http://schemas.microsoft.com/office/powerpoint/2010/main" val="1757705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217366-DE58-4461-AEE2-355B21107C29}"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959091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48B7F31-EDE1-4232-B51C-CCCDA8825000}"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9003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2EF146-DBDC-4F84-BE01-FC723B7392CC}"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223421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FBAD27-D7F4-4759-9F58-2672A0906D04}"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1122625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40B2721-59E0-49F1-9C69-CE73BF317D84}"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4006829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6FC72B9-241C-4F03-8DF7-8A7DE06A5424}"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12193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4D179D6-650B-4E49-A197-0222CD9154A5}"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46310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84399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AFF630-4B18-4B9F-81E9-69CDE318BFB9}"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954616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ABC0666-0232-4664-8F78-965FBDDA6D53}"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255853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F3FDDE-924F-4A1B-8EF3-F6E393B8D00F}"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811178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6139FC-E60B-43F8-A37F-94179C9E7C24}"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682076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937981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313351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490086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473252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832132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383078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3662572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884375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18953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804409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202736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Words &amp; Music: Marc Byrd,</a:t>
            </a:r>
          </a:p>
          <a:p>
            <a:pPr>
              <a:defRPr/>
            </a:pPr>
            <a:r>
              <a:rPr lang="en-US">
                <a:ea typeface="ＭＳ Ｐゴシック"/>
              </a:rPr>
              <a:t>Steve Hindalong</a:t>
            </a:r>
          </a:p>
        </p:txBody>
      </p:sp>
    </p:spTree>
    <p:extLst>
      <p:ext uri="{BB962C8B-B14F-4D97-AF65-F5344CB8AC3E}">
        <p14:creationId xmlns:p14="http://schemas.microsoft.com/office/powerpoint/2010/main" val="1139697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824DFFBF-F9E5-804B-A95B-D81FC993C8C9}" type="slidenum">
              <a:rPr lang="en-US"/>
              <a:pPr>
                <a:defRPr/>
              </a:pPr>
              <a:t>‹#›</a:t>
            </a:fld>
            <a:endParaRPr lang="en-US"/>
          </a:p>
        </p:txBody>
      </p:sp>
    </p:spTree>
    <p:extLst>
      <p:ext uri="{BB962C8B-B14F-4D97-AF65-F5344CB8AC3E}">
        <p14:creationId xmlns:p14="http://schemas.microsoft.com/office/powerpoint/2010/main" val="3378964496"/>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53CF0A4E-EB19-9F4E-A7B4-F1A1ACABDE34}" type="slidenum">
              <a:rPr lang="en-US"/>
              <a:pPr>
                <a:defRPr/>
              </a:pPr>
              <a:t>‹#›</a:t>
            </a:fld>
            <a:endParaRPr lang="en-US"/>
          </a:p>
        </p:txBody>
      </p:sp>
    </p:spTree>
    <p:extLst>
      <p:ext uri="{BB962C8B-B14F-4D97-AF65-F5344CB8AC3E}">
        <p14:creationId xmlns:p14="http://schemas.microsoft.com/office/powerpoint/2010/main" val="2978739434"/>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DA317830-45AC-C248-9ECD-C8CF67EBB314}" type="slidenum">
              <a:rPr lang="en-US"/>
              <a:pPr>
                <a:defRPr/>
              </a:pPr>
              <a:t>‹#›</a:t>
            </a:fld>
            <a:endParaRPr lang="en-US"/>
          </a:p>
        </p:txBody>
      </p:sp>
    </p:spTree>
    <p:extLst>
      <p:ext uri="{BB962C8B-B14F-4D97-AF65-F5344CB8AC3E}">
        <p14:creationId xmlns:p14="http://schemas.microsoft.com/office/powerpoint/2010/main" val="2241332572"/>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1CBD311A-7303-1A4F-A086-C0464BABD58C}" type="slidenum">
              <a:rPr lang="en-US"/>
              <a:pPr>
                <a:defRPr/>
              </a:pPr>
              <a:t>‹#›</a:t>
            </a:fld>
            <a:endParaRPr lang="en-US"/>
          </a:p>
        </p:txBody>
      </p:sp>
    </p:spTree>
    <p:extLst>
      <p:ext uri="{BB962C8B-B14F-4D97-AF65-F5344CB8AC3E}">
        <p14:creationId xmlns:p14="http://schemas.microsoft.com/office/powerpoint/2010/main" val="1466837464"/>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pPr>
              <a:defRPr/>
            </a:pPr>
            <a:fld id="{C43273FE-F806-994C-9C9B-14B0F5D9DF48}" type="slidenum">
              <a:rPr lang="en-US"/>
              <a:pPr>
                <a:defRPr/>
              </a:pPr>
              <a:t>‹#›</a:t>
            </a:fld>
            <a:endParaRPr lang="en-US"/>
          </a:p>
        </p:txBody>
      </p:sp>
    </p:spTree>
    <p:extLst>
      <p:ext uri="{BB962C8B-B14F-4D97-AF65-F5344CB8AC3E}">
        <p14:creationId xmlns:p14="http://schemas.microsoft.com/office/powerpoint/2010/main" val="4167672710"/>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153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pPr>
              <a:defRPr/>
            </a:pPr>
            <a:fld id="{E8183CB4-BF4C-9644-B209-6ECC34B201FB}" type="slidenum">
              <a:rPr lang="en-US"/>
              <a:pPr>
                <a:defRPr/>
              </a:pPr>
              <a:t>‹#›</a:t>
            </a:fld>
            <a:endParaRPr lang="en-US"/>
          </a:p>
        </p:txBody>
      </p:sp>
    </p:spTree>
    <p:extLst>
      <p:ext uri="{BB962C8B-B14F-4D97-AF65-F5344CB8AC3E}">
        <p14:creationId xmlns:p14="http://schemas.microsoft.com/office/powerpoint/2010/main" val="3055609093"/>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pPr>
              <a:defRPr/>
            </a:pPr>
            <a:fld id="{45EB8B4F-6078-744E-BA2A-1A9434DE7678}" type="slidenum">
              <a:rPr lang="en-US"/>
              <a:pPr>
                <a:defRPr/>
              </a:pPr>
              <a:t>‹#›</a:t>
            </a:fld>
            <a:endParaRPr lang="en-US"/>
          </a:p>
        </p:txBody>
      </p:sp>
    </p:spTree>
    <p:extLst>
      <p:ext uri="{BB962C8B-B14F-4D97-AF65-F5344CB8AC3E}">
        <p14:creationId xmlns:p14="http://schemas.microsoft.com/office/powerpoint/2010/main" val="4260175060"/>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57162478-500D-D541-BC2B-BA79A4F05912}" type="slidenum">
              <a:rPr lang="en-US"/>
              <a:pPr>
                <a:defRPr/>
              </a:pPr>
              <a:t>‹#›</a:t>
            </a:fld>
            <a:endParaRPr lang="en-US"/>
          </a:p>
        </p:txBody>
      </p:sp>
    </p:spTree>
    <p:extLst>
      <p:ext uri="{BB962C8B-B14F-4D97-AF65-F5344CB8AC3E}">
        <p14:creationId xmlns:p14="http://schemas.microsoft.com/office/powerpoint/2010/main" val="1412041767"/>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D9E26BAB-487A-B041-9DD3-E0B1DA059000}" type="slidenum">
              <a:rPr lang="en-US"/>
              <a:pPr>
                <a:defRPr/>
              </a:pPr>
              <a:t>‹#›</a:t>
            </a:fld>
            <a:endParaRPr lang="en-US"/>
          </a:p>
        </p:txBody>
      </p:sp>
    </p:spTree>
    <p:extLst>
      <p:ext uri="{BB962C8B-B14F-4D97-AF65-F5344CB8AC3E}">
        <p14:creationId xmlns:p14="http://schemas.microsoft.com/office/powerpoint/2010/main" val="2811281417"/>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87E02621-8DF2-FA45-8768-E572F982874F}" type="slidenum">
              <a:rPr lang="en-US"/>
              <a:pPr>
                <a:defRPr/>
              </a:pPr>
              <a:t>‹#›</a:t>
            </a:fld>
            <a:endParaRPr lang="en-US"/>
          </a:p>
        </p:txBody>
      </p:sp>
    </p:spTree>
    <p:extLst>
      <p:ext uri="{BB962C8B-B14F-4D97-AF65-F5344CB8AC3E}">
        <p14:creationId xmlns:p14="http://schemas.microsoft.com/office/powerpoint/2010/main" val="2135955174"/>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07502709-5356-EE45-8A65-A34D3354A051}" type="slidenum">
              <a:rPr lang="en-US"/>
              <a:pPr>
                <a:defRPr/>
              </a:pPr>
              <a:t>‹#›</a:t>
            </a:fld>
            <a:endParaRPr lang="en-US"/>
          </a:p>
        </p:txBody>
      </p:sp>
    </p:spTree>
    <p:extLst>
      <p:ext uri="{BB962C8B-B14F-4D97-AF65-F5344CB8AC3E}">
        <p14:creationId xmlns:p14="http://schemas.microsoft.com/office/powerpoint/2010/main" val="3992918620"/>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725666D3-F3D6-8948-A451-328DA4ED1F1F}" type="slidenum">
              <a:rPr lang="en-US"/>
              <a:pPr>
                <a:defRPr/>
              </a:pPr>
              <a:t>‹#›</a:t>
            </a:fld>
            <a:endParaRPr lang="en-US"/>
          </a:p>
        </p:txBody>
      </p:sp>
    </p:spTree>
    <p:extLst>
      <p:ext uri="{BB962C8B-B14F-4D97-AF65-F5344CB8AC3E}">
        <p14:creationId xmlns:p14="http://schemas.microsoft.com/office/powerpoint/2010/main" val="1958730179"/>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83"/>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grpSp>
      <p:sp>
        <p:nvSpPr>
          <p:cNvPr id="27034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703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AE12736B-168F-457A-90F2-0F8D59704B71}" type="slidenum">
              <a:rPr lang="zh-CN" altLang="en-US">
                <a:latin typeface="Arial"/>
              </a:rPr>
              <a:pPr/>
              <a:t>‹#›</a:t>
            </a:fld>
            <a:endParaRPr lang="en-US" altLang="zh-CN">
              <a:latin typeface="Arial"/>
            </a:endParaRPr>
          </a:p>
        </p:txBody>
      </p:sp>
    </p:spTree>
    <p:extLst>
      <p:ext uri="{BB962C8B-B14F-4D97-AF65-F5344CB8AC3E}">
        <p14:creationId xmlns:p14="http://schemas.microsoft.com/office/powerpoint/2010/main" val="3005936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D24CD7-4355-4344-BA24-A5C02A8CA888}" type="slidenum">
              <a:rPr lang="zh-CN" altLang="en-US"/>
              <a:pPr/>
              <a:t>‹#›</a:t>
            </a:fld>
            <a:endParaRPr lang="en-US" altLang="zh-CN"/>
          </a:p>
        </p:txBody>
      </p:sp>
    </p:spTree>
    <p:extLst>
      <p:ext uri="{BB962C8B-B14F-4D97-AF65-F5344CB8AC3E}">
        <p14:creationId xmlns:p14="http://schemas.microsoft.com/office/powerpoint/2010/main" val="128608338"/>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B75763-FDF5-44D5-A998-8AAF334932D9}" type="slidenum">
              <a:rPr lang="zh-CN" altLang="en-US"/>
              <a:pPr/>
              <a:t>‹#›</a:t>
            </a:fld>
            <a:endParaRPr lang="en-US" altLang="zh-CN"/>
          </a:p>
        </p:txBody>
      </p:sp>
    </p:spTree>
    <p:extLst>
      <p:ext uri="{BB962C8B-B14F-4D97-AF65-F5344CB8AC3E}">
        <p14:creationId xmlns:p14="http://schemas.microsoft.com/office/powerpoint/2010/main" val="323844270"/>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784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757328D-5FE7-4CC7-82ED-AA6029C3B8D7}" type="slidenum">
              <a:rPr lang="zh-CN" altLang="en-US"/>
              <a:pPr/>
              <a:t>‹#›</a:t>
            </a:fld>
            <a:endParaRPr lang="en-US" altLang="zh-CN"/>
          </a:p>
        </p:txBody>
      </p:sp>
    </p:spTree>
    <p:extLst>
      <p:ext uri="{BB962C8B-B14F-4D97-AF65-F5344CB8AC3E}">
        <p14:creationId xmlns:p14="http://schemas.microsoft.com/office/powerpoint/2010/main" val="2883789761"/>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83"/>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197D950A-7448-416F-9EB6-3ACB9B9C6DD9}" type="slidenum">
              <a:rPr lang="zh-CN" altLang="en-US">
                <a:latin typeface="Arial"/>
              </a:rPr>
              <a:pPr/>
              <a:t>‹#›</a:t>
            </a:fld>
            <a:endParaRPr lang="en-US" altLang="zh-CN">
              <a:latin typeface="Arial"/>
            </a:endParaRPr>
          </a:p>
        </p:txBody>
      </p:sp>
    </p:spTree>
    <p:extLst>
      <p:ext uri="{BB962C8B-B14F-4D97-AF65-F5344CB8AC3E}">
        <p14:creationId xmlns:p14="http://schemas.microsoft.com/office/powerpoint/2010/main" val="2308436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83"/>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78CFF428-1BB4-4873-80B9-F4132B71772E}" type="slidenum">
              <a:rPr lang="zh-CN" altLang="en-US">
                <a:latin typeface="Arial"/>
              </a:rPr>
              <a:pPr/>
              <a:t>‹#›</a:t>
            </a:fld>
            <a:endParaRPr lang="en-US" altLang="zh-CN">
              <a:latin typeface="Arial"/>
            </a:endParaRPr>
          </a:p>
        </p:txBody>
      </p:sp>
    </p:spTree>
    <p:extLst>
      <p:ext uri="{BB962C8B-B14F-4D97-AF65-F5344CB8AC3E}">
        <p14:creationId xmlns:p14="http://schemas.microsoft.com/office/powerpoint/2010/main" val="3883142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220564-16AE-4CC4-B44A-BEA103229F26}"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4240839348"/>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72BF9E-0E7B-4633-8F10-AB424D14466D}"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070012581"/>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A53F09-363E-4472-A371-0B3A601910F6}"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061792829"/>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16413E-2153-4119-9E7F-E2FE0C4781E6}"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1228807800"/>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1E304C4-9C86-4FBC-ABFC-F47CB1A5A66B}"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713142374"/>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C3B099F-5C0C-4679-BFF9-A564177FBAC8}"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983913058"/>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F3FC26D-B6FA-4C56-B968-967DC40A482F}"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1557456202"/>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058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823C926-7352-4507-986F-BF55A55A09F2}"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01149140"/>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A0C655-1CDB-45EC-8BCE-369B1EF9F70F}"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40520919"/>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1AFA57-41E2-4BCA-B169-C79F189C0E60}"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3046563505"/>
      </p:ext>
    </p:extLst>
  </p:cSld>
  <p:clrMapOvr>
    <a:masterClrMapping/>
  </p:clrMapOvr>
  <p:transition xmlns:p14="http://schemas.microsoft.com/office/powerpoint/2010/mai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16D494-2BA2-43F1-AA87-E812EC612F8B}" type="slidenum">
              <a:rPr lang="en-US" altLang="en-US">
                <a:ea typeface="SimSun"/>
                <a:cs typeface="SimSun"/>
              </a:rPr>
              <a:pPr/>
              <a:t>‹#›</a:t>
            </a:fld>
            <a:endParaRPr lang="en-US" altLang="en-US">
              <a:ea typeface="SimSun"/>
              <a:cs typeface="SimSun"/>
            </a:endParaRPr>
          </a:p>
        </p:txBody>
      </p:sp>
    </p:spTree>
    <p:extLst>
      <p:ext uri="{BB962C8B-B14F-4D97-AF65-F5344CB8AC3E}">
        <p14:creationId xmlns:p14="http://schemas.microsoft.com/office/powerpoint/2010/main" val="2880990135"/>
      </p:ext>
    </p:extLst>
  </p:cSld>
  <p:clrMapOvr>
    <a:masterClrMapping/>
  </p:clrMapOvr>
  <p:transition xmlns:p14="http://schemas.microsoft.com/office/powerpoint/2010/mai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83"/>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C55DF91-325B-9A43-B699-1898337D9B8D}"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92313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79F4453-C315-AC4D-84BC-9DBA569364C5}"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44181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EF06DAF-2DED-AB4E-B25F-C01B5F2B1B3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710409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3C9C28A-DED5-6B4B-BBC7-AE530B81F14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91976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A393EF1-F231-D449-BFD2-4885A7B78D2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020249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816967A9-D0BD-3A46-A29C-16F9C16CDFB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79335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theme" Target="../theme/theme11.xml"/><Relationship Id="rId1" Type="http://schemas.openxmlformats.org/officeDocument/2006/relationships/slideLayout" Target="../slideLayouts/slideLayout78.xml"/><Relationship Id="rId2"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14.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15.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6.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7.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slideLayout" Target="../slideLayouts/slideLayout140.xml"/><Relationship Id="rId14" Type="http://schemas.openxmlformats.org/officeDocument/2006/relationships/slideLayout" Target="../slideLayouts/slideLayout141.xml"/><Relationship Id="rId15" Type="http://schemas.openxmlformats.org/officeDocument/2006/relationships/theme" Target="../theme/theme18.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theme" Target="../theme/theme19.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20.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theme" Target="../theme/theme21.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4" Type="http://schemas.openxmlformats.org/officeDocument/2006/relationships/image" Target="../media/image3.jpeg"/><Relationship Id="rId1" Type="http://schemas.openxmlformats.org/officeDocument/2006/relationships/slideLayout" Target="../slideLayouts/slideLayout180.xml"/><Relationship Id="rId2"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84.xml"/><Relationship Id="rId4" Type="http://schemas.openxmlformats.org/officeDocument/2006/relationships/theme" Target="../theme/theme23.xml"/><Relationship Id="rId1" Type="http://schemas.openxmlformats.org/officeDocument/2006/relationships/slideLayout" Target="../slideLayouts/slideLayout182.xml"/><Relationship Id="rId2" Type="http://schemas.openxmlformats.org/officeDocument/2006/relationships/slideLayout" Target="../slideLayouts/slideLayout183.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85.xml"/><Relationship Id="rId2" Type="http://schemas.openxmlformats.org/officeDocument/2006/relationships/slideLayout" Target="../slideLayouts/slideLayout186.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89.xml"/><Relationship Id="rId4" Type="http://schemas.openxmlformats.org/officeDocument/2006/relationships/theme" Target="../theme/theme25.xml"/><Relationship Id="rId1" Type="http://schemas.openxmlformats.org/officeDocument/2006/relationships/slideLayout" Target="../slideLayouts/slideLayout187.xml"/><Relationship Id="rId2" Type="http://schemas.openxmlformats.org/officeDocument/2006/relationships/slideLayout" Target="../slideLayouts/slideLayout18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theme" Target="../theme/theme26.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27.xml"/><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8.xml"/><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9.xml"/><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3.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30.xml"/><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31.xml"/><Relationship Id="rId13" Type="http://schemas.openxmlformats.org/officeDocument/2006/relationships/image" Target="../media/image17.jpe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32.xml"/><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33.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34.xml"/><Relationship Id="rId13" Type="http://schemas.openxmlformats.org/officeDocument/2006/relationships/image" Target="../media/image18.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01.xml"/><Relationship Id="rId12" Type="http://schemas.openxmlformats.org/officeDocument/2006/relationships/theme" Target="../theme/theme36.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9" Type="http://schemas.openxmlformats.org/officeDocument/2006/relationships/slideLayout" Target="../slideLayouts/slideLayout299.xml"/><Relationship Id="rId10" Type="http://schemas.openxmlformats.org/officeDocument/2006/relationships/slideLayout" Target="../slideLayouts/slideLayout300.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04.xml"/><Relationship Id="rId4" Type="http://schemas.openxmlformats.org/officeDocument/2006/relationships/theme" Target="../theme/theme37.xml"/><Relationship Id="rId1" Type="http://schemas.openxmlformats.org/officeDocument/2006/relationships/slideLayout" Target="../slideLayouts/slideLayout302.xml"/><Relationship Id="rId2" Type="http://schemas.openxmlformats.org/officeDocument/2006/relationships/slideLayout" Target="../slideLayouts/slideLayout30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theme" Target="../theme/theme5.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7.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8.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9.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024"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024"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solidFill>
                  <a:srgbClr val="000000"/>
                </a:solidFill>
                <a:cs typeface="ＭＳ Ｐゴシック" charset="0"/>
              </a:defRPr>
            </a:lvl1pPr>
          </a:lstStyle>
          <a:p>
            <a:pPr defTabSz="914024" fontAlgn="base">
              <a:spcBef>
                <a:spcPct val="0"/>
              </a:spcBef>
              <a:spcAft>
                <a:spcPct val="0"/>
              </a:spcAft>
              <a:defRPr/>
            </a:pPr>
            <a:fld id="{2BC7EDEB-7205-E142-9CEF-9E7393F5CE88}" type="slidenum">
              <a:rPr lang="en-US" smtClean="0">
                <a:latin typeface="Arial" charset="0"/>
                <a:ea typeface="ＭＳ Ｐゴシック" charset="0"/>
              </a:rPr>
              <a:pPr defTabSz="914024"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049828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11" algn="ctr" rtl="0" fontAlgn="base">
        <a:spcBef>
          <a:spcPct val="0"/>
        </a:spcBef>
        <a:spcAft>
          <a:spcPct val="0"/>
        </a:spcAft>
        <a:defRPr sz="4400">
          <a:solidFill>
            <a:schemeClr val="tx2"/>
          </a:solidFill>
          <a:latin typeface="Arial" pitchFamily="-112" charset="0"/>
        </a:defRPr>
      </a:lvl6pPr>
      <a:lvl7pPr marL="914024" algn="ctr" rtl="0" fontAlgn="base">
        <a:spcBef>
          <a:spcPct val="0"/>
        </a:spcBef>
        <a:spcAft>
          <a:spcPct val="0"/>
        </a:spcAft>
        <a:defRPr sz="4400">
          <a:solidFill>
            <a:schemeClr val="tx2"/>
          </a:solidFill>
          <a:latin typeface="Arial" pitchFamily="-112" charset="0"/>
        </a:defRPr>
      </a:lvl7pPr>
      <a:lvl8pPr marL="1371040" algn="ctr" rtl="0" fontAlgn="base">
        <a:spcBef>
          <a:spcPct val="0"/>
        </a:spcBef>
        <a:spcAft>
          <a:spcPct val="0"/>
        </a:spcAft>
        <a:defRPr sz="4400">
          <a:solidFill>
            <a:schemeClr val="tx2"/>
          </a:solidFill>
          <a:latin typeface="Arial" pitchFamily="-112" charset="0"/>
        </a:defRPr>
      </a:lvl8pPr>
      <a:lvl9pPr marL="1828052" algn="ctr" rtl="0" fontAlgn="base">
        <a:spcBef>
          <a:spcPct val="0"/>
        </a:spcBef>
        <a:spcAft>
          <a:spcPct val="0"/>
        </a:spcAft>
        <a:defRPr sz="4400">
          <a:solidFill>
            <a:schemeClr val="tx2"/>
          </a:solidFill>
          <a:latin typeface="Arial" pitchFamily="-112" charset="0"/>
        </a:defRPr>
      </a:lvl9pPr>
    </p:titleStyle>
    <p:bodyStyle>
      <a:lvl1pPr marL="342761" indent="-34276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46" indent="-28563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530" indent="-228505"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544" indent="-228505"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560" indent="-228505"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573" indent="-228505" algn="l" rtl="0" fontAlgn="base">
        <a:spcBef>
          <a:spcPct val="20000"/>
        </a:spcBef>
        <a:spcAft>
          <a:spcPct val="0"/>
        </a:spcAft>
        <a:buChar char="»"/>
        <a:defRPr sz="2000">
          <a:solidFill>
            <a:schemeClr val="tx1"/>
          </a:solidFill>
          <a:latin typeface="+mn-lt"/>
          <a:ea typeface="ＭＳ Ｐゴシック" pitchFamily="-112" charset="-128"/>
        </a:defRPr>
      </a:lvl6pPr>
      <a:lvl7pPr marL="2970584" indent="-228505" algn="l" rtl="0" fontAlgn="base">
        <a:spcBef>
          <a:spcPct val="20000"/>
        </a:spcBef>
        <a:spcAft>
          <a:spcPct val="0"/>
        </a:spcAft>
        <a:buChar char="»"/>
        <a:defRPr sz="2000">
          <a:solidFill>
            <a:schemeClr val="tx1"/>
          </a:solidFill>
          <a:latin typeface="+mn-lt"/>
          <a:ea typeface="ＭＳ Ｐゴシック" pitchFamily="-112" charset="-128"/>
        </a:defRPr>
      </a:lvl7pPr>
      <a:lvl8pPr marL="3427598" indent="-228505" algn="l" rtl="0" fontAlgn="base">
        <a:spcBef>
          <a:spcPct val="20000"/>
        </a:spcBef>
        <a:spcAft>
          <a:spcPct val="0"/>
        </a:spcAft>
        <a:buChar char="»"/>
        <a:defRPr sz="2000">
          <a:solidFill>
            <a:schemeClr val="tx1"/>
          </a:solidFill>
          <a:latin typeface="+mn-lt"/>
          <a:ea typeface="ＭＳ Ｐゴシック" pitchFamily="-112" charset="-128"/>
        </a:defRPr>
      </a:lvl8pPr>
      <a:lvl9pPr marL="3884609" indent="-228505"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 y="3902083"/>
            <a:ext cx="3400425" cy="2949575"/>
            <a:chOff x="0" y="2458"/>
            <a:chExt cx="2142" cy="1858"/>
          </a:xfrm>
        </p:grpSpPr>
        <p:sp>
          <p:nvSpPr>
            <p:cNvPr id="269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269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269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269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fontAlgn="base">
                <a:spcBef>
                  <a:spcPct val="0"/>
                </a:spcBef>
                <a:spcAft>
                  <a:spcPct val="0"/>
                </a:spcAft>
                <a:defRPr/>
              </a:pPr>
              <a:endParaRPr lang="en-US">
                <a:solidFill>
                  <a:srgbClr val="FFFFFF"/>
                </a:solidFill>
                <a:latin typeface="Arial"/>
                <a:ea typeface="ＭＳ Ｐゴシック" charset="0"/>
                <a:cs typeface="ＭＳ Ｐゴシック" charset="0"/>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endParaRPr lang="en-US" altLang="en-US" sz="1800" smtClean="0">
                <a:solidFill>
                  <a:srgbClr val="FFFFFF"/>
                </a:solidFill>
              </a:endParaRPr>
            </a:p>
          </p:txBody>
        </p:sp>
      </p:grpSp>
      <p:sp>
        <p:nvSpPr>
          <p:cNvPr id="269322"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269323"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mn-ea"/>
                <a:cs typeface="+mn-cs"/>
              </a:defRPr>
            </a:lvl1pPr>
          </a:lstStyle>
          <a:p>
            <a:pPr defTabSz="914024" fontAlgn="base">
              <a:spcBef>
                <a:spcPct val="0"/>
              </a:spcBef>
              <a:spcAft>
                <a:spcPct val="0"/>
              </a:spcAft>
              <a:defRPr/>
            </a:pPr>
            <a:endParaRPr lang="en-US"/>
          </a:p>
        </p:txBody>
      </p:sp>
      <p:sp>
        <p:nvSpPr>
          <p:cNvPr id="269325"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mn-ea"/>
                <a:cs typeface="+mn-cs"/>
              </a:defRPr>
            </a:lvl1pPr>
          </a:lstStyle>
          <a:p>
            <a:pPr defTabSz="914024" fontAlgn="base">
              <a:spcBef>
                <a:spcPct val="0"/>
              </a:spcBef>
              <a:spcAft>
                <a:spcPct val="0"/>
              </a:spcAft>
              <a:defRPr/>
            </a:pPr>
            <a:endParaRPr lang="en-US"/>
          </a:p>
        </p:txBody>
      </p:sp>
      <p:sp>
        <p:nvSpPr>
          <p:cNvPr id="269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defTabSz="914024" fontAlgn="base">
              <a:spcBef>
                <a:spcPct val="0"/>
              </a:spcBef>
              <a:spcAft>
                <a:spcPct val="0"/>
              </a:spcAft>
            </a:pPr>
            <a:fld id="{19FFFF85-0BBB-48D6-968E-6DF81A8A0182}" type="slidenum">
              <a:rPr lang="zh-CN" altLang="en-US" smtClean="0">
                <a:latin typeface="Arial"/>
                <a:ea typeface="ＭＳ Ｐゴシック" panose="020B0600070205080204" pitchFamily="34" charset="-128"/>
              </a:rPr>
              <a:pPr defTabSz="914024" fontAlgn="base">
                <a:spcBef>
                  <a:spcPct val="0"/>
                </a:spcBef>
                <a:spcAft>
                  <a:spcPct val="0"/>
                </a:spcAft>
              </a:pPr>
              <a:t>‹#›</a:t>
            </a:fld>
            <a:endParaRPr lang="en-US" altLang="zh-CN" smtClean="0">
              <a:latin typeface="Arial"/>
              <a:ea typeface="ＭＳ Ｐゴシック" panose="020B0600070205080204" pitchFamily="34" charset="-128"/>
            </a:endParaRPr>
          </a:p>
        </p:txBody>
      </p:sp>
    </p:spTree>
    <p:extLst>
      <p:ext uri="{BB962C8B-B14F-4D97-AF65-F5344CB8AC3E}">
        <p14:creationId xmlns:p14="http://schemas.microsoft.com/office/powerpoint/2010/main" val="2190733941"/>
      </p:ext>
    </p:extLst>
  </p:cSld>
  <p:clrMap bg1="dk2" tx1="lt1" bg2="dk1" tx2="lt2" accent1="accent1" accent2="accent2" accent3="accent3" accent4="accent4" accent5="accent5" accent6="accent6" hlink="hlink" folHlink="folHlink"/>
  <p:sldLayoutIdLst>
    <p:sldLayoutId id="2147483748"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5pPr>
      <a:lvl6pPr marL="457011"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024"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04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052"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761" indent="-342761"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646" indent="-285632"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ea typeface="ＭＳ Ｐゴシック" charset="-128"/>
        </a:defRPr>
      </a:lvl2pPr>
      <a:lvl3pPr marL="1142530" indent="-228505"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ＭＳ Ｐゴシック" charset="-128"/>
        </a:defRPr>
      </a:lvl3pPr>
      <a:lvl4pPr marL="1599544" indent="-228505"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128"/>
        </a:defRPr>
      </a:lvl4pPr>
      <a:lvl5pPr marL="2056560" indent="-228505"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128"/>
        </a:defRPr>
      </a:lvl5pPr>
      <a:lvl6pPr marL="2513573" indent="-228505"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0584" indent="-228505"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7598" indent="-228505"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4609" indent="-228505"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ctr" anchorCtr="0" compatLnSpc="1">
            <a:prstTxWarp prst="textNoShape">
              <a:avLst/>
            </a:prstTxWarp>
          </a:bodyPr>
          <a:lstStyle/>
          <a:p>
            <a:pPr lvl="0"/>
            <a:r>
              <a:rPr lang="en-US" altLang="zh-CN"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defTabSz="914024" fontAlgn="base">
              <a:spcBef>
                <a:spcPct val="0"/>
              </a:spcBef>
              <a:spcAft>
                <a:spcPct val="0"/>
              </a:spcAft>
            </a:pPr>
            <a:fld id="{055AAAFE-53D4-4308-8760-8807F8C42220}" type="slidenum">
              <a:rPr lang="zh-CN" altLang="en-US" smtClean="0">
                <a:ea typeface="ＭＳ Ｐゴシック" panose="020B0600070205080204" pitchFamily="34" charset="-128"/>
              </a:rPr>
              <a:pPr defTabSz="914024" fontAlgn="base">
                <a:spcBef>
                  <a:spcPct val="0"/>
                </a:spcBef>
                <a:spcAft>
                  <a:spcPct val="0"/>
                </a:spcAft>
              </a:pPr>
              <a:t>‹#›</a:t>
            </a:fld>
            <a:endParaRPr lang="en-US" altLang="zh-CN" smtClean="0">
              <a:ea typeface="ＭＳ Ｐゴシック" panose="020B0600070205080204" pitchFamily="34" charset="-128"/>
            </a:endParaRPr>
          </a:p>
        </p:txBody>
      </p:sp>
    </p:spTree>
    <p:extLst>
      <p:ext uri="{BB962C8B-B14F-4D97-AF65-F5344CB8AC3E}">
        <p14:creationId xmlns:p14="http://schemas.microsoft.com/office/powerpoint/2010/main" val="1012338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011" algn="ctr" rtl="0" fontAlgn="base">
        <a:spcBef>
          <a:spcPct val="0"/>
        </a:spcBef>
        <a:spcAft>
          <a:spcPct val="0"/>
        </a:spcAft>
        <a:defRPr sz="4400">
          <a:solidFill>
            <a:schemeClr val="tx2"/>
          </a:solidFill>
          <a:latin typeface="Times New Roman" pitchFamily="-112" charset="0"/>
        </a:defRPr>
      </a:lvl6pPr>
      <a:lvl7pPr marL="914024" algn="ctr" rtl="0" fontAlgn="base">
        <a:spcBef>
          <a:spcPct val="0"/>
        </a:spcBef>
        <a:spcAft>
          <a:spcPct val="0"/>
        </a:spcAft>
        <a:defRPr sz="4400">
          <a:solidFill>
            <a:schemeClr val="tx2"/>
          </a:solidFill>
          <a:latin typeface="Times New Roman" pitchFamily="-112" charset="0"/>
        </a:defRPr>
      </a:lvl7pPr>
      <a:lvl8pPr marL="1371040" algn="ctr" rtl="0" fontAlgn="base">
        <a:spcBef>
          <a:spcPct val="0"/>
        </a:spcBef>
        <a:spcAft>
          <a:spcPct val="0"/>
        </a:spcAft>
        <a:defRPr sz="4400">
          <a:solidFill>
            <a:schemeClr val="tx2"/>
          </a:solidFill>
          <a:latin typeface="Times New Roman" pitchFamily="-112" charset="0"/>
        </a:defRPr>
      </a:lvl8pPr>
      <a:lvl9pPr marL="1828052" algn="ctr" rtl="0" fontAlgn="base">
        <a:spcBef>
          <a:spcPct val="0"/>
        </a:spcBef>
        <a:spcAft>
          <a:spcPct val="0"/>
        </a:spcAft>
        <a:defRPr sz="4400">
          <a:solidFill>
            <a:schemeClr val="tx2"/>
          </a:solidFill>
          <a:latin typeface="Times New Roman" pitchFamily="-112"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46" indent="-285632"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2530" indent="-228505"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599544" indent="-228505"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6560" indent="-228505"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3573" indent="-228505" algn="l" rtl="0" fontAlgn="base">
        <a:spcBef>
          <a:spcPct val="20000"/>
        </a:spcBef>
        <a:spcAft>
          <a:spcPct val="0"/>
        </a:spcAft>
        <a:buChar char="»"/>
        <a:defRPr sz="2000">
          <a:solidFill>
            <a:schemeClr val="tx1"/>
          </a:solidFill>
          <a:latin typeface="+mn-lt"/>
          <a:ea typeface="ＭＳ Ｐゴシック" pitchFamily="-112" charset="-128"/>
        </a:defRPr>
      </a:lvl6pPr>
      <a:lvl7pPr marL="2970584" indent="-228505" algn="l" rtl="0" fontAlgn="base">
        <a:spcBef>
          <a:spcPct val="20000"/>
        </a:spcBef>
        <a:spcAft>
          <a:spcPct val="0"/>
        </a:spcAft>
        <a:buChar char="»"/>
        <a:defRPr sz="2000">
          <a:solidFill>
            <a:schemeClr val="tx1"/>
          </a:solidFill>
          <a:latin typeface="+mn-lt"/>
          <a:ea typeface="ＭＳ Ｐゴシック" pitchFamily="-112" charset="-128"/>
        </a:defRPr>
      </a:lvl7pPr>
      <a:lvl8pPr marL="3427598" indent="-228505" algn="l" rtl="0" fontAlgn="base">
        <a:spcBef>
          <a:spcPct val="20000"/>
        </a:spcBef>
        <a:spcAft>
          <a:spcPct val="0"/>
        </a:spcAft>
        <a:buChar char="»"/>
        <a:defRPr sz="2000">
          <a:solidFill>
            <a:schemeClr val="tx1"/>
          </a:solidFill>
          <a:latin typeface="+mn-lt"/>
          <a:ea typeface="ＭＳ Ｐゴシック" pitchFamily="-112" charset="-128"/>
        </a:defRPr>
      </a:lvl8pPr>
      <a:lvl9pPr marL="3884609" indent="-228505"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1" y="3902083"/>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11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911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911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grpSp>
      <p:sp>
        <p:nvSpPr>
          <p:cNvPr id="9626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defTabSz="914024" fontAlgn="base">
              <a:spcBef>
                <a:spcPct val="0"/>
              </a:spcBef>
              <a:spcAft>
                <a:spcPct val="0"/>
              </a:spcAft>
            </a:pPr>
            <a:fld id="{68EA4B02-646A-4A57-869E-D0547B0C22D8}" type="slidenum">
              <a:rPr lang="zh-CN" altLang="en-US" smtClean="0">
                <a:latin typeface="Arial"/>
                <a:ea typeface="ＭＳ Ｐゴシック" panose="020B0600070205080204" pitchFamily="34" charset="-128"/>
              </a:rPr>
              <a:pPr defTabSz="914024" fontAlgn="base">
                <a:spcBef>
                  <a:spcPct val="0"/>
                </a:spcBef>
                <a:spcAft>
                  <a:spcPct val="0"/>
                </a:spcAft>
              </a:pPr>
              <a:t>‹#›</a:t>
            </a:fld>
            <a:endParaRPr lang="en-US" altLang="zh-CN" smtClean="0">
              <a:latin typeface="Arial"/>
              <a:ea typeface="ＭＳ Ｐゴシック" panose="020B0600070205080204" pitchFamily="34" charset="-128"/>
            </a:endParaRPr>
          </a:p>
        </p:txBody>
      </p:sp>
    </p:spTree>
    <p:extLst>
      <p:ext uri="{BB962C8B-B14F-4D97-AF65-F5344CB8AC3E}">
        <p14:creationId xmlns:p14="http://schemas.microsoft.com/office/powerpoint/2010/main" val="3529950403"/>
      </p:ext>
    </p:extLst>
  </p:cSld>
  <p:clrMap bg1="dk2" tx1="lt1" bg2="dk1" tx2="lt2" accent1="accent1" accent2="accent2" accent3="accent3" accent4="accent4" accent5="accent5" accent6="accent6" hlink="hlink" folHlink="folHlink"/>
  <p:sldLayoutIdLst>
    <p:sldLayoutId id="2147483754"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011"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024"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04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052"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761" indent="-342761"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646" indent="-285632"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2530" indent="-228505"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599544" indent="-228505"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6560" indent="-228505"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3573"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0584"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7598"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4609"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1" y="3902083"/>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a:ea typeface="ＭＳ Ｐゴシック" pitchFamily="-112" charset="-128"/>
                <a:cs typeface="ＭＳ Ｐゴシック" pitchFamily="-112" charset="-128"/>
              </a:endParaRPr>
            </a:p>
          </p:txBody>
        </p:sp>
        <p:sp>
          <p:nvSpPr>
            <p:cNvPr id="931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931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sp>
          <p:nvSpPr>
            <p:cNvPr id="931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endParaRPr lang="en-US" altLang="en-US" sz="2400" smtClean="0">
                <a:solidFill>
                  <a:srgbClr val="FFFFFF"/>
                </a:solidFill>
              </a:endParaRPr>
            </a:p>
          </p:txBody>
        </p:sp>
      </p:grpSp>
      <p:sp>
        <p:nvSpPr>
          <p:cNvPr id="9626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defTabSz="914024" fontAlgn="base">
              <a:spcBef>
                <a:spcPct val="0"/>
              </a:spcBef>
              <a:spcAft>
                <a:spcPct val="0"/>
              </a:spcAft>
            </a:pPr>
            <a:fld id="{FA00F9CA-5532-46D0-BCF3-BCA1A2552862}" type="slidenum">
              <a:rPr lang="zh-CN" altLang="en-US" smtClean="0">
                <a:latin typeface="Arial"/>
                <a:ea typeface="ＭＳ Ｐゴシック" panose="020B0600070205080204" pitchFamily="34" charset="-128"/>
              </a:rPr>
              <a:pPr defTabSz="914024" fontAlgn="base">
                <a:spcBef>
                  <a:spcPct val="0"/>
                </a:spcBef>
                <a:spcAft>
                  <a:spcPct val="0"/>
                </a:spcAft>
              </a:pPr>
              <a:t>‹#›</a:t>
            </a:fld>
            <a:endParaRPr lang="en-US" altLang="zh-CN" smtClean="0">
              <a:latin typeface="Arial"/>
              <a:ea typeface="ＭＳ Ｐゴシック" panose="020B0600070205080204" pitchFamily="34" charset="-128"/>
            </a:endParaRPr>
          </a:p>
        </p:txBody>
      </p:sp>
    </p:spTree>
    <p:extLst>
      <p:ext uri="{BB962C8B-B14F-4D97-AF65-F5344CB8AC3E}">
        <p14:creationId xmlns:p14="http://schemas.microsoft.com/office/powerpoint/2010/main" val="906982326"/>
      </p:ext>
    </p:extLst>
  </p:cSld>
  <p:clrMap bg1="dk2" tx1="lt1" bg2="dk1" tx2="lt2" accent1="accent1" accent2="accent2" accent3="accent3" accent4="accent4" accent5="accent5" accent6="accent6" hlink="hlink" folHlink="folHlink"/>
  <p:sldLayoutIdLst>
    <p:sldLayoutId id="2147483756"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011"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024"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04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052"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761" indent="-342761"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646" indent="-285632"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2530" indent="-228505"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599544" indent="-228505"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6560" indent="-228505"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3573"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0584"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7598"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4609"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ctr" anchorCtr="0" compatLnSpc="1">
            <a:prstTxWarp prst="textNoShape">
              <a:avLst/>
            </a:prstTxWarp>
          </a:bodyPr>
          <a:lstStyle/>
          <a:p>
            <a:pPr lvl="0"/>
            <a:r>
              <a:rPr lang="en-US" altLang="zh-CN" smtClean="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defTabSz="914024" fontAlgn="base">
              <a:spcBef>
                <a:spcPct val="0"/>
              </a:spcBef>
              <a:spcAft>
                <a:spcPct val="0"/>
              </a:spcAft>
            </a:pPr>
            <a:fld id="{32957707-B0B1-4032-B027-1AB56C3A8655}" type="slidenum">
              <a:rPr lang="en-US" altLang="en-US" smtClean="0">
                <a:ea typeface="ＭＳ Ｐゴシック" panose="020B0600070205080204" pitchFamily="34" charset="-128"/>
                <a:cs typeface="SimSun"/>
              </a:rPr>
              <a:pPr defTabSz="914024" fontAlgn="base">
                <a:spcBef>
                  <a:spcPct val="0"/>
                </a:spcBef>
                <a:spcAft>
                  <a:spcPct val="0"/>
                </a:spcAft>
              </a:pPr>
              <a:t>‹#›</a:t>
            </a:fld>
            <a:endParaRPr lang="en-US" altLang="en-US" smtClean="0">
              <a:ea typeface="ＭＳ Ｐゴシック" panose="020B0600070205080204" pitchFamily="34" charset="-128"/>
              <a:cs typeface="SimSun"/>
            </a:endParaRPr>
          </a:p>
        </p:txBody>
      </p:sp>
    </p:spTree>
    <p:extLst>
      <p:ext uri="{BB962C8B-B14F-4D97-AF65-F5344CB8AC3E}">
        <p14:creationId xmlns:p14="http://schemas.microsoft.com/office/powerpoint/2010/main" val="24287150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011" algn="ctr" rtl="0" fontAlgn="base">
        <a:spcBef>
          <a:spcPct val="0"/>
        </a:spcBef>
        <a:spcAft>
          <a:spcPct val="0"/>
        </a:spcAft>
        <a:defRPr sz="4400">
          <a:solidFill>
            <a:srgbClr val="FFFFFF"/>
          </a:solidFill>
          <a:latin typeface="Arial" charset="0"/>
          <a:ea typeface="SimSun" charset="0"/>
          <a:cs typeface="SimSun" charset="0"/>
        </a:defRPr>
      </a:lvl6pPr>
      <a:lvl7pPr marL="914024" algn="ctr" rtl="0" fontAlgn="base">
        <a:spcBef>
          <a:spcPct val="0"/>
        </a:spcBef>
        <a:spcAft>
          <a:spcPct val="0"/>
        </a:spcAft>
        <a:defRPr sz="4400">
          <a:solidFill>
            <a:srgbClr val="FFFFFF"/>
          </a:solidFill>
          <a:latin typeface="Arial" charset="0"/>
          <a:ea typeface="SimSun" charset="0"/>
          <a:cs typeface="SimSun" charset="0"/>
        </a:defRPr>
      </a:lvl7pPr>
      <a:lvl8pPr marL="1371040" algn="ctr" rtl="0" fontAlgn="base">
        <a:spcBef>
          <a:spcPct val="0"/>
        </a:spcBef>
        <a:spcAft>
          <a:spcPct val="0"/>
        </a:spcAft>
        <a:defRPr sz="4400">
          <a:solidFill>
            <a:srgbClr val="FFFFFF"/>
          </a:solidFill>
          <a:latin typeface="Arial" charset="0"/>
          <a:ea typeface="SimSun" charset="0"/>
          <a:cs typeface="SimSun" charset="0"/>
        </a:defRPr>
      </a:lvl8pPr>
      <a:lvl9pPr marL="1828052"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Char char="–"/>
        <a:defRPr sz="2800">
          <a:solidFill>
            <a:schemeClr val="tx1"/>
          </a:solidFill>
          <a:latin typeface="+mn-lt"/>
          <a:ea typeface="+mn-ea"/>
          <a:cs typeface="+mn-cs"/>
        </a:defRPr>
      </a:lvl2pPr>
      <a:lvl3pPr marL="1142530" indent="-228505" algn="l" rtl="0" eaLnBrk="0" fontAlgn="base" hangingPunct="0">
        <a:spcBef>
          <a:spcPct val="20000"/>
        </a:spcBef>
        <a:spcAft>
          <a:spcPct val="0"/>
        </a:spcAft>
        <a:buChar char="•"/>
        <a:defRPr sz="2400">
          <a:solidFill>
            <a:schemeClr val="tx1"/>
          </a:solidFill>
          <a:latin typeface="+mn-lt"/>
          <a:ea typeface="+mn-ea"/>
          <a:cs typeface="+mn-cs"/>
        </a:defRPr>
      </a:lvl3pPr>
      <a:lvl4pPr marL="1599544" indent="-228505" algn="l" rtl="0" eaLnBrk="0" fontAlgn="base" hangingPunct="0">
        <a:spcBef>
          <a:spcPct val="20000"/>
        </a:spcBef>
        <a:spcAft>
          <a:spcPct val="0"/>
        </a:spcAft>
        <a:buChar char="–"/>
        <a:defRPr sz="2000">
          <a:solidFill>
            <a:schemeClr val="tx1"/>
          </a:solidFill>
          <a:latin typeface="+mn-lt"/>
          <a:ea typeface="+mn-ea"/>
          <a:cs typeface="+mn-cs"/>
        </a:defRPr>
      </a:lvl4pPr>
      <a:lvl5pPr marL="2056560" indent="-228505" algn="l" rtl="0" eaLnBrk="0" fontAlgn="base" hangingPunct="0">
        <a:spcBef>
          <a:spcPct val="20000"/>
        </a:spcBef>
        <a:spcAft>
          <a:spcPct val="0"/>
        </a:spcAft>
        <a:buChar char="»"/>
        <a:defRPr sz="2000">
          <a:solidFill>
            <a:schemeClr val="tx1"/>
          </a:solidFill>
          <a:latin typeface="+mn-lt"/>
          <a:ea typeface="+mn-ea"/>
          <a:cs typeface="+mn-cs"/>
        </a:defRPr>
      </a:lvl5pPr>
      <a:lvl6pPr marL="2513573" indent="-228505" algn="l" rtl="0" fontAlgn="base">
        <a:spcBef>
          <a:spcPct val="20000"/>
        </a:spcBef>
        <a:spcAft>
          <a:spcPct val="0"/>
        </a:spcAft>
        <a:buChar char="»"/>
        <a:defRPr sz="2000">
          <a:solidFill>
            <a:schemeClr val="tx1"/>
          </a:solidFill>
          <a:latin typeface="+mn-lt"/>
          <a:ea typeface="+mn-ea"/>
          <a:cs typeface="+mn-cs"/>
        </a:defRPr>
      </a:lvl6pPr>
      <a:lvl7pPr marL="2970584" indent="-228505" algn="l" rtl="0" fontAlgn="base">
        <a:spcBef>
          <a:spcPct val="20000"/>
        </a:spcBef>
        <a:spcAft>
          <a:spcPct val="0"/>
        </a:spcAft>
        <a:buChar char="»"/>
        <a:defRPr sz="2000">
          <a:solidFill>
            <a:schemeClr val="tx1"/>
          </a:solidFill>
          <a:latin typeface="+mn-lt"/>
          <a:ea typeface="+mn-ea"/>
          <a:cs typeface="+mn-cs"/>
        </a:defRPr>
      </a:lvl7pPr>
      <a:lvl8pPr marL="3427598" indent="-228505" algn="l" rtl="0" fontAlgn="base">
        <a:spcBef>
          <a:spcPct val="20000"/>
        </a:spcBef>
        <a:spcAft>
          <a:spcPct val="0"/>
        </a:spcAft>
        <a:buChar char="»"/>
        <a:defRPr sz="2000">
          <a:solidFill>
            <a:schemeClr val="tx1"/>
          </a:solidFill>
          <a:latin typeface="+mn-lt"/>
          <a:ea typeface="+mn-ea"/>
          <a:cs typeface="+mn-cs"/>
        </a:defRPr>
      </a:lvl8pPr>
      <a:lvl9pPr marL="3884609" indent="-228505"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1" y="3902083"/>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024"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024"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024" fontAlgn="base">
              <a:spcBef>
                <a:spcPct val="0"/>
              </a:spcBef>
              <a:spcAft>
                <a:spcPct val="0"/>
              </a:spcAft>
              <a:defRPr/>
            </a:pPr>
            <a:fld id="{78DC6714-BFB7-584B-BA50-117F6F1CAE45}" type="slidenum">
              <a:rPr lang="en-US" smtClean="0">
                <a:latin typeface="Arial" charset="0"/>
                <a:ea typeface="ＭＳ Ｐゴシック" charset="0"/>
                <a:cs typeface="ＭＳ Ｐゴシック" charset="0"/>
              </a:rPr>
              <a:pPr defTabSz="914024"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9709762"/>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011"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024"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04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052"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761" indent="-342761"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646" indent="-285632"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2530" indent="-22850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599544" indent="-22850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6560" indent="-22850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3573"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0584"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7598"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4609" indent="-228505"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369889" y="8"/>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02" tIns="45702" rIns="91402" bIns="45702"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84196"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3476" name="Text Box 4"/>
          <p:cNvSpPr txBox="1">
            <a:spLocks noChangeArrowheads="1"/>
          </p:cNvSpPr>
          <p:nvPr/>
        </p:nvSpPr>
        <p:spPr bwMode="auto">
          <a:xfrm>
            <a:off x="484189" y="6289675"/>
            <a:ext cx="2065337" cy="217758"/>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panose="020B0604020202020204" pitchFamily="34" charset="0"/>
                <a:ea typeface="Geneva" charset="0"/>
                <a:cs typeface="Geneva" charset="0"/>
              </a:defRPr>
            </a:lvl1pPr>
            <a:lvl2pPr marL="37931725" indent="-37474525" eaLnBrk="0" hangingPunct="0">
              <a:tabLst>
                <a:tab pos="0" algn="l"/>
                <a:tab pos="914400" algn="l"/>
                <a:tab pos="1828800" algn="l"/>
              </a:tabLst>
              <a:defRPr sz="2400">
                <a:solidFill>
                  <a:schemeClr val="tx1"/>
                </a:solidFill>
                <a:latin typeface="Arial" panose="020B0604020202020204" pitchFamily="34" charset="0"/>
                <a:ea typeface="Geneva" charset="0"/>
                <a:cs typeface="Geneva" charset="0"/>
              </a:defRPr>
            </a:lvl2pPr>
            <a:lvl3pPr eaLnBrk="0" hangingPunct="0">
              <a:tabLst>
                <a:tab pos="0" algn="l"/>
                <a:tab pos="914400" algn="l"/>
                <a:tab pos="1828800" algn="l"/>
              </a:tabLst>
              <a:defRPr sz="2400">
                <a:solidFill>
                  <a:schemeClr val="tx1"/>
                </a:solidFill>
                <a:latin typeface="Arial" panose="020B0604020202020204" pitchFamily="34" charset="0"/>
                <a:ea typeface="Geneva" charset="0"/>
                <a:cs typeface="Geneva" charset="0"/>
              </a:defRPr>
            </a:lvl3pPr>
            <a:lvl4pPr eaLnBrk="0" hangingPunct="0">
              <a:tabLst>
                <a:tab pos="0" algn="l"/>
                <a:tab pos="914400" algn="l"/>
                <a:tab pos="1828800" algn="l"/>
              </a:tabLst>
              <a:defRPr sz="2400">
                <a:solidFill>
                  <a:schemeClr val="tx1"/>
                </a:solidFill>
                <a:latin typeface="Arial" panose="020B0604020202020204" pitchFamily="34" charset="0"/>
                <a:ea typeface="Geneva" charset="0"/>
                <a:cs typeface="Geneva" charset="0"/>
              </a:defRPr>
            </a:lvl4pPr>
            <a:lvl5pPr eaLnBrk="0" hangingPunct="0">
              <a:tabLst>
                <a:tab pos="0" algn="l"/>
                <a:tab pos="914400" algn="l"/>
                <a:tab pos="1828800" algn="l"/>
              </a:tabLst>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panose="020B0604020202020204" pitchFamily="34" charset="0"/>
                <a:ea typeface="Geneva" charset="0"/>
                <a:cs typeface="Geneva" charset="0"/>
              </a:defRPr>
            </a:lvl9pPr>
          </a:lstStyle>
          <a:p>
            <a:pPr defTabSz="914024" eaLnBrk="1" fontAlgn="base" hangingPunct="1">
              <a:lnSpc>
                <a:spcPts val="1700"/>
              </a:lnSpc>
              <a:spcBef>
                <a:spcPct val="0"/>
              </a:spcBef>
              <a:spcAft>
                <a:spcPct val="0"/>
              </a:spcAft>
            </a:pPr>
            <a:r>
              <a:rPr lang="en-US" altLang="en-US" sz="1400" smtClean="0">
                <a:solidFill>
                  <a:srgbClr val="000000"/>
                </a:solidFill>
              </a:rPr>
              <a:t> </a:t>
            </a:r>
          </a:p>
        </p:txBody>
      </p:sp>
      <p:sp>
        <p:nvSpPr>
          <p:cNvPr id="233477" name="Text Box 5"/>
          <p:cNvSpPr txBox="1">
            <a:spLocks noChangeArrowheads="1"/>
          </p:cNvSpPr>
          <p:nvPr/>
        </p:nvSpPr>
        <p:spPr bwMode="auto">
          <a:xfrm>
            <a:off x="3151188" y="6289675"/>
            <a:ext cx="2827337" cy="217758"/>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panose="020B0604020202020204" pitchFamily="34" charset="0"/>
                <a:ea typeface="Geneva" charset="0"/>
                <a:cs typeface="Geneva" charset="0"/>
              </a:defRPr>
            </a:lvl9pPr>
          </a:lstStyle>
          <a:p>
            <a:pPr algn="ctr" defTabSz="914024" eaLnBrk="1" fontAlgn="base" hangingPunct="1">
              <a:lnSpc>
                <a:spcPts val="1700"/>
              </a:lnSpc>
              <a:spcBef>
                <a:spcPct val="0"/>
              </a:spcBef>
              <a:spcAft>
                <a:spcPct val="0"/>
              </a:spcAft>
            </a:pPr>
            <a:r>
              <a:rPr lang="en-US" altLang="en-US" sz="1400" smtClean="0">
                <a:solidFill>
                  <a:srgbClr val="000000"/>
                </a:solidFill>
              </a:rPr>
              <a:t> </a:t>
            </a:r>
          </a:p>
        </p:txBody>
      </p:sp>
    </p:spTree>
    <p:extLst>
      <p:ext uri="{BB962C8B-B14F-4D97-AF65-F5344CB8AC3E}">
        <p14:creationId xmlns:p14="http://schemas.microsoft.com/office/powerpoint/2010/main" val="199701107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marL="25390" indent="-25390" algn="ctr" rtl="0" eaLnBrk="0" fontAlgn="base" hangingPunct="0">
        <a:lnSpc>
          <a:spcPts val="5300"/>
        </a:lnSpc>
        <a:spcBef>
          <a:spcPct val="0"/>
        </a:spcBef>
        <a:spcAft>
          <a:spcPct val="0"/>
        </a:spcAft>
        <a:defRPr sz="4400">
          <a:solidFill>
            <a:schemeClr val="tx1"/>
          </a:solidFill>
          <a:latin typeface="+mj-lt"/>
          <a:ea typeface="Geneva" charset="0"/>
          <a:cs typeface="Geneva" charset="0"/>
        </a:defRPr>
      </a:lvl1pPr>
      <a:lvl2pPr marL="25390" indent="-25390" algn="ctr" rtl="0" eaLnBrk="0" fontAlgn="base" hangingPunct="0">
        <a:lnSpc>
          <a:spcPts val="5300"/>
        </a:lnSpc>
        <a:spcBef>
          <a:spcPct val="0"/>
        </a:spcBef>
        <a:spcAft>
          <a:spcPct val="0"/>
        </a:spcAft>
        <a:defRPr sz="4400">
          <a:solidFill>
            <a:schemeClr val="tx1"/>
          </a:solidFill>
          <a:latin typeface="Arial" pitchFamily="-128" charset="0"/>
          <a:ea typeface="Geneva" charset="0"/>
          <a:cs typeface="Geneva" charset="0"/>
        </a:defRPr>
      </a:lvl2pPr>
      <a:lvl3pPr marL="25390" indent="-25390" algn="ctr" rtl="0" eaLnBrk="0" fontAlgn="base" hangingPunct="0">
        <a:lnSpc>
          <a:spcPts val="5300"/>
        </a:lnSpc>
        <a:spcBef>
          <a:spcPct val="0"/>
        </a:spcBef>
        <a:spcAft>
          <a:spcPct val="0"/>
        </a:spcAft>
        <a:defRPr sz="4400">
          <a:solidFill>
            <a:schemeClr val="tx1"/>
          </a:solidFill>
          <a:latin typeface="Arial" pitchFamily="-128" charset="0"/>
          <a:ea typeface="Geneva" charset="0"/>
          <a:cs typeface="Geneva" charset="0"/>
        </a:defRPr>
      </a:lvl3pPr>
      <a:lvl4pPr marL="25390" indent="-25390" algn="ctr" rtl="0" eaLnBrk="0" fontAlgn="base" hangingPunct="0">
        <a:lnSpc>
          <a:spcPts val="5300"/>
        </a:lnSpc>
        <a:spcBef>
          <a:spcPct val="0"/>
        </a:spcBef>
        <a:spcAft>
          <a:spcPct val="0"/>
        </a:spcAft>
        <a:defRPr sz="4400">
          <a:solidFill>
            <a:schemeClr val="tx1"/>
          </a:solidFill>
          <a:latin typeface="Arial" pitchFamily="-128" charset="0"/>
          <a:ea typeface="Geneva" charset="0"/>
          <a:cs typeface="Geneva" charset="0"/>
        </a:defRPr>
      </a:lvl4pPr>
      <a:lvl5pPr marL="25390" indent="-25390" algn="ctr" rtl="0" eaLnBrk="0" fontAlgn="base" hangingPunct="0">
        <a:lnSpc>
          <a:spcPts val="5300"/>
        </a:lnSpc>
        <a:spcBef>
          <a:spcPct val="0"/>
        </a:spcBef>
        <a:spcAft>
          <a:spcPct val="0"/>
        </a:spcAft>
        <a:defRPr sz="4400">
          <a:solidFill>
            <a:schemeClr val="tx1"/>
          </a:solidFill>
          <a:latin typeface="Arial" pitchFamily="-128" charset="0"/>
          <a:ea typeface="Geneva" charset="0"/>
          <a:cs typeface="Geneva" charset="0"/>
        </a:defRPr>
      </a:lvl5pPr>
      <a:lvl6pPr marL="482401" algn="ctr" rtl="0" fontAlgn="base">
        <a:lnSpc>
          <a:spcPts val="5300"/>
        </a:lnSpc>
        <a:spcBef>
          <a:spcPct val="0"/>
        </a:spcBef>
        <a:spcAft>
          <a:spcPct val="0"/>
        </a:spcAft>
        <a:defRPr sz="4400">
          <a:solidFill>
            <a:schemeClr val="tx1"/>
          </a:solidFill>
          <a:latin typeface="Arial" pitchFamily="-128" charset="0"/>
        </a:defRPr>
      </a:lvl6pPr>
      <a:lvl7pPr marL="939416" algn="ctr" rtl="0" fontAlgn="base">
        <a:lnSpc>
          <a:spcPts val="5300"/>
        </a:lnSpc>
        <a:spcBef>
          <a:spcPct val="0"/>
        </a:spcBef>
        <a:spcAft>
          <a:spcPct val="0"/>
        </a:spcAft>
        <a:defRPr sz="4400">
          <a:solidFill>
            <a:schemeClr val="tx1"/>
          </a:solidFill>
          <a:latin typeface="Arial" pitchFamily="-128" charset="0"/>
        </a:defRPr>
      </a:lvl7pPr>
      <a:lvl8pPr marL="1396430" algn="ctr" rtl="0" fontAlgn="base">
        <a:lnSpc>
          <a:spcPts val="5300"/>
        </a:lnSpc>
        <a:spcBef>
          <a:spcPct val="0"/>
        </a:spcBef>
        <a:spcAft>
          <a:spcPct val="0"/>
        </a:spcAft>
        <a:defRPr sz="4400">
          <a:solidFill>
            <a:schemeClr val="tx1"/>
          </a:solidFill>
          <a:latin typeface="Arial" pitchFamily="-128" charset="0"/>
        </a:defRPr>
      </a:lvl8pPr>
      <a:lvl9pPr marL="1853440" algn="ctr" rtl="0" fontAlgn="base">
        <a:lnSpc>
          <a:spcPts val="5300"/>
        </a:lnSpc>
        <a:spcBef>
          <a:spcPct val="0"/>
        </a:spcBef>
        <a:spcAft>
          <a:spcPct val="0"/>
        </a:spcAft>
        <a:defRPr sz="4400">
          <a:solidFill>
            <a:schemeClr val="tx1"/>
          </a:solidFill>
          <a:latin typeface="Arial" pitchFamily="-128" charset="0"/>
        </a:defRPr>
      </a:lvl9pPr>
    </p:titleStyle>
    <p:bodyStyle>
      <a:lvl1pPr marL="441145" indent="-415756" algn="l" rtl="0" eaLnBrk="0" fontAlgn="base" hangingPunct="0">
        <a:lnSpc>
          <a:spcPts val="3800"/>
        </a:lnSpc>
        <a:spcBef>
          <a:spcPct val="0"/>
        </a:spcBef>
        <a:spcAft>
          <a:spcPts val="800"/>
        </a:spcAft>
        <a:buSzPct val="100000"/>
        <a:buFont typeface="Arial" panose="020B0604020202020204" pitchFamily="34" charset="0"/>
        <a:buChar char="•"/>
        <a:defRPr sz="3200">
          <a:solidFill>
            <a:schemeClr val="tx1"/>
          </a:solidFill>
          <a:latin typeface="+mn-lt"/>
          <a:ea typeface="Geneva" charset="0"/>
          <a:cs typeface="Geneva" charset="0"/>
        </a:defRPr>
      </a:lvl1pPr>
      <a:lvl2pPr marL="809293" indent="-342761" algn="l" rtl="0" eaLnBrk="0" fontAlgn="base" hangingPunct="0">
        <a:lnSpc>
          <a:spcPts val="3399"/>
        </a:lnSpc>
        <a:spcBef>
          <a:spcPct val="0"/>
        </a:spcBef>
        <a:spcAft>
          <a:spcPts val="600"/>
        </a:spcAft>
        <a:buSzPct val="100000"/>
        <a:buFont typeface="Arial" panose="020B0604020202020204" pitchFamily="34" charset="0"/>
        <a:buChar char="–"/>
        <a:defRPr sz="2800">
          <a:solidFill>
            <a:schemeClr val="tx1"/>
          </a:solidFill>
          <a:latin typeface="+mn-lt"/>
          <a:ea typeface="Geneva" pitchFamily="-108" charset="-128"/>
          <a:cs typeface="Geneva" charset="0"/>
        </a:defRPr>
      </a:lvl2pPr>
      <a:lvl3pPr marL="1256788" indent="-342761" algn="l" rtl="0" eaLnBrk="0" fontAlgn="base" hangingPunct="0">
        <a:lnSpc>
          <a:spcPts val="2900"/>
        </a:lnSpc>
        <a:spcBef>
          <a:spcPct val="0"/>
        </a:spcBef>
        <a:spcAft>
          <a:spcPts val="600"/>
        </a:spcAft>
        <a:buSzPct val="100000"/>
        <a:buFont typeface="Arial" panose="020B0604020202020204" pitchFamily="34" charset="0"/>
        <a:buChar char="•"/>
        <a:defRPr sz="2400">
          <a:solidFill>
            <a:schemeClr val="tx1"/>
          </a:solidFill>
          <a:latin typeface="+mn-lt"/>
          <a:ea typeface="Geneva" pitchFamily="-108" charset="-128"/>
          <a:cs typeface="Geneva" charset="0"/>
        </a:defRPr>
      </a:lvl3pPr>
      <a:lvl4pPr marL="1713799" indent="-342761" algn="l" rtl="0" eaLnBrk="0" fontAlgn="base" hangingPunct="0">
        <a:lnSpc>
          <a:spcPts val="2400"/>
        </a:lnSpc>
        <a:spcBef>
          <a:spcPct val="0"/>
        </a:spcBef>
        <a:spcAft>
          <a:spcPts val="500"/>
        </a:spcAft>
        <a:buSzPct val="100000"/>
        <a:buFont typeface="Arial" panose="020B0604020202020204" pitchFamily="34" charset="0"/>
        <a:buChar char="–"/>
        <a:defRPr sz="2000">
          <a:solidFill>
            <a:schemeClr val="tx1"/>
          </a:solidFill>
          <a:latin typeface="+mn-lt"/>
          <a:ea typeface="Geneva" pitchFamily="-108" charset="-128"/>
          <a:cs typeface="Geneva" charset="0"/>
        </a:defRPr>
      </a:lvl4pPr>
      <a:lvl5pPr marL="2170812" indent="-342761" algn="l" rtl="0" eaLnBrk="0" fontAlgn="base" hangingPunct="0">
        <a:lnSpc>
          <a:spcPts val="2400"/>
        </a:lnSpc>
        <a:spcBef>
          <a:spcPct val="0"/>
        </a:spcBef>
        <a:spcAft>
          <a:spcPts val="100"/>
        </a:spcAft>
        <a:buSzPct val="100000"/>
        <a:buFont typeface="Arial" panose="020B0604020202020204" pitchFamily="34" charset="0"/>
        <a:buChar char="»"/>
        <a:defRPr sz="2000">
          <a:solidFill>
            <a:schemeClr val="tx1"/>
          </a:solidFill>
          <a:latin typeface="+mn-lt"/>
          <a:ea typeface="Geneva" pitchFamily="-108" charset="-128"/>
          <a:cs typeface="Geneva" charset="0"/>
        </a:defRPr>
      </a:lvl5pPr>
      <a:lvl6pPr marL="2627821" indent="-342761"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4836" indent="-342761"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1848" indent="-342761"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3998862" indent="-342761"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9" y="8"/>
            <a:ext cx="8408987" cy="169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96" y="1631950"/>
            <a:ext cx="8161337" cy="522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9" y="6289675"/>
            <a:ext cx="2065337" cy="21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defTabSz="914024" fontAlgn="base">
              <a:lnSpc>
                <a:spcPts val="1700"/>
              </a:lnSpc>
              <a:spcAft>
                <a:spcPct val="0"/>
              </a:spcAft>
              <a:defRPr/>
            </a:pPr>
            <a:r>
              <a:rPr lang="en-US" sz="1400" smtClean="0">
                <a:solidFill>
                  <a:srgbClr val="000000"/>
                </a:solidFill>
                <a:latin typeface="Arial" charset="0"/>
                <a:cs typeface="ＭＳ Ｐゴシック" charset="0"/>
              </a:rPr>
              <a:t> </a:t>
            </a:r>
          </a:p>
        </p:txBody>
      </p:sp>
      <p:sp>
        <p:nvSpPr>
          <p:cNvPr id="2404357" name="Text Box 1029"/>
          <p:cNvSpPr txBox="1">
            <a:spLocks noChangeArrowheads="1"/>
          </p:cNvSpPr>
          <p:nvPr/>
        </p:nvSpPr>
        <p:spPr bwMode="auto">
          <a:xfrm>
            <a:off x="3151188" y="6289675"/>
            <a:ext cx="2827337" cy="21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defTabSz="914024" fontAlgn="base">
              <a:lnSpc>
                <a:spcPts val="1700"/>
              </a:lnSpc>
              <a:spcAft>
                <a:spcPct val="0"/>
              </a:spcAft>
              <a:defRPr/>
            </a:pPr>
            <a:r>
              <a:rPr lang="en-US" sz="1400" smtClean="0">
                <a:solidFill>
                  <a:srgbClr val="000000"/>
                </a:solidFill>
                <a:latin typeface="Arial" charset="0"/>
                <a:cs typeface="ＭＳ Ｐゴシック" charset="0"/>
              </a:rPr>
              <a:t> </a:t>
            </a:r>
          </a:p>
        </p:txBody>
      </p:sp>
    </p:spTree>
    <p:extLst>
      <p:ext uri="{BB962C8B-B14F-4D97-AF65-F5344CB8AC3E}">
        <p14:creationId xmlns:p14="http://schemas.microsoft.com/office/powerpoint/2010/main" val="287410144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xmlns:p14="http://schemas.microsoft.com/office/powerpoint/2010/main"/>
  <p:txStyles>
    <p:titleStyle>
      <a:lvl1pPr marL="25390" indent="-2539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390" indent="-2539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390" indent="-2539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390" indent="-2539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390" indent="-2539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401" algn="ctr" rtl="0" fontAlgn="base">
        <a:lnSpc>
          <a:spcPts val="5300"/>
        </a:lnSpc>
        <a:spcBef>
          <a:spcPct val="0"/>
        </a:spcBef>
        <a:spcAft>
          <a:spcPct val="0"/>
        </a:spcAft>
        <a:defRPr sz="4400">
          <a:solidFill>
            <a:schemeClr val="tx1"/>
          </a:solidFill>
          <a:latin typeface="Arial" charset="0"/>
          <a:ea typeface="ＭＳ Ｐゴシック" charset="0"/>
        </a:defRPr>
      </a:lvl6pPr>
      <a:lvl7pPr marL="939416" algn="ctr" rtl="0" fontAlgn="base">
        <a:lnSpc>
          <a:spcPts val="5300"/>
        </a:lnSpc>
        <a:spcBef>
          <a:spcPct val="0"/>
        </a:spcBef>
        <a:spcAft>
          <a:spcPct val="0"/>
        </a:spcAft>
        <a:defRPr sz="4400">
          <a:solidFill>
            <a:schemeClr val="tx1"/>
          </a:solidFill>
          <a:latin typeface="Arial" charset="0"/>
          <a:ea typeface="ＭＳ Ｐゴシック" charset="0"/>
        </a:defRPr>
      </a:lvl7pPr>
      <a:lvl8pPr marL="1396430" algn="ctr" rtl="0" fontAlgn="base">
        <a:lnSpc>
          <a:spcPts val="5300"/>
        </a:lnSpc>
        <a:spcBef>
          <a:spcPct val="0"/>
        </a:spcBef>
        <a:spcAft>
          <a:spcPct val="0"/>
        </a:spcAft>
        <a:defRPr sz="4400">
          <a:solidFill>
            <a:schemeClr val="tx1"/>
          </a:solidFill>
          <a:latin typeface="Arial" charset="0"/>
          <a:ea typeface="ＭＳ Ｐゴシック" charset="0"/>
        </a:defRPr>
      </a:lvl8pPr>
      <a:lvl9pPr marL="185344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145" indent="-415756"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293" indent="-342761" algn="l" rtl="0" eaLnBrk="0" fontAlgn="base" hangingPunct="0">
        <a:lnSpc>
          <a:spcPts val="3399"/>
        </a:lnSpc>
        <a:spcBef>
          <a:spcPct val="0"/>
        </a:spcBef>
        <a:spcAft>
          <a:spcPts val="600"/>
        </a:spcAft>
        <a:buSzPct val="100000"/>
        <a:buFont typeface="Arial" charset="0"/>
        <a:buChar char="–"/>
        <a:defRPr sz="2800">
          <a:solidFill>
            <a:schemeClr val="tx1"/>
          </a:solidFill>
          <a:latin typeface="+mn-lt"/>
          <a:ea typeface="+mn-ea"/>
        </a:defRPr>
      </a:lvl2pPr>
      <a:lvl3pPr marL="1256788" indent="-342761"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3799" indent="-342761"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0812" indent="-342761"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7821" indent="-342761"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4836" indent="-342761"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1848" indent="-342761"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3998862" indent="-342761"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776 w 5740"/>
                <a:gd name="T1" fmla="*/ 617 h 4316"/>
                <a:gd name="T2" fmla="*/ 0 w 5740"/>
                <a:gd name="T3" fmla="*/ 617 h 4316"/>
                <a:gd name="T4" fmla="*/ 0 w 5740"/>
                <a:gd name="T5" fmla="*/ 0 h 4316"/>
                <a:gd name="T6" fmla="*/ 5776 w 5740"/>
                <a:gd name="T7" fmla="*/ 0 h 4316"/>
                <a:gd name="T8" fmla="*/ 5776 w 5740"/>
                <a:gd name="T9" fmla="*/ 617 h 4316"/>
                <a:gd name="T10" fmla="*/ 5776 w 5740"/>
                <a:gd name="T11" fmla="*/ 617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1067" name="Freeform 46"/>
              <p:cNvSpPr>
                <a:spLocks/>
              </p:cNvSpPr>
              <p:nvPr/>
            </p:nvSpPr>
            <p:spPr bwMode="hidden">
              <a:xfrm>
                <a:off x="5280" y="3186"/>
                <a:ext cx="383" cy="96"/>
              </a:xfrm>
              <a:custGeom>
                <a:avLst/>
                <a:gdLst>
                  <a:gd name="T0" fmla="*/ 21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1 w 382"/>
                  <a:gd name="T19" fmla="*/ 96 h 96"/>
                  <a:gd name="T20" fmla="*/ 265 w 382"/>
                  <a:gd name="T21" fmla="*/ 90 h 96"/>
                  <a:gd name="T22" fmla="*/ 313 w 382"/>
                  <a:gd name="T23" fmla="*/ 84 h 96"/>
                  <a:gd name="T24" fmla="*/ 354 w 382"/>
                  <a:gd name="T25" fmla="*/ 66 h 96"/>
                  <a:gd name="T26" fmla="*/ 384 w 382"/>
                  <a:gd name="T27" fmla="*/ 42 h 96"/>
                  <a:gd name="T28" fmla="*/ 378 w 382"/>
                  <a:gd name="T29" fmla="*/ 42 h 96"/>
                  <a:gd name="T30" fmla="*/ 348 w 382"/>
                  <a:gd name="T31" fmla="*/ 66 h 96"/>
                  <a:gd name="T32" fmla="*/ 307 w 382"/>
                  <a:gd name="T33" fmla="*/ 78 h 96"/>
                  <a:gd name="T34" fmla="*/ 265 w 382"/>
                  <a:gd name="T35" fmla="*/ 90 h 96"/>
                  <a:gd name="T36" fmla="*/ 211 w 382"/>
                  <a:gd name="T37" fmla="*/ 96 h 96"/>
                  <a:gd name="T38" fmla="*/ 21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1 w 185"/>
                  <a:gd name="T5" fmla="*/ 36 h 210"/>
                  <a:gd name="T6" fmla="*/ 157 w 185"/>
                  <a:gd name="T7" fmla="*/ 72 h 210"/>
                  <a:gd name="T8" fmla="*/ 163 w 185"/>
                  <a:gd name="T9" fmla="*/ 90 h 210"/>
                  <a:gd name="T10" fmla="*/ 169 w 185"/>
                  <a:gd name="T11" fmla="*/ 114 h 210"/>
                  <a:gd name="T12" fmla="*/ 163 w 185"/>
                  <a:gd name="T13" fmla="*/ 138 h 210"/>
                  <a:gd name="T14" fmla="*/ 151 w 185"/>
                  <a:gd name="T15" fmla="*/ 162 h 210"/>
                  <a:gd name="T16" fmla="*/ 121 w 185"/>
                  <a:gd name="T17" fmla="*/ 180 h 210"/>
                  <a:gd name="T18" fmla="*/ 90 w 185"/>
                  <a:gd name="T19" fmla="*/ 198 h 210"/>
                  <a:gd name="T20" fmla="*/ 98 w 185"/>
                  <a:gd name="T21" fmla="*/ 210 h 210"/>
                  <a:gd name="T22" fmla="*/ 133 w 185"/>
                  <a:gd name="T23" fmla="*/ 192 h 210"/>
                  <a:gd name="T24" fmla="*/ 163 w 185"/>
                  <a:gd name="T25" fmla="*/ 168 h 210"/>
                  <a:gd name="T26" fmla="*/ 181 w 185"/>
                  <a:gd name="T27" fmla="*/ 144 h 210"/>
                  <a:gd name="T28" fmla="*/ 187 w 185"/>
                  <a:gd name="T29" fmla="*/ 114 h 210"/>
                  <a:gd name="T30" fmla="*/ 181 w 185"/>
                  <a:gd name="T31" fmla="*/ 90 h 210"/>
                  <a:gd name="T32" fmla="*/ 175 w 185"/>
                  <a:gd name="T33" fmla="*/ 66 h 210"/>
                  <a:gd name="T34" fmla="*/ 157 w 185"/>
                  <a:gd name="T35" fmla="*/ 48 h 210"/>
                  <a:gd name="T36" fmla="*/ 13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panose="02020603050405020304" pitchFamily="18" charset="0"/>
                  <a:ea typeface="ＭＳ Ｐゴシック"/>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grpSp>
            <p:nvGrpSpPr>
              <p:cNvPr id="1076"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grpSp>
      </p:grpSp>
      <p:sp>
        <p:nvSpPr>
          <p:cNvPr id="3138" name="Rectangle 66"/>
          <p:cNvSpPr>
            <a:spLocks noGrp="1" noChangeArrowheads="1"/>
          </p:cNvSpPr>
          <p:nvPr>
            <p:ph type="title"/>
          </p:nvPr>
        </p:nvSpPr>
        <p:spPr bwMode="black">
          <a:xfrm>
            <a:off x="457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ＭＳ Ｐゴシック" charset="0"/>
                <a:cs typeface="+mn-cs"/>
              </a:defRPr>
            </a:lvl1pPr>
          </a:lstStyle>
          <a:p>
            <a:pPr defTabSz="914024" fontAlgn="base">
              <a:spcBef>
                <a:spcPct val="0"/>
              </a:spcBef>
              <a:spcAft>
                <a:spcPct val="0"/>
              </a:spcAft>
              <a:defRPr/>
            </a:pPr>
            <a:endParaRPr lang="en-US">
              <a:solidFill>
                <a:srgbClr val="FFFFFF"/>
              </a:solidFill>
              <a:latin typeface="Arial"/>
            </a:endParaRPr>
          </a:p>
        </p:txBody>
      </p:sp>
      <p:sp>
        <p:nvSpPr>
          <p:cNvPr id="3140" name="Rectangle 68"/>
          <p:cNvSpPr>
            <a:spLocks noGrp="1" noChangeArrowheads="1"/>
          </p:cNvSpPr>
          <p:nvPr>
            <p:ph type="ftr" sz="quarter" idx="3"/>
          </p:nvPr>
        </p:nvSpPr>
        <p:spPr bwMode="black">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mn-cs"/>
              </a:defRPr>
            </a:lvl1pPr>
          </a:lstStyle>
          <a:p>
            <a:pPr algn="ctr" defTabSz="914024" fontAlgn="base">
              <a:spcBef>
                <a:spcPct val="0"/>
              </a:spcBef>
              <a:spcAft>
                <a:spcPct val="0"/>
              </a:spcAft>
              <a:defRPr/>
            </a:pPr>
            <a:endParaRPr lang="en-US">
              <a:solidFill>
                <a:srgbClr val="FFFFFF"/>
              </a:solidFill>
              <a:latin typeface="Arial"/>
            </a:endParaRPr>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panose="020B0604020202020204" pitchFamily="34" charset="0"/>
              </a:defRPr>
            </a:lvl1pPr>
          </a:lstStyle>
          <a:p>
            <a:pPr defTabSz="914024" fontAlgn="base">
              <a:spcBef>
                <a:spcPct val="0"/>
              </a:spcBef>
              <a:spcAft>
                <a:spcPct val="0"/>
              </a:spcAft>
            </a:pPr>
            <a:fld id="{5A0DA7D5-0C29-469D-ADA4-8B2327579A2B}" type="slidenum">
              <a:rPr lang="en-US" altLang="en-US" smtClean="0">
                <a:solidFill>
                  <a:srgbClr val="FFFFFF"/>
                </a:solidFill>
                <a:ea typeface="ＭＳ Ｐゴシック"/>
              </a:rPr>
              <a:pPr defTabSz="914024" fontAlgn="base">
                <a:spcBef>
                  <a:spcPct val="0"/>
                </a:spcBef>
                <a:spcAft>
                  <a:spcPct val="0"/>
                </a:spcAft>
              </a:pPr>
              <a:t>‹#›</a:t>
            </a:fld>
            <a:endParaRPr lang="en-US" altLang="en-US" smtClean="0">
              <a:solidFill>
                <a:srgbClr val="FFFFFF"/>
              </a:solidFill>
              <a:ea typeface="ＭＳ Ｐゴシック"/>
            </a:endParaRPr>
          </a:p>
        </p:txBody>
      </p:sp>
      <p:sp>
        <p:nvSpPr>
          <p:cNvPr id="3142" name="Rectangle 70"/>
          <p:cNvSpPr>
            <a:spLocks noGrp="1" noChangeArrowheads="1"/>
          </p:cNvSpPr>
          <p:nvPr>
            <p:ph type="body" idx="1"/>
          </p:nvPr>
        </p:nvSpPr>
        <p:spPr bwMode="black">
          <a:xfrm>
            <a:off x="457200" y="1600201"/>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19256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5pPr>
      <a:lvl6pPr marL="457011"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024"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04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052"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761" indent="-342761"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646" indent="-285632"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2530" indent="-228505"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599544" indent="-228505"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6560" indent="-228505"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3573"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0584"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7598"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4609"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67"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024"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024"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4"/>
            <a:ext cx="8229600" cy="1139825"/>
          </a:xfrm>
          <a:prstGeom prst="rect">
            <a:avLst/>
          </a:prstGeom>
          <a:noFill/>
          <a:ln w="9525">
            <a:noFill/>
            <a:miter lim="800000"/>
            <a:headEnd/>
            <a:tailEnd/>
          </a:ln>
          <a:effectLst/>
        </p:spPr>
        <p:txBody>
          <a:bodyPr vert="horz" wrap="square" lIns="91402" tIns="45702" rIns="91402" bIns="45702"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mn-ea"/>
                <a:cs typeface="+mn-cs"/>
              </a:defRPr>
            </a:lvl1pPr>
          </a:lstStyle>
          <a:p>
            <a:pPr defTabSz="914024" fontAlgn="base">
              <a:spcBef>
                <a:spcPct val="0"/>
              </a:spcBef>
              <a:spcAft>
                <a:spcPct val="0"/>
              </a:spcAft>
              <a:defRPr/>
            </a:pPr>
            <a:endParaRPr lang="en-US">
              <a:solidFill>
                <a:srgbClr val="FFFFFF"/>
              </a:solidFill>
              <a:latin typeface="Arial"/>
            </a:endParaRPr>
          </a:p>
        </p:txBody>
      </p:sp>
      <p:sp>
        <p:nvSpPr>
          <p:cNvPr id="3140" name="Rectangle 68"/>
          <p:cNvSpPr>
            <a:spLocks noGrp="1" noChangeArrowheads="1"/>
          </p:cNvSpPr>
          <p:nvPr>
            <p:ph type="ftr" sz="quarter" idx="3"/>
          </p:nvPr>
        </p:nvSpPr>
        <p:spPr bwMode="black">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lgn="ctr" defTabSz="914024" fontAlgn="base">
              <a:spcBef>
                <a:spcPct val="0"/>
              </a:spcBef>
              <a:spcAft>
                <a:spcPct val="0"/>
              </a:spcAft>
              <a:defRPr/>
            </a:pPr>
            <a:endParaRPr lang="en-US">
              <a:solidFill>
                <a:srgbClr val="FFFFFF"/>
              </a:solidFill>
              <a:latin typeface="Arial"/>
            </a:endParaRPr>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024" fontAlgn="base">
              <a:spcBef>
                <a:spcPct val="0"/>
              </a:spcBef>
              <a:spcAft>
                <a:spcPct val="0"/>
              </a:spcAft>
              <a:defRPr/>
            </a:pPr>
            <a:fld id="{5F884208-0C7E-7F48-AFE5-4C6BBEF66214}" type="slidenum">
              <a:rPr lang="en-US" smtClean="0">
                <a:solidFill>
                  <a:srgbClr val="FFFFFF"/>
                </a:solidFill>
                <a:ea typeface="ＭＳ Ｐゴシック" charset="0"/>
                <a:cs typeface="ＭＳ Ｐゴシック" charset="0"/>
              </a:rPr>
              <a:pPr defTabSz="914024"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3142" name="Rectangle 70"/>
          <p:cNvSpPr>
            <a:spLocks noGrp="1" noChangeArrowheads="1"/>
          </p:cNvSpPr>
          <p:nvPr>
            <p:ph type="body" idx="1"/>
          </p:nvPr>
        </p:nvSpPr>
        <p:spPr bwMode="black">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158644"/>
      </p:ext>
    </p:extLst>
  </p:cSld>
  <p:clrMap bg1="dk2" tx1="lt1" bg2="dk1"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011"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02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04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052"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761" indent="-342761"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46" indent="-285632"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2530" indent="-228505"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599544" indent="-228505"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6560" indent="-228505"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3573"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0584"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7598"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4609" indent="-228505"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024"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024"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solidFill>
                  <a:srgbClr val="000000"/>
                </a:solidFill>
                <a:cs typeface="ＭＳ Ｐゴシック" charset="0"/>
              </a:defRPr>
            </a:lvl1pPr>
          </a:lstStyle>
          <a:p>
            <a:pPr defTabSz="914024" fontAlgn="base">
              <a:spcBef>
                <a:spcPct val="0"/>
              </a:spcBef>
              <a:spcAft>
                <a:spcPct val="0"/>
              </a:spcAft>
              <a:defRPr/>
            </a:pPr>
            <a:fld id="{4EE49A91-E000-024B-99E2-105F279D3E6F}" type="slidenum">
              <a:rPr lang="en-US" smtClean="0">
                <a:latin typeface="Arial" charset="0"/>
                <a:ea typeface="ＭＳ Ｐゴシック" charset="0"/>
              </a:rPr>
              <a:pPr defTabSz="914024"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40943288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11" algn="ctr" rtl="0" fontAlgn="base">
        <a:spcBef>
          <a:spcPct val="0"/>
        </a:spcBef>
        <a:spcAft>
          <a:spcPct val="0"/>
        </a:spcAft>
        <a:defRPr sz="4400">
          <a:solidFill>
            <a:schemeClr val="tx2"/>
          </a:solidFill>
          <a:latin typeface="Arial" charset="0"/>
        </a:defRPr>
      </a:lvl6pPr>
      <a:lvl7pPr marL="914024" algn="ctr" rtl="0" fontAlgn="base">
        <a:spcBef>
          <a:spcPct val="0"/>
        </a:spcBef>
        <a:spcAft>
          <a:spcPct val="0"/>
        </a:spcAft>
        <a:defRPr sz="4400">
          <a:solidFill>
            <a:schemeClr val="tx2"/>
          </a:solidFill>
          <a:latin typeface="Arial" charset="0"/>
        </a:defRPr>
      </a:lvl7pPr>
      <a:lvl8pPr marL="1371040" algn="ctr" rtl="0" fontAlgn="base">
        <a:spcBef>
          <a:spcPct val="0"/>
        </a:spcBef>
        <a:spcAft>
          <a:spcPct val="0"/>
        </a:spcAft>
        <a:defRPr sz="4400">
          <a:solidFill>
            <a:schemeClr val="tx2"/>
          </a:solidFill>
          <a:latin typeface="Arial" charset="0"/>
        </a:defRPr>
      </a:lvl8pPr>
      <a:lvl9pPr marL="1828052" algn="ctr" rtl="0" fontAlgn="base">
        <a:spcBef>
          <a:spcPct val="0"/>
        </a:spcBef>
        <a:spcAft>
          <a:spcPct val="0"/>
        </a:spcAft>
        <a:defRPr sz="4400">
          <a:solidFill>
            <a:schemeClr val="tx2"/>
          </a:solidFill>
          <a:latin typeface="Arial" charset="0"/>
        </a:defRPr>
      </a:lvl9pPr>
    </p:titleStyle>
    <p:bodyStyle>
      <a:lvl1pPr marL="342761" indent="-342761"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646" indent="-285632"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2530" indent="-228505"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599544" indent="-228505"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6560" indent="-228505"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573" indent="-228505" algn="l" rtl="0" fontAlgn="base">
        <a:spcBef>
          <a:spcPct val="20000"/>
        </a:spcBef>
        <a:spcAft>
          <a:spcPct val="0"/>
        </a:spcAft>
        <a:buChar char="»"/>
        <a:defRPr sz="2000">
          <a:solidFill>
            <a:schemeClr val="tx1"/>
          </a:solidFill>
          <a:latin typeface="+mn-lt"/>
          <a:ea typeface="ＭＳ Ｐゴシック" charset="-128"/>
        </a:defRPr>
      </a:lvl6pPr>
      <a:lvl7pPr marL="2970584" indent="-228505" algn="l" rtl="0" fontAlgn="base">
        <a:spcBef>
          <a:spcPct val="20000"/>
        </a:spcBef>
        <a:spcAft>
          <a:spcPct val="0"/>
        </a:spcAft>
        <a:buChar char="»"/>
        <a:defRPr sz="2000">
          <a:solidFill>
            <a:schemeClr val="tx1"/>
          </a:solidFill>
          <a:latin typeface="+mn-lt"/>
          <a:ea typeface="ＭＳ Ｐゴシック" charset="-128"/>
        </a:defRPr>
      </a:lvl7pPr>
      <a:lvl8pPr marL="3427598" indent="-228505" algn="l" rtl="0" fontAlgn="base">
        <a:spcBef>
          <a:spcPct val="20000"/>
        </a:spcBef>
        <a:spcAft>
          <a:spcPct val="0"/>
        </a:spcAft>
        <a:buChar char="»"/>
        <a:defRPr sz="2000">
          <a:solidFill>
            <a:schemeClr val="tx1"/>
          </a:solidFill>
          <a:latin typeface="+mn-lt"/>
          <a:ea typeface="ＭＳ Ｐゴシック" charset="-128"/>
        </a:defRPr>
      </a:lvl8pPr>
      <a:lvl9pPr marL="3884609" indent="-228505"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bwMode="auto">
          <a:xfrm>
            <a:off x="685354" y="609451"/>
            <a:ext cx="77732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020" tIns="64511" rIns="129020" bIns="64511" numCol="1" anchor="ctr" anchorCtr="0" compatLnSpc="1">
            <a:prstTxWarp prst="textNoShape">
              <a:avLst/>
            </a:prstTxWarp>
          </a:bodyPr>
          <a:lstStyle/>
          <a:p>
            <a:pPr lvl="0"/>
            <a:r>
              <a:rPr lang="en-US" altLang="zh-CN"/>
              <a:t>Click to edit Master title style</a:t>
            </a:r>
          </a:p>
        </p:txBody>
      </p:sp>
      <p:sp>
        <p:nvSpPr>
          <p:cNvPr id="848899" name="Rectangle 3"/>
          <p:cNvSpPr>
            <a:spLocks noGrp="1" noChangeArrowheads="1"/>
          </p:cNvSpPr>
          <p:nvPr>
            <p:ph type="body" idx="1"/>
          </p:nvPr>
        </p:nvSpPr>
        <p:spPr bwMode="auto">
          <a:xfrm>
            <a:off x="685354" y="1981275"/>
            <a:ext cx="7773293" cy="411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020" tIns="64511" rIns="129020" bIns="6451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3"/>
          <p:cNvSpPr>
            <a:spLocks noGrp="1"/>
          </p:cNvSpPr>
          <p:nvPr>
            <p:ph type="dt" sz="half" idx="2"/>
          </p:nvPr>
        </p:nvSpPr>
        <p:spPr bwMode="auto">
          <a:xfrm>
            <a:off x="685354" y="6248644"/>
            <a:ext cx="1905372" cy="4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020" tIns="64511" rIns="129020" bIns="64511" numCol="1" anchor="t" anchorCtr="0" compatLnSpc="1">
            <a:prstTxWarp prst="textNoShape">
              <a:avLst/>
            </a:prstTxWarp>
          </a:bodyPr>
          <a:lstStyle>
            <a:lvl1pPr algn="ctr" defTabSz="908956">
              <a:defRPr sz="1400" b="1">
                <a:latin typeface="+mn-lt"/>
                <a:cs typeface="+mn-cs"/>
              </a:defRPr>
            </a:lvl1pPr>
          </a:lstStyle>
          <a:p>
            <a:pPr fontAlgn="base">
              <a:spcBef>
                <a:spcPct val="0"/>
              </a:spcBef>
              <a:spcAft>
                <a:spcPct val="0"/>
              </a:spcAft>
              <a:defRPr/>
            </a:pPr>
            <a:endParaRPr lang="zh-CN" altLang="en-US">
              <a:solidFill>
                <a:srgbClr val="000000"/>
              </a:solidFill>
              <a:latin typeface="Arial"/>
              <a:ea typeface="ＭＳ Ｐゴシック"/>
              <a:cs typeface="ＭＳ Ｐゴシック"/>
              <a:sym typeface="Times New Roman" charset="0"/>
            </a:endParaRPr>
          </a:p>
        </p:txBody>
      </p:sp>
      <p:sp>
        <p:nvSpPr>
          <p:cNvPr id="8" name="Footer Placeholder 4"/>
          <p:cNvSpPr>
            <a:spLocks noGrp="1"/>
          </p:cNvSpPr>
          <p:nvPr>
            <p:ph type="ftr" sz="quarter" idx="3"/>
          </p:nvPr>
        </p:nvSpPr>
        <p:spPr bwMode="auto">
          <a:xfrm>
            <a:off x="3124370" y="6248644"/>
            <a:ext cx="2895451" cy="4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020" tIns="64511" rIns="129020" bIns="64511" numCol="1" anchor="t" anchorCtr="0" compatLnSpc="1">
            <a:prstTxWarp prst="textNoShape">
              <a:avLst/>
            </a:prstTxWarp>
          </a:bodyPr>
          <a:lstStyle>
            <a:lvl1pPr algn="ctr" defTabSz="908956">
              <a:defRPr sz="1400" b="1">
                <a:latin typeface="+mn-lt"/>
                <a:cs typeface="+mn-cs"/>
              </a:defRPr>
            </a:lvl1pPr>
          </a:lstStyle>
          <a:p>
            <a:pPr fontAlgn="base">
              <a:spcBef>
                <a:spcPct val="0"/>
              </a:spcBef>
              <a:spcAft>
                <a:spcPct val="0"/>
              </a:spcAft>
              <a:defRPr/>
            </a:pPr>
            <a:endParaRPr lang="zh-CN" altLang="en-US">
              <a:solidFill>
                <a:srgbClr val="000000"/>
              </a:solidFill>
              <a:latin typeface="Arial"/>
              <a:ea typeface="ＭＳ Ｐゴシック"/>
              <a:cs typeface="ＭＳ Ｐゴシック"/>
              <a:sym typeface="Times New Roman" charset="0"/>
            </a:endParaRPr>
          </a:p>
        </p:txBody>
      </p:sp>
      <p:sp>
        <p:nvSpPr>
          <p:cNvPr id="9" name="Slide Number Placeholder 5"/>
          <p:cNvSpPr>
            <a:spLocks noGrp="1"/>
          </p:cNvSpPr>
          <p:nvPr>
            <p:ph type="sldNum" sz="quarter" idx="4"/>
          </p:nvPr>
        </p:nvSpPr>
        <p:spPr bwMode="auto">
          <a:xfrm>
            <a:off x="6553275" y="6248644"/>
            <a:ext cx="1905372" cy="45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020" tIns="64511" rIns="129020" bIns="64511" numCol="1" anchor="t" anchorCtr="0" compatLnSpc="1">
            <a:prstTxWarp prst="textNoShape">
              <a:avLst/>
            </a:prstTxWarp>
          </a:bodyPr>
          <a:lstStyle>
            <a:lvl1pPr algn="r" defTabSz="908956">
              <a:defRPr sz="1400" b="1">
                <a:latin typeface="+mn-lt"/>
                <a:cs typeface="+mn-cs"/>
              </a:defRPr>
            </a:lvl1pPr>
          </a:lstStyle>
          <a:p>
            <a:pPr fontAlgn="base">
              <a:spcBef>
                <a:spcPct val="0"/>
              </a:spcBef>
              <a:spcAft>
                <a:spcPct val="0"/>
              </a:spcAft>
              <a:defRPr/>
            </a:pPr>
            <a:fld id="{96263C15-E0A9-9546-ABEE-B29E18654DED}" type="slidenum">
              <a:rPr lang="zh-CN" altLang="en-US">
                <a:solidFill>
                  <a:srgbClr val="000000"/>
                </a:solidFill>
                <a:latin typeface="Arial"/>
                <a:ea typeface="ＭＳ Ｐゴシック"/>
                <a:cs typeface="ＭＳ Ｐゴシック"/>
                <a:sym typeface="Times New Roman" charset="0"/>
              </a:rPr>
              <a:pPr fontAlgn="base">
                <a:spcBef>
                  <a:spcPct val="0"/>
                </a:spcBef>
                <a:spcAft>
                  <a:spcPct val="0"/>
                </a:spcAft>
                <a:defRPr/>
              </a:pPr>
              <a:t>‹#›</a:t>
            </a:fld>
            <a:endParaRPr lang="en-US" altLang="zh-CN">
              <a:solidFill>
                <a:srgbClr val="000000"/>
              </a:solidFill>
              <a:latin typeface="Arial"/>
              <a:ea typeface="ＭＳ Ｐゴシック"/>
              <a:cs typeface="ＭＳ Ｐゴシック"/>
              <a:sym typeface="Times New Roman" charset="0"/>
            </a:endParaRPr>
          </a:p>
        </p:txBody>
      </p:sp>
    </p:spTree>
    <p:extLst>
      <p:ext uri="{BB962C8B-B14F-4D97-AF65-F5344CB8AC3E}">
        <p14:creationId xmlns:p14="http://schemas.microsoft.com/office/powerpoint/2010/main" val="349529145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ftr="0" dt="0"/>
  <p:txStyles>
    <p:titleStyle>
      <a:lvl1pPr algn="ctr" defTabSz="908589" rtl="0" eaLnBrk="0" fontAlgn="base" hangingPunct="0">
        <a:spcBef>
          <a:spcPct val="0"/>
        </a:spcBef>
        <a:spcAft>
          <a:spcPct val="0"/>
        </a:spcAft>
        <a:defRPr sz="4400">
          <a:solidFill>
            <a:schemeClr val="tx2"/>
          </a:solidFill>
          <a:latin typeface="+mj-lt"/>
          <a:ea typeface="+mj-ea"/>
          <a:cs typeface="+mj-cs"/>
        </a:defRPr>
      </a:lvl1pPr>
      <a:lvl2pPr algn="ctr" defTabSz="908589"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defTabSz="908589"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defTabSz="908589"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defTabSz="908589"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319617" algn="ctr" defTabSz="908956"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639259" algn="ctr" defTabSz="908956"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958914" algn="ctr" defTabSz="908956"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278528" algn="ctr" defTabSz="908956"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39904" indent="-339904" algn="l" defTabSz="908589" rtl="0" eaLnBrk="0" fontAlgn="base" hangingPunct="0">
        <a:spcBef>
          <a:spcPct val="20000"/>
        </a:spcBef>
        <a:spcAft>
          <a:spcPct val="0"/>
        </a:spcAft>
        <a:buChar char="•"/>
        <a:defRPr sz="3200">
          <a:solidFill>
            <a:schemeClr val="tx1"/>
          </a:solidFill>
          <a:latin typeface="+mn-lt"/>
          <a:ea typeface="+mn-ea"/>
          <a:cs typeface="+mn-cs"/>
        </a:defRPr>
      </a:lvl1pPr>
      <a:lvl2pPr marL="738645" indent="-283273" algn="l" defTabSz="908589" rtl="0" eaLnBrk="0" fontAlgn="base" hangingPunct="0">
        <a:spcBef>
          <a:spcPct val="20000"/>
        </a:spcBef>
        <a:spcAft>
          <a:spcPct val="0"/>
        </a:spcAft>
        <a:buChar char="–"/>
        <a:defRPr sz="2800">
          <a:solidFill>
            <a:schemeClr val="tx1"/>
          </a:solidFill>
          <a:latin typeface="+mn-lt"/>
          <a:ea typeface="+mn-ea"/>
        </a:defRPr>
      </a:lvl2pPr>
      <a:lvl3pPr marL="1136321" indent="-226575" algn="l" defTabSz="908589" rtl="0" eaLnBrk="0" fontAlgn="base" hangingPunct="0">
        <a:spcBef>
          <a:spcPct val="20000"/>
        </a:spcBef>
        <a:spcAft>
          <a:spcPct val="0"/>
        </a:spcAft>
        <a:buChar char="•"/>
        <a:defRPr sz="2400">
          <a:solidFill>
            <a:schemeClr val="tx1"/>
          </a:solidFill>
          <a:latin typeface="+mn-lt"/>
          <a:ea typeface="+mn-ea"/>
        </a:defRPr>
      </a:lvl3pPr>
      <a:lvl4pPr marL="1590612" indent="-226575" algn="l" defTabSz="908589" rtl="0" eaLnBrk="0" fontAlgn="base" hangingPunct="0">
        <a:spcBef>
          <a:spcPct val="20000"/>
        </a:spcBef>
        <a:spcAft>
          <a:spcPct val="0"/>
        </a:spcAft>
        <a:buChar char="–"/>
        <a:defRPr sz="2000">
          <a:solidFill>
            <a:schemeClr val="tx1"/>
          </a:solidFill>
          <a:latin typeface="+mn-lt"/>
          <a:ea typeface="+mn-ea"/>
        </a:defRPr>
      </a:lvl4pPr>
      <a:lvl5pPr marL="2044900" indent="-226575" algn="l" defTabSz="908589" rtl="0" eaLnBrk="0" fontAlgn="base" hangingPunct="0">
        <a:spcBef>
          <a:spcPct val="20000"/>
        </a:spcBef>
        <a:spcAft>
          <a:spcPct val="0"/>
        </a:spcAft>
        <a:buChar char="»"/>
        <a:defRPr sz="2000">
          <a:solidFill>
            <a:schemeClr val="tx1"/>
          </a:solidFill>
          <a:latin typeface="+mn-lt"/>
          <a:ea typeface="+mn-ea"/>
        </a:defRPr>
      </a:lvl5pPr>
      <a:lvl6pPr marL="2365096" indent="-227501" algn="l" defTabSz="908956" rtl="0" eaLnBrk="0" fontAlgn="base" hangingPunct="0">
        <a:spcBef>
          <a:spcPct val="20000"/>
        </a:spcBef>
        <a:spcAft>
          <a:spcPct val="0"/>
        </a:spcAft>
        <a:buChar char="»"/>
        <a:defRPr sz="2000">
          <a:solidFill>
            <a:schemeClr val="tx1"/>
          </a:solidFill>
          <a:latin typeface="+mn-lt"/>
          <a:ea typeface="+mn-ea"/>
        </a:defRPr>
      </a:lvl6pPr>
      <a:lvl7pPr marL="2684730" indent="-227501" algn="l" defTabSz="908956" rtl="0" eaLnBrk="0" fontAlgn="base" hangingPunct="0">
        <a:spcBef>
          <a:spcPct val="20000"/>
        </a:spcBef>
        <a:spcAft>
          <a:spcPct val="0"/>
        </a:spcAft>
        <a:buChar char="»"/>
        <a:defRPr sz="2000">
          <a:solidFill>
            <a:schemeClr val="tx1"/>
          </a:solidFill>
          <a:latin typeface="+mn-lt"/>
          <a:ea typeface="+mn-ea"/>
        </a:defRPr>
      </a:lvl7pPr>
      <a:lvl8pPr marL="3004377" indent="-227501" algn="l" defTabSz="908956" rtl="0" eaLnBrk="0" fontAlgn="base" hangingPunct="0">
        <a:spcBef>
          <a:spcPct val="20000"/>
        </a:spcBef>
        <a:spcAft>
          <a:spcPct val="0"/>
        </a:spcAft>
        <a:buChar char="»"/>
        <a:defRPr sz="2000">
          <a:solidFill>
            <a:schemeClr val="tx1"/>
          </a:solidFill>
          <a:latin typeface="+mn-lt"/>
          <a:ea typeface="+mn-ea"/>
        </a:defRPr>
      </a:lvl8pPr>
      <a:lvl9pPr marL="3323991" indent="-227501" algn="l" defTabSz="908956"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319617" rtl="0" eaLnBrk="1" latinLnBrk="0" hangingPunct="1">
        <a:defRPr sz="1300" kern="1200">
          <a:solidFill>
            <a:schemeClr val="tx1"/>
          </a:solidFill>
          <a:latin typeface="+mn-lt"/>
          <a:ea typeface="+mn-ea"/>
          <a:cs typeface="+mn-cs"/>
        </a:defRPr>
      </a:lvl1pPr>
      <a:lvl2pPr marL="319617" algn="l" defTabSz="319617" rtl="0" eaLnBrk="1" latinLnBrk="0" hangingPunct="1">
        <a:defRPr sz="1300" kern="1200">
          <a:solidFill>
            <a:schemeClr val="tx1"/>
          </a:solidFill>
          <a:latin typeface="+mn-lt"/>
          <a:ea typeface="+mn-ea"/>
          <a:cs typeface="+mn-cs"/>
        </a:defRPr>
      </a:lvl2pPr>
      <a:lvl3pPr marL="639259" algn="l" defTabSz="319617" rtl="0" eaLnBrk="1" latinLnBrk="0" hangingPunct="1">
        <a:defRPr sz="1300" kern="1200">
          <a:solidFill>
            <a:schemeClr val="tx1"/>
          </a:solidFill>
          <a:latin typeface="+mn-lt"/>
          <a:ea typeface="+mn-ea"/>
          <a:cs typeface="+mn-cs"/>
        </a:defRPr>
      </a:lvl3pPr>
      <a:lvl4pPr marL="958914" algn="l" defTabSz="319617" rtl="0" eaLnBrk="1" latinLnBrk="0" hangingPunct="1">
        <a:defRPr sz="1300" kern="1200">
          <a:solidFill>
            <a:schemeClr val="tx1"/>
          </a:solidFill>
          <a:latin typeface="+mn-lt"/>
          <a:ea typeface="+mn-ea"/>
          <a:cs typeface="+mn-cs"/>
        </a:defRPr>
      </a:lvl4pPr>
      <a:lvl5pPr marL="1278528" algn="l" defTabSz="319617" rtl="0" eaLnBrk="1" latinLnBrk="0" hangingPunct="1">
        <a:defRPr sz="1300" kern="1200">
          <a:solidFill>
            <a:schemeClr val="tx1"/>
          </a:solidFill>
          <a:latin typeface="+mn-lt"/>
          <a:ea typeface="+mn-ea"/>
          <a:cs typeface="+mn-cs"/>
        </a:defRPr>
      </a:lvl5pPr>
      <a:lvl6pPr marL="1598180" algn="l" defTabSz="319617" rtl="0" eaLnBrk="1" latinLnBrk="0" hangingPunct="1">
        <a:defRPr sz="1300" kern="1200">
          <a:solidFill>
            <a:schemeClr val="tx1"/>
          </a:solidFill>
          <a:latin typeface="+mn-lt"/>
          <a:ea typeface="+mn-ea"/>
          <a:cs typeface="+mn-cs"/>
        </a:defRPr>
      </a:lvl6pPr>
      <a:lvl7pPr marL="1917811" algn="l" defTabSz="319617" rtl="0" eaLnBrk="1" latinLnBrk="0" hangingPunct="1">
        <a:defRPr sz="1300" kern="1200">
          <a:solidFill>
            <a:schemeClr val="tx1"/>
          </a:solidFill>
          <a:latin typeface="+mn-lt"/>
          <a:ea typeface="+mn-ea"/>
          <a:cs typeface="+mn-cs"/>
        </a:defRPr>
      </a:lvl7pPr>
      <a:lvl8pPr marL="2237455" algn="l" defTabSz="319617" rtl="0" eaLnBrk="1" latinLnBrk="0" hangingPunct="1">
        <a:defRPr sz="1300" kern="1200">
          <a:solidFill>
            <a:schemeClr val="tx1"/>
          </a:solidFill>
          <a:latin typeface="+mn-lt"/>
          <a:ea typeface="+mn-ea"/>
          <a:cs typeface="+mn-cs"/>
        </a:defRPr>
      </a:lvl8pPr>
      <a:lvl9pPr marL="2557091" algn="l" defTabSz="31961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02" tIns="45702" rIns="91402" bIns="45702" anchor="t" compatLnSpc="1"/>
          <a:lstStyle/>
          <a:p>
            <a:pPr defTabSz="914024" fontAlgn="base">
              <a:spcBef>
                <a:spcPct val="0"/>
              </a:spcBef>
              <a:spcAft>
                <a:spcPct val="0"/>
              </a:spcAft>
            </a:pPr>
            <a:endParaRPr lang="en-US">
              <a:solidFill>
                <a:prstClr val="black"/>
              </a:solidFill>
              <a:latin typeface="Constantia"/>
              <a:ea typeface="SimSun" pitchFamily="2" charset="-122"/>
            </a:endParaRPr>
          </a:p>
        </p:txBody>
      </p:sp>
      <p:sp>
        <p:nvSpPr>
          <p:cNvPr id="8" name="Freeform 7"/>
          <p:cNvSpPr>
            <a:spLocks/>
          </p:cNvSpPr>
          <p:nvPr/>
        </p:nvSpPr>
        <p:spPr bwMode="auto">
          <a:xfrm>
            <a:off x="4381500" y="-713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02" tIns="45702" rIns="91402" bIns="45702" anchor="t" compatLnSpc="1"/>
          <a:lstStyle/>
          <a:p>
            <a:pPr defTabSz="914024" fontAlgn="base">
              <a:spcBef>
                <a:spcPct val="0"/>
              </a:spcBef>
              <a:spcAft>
                <a:spcPct val="0"/>
              </a:spcAft>
            </a:pPr>
            <a:endParaRPr lang="en-US">
              <a:solidFill>
                <a:prstClr val="black"/>
              </a:solidFill>
              <a:latin typeface="Constantia"/>
              <a:ea typeface="SimSun" pitchFamily="2" charset="-122"/>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702"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lIns="91402" tIns="45702" rIns="91402" bIns="4570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8"/>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024" fontAlgn="base">
              <a:spcBef>
                <a:spcPct val="0"/>
              </a:spcBef>
              <a:spcAft>
                <a:spcPct val="0"/>
              </a:spcAft>
            </a:pPr>
            <a:endParaRPr lang="zh-CN" altLang="en-US">
              <a:solidFill>
                <a:srgbClr val="04617B">
                  <a:shade val="90000"/>
                </a:srgbClr>
              </a:solidFill>
              <a:latin typeface="Arial" pitchFamily="34" charset="0"/>
              <a:ea typeface="宋体"/>
            </a:endParaRPr>
          </a:p>
        </p:txBody>
      </p:sp>
      <p:sp>
        <p:nvSpPr>
          <p:cNvPr id="22" name="Footer Placeholder 21"/>
          <p:cNvSpPr>
            <a:spLocks noGrp="1"/>
          </p:cNvSpPr>
          <p:nvPr>
            <p:ph type="ftr" sz="quarter" idx="3"/>
          </p:nvPr>
        </p:nvSpPr>
        <p:spPr>
          <a:xfrm>
            <a:off x="2667001" y="6356358"/>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024" fontAlgn="base">
              <a:spcBef>
                <a:spcPct val="0"/>
              </a:spcBef>
              <a:spcAft>
                <a:spcPct val="0"/>
              </a:spcAft>
            </a:pPr>
            <a:endParaRPr lang="zh-CN" altLang="en-US">
              <a:solidFill>
                <a:srgbClr val="04617B">
                  <a:shade val="90000"/>
                </a:srgbClr>
              </a:solidFill>
              <a:latin typeface="Arial" pitchFamily="34" charset="0"/>
              <a:ea typeface="宋体"/>
            </a:endParaRPr>
          </a:p>
        </p:txBody>
      </p:sp>
      <p:sp>
        <p:nvSpPr>
          <p:cNvPr id="18" name="Slide Number Placeholder 17"/>
          <p:cNvSpPr>
            <a:spLocks noGrp="1"/>
          </p:cNvSpPr>
          <p:nvPr>
            <p:ph type="sldNum" sz="quarter" idx="4"/>
          </p:nvPr>
        </p:nvSpPr>
        <p:spPr>
          <a:xfrm>
            <a:off x="7924800" y="6356358"/>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024" fontAlgn="base">
              <a:spcBef>
                <a:spcPct val="0"/>
              </a:spcBef>
              <a:spcAft>
                <a:spcPct val="0"/>
              </a:spcAft>
            </a:pPr>
            <a:fld id="{97DA1CAF-EFFD-40F5-A7E9-D811A0C47F23}" type="slidenum">
              <a:rPr lang="zh-CN" altLang="en-US" smtClean="0">
                <a:solidFill>
                  <a:srgbClr val="04617B">
                    <a:shade val="90000"/>
                  </a:srgbClr>
                </a:solidFill>
                <a:latin typeface="Arial" pitchFamily="34" charset="0"/>
                <a:ea typeface="宋体"/>
              </a:rPr>
              <a:pPr defTabSz="914024" fontAlgn="base">
                <a:spcBef>
                  <a:spcPct val="0"/>
                </a:spcBef>
                <a:spcAft>
                  <a:spcPct val="0"/>
                </a:spcAft>
              </a:pPr>
              <a:t>‹#›</a:t>
            </a:fld>
            <a:endParaRPr lang="en-US" altLang="zh-CN">
              <a:solidFill>
                <a:srgbClr val="04617B">
                  <a:shade val="90000"/>
                </a:srgbClr>
              </a:solidFill>
              <a:latin typeface="Arial" pitchFamily="34" charset="0"/>
              <a:ea typeface="宋体"/>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024" eaLnBrk="0" fontAlgn="base" hangingPunct="0">
                <a:spcBef>
                  <a:spcPct val="0"/>
                </a:spcBef>
                <a:spcAft>
                  <a:spcPct val="0"/>
                </a:spcAft>
              </a:pPr>
              <a:endParaRPr lang="en-US">
                <a:solidFill>
                  <a:prstClr val="black"/>
                </a:solidFill>
                <a:latin typeface="Arial" pitchFamily="34" charset="0"/>
                <a:ea typeface="SimSun" pitchFamily="2" charset="-122"/>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024" eaLnBrk="0" fontAlgn="base" hangingPunct="0">
                <a:spcBef>
                  <a:spcPct val="0"/>
                </a:spcBef>
                <a:spcAft>
                  <a:spcPct val="0"/>
                </a:spcAft>
              </a:pPr>
              <a:endParaRPr lang="en-US">
                <a:solidFill>
                  <a:prstClr val="black"/>
                </a:solidFill>
                <a:latin typeface="Arial" pitchFamily="34" charset="0"/>
                <a:ea typeface="SimSun" pitchFamily="2" charset="-122"/>
              </a:endParaRPr>
            </a:p>
          </p:txBody>
        </p:sp>
      </p:grpSp>
    </p:spTree>
    <p:extLst>
      <p:ext uri="{BB962C8B-B14F-4D97-AF65-F5344CB8AC3E}">
        <p14:creationId xmlns:p14="http://schemas.microsoft.com/office/powerpoint/2010/main" val="192869910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08" indent="-27420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816" indent="-246787"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024" indent="-246787"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232" indent="-210225"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440" indent="-210225"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6648" indent="-21022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454" indent="-18280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661" indent="-18280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7870" indent="-18280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4" algn="l" rtl="0" eaLnBrk="1" latinLnBrk="0" hangingPunct="1">
        <a:defRPr kumimoji="0" kern="1200">
          <a:solidFill>
            <a:schemeClr val="tx1"/>
          </a:solidFill>
          <a:latin typeface="+mn-lt"/>
          <a:ea typeface="+mn-ea"/>
          <a:cs typeface="+mn-cs"/>
        </a:defRPr>
      </a:lvl3pPr>
      <a:lvl4pPr marL="1371040" algn="l" rtl="0" eaLnBrk="1" latinLnBrk="0" hangingPunct="1">
        <a:defRPr kumimoji="0" kern="1200">
          <a:solidFill>
            <a:schemeClr val="tx1"/>
          </a:solidFill>
          <a:latin typeface="+mn-lt"/>
          <a:ea typeface="+mn-ea"/>
          <a:cs typeface="+mn-cs"/>
        </a:defRPr>
      </a:lvl4pPr>
      <a:lvl5pPr marL="1828052" algn="l" rtl="0" eaLnBrk="1" latinLnBrk="0" hangingPunct="1">
        <a:defRPr kumimoji="0" kern="1200">
          <a:solidFill>
            <a:schemeClr val="tx1"/>
          </a:solidFill>
          <a:latin typeface="+mn-lt"/>
          <a:ea typeface="+mn-ea"/>
          <a:cs typeface="+mn-cs"/>
        </a:defRPr>
      </a:lvl5pPr>
      <a:lvl6pPr marL="2285064" algn="l" rtl="0" eaLnBrk="1" latinLnBrk="0" hangingPunct="1">
        <a:defRPr kumimoji="0" kern="1200">
          <a:solidFill>
            <a:schemeClr val="tx1"/>
          </a:solidFill>
          <a:latin typeface="+mn-lt"/>
          <a:ea typeface="+mn-ea"/>
          <a:cs typeface="+mn-cs"/>
        </a:defRPr>
      </a:lvl6pPr>
      <a:lvl7pPr marL="2742079" algn="l" rtl="0" eaLnBrk="1" latinLnBrk="0" hangingPunct="1">
        <a:defRPr kumimoji="0" kern="1200">
          <a:solidFill>
            <a:schemeClr val="tx1"/>
          </a:solidFill>
          <a:latin typeface="+mn-lt"/>
          <a:ea typeface="+mn-ea"/>
          <a:cs typeface="+mn-cs"/>
        </a:defRPr>
      </a:lvl7pPr>
      <a:lvl8pPr marL="3199088" algn="l" rtl="0" eaLnBrk="1" latinLnBrk="0" hangingPunct="1">
        <a:defRPr kumimoji="0" kern="1200">
          <a:solidFill>
            <a:schemeClr val="tx1"/>
          </a:solidFill>
          <a:latin typeface="+mn-lt"/>
          <a:ea typeface="+mn-ea"/>
          <a:cs typeface="+mn-cs"/>
        </a:defRPr>
      </a:lvl8pPr>
      <a:lvl9pPr marL="3656104"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02" tIns="45702" rIns="91402" bIns="45702"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defTabSz="914024" fontAlgn="base">
              <a:spcAft>
                <a:spcPct val="0"/>
              </a:spcAft>
            </a:pPr>
            <a:endParaRPr lang="zh-CN" altLang="en-US">
              <a:latin typeface="Verdana"/>
              <a:ea typeface="ＭＳ Ｐゴシック"/>
              <a:cs typeface="ＭＳ Ｐゴシック"/>
            </a:endParaRPr>
          </a:p>
        </p:txBody>
      </p:sp>
      <p:sp>
        <p:nvSpPr>
          <p:cNvPr id="491525"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02" tIns="45702" rIns="91402" bIns="45702"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defTabSz="914024" fontAlgn="base">
              <a:spcAft>
                <a:spcPct val="0"/>
              </a:spcAft>
            </a:pPr>
            <a:endParaRPr lang="zh-CN" altLang="en-US">
              <a:latin typeface="Verdana"/>
              <a:ea typeface="ＭＳ Ｐゴシック"/>
              <a:cs typeface="ＭＳ Ｐゴシック"/>
            </a:endParaRPr>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02" tIns="45702" rIns="91402" bIns="45702" numCol="1" anchor="t" anchorCtr="0" compatLnSpc="1">
            <a:prstTxWarp prst="textNoShape">
              <a:avLst/>
            </a:prstTxWarp>
          </a:bodyPr>
          <a:lstStyle>
            <a:lvl1pPr algn="r" eaLnBrk="0" hangingPunct="0">
              <a:defRPr sz="1400">
                <a:solidFill>
                  <a:srgbClr val="FFFFFF"/>
                </a:solidFill>
                <a:latin typeface="Verdana" charset="0"/>
              </a:defRPr>
            </a:lvl1pPr>
          </a:lstStyle>
          <a:p>
            <a:pPr defTabSz="914024" fontAlgn="base">
              <a:spcBef>
                <a:spcPct val="0"/>
              </a:spcBef>
              <a:spcAft>
                <a:spcPct val="0"/>
              </a:spcAft>
            </a:pPr>
            <a:fld id="{97DA1CAF-EFFD-40F5-A7E9-D811A0C47F23}" type="slidenum">
              <a:rPr lang="zh-CN" altLang="en-US" smtClean="0">
                <a:ea typeface="SimSun" pitchFamily="2" charset="-122"/>
                <a:cs typeface="ＭＳ Ｐゴシック"/>
              </a:rPr>
              <a:pPr defTabSz="914024" fontAlgn="base">
                <a:spcBef>
                  <a:spcPct val="0"/>
                </a:spcBef>
                <a:spcAft>
                  <a:spcPct val="0"/>
                </a:spcAft>
              </a:pPr>
              <a:t>‹#›</a:t>
            </a:fld>
            <a:endParaRPr lang="en-US" altLang="zh-CN">
              <a:ea typeface="SimSun" pitchFamily="2" charset="-122"/>
              <a:cs typeface="ＭＳ Ｐゴシック"/>
            </a:endParaRPr>
          </a:p>
        </p:txBody>
      </p:sp>
    </p:spTree>
    <p:extLst>
      <p:ext uri="{BB962C8B-B14F-4D97-AF65-F5344CB8AC3E}">
        <p14:creationId xmlns:p14="http://schemas.microsoft.com/office/powerpoint/2010/main" val="2350516593"/>
      </p:ext>
    </p:extLst>
  </p:cSld>
  <p:clrMap bg1="dk2" tx1="lt1" bg2="dk1" tx2="lt2" accent1="accent1" accent2="accent2" accent3="accent3" accent4="accent4" accent5="accent5" accent6="accent6" hlink="hlink" folHlink="folHlink"/>
  <p:sldLayoutIdLst>
    <p:sldLayoutId id="2147483863" r:id="rId1"/>
    <p:sldLayoutId id="214748386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01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024"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04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052"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761" indent="-342761"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2530" indent="-228505"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9544" indent="-228505"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6560" indent="-228505"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3573" indent="-22850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0584" indent="-22850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7598" indent="-22850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4609" indent="-228505"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75" y="1789114"/>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024" eaLnBrk="0" fontAlgn="base" hangingPunct="0">
                <a:spcBef>
                  <a:spcPct val="0"/>
                </a:spcBef>
                <a:spcAft>
                  <a:spcPct val="0"/>
                </a:spcAft>
                <a:defRPr/>
              </a:pPr>
              <a:endParaRPr lang="en-US">
                <a:solidFill>
                  <a:srgbClr val="FFFFFF"/>
                </a:solidFill>
                <a:latin typeface="Tahoma"/>
                <a:ea typeface="SimSun" pitchFamily="2" charset="-12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defTabSz="914024" fontAlgn="base">
              <a:spcAft>
                <a:spcPct val="0"/>
              </a:spcAft>
            </a:pPr>
            <a:endParaRPr lang="zh-CN" altLang="en-US"/>
          </a:p>
        </p:txBody>
      </p:sp>
      <p:sp>
        <p:nvSpPr>
          <p:cNvPr id="1642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defTabSz="914024" fontAlgn="base">
              <a:spcAft>
                <a:spcPct val="0"/>
              </a:spcAft>
            </a:pPr>
            <a:endParaRPr lang="zh-CN"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200">
                <a:solidFill>
                  <a:srgbClr val="FFFFFF"/>
                </a:solidFill>
                <a:latin typeface="Tahoma" charset="0"/>
              </a:defRPr>
            </a:lvl1pPr>
          </a:lstStyle>
          <a:p>
            <a:pPr defTabSz="914024" eaLnBrk="0" fontAlgn="base" hangingPunct="0">
              <a:spcBef>
                <a:spcPct val="0"/>
              </a:spcBef>
              <a:spcAft>
                <a:spcPct val="0"/>
              </a:spcAft>
            </a:pPr>
            <a:fld id="{97DA1CAF-EFFD-40F5-A7E9-D811A0C47F23}" type="slidenum">
              <a:rPr lang="zh-CN" altLang="en-US" smtClean="0">
                <a:ea typeface="SimSun" pitchFamily="2" charset="-122"/>
              </a:rPr>
              <a:pPr defTabSz="914024" eaLnBrk="0" fontAlgn="base" hangingPunct="0">
                <a:spcBef>
                  <a:spcPct val="0"/>
                </a:spcBef>
                <a:spcAft>
                  <a:spcPct val="0"/>
                </a:spcAft>
              </a:pPr>
              <a:t>‹#›</a:t>
            </a:fld>
            <a:endParaRPr lang="en-US" altLang="zh-CN">
              <a:ea typeface="SimSun" pitchFamily="2" charset="-122"/>
            </a:endParaRPr>
          </a:p>
        </p:txBody>
      </p:sp>
    </p:spTree>
    <p:extLst>
      <p:ext uri="{BB962C8B-B14F-4D97-AF65-F5344CB8AC3E}">
        <p14:creationId xmlns:p14="http://schemas.microsoft.com/office/powerpoint/2010/main" val="2905005059"/>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01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024"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04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05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761" indent="-342761"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646" indent="-285632"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530" indent="-228505"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544" indent="-228505"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6560" indent="-228505"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3573" indent="-22850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0584" indent="-22850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7598" indent="-22850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4609" indent="-228505"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8"/>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024" eaLnBrk="0" fontAlgn="base" hangingPunct="0">
                <a:spcBef>
                  <a:spcPct val="0"/>
                </a:spcBef>
                <a:spcAft>
                  <a:spcPct val="0"/>
                </a:spcAft>
              </a:pPr>
              <a:endParaRPr lang="en-US">
                <a:solidFill>
                  <a:srgbClr val="FFFFFF"/>
                </a:solidFill>
                <a:latin typeface="Arial"/>
                <a:ea typeface="SimSun" pitchFamily="2" charset="-122"/>
              </a:endParaRPr>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024" eaLnBrk="0" fontAlgn="base" hangingPunct="0">
                  <a:spcBef>
                    <a:spcPct val="20000"/>
                  </a:spcBef>
                  <a:spcAft>
                    <a:spcPct val="0"/>
                  </a:spcAft>
                  <a:buClr>
                    <a:srgbClr val="86D1EC"/>
                  </a:buClr>
                  <a:buFontTx/>
                  <a:buChar char="•"/>
                  <a:defRPr/>
                </a:pPr>
                <a:endParaRPr lang="en-US" sz="3200">
                  <a:solidFill>
                    <a:srgbClr val="FFFFFF"/>
                  </a:solidFill>
                  <a:latin typeface="Arial Black" pitchFamily="-112" charset="0"/>
                  <a:ea typeface="SimSun" pitchFamily="2" charset="-122"/>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defTabSz="914024" eaLnBrk="0" fontAlgn="base" hangingPunct="0">
              <a:spcAft>
                <a:spcPct val="0"/>
              </a:spcAft>
            </a:pPr>
            <a:endParaRPr lang="zh-CN" altLang="en-US">
              <a:latin typeface="Arial"/>
            </a:endParaRPr>
          </a:p>
        </p:txBody>
      </p:sp>
      <p:sp>
        <p:nvSpPr>
          <p:cNvPr id="470061"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defTabSz="914024" eaLnBrk="0" fontAlgn="base" hangingPunct="0">
              <a:spcAft>
                <a:spcPct val="0"/>
              </a:spcAft>
            </a:pPr>
            <a:endParaRPr lang="zh-CN" altLang="en-US">
              <a:latin typeface="Arial"/>
            </a:endParaRPr>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defTabSz="914024" eaLnBrk="0" fontAlgn="base" hangingPunct="0">
              <a:spcBef>
                <a:spcPct val="0"/>
              </a:spcBef>
              <a:spcAft>
                <a:spcPct val="0"/>
              </a:spcAft>
            </a:pPr>
            <a:fld id="{97DA1CAF-EFFD-40F5-A7E9-D811A0C47F23}" type="slidenum">
              <a:rPr lang="zh-CN" altLang="en-US" smtClean="0">
                <a:ea typeface="SimSun" pitchFamily="2" charset="-122"/>
              </a:rPr>
              <a:pPr defTabSz="914024" eaLnBrk="0" fontAlgn="base" hangingPunct="0">
                <a:spcBef>
                  <a:spcPct val="0"/>
                </a:spcBef>
                <a:spcAft>
                  <a:spcPct val="0"/>
                </a:spcAft>
              </a:pPr>
              <a:t>‹#›</a:t>
            </a:fld>
            <a:endParaRPr lang="en-US" altLang="zh-CN">
              <a:ea typeface="SimSun" pitchFamily="2" charset="-122"/>
            </a:endParaRPr>
          </a:p>
        </p:txBody>
      </p:sp>
    </p:spTree>
    <p:extLst>
      <p:ext uri="{BB962C8B-B14F-4D97-AF65-F5344CB8AC3E}">
        <p14:creationId xmlns:p14="http://schemas.microsoft.com/office/powerpoint/2010/main" val="3517544077"/>
      </p:ext>
    </p:extLst>
  </p:cSld>
  <p:clrMap bg1="dk2" tx1="lt1" bg2="dk1" tx2="lt2" accent1="accent1" accent2="accent2" accent3="accent3" accent4="accent4" accent5="accent5" accent6="accent6" hlink="hlink" folHlink="folHlink"/>
  <p:sldLayoutIdLst>
    <p:sldLayoutId id="2147483870" r:id="rId1"/>
    <p:sldLayoutId id="214748387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011"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024"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04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052"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761" indent="-342761"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646" indent="-28563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2530" indent="-228505"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599544" indent="-228505"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6560" indent="-228505"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3573" indent="-22850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0584" indent="-22850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7598" indent="-22850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4609" indent="-228505"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2" tIns="45702" rIns="91402" bIns="45702"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defTabSz="914024" fontAlgn="base">
              <a:spcBef>
                <a:spcPct val="0"/>
              </a:spcBef>
              <a:spcAft>
                <a:spcPct val="0"/>
              </a:spcAft>
            </a:pPr>
            <a:endParaRPr lang="zh-CN" alt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024" fontAlgn="base">
              <a:spcBef>
                <a:spcPct val="0"/>
              </a:spcBef>
              <a:spcAft>
                <a:spcPct val="0"/>
              </a:spcAft>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024" fontAlgn="base">
              <a:spcBef>
                <a:spcPct val="0"/>
              </a:spcBef>
              <a:spcAft>
                <a:spcPct val="0"/>
              </a:spcAft>
            </a:pPr>
            <a:fld id="{97DA1CAF-EFFD-40F5-A7E9-D811A0C47F23}" type="slidenum">
              <a:rPr lang="zh-CN" altLang="en-US" smtClean="0">
                <a:ea typeface="SimSun" pitchFamily="2" charset="-122"/>
              </a:rPr>
              <a:pPr defTabSz="914024" fontAlgn="base">
                <a:spcBef>
                  <a:spcPct val="0"/>
                </a:spcBef>
                <a:spcAft>
                  <a:spcPct val="0"/>
                </a:spcAft>
              </a:pPr>
              <a:t>‹#›</a:t>
            </a:fld>
            <a:endParaRPr lang="en-US" altLang="zh-CN">
              <a:ea typeface="SimSun" pitchFamily="2" charset="-122"/>
            </a:endParaRPr>
          </a:p>
        </p:txBody>
      </p:sp>
    </p:spTree>
    <p:extLst>
      <p:ext uri="{BB962C8B-B14F-4D97-AF65-F5344CB8AC3E}">
        <p14:creationId xmlns:p14="http://schemas.microsoft.com/office/powerpoint/2010/main" val="43197826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011" algn="ctr" rtl="0" eaLnBrk="0" fontAlgn="base" hangingPunct="0">
        <a:spcBef>
          <a:spcPct val="0"/>
        </a:spcBef>
        <a:spcAft>
          <a:spcPct val="0"/>
        </a:spcAft>
        <a:defRPr sz="4400">
          <a:solidFill>
            <a:schemeClr val="tx2"/>
          </a:solidFill>
          <a:latin typeface="Times New Roman" pitchFamily="-112" charset="0"/>
        </a:defRPr>
      </a:lvl6pPr>
      <a:lvl7pPr marL="914024" algn="ctr" rtl="0" eaLnBrk="0" fontAlgn="base" hangingPunct="0">
        <a:spcBef>
          <a:spcPct val="0"/>
        </a:spcBef>
        <a:spcAft>
          <a:spcPct val="0"/>
        </a:spcAft>
        <a:defRPr sz="4400">
          <a:solidFill>
            <a:schemeClr val="tx2"/>
          </a:solidFill>
          <a:latin typeface="Times New Roman" pitchFamily="-112" charset="0"/>
        </a:defRPr>
      </a:lvl7pPr>
      <a:lvl8pPr marL="1371040" algn="ctr" rtl="0" eaLnBrk="0" fontAlgn="base" hangingPunct="0">
        <a:spcBef>
          <a:spcPct val="0"/>
        </a:spcBef>
        <a:spcAft>
          <a:spcPct val="0"/>
        </a:spcAft>
        <a:defRPr sz="4400">
          <a:solidFill>
            <a:schemeClr val="tx2"/>
          </a:solidFill>
          <a:latin typeface="Times New Roman" pitchFamily="-112" charset="0"/>
        </a:defRPr>
      </a:lvl8pPr>
      <a:lvl9pPr marL="1828052" algn="ctr" rtl="0" eaLnBrk="0" fontAlgn="base" hangingPunct="0">
        <a:spcBef>
          <a:spcPct val="0"/>
        </a:spcBef>
        <a:spcAft>
          <a:spcPct val="0"/>
        </a:spcAft>
        <a:defRPr sz="4400">
          <a:solidFill>
            <a:schemeClr val="tx2"/>
          </a:solidFill>
          <a:latin typeface="Times New Roman" pitchFamily="-112" charset="0"/>
        </a:defRPr>
      </a:lvl9pPr>
    </p:titleStyle>
    <p:bodyStyle>
      <a:lvl1pPr marL="342761" indent="-342761"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646" indent="-285632"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2530" indent="-228505"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9544" indent="-22850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6560" indent="-22850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3573"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584"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598"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609"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defTabSz="914024" fontAlgn="base">
              <a:spcBef>
                <a:spcPct val="0"/>
              </a:spcBef>
              <a:spcAft>
                <a:spcPct val="0"/>
              </a:spcAft>
              <a:defRPr/>
            </a:pPr>
            <a:endParaRPr lang="en-US"/>
          </a:p>
        </p:txBody>
      </p:sp>
      <p:sp>
        <p:nvSpPr>
          <p:cNvPr id="6174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defTabSz="914024" fontAlgn="base">
              <a:spcBef>
                <a:spcPct val="0"/>
              </a:spcBef>
              <a:spcAft>
                <a:spcPct val="0"/>
              </a:spcAft>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defTabSz="914024" fontAlgn="base">
              <a:spcBef>
                <a:spcPct val="0"/>
              </a:spcBef>
              <a:spcAft>
                <a:spcPct val="0"/>
              </a:spcAft>
              <a:defRPr/>
            </a:pPr>
            <a:fld id="{2A419F11-3D62-C64B-AFE4-6931D49AB351}" type="slidenum">
              <a:rPr lang="en-US" smtClean="0"/>
              <a:pPr defTabSz="914024" fontAlgn="base">
                <a:spcBef>
                  <a:spcPct val="0"/>
                </a:spcBef>
                <a:spcAft>
                  <a:spcPct val="0"/>
                </a:spcAft>
                <a:defRPr/>
              </a:pPr>
              <a:t>‹#›</a:t>
            </a:fld>
            <a:endParaRPr lang="en-US"/>
          </a:p>
        </p:txBody>
      </p:sp>
    </p:spTree>
    <p:extLst>
      <p:ext uri="{BB962C8B-B14F-4D97-AF65-F5344CB8AC3E}">
        <p14:creationId xmlns:p14="http://schemas.microsoft.com/office/powerpoint/2010/main" val="316060989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011"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024"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04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05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Char char="–"/>
        <a:defRPr sz="2800">
          <a:solidFill>
            <a:schemeClr val="tx1"/>
          </a:solidFill>
          <a:latin typeface="+mn-lt"/>
          <a:ea typeface="+mn-ea"/>
          <a:cs typeface="+mn-cs"/>
        </a:defRPr>
      </a:lvl2pPr>
      <a:lvl3pPr marL="1142530" indent="-228505" algn="l" rtl="0" eaLnBrk="0" fontAlgn="base" hangingPunct="0">
        <a:spcBef>
          <a:spcPct val="20000"/>
        </a:spcBef>
        <a:spcAft>
          <a:spcPct val="0"/>
        </a:spcAft>
        <a:buChar char="•"/>
        <a:defRPr sz="2400">
          <a:solidFill>
            <a:schemeClr val="tx1"/>
          </a:solidFill>
          <a:latin typeface="+mn-lt"/>
          <a:ea typeface="+mn-ea"/>
          <a:cs typeface="+mn-cs"/>
        </a:defRPr>
      </a:lvl3pPr>
      <a:lvl4pPr marL="1599544" indent="-228505" algn="l" rtl="0" eaLnBrk="0" fontAlgn="base" hangingPunct="0">
        <a:spcBef>
          <a:spcPct val="20000"/>
        </a:spcBef>
        <a:spcAft>
          <a:spcPct val="0"/>
        </a:spcAft>
        <a:buChar char="–"/>
        <a:defRPr sz="2000">
          <a:solidFill>
            <a:schemeClr val="tx1"/>
          </a:solidFill>
          <a:latin typeface="+mn-lt"/>
          <a:ea typeface="+mn-ea"/>
          <a:cs typeface="+mn-cs"/>
        </a:defRPr>
      </a:lvl4pPr>
      <a:lvl5pPr marL="2056560" indent="-228505" algn="l" rtl="0" eaLnBrk="0" fontAlgn="base" hangingPunct="0">
        <a:spcBef>
          <a:spcPct val="20000"/>
        </a:spcBef>
        <a:spcAft>
          <a:spcPct val="0"/>
        </a:spcAft>
        <a:buChar char="»"/>
        <a:defRPr sz="2000">
          <a:solidFill>
            <a:schemeClr val="tx1"/>
          </a:solidFill>
          <a:latin typeface="+mn-lt"/>
          <a:ea typeface="+mn-ea"/>
          <a:cs typeface="+mn-cs"/>
        </a:defRPr>
      </a:lvl5pPr>
      <a:lvl6pPr marL="2513573" indent="-228505" algn="l" rtl="0" fontAlgn="base">
        <a:spcBef>
          <a:spcPct val="20000"/>
        </a:spcBef>
        <a:spcAft>
          <a:spcPct val="0"/>
        </a:spcAft>
        <a:buChar char="»"/>
        <a:defRPr sz="2000">
          <a:solidFill>
            <a:schemeClr val="tx1"/>
          </a:solidFill>
          <a:latin typeface="+mn-lt"/>
          <a:ea typeface="+mn-ea"/>
          <a:cs typeface="+mn-cs"/>
        </a:defRPr>
      </a:lvl6pPr>
      <a:lvl7pPr marL="2970584" indent="-228505" algn="l" rtl="0" fontAlgn="base">
        <a:spcBef>
          <a:spcPct val="20000"/>
        </a:spcBef>
        <a:spcAft>
          <a:spcPct val="0"/>
        </a:spcAft>
        <a:buChar char="»"/>
        <a:defRPr sz="2000">
          <a:solidFill>
            <a:schemeClr val="tx1"/>
          </a:solidFill>
          <a:latin typeface="+mn-lt"/>
          <a:ea typeface="+mn-ea"/>
          <a:cs typeface="+mn-cs"/>
        </a:defRPr>
      </a:lvl7pPr>
      <a:lvl8pPr marL="3427598" indent="-228505" algn="l" rtl="0" fontAlgn="base">
        <a:spcBef>
          <a:spcPct val="20000"/>
        </a:spcBef>
        <a:spcAft>
          <a:spcPct val="0"/>
        </a:spcAft>
        <a:buChar char="»"/>
        <a:defRPr sz="2000">
          <a:solidFill>
            <a:schemeClr val="tx1"/>
          </a:solidFill>
          <a:latin typeface="+mn-lt"/>
          <a:ea typeface="+mn-ea"/>
          <a:cs typeface="+mn-cs"/>
        </a:defRPr>
      </a:lvl8pPr>
      <a:lvl9pPr marL="3884609" indent="-228505"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2" tIns="45702" rIns="91402" bIns="45702"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91402" tIns="45702" rIns="91402" bIns="45702"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2756" name="Freeform 1028"/>
          <p:cNvSpPr>
            <a:spLocks/>
          </p:cNvSpPr>
          <p:nvPr/>
        </p:nvSpPr>
        <p:spPr bwMode="invGray">
          <a:xfrm>
            <a:off x="323851"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2" tIns="45702" rIns="91402" bIns="45702" anchor="ctr"/>
          <a:lstStyle/>
          <a:p>
            <a:pPr defTabSz="914024"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2757" name="Rectangle 1029"/>
          <p:cNvSpPr>
            <a:spLocks noGrp="1" noChangeArrowheads="1"/>
          </p:cNvSpPr>
          <p:nvPr>
            <p:ph type="title"/>
          </p:nvPr>
        </p:nvSpPr>
        <p:spPr bwMode="auto">
          <a:xfrm>
            <a:off x="519121"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defTabSz="914024" fontAlgn="base">
              <a:spcBef>
                <a:spcPct val="0"/>
              </a:spcBef>
              <a:spcAft>
                <a:spcPct val="0"/>
              </a:spcAft>
              <a:defRPr/>
            </a:pPr>
            <a:fld id="{A7419BC6-233E-3B41-85BF-258F3E48644B}" type="datetime1">
              <a:rPr lang="en-US" smtClean="0"/>
              <a:pPr defTabSz="914024" fontAlgn="base">
                <a:spcBef>
                  <a:spcPct val="0"/>
                </a:spcBef>
                <a:spcAft>
                  <a:spcPct val="0"/>
                </a:spcAft>
                <a:defRPr/>
              </a:pPr>
              <a:t>31/12/15</a:t>
            </a:fld>
            <a:endParaRPr lang="en-US"/>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defTabSz="914024" fontAlgn="base">
              <a:spcBef>
                <a:spcPct val="0"/>
              </a:spcBef>
              <a:spcAft>
                <a:spcPct val="0"/>
              </a:spcAft>
              <a:defRPr/>
            </a:pPr>
            <a:endParaRPr lang="en-US"/>
          </a:p>
        </p:txBody>
      </p:sp>
      <p:sp>
        <p:nvSpPr>
          <p:cNvPr id="200713" name="Rectangle 1033"/>
          <p:cNvSpPr>
            <a:spLocks noGrp="1" noChangeArrowheads="1"/>
          </p:cNvSpPr>
          <p:nvPr>
            <p:ph type="sldNum" sz="quarter" idx="4"/>
          </p:nvPr>
        </p:nvSpPr>
        <p:spPr bwMode="auto">
          <a:xfrm>
            <a:off x="6934201" y="6324600"/>
            <a:ext cx="19050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defTabSz="914024" fontAlgn="base">
              <a:spcBef>
                <a:spcPct val="0"/>
              </a:spcBef>
              <a:spcAft>
                <a:spcPct val="0"/>
              </a:spcAft>
              <a:defRPr/>
            </a:pPr>
            <a:fld id="{F84AB2D4-2212-4B42-A435-BAE7C91B04EA}" type="slidenum">
              <a:rPr lang="en-US" smtClean="0"/>
              <a:pPr defTabSz="914024" fontAlgn="base">
                <a:spcBef>
                  <a:spcPct val="0"/>
                </a:spcBef>
                <a:spcAft>
                  <a:spcPct val="0"/>
                </a:spcAft>
                <a:defRPr/>
              </a:pPr>
              <a:t>‹#›</a:t>
            </a:fld>
            <a:endParaRPr lang="en-US"/>
          </a:p>
        </p:txBody>
      </p:sp>
    </p:spTree>
    <p:extLst>
      <p:ext uri="{BB962C8B-B14F-4D97-AF65-F5344CB8AC3E}">
        <p14:creationId xmlns:p14="http://schemas.microsoft.com/office/powerpoint/2010/main" val="283796059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011" algn="l" rtl="0" fontAlgn="base">
        <a:spcBef>
          <a:spcPct val="0"/>
        </a:spcBef>
        <a:spcAft>
          <a:spcPct val="0"/>
        </a:spcAft>
        <a:defRPr sz="4300">
          <a:solidFill>
            <a:schemeClr val="tx2"/>
          </a:solidFill>
          <a:latin typeface="Comic Sans MS" pitchFamily="-110" charset="0"/>
        </a:defRPr>
      </a:lvl6pPr>
      <a:lvl7pPr marL="914024" algn="l" rtl="0" fontAlgn="base">
        <a:spcBef>
          <a:spcPct val="0"/>
        </a:spcBef>
        <a:spcAft>
          <a:spcPct val="0"/>
        </a:spcAft>
        <a:defRPr sz="4300">
          <a:solidFill>
            <a:schemeClr val="tx2"/>
          </a:solidFill>
          <a:latin typeface="Comic Sans MS" pitchFamily="-110" charset="0"/>
        </a:defRPr>
      </a:lvl7pPr>
      <a:lvl8pPr marL="1371040" algn="l" rtl="0" fontAlgn="base">
        <a:spcBef>
          <a:spcPct val="0"/>
        </a:spcBef>
        <a:spcAft>
          <a:spcPct val="0"/>
        </a:spcAft>
        <a:defRPr sz="4300">
          <a:solidFill>
            <a:schemeClr val="tx2"/>
          </a:solidFill>
          <a:latin typeface="Comic Sans MS" pitchFamily="-110" charset="0"/>
        </a:defRPr>
      </a:lvl8pPr>
      <a:lvl9pPr marL="1828052" algn="l" rtl="0" fontAlgn="base">
        <a:spcBef>
          <a:spcPct val="0"/>
        </a:spcBef>
        <a:spcAft>
          <a:spcPct val="0"/>
        </a:spcAft>
        <a:defRPr sz="4300">
          <a:solidFill>
            <a:schemeClr val="tx2"/>
          </a:solidFill>
          <a:latin typeface="Comic Sans MS" pitchFamily="-110" charset="0"/>
        </a:defRPr>
      </a:lvl9pPr>
    </p:titleStyle>
    <p:bodyStyle>
      <a:lvl1pPr marL="342761" indent="-342761"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646" indent="-285632"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2530" indent="-228505"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599544" indent="-228505"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6560" indent="-228505"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3573" indent="-228505"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0584" indent="-228505"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7598" indent="-228505"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4609" indent="-228505"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9635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55" name="Rectangle 3"/>
          <p:cNvSpPr>
            <a:spLocks noGrp="1" noChangeArrowheads="1"/>
          </p:cNvSpPr>
          <p:nvPr>
            <p:ph type="title"/>
          </p:nvPr>
        </p:nvSpPr>
        <p:spPr bwMode="auto">
          <a:xfrm>
            <a:off x="1067188"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9" tIns="45460" rIns="90919" bIns="45460"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9" tIns="45460" rIns="90919" bIns="45460" numCol="1" anchor="b" anchorCtr="1" compatLnSpc="1">
            <a:prstTxWarp prst="textNoShape">
              <a:avLst/>
            </a:prstTxWarp>
          </a:bodyPr>
          <a:lstStyle>
            <a:lvl1pPr defTabSz="909189">
              <a:defRPr sz="1400">
                <a:solidFill>
                  <a:schemeClr val="tx2"/>
                </a:solidFill>
                <a:latin typeface="Arial" charset="0"/>
                <a:cs typeface="ＭＳ Ｐゴシック" charset="0"/>
              </a:defRPr>
            </a:lvl1pPr>
          </a:lstStyle>
          <a:p>
            <a:pPr fontAlgn="base">
              <a:spcBef>
                <a:spcPct val="0"/>
              </a:spcBef>
              <a:spcAft>
                <a:spcPct val="0"/>
              </a:spcAft>
              <a:defRPr/>
            </a:pPr>
            <a:endParaRPr lang="zh-CN" altLang="en-US">
              <a:solidFill>
                <a:srgbClr val="482400"/>
              </a:solidFill>
              <a:ea typeface="ＭＳ Ｐゴシック" charset="0"/>
              <a:sym typeface="Times New Roman" charset="0"/>
            </a:endParaRPr>
          </a:p>
        </p:txBody>
      </p:sp>
      <p:sp>
        <p:nvSpPr>
          <p:cNvPr id="6149" name="Rectangle 5"/>
          <p:cNvSpPr>
            <a:spLocks noGrp="1" noChangeArrowheads="1"/>
          </p:cNvSpPr>
          <p:nvPr>
            <p:ph type="ftr" sz="quarter" idx="3"/>
          </p:nvPr>
        </p:nvSpPr>
        <p:spPr bwMode="auto">
          <a:xfrm>
            <a:off x="342901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9" tIns="45460" rIns="90919" bIns="45460" numCol="1" anchor="b" anchorCtr="1" compatLnSpc="1">
            <a:prstTxWarp prst="textNoShape">
              <a:avLst/>
            </a:prstTxWarp>
          </a:bodyPr>
          <a:lstStyle>
            <a:lvl1pPr algn="ctr" defTabSz="909189">
              <a:defRPr sz="1400">
                <a:solidFill>
                  <a:schemeClr val="tx2"/>
                </a:solidFill>
                <a:latin typeface="Arial" charset="0"/>
                <a:cs typeface="ＭＳ Ｐゴシック" charset="0"/>
              </a:defRPr>
            </a:lvl1pPr>
          </a:lstStyle>
          <a:p>
            <a:pPr fontAlgn="base">
              <a:spcBef>
                <a:spcPct val="0"/>
              </a:spcBef>
              <a:spcAft>
                <a:spcPct val="0"/>
              </a:spcAft>
              <a:defRPr/>
            </a:pPr>
            <a:endParaRPr lang="zh-CN" altLang="en-US">
              <a:solidFill>
                <a:srgbClr val="482400"/>
              </a:solidFill>
              <a:ea typeface="ＭＳ Ｐゴシック" charset="0"/>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9" tIns="45460" rIns="90919" bIns="45460" numCol="1" anchor="b" anchorCtr="1" compatLnSpc="1">
            <a:prstTxWarp prst="textNoShape">
              <a:avLst/>
            </a:prstTxWarp>
          </a:bodyPr>
          <a:lstStyle>
            <a:lvl1pPr algn="r" defTabSz="909189">
              <a:defRPr sz="1400">
                <a:solidFill>
                  <a:schemeClr val="tx2"/>
                </a:solidFill>
                <a:latin typeface="Arial" charset="0"/>
                <a:cs typeface="ＭＳ Ｐゴシック" charset="0"/>
              </a:defRPr>
            </a:lvl1pPr>
          </a:lstStyle>
          <a:p>
            <a:pPr fontAlgn="base">
              <a:spcBef>
                <a:spcPct val="0"/>
              </a:spcBef>
              <a:spcAft>
                <a:spcPct val="0"/>
              </a:spcAft>
              <a:defRPr/>
            </a:pPr>
            <a:fld id="{7E7A6814-BB4B-384B-94FA-18ADD3624F02}" type="slidenum">
              <a:rPr lang="zh-CN" altLang="en-US">
                <a:solidFill>
                  <a:srgbClr val="482400"/>
                </a:solidFill>
                <a:ea typeface="ＭＳ Ｐゴシック" charset="0"/>
                <a:sym typeface="Times New Roman" charset="0"/>
              </a:rPr>
              <a:pPr fontAlgn="base">
                <a:spcBef>
                  <a:spcPct val="0"/>
                </a:spcBef>
                <a:spcAft>
                  <a:spcPct val="0"/>
                </a:spcAft>
                <a:defRPr/>
              </a:pPr>
              <a:t>‹#›</a:t>
            </a:fld>
            <a:endParaRPr lang="en-US" altLang="zh-CN">
              <a:solidFill>
                <a:srgbClr val="482400"/>
              </a:solidFill>
              <a:ea typeface="ＭＳ Ｐゴシック" charset="0"/>
              <a:sym typeface="Times New Roman" charset="0"/>
            </a:endParaRPr>
          </a:p>
        </p:txBody>
      </p:sp>
      <p:pic>
        <p:nvPicPr>
          <p:cNvPr id="99635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7188"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60" name="Rectangle 8"/>
          <p:cNvSpPr>
            <a:spLocks noGrp="1" noChangeArrowheads="1"/>
          </p:cNvSpPr>
          <p:nvPr>
            <p:ph type="body" idx="1"/>
          </p:nvPr>
        </p:nvSpPr>
        <p:spPr bwMode="auto">
          <a:xfrm>
            <a:off x="1061517" y="1766986"/>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19" tIns="45460" rIns="90919" bIns="4546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6065670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sldNum="0" hdr="0" ftr="0" dt="0"/>
  <p:txStyles>
    <p:titleStyle>
      <a:lvl1pPr algn="l" defTabSz="908822" rtl="0" eaLnBrk="0" fontAlgn="base" hangingPunct="0">
        <a:spcBef>
          <a:spcPct val="0"/>
        </a:spcBef>
        <a:spcAft>
          <a:spcPct val="0"/>
        </a:spcAft>
        <a:defRPr sz="4400">
          <a:solidFill>
            <a:schemeClr val="tx2"/>
          </a:solidFill>
          <a:latin typeface="+mj-lt"/>
          <a:ea typeface="ＭＳ Ｐゴシック" charset="0"/>
          <a:cs typeface="+mj-cs"/>
        </a:defRPr>
      </a:lvl1pPr>
      <a:lvl2pPr algn="l" defTabSz="908822"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08822"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08822"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08822"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19700" algn="l" defTabSz="909189" rtl="0" fontAlgn="base">
        <a:spcBef>
          <a:spcPct val="0"/>
        </a:spcBef>
        <a:spcAft>
          <a:spcPct val="0"/>
        </a:spcAft>
        <a:defRPr sz="4400">
          <a:solidFill>
            <a:schemeClr val="tx2"/>
          </a:solidFill>
          <a:latin typeface="Times New Roman" charset="0"/>
          <a:ea typeface="宋体" charset="0"/>
          <a:cs typeface="宋体" charset="0"/>
        </a:defRPr>
      </a:lvl6pPr>
      <a:lvl7pPr marL="639423" algn="l" defTabSz="909189" rtl="0" fontAlgn="base">
        <a:spcBef>
          <a:spcPct val="0"/>
        </a:spcBef>
        <a:spcAft>
          <a:spcPct val="0"/>
        </a:spcAft>
        <a:defRPr sz="4400">
          <a:solidFill>
            <a:schemeClr val="tx2"/>
          </a:solidFill>
          <a:latin typeface="Times New Roman" charset="0"/>
          <a:ea typeface="宋体" charset="0"/>
          <a:cs typeface="宋体" charset="0"/>
        </a:defRPr>
      </a:lvl7pPr>
      <a:lvl8pPr marL="959159" algn="l" defTabSz="909189" rtl="0" fontAlgn="base">
        <a:spcBef>
          <a:spcPct val="0"/>
        </a:spcBef>
        <a:spcAft>
          <a:spcPct val="0"/>
        </a:spcAft>
        <a:defRPr sz="4400">
          <a:solidFill>
            <a:schemeClr val="tx2"/>
          </a:solidFill>
          <a:latin typeface="Times New Roman" charset="0"/>
          <a:ea typeface="宋体" charset="0"/>
          <a:cs typeface="宋体" charset="0"/>
        </a:defRPr>
      </a:lvl8pPr>
      <a:lvl9pPr marL="1278857" algn="l" defTabSz="909189"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39990" indent="-339990" algn="l" defTabSz="908822"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38834" indent="-283344" algn="l" defTabSz="908822"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36611" indent="-226634" algn="l" defTabSz="908822" rtl="0" eaLnBrk="0" fontAlgn="base" hangingPunct="0">
        <a:spcBef>
          <a:spcPct val="20000"/>
        </a:spcBef>
        <a:spcAft>
          <a:spcPct val="0"/>
        </a:spcAft>
        <a:buChar char="•"/>
        <a:defRPr sz="2400">
          <a:solidFill>
            <a:schemeClr val="tx1"/>
          </a:solidFill>
          <a:latin typeface="+mn-lt"/>
          <a:ea typeface="+mn-ea"/>
          <a:cs typeface="+mn-cs"/>
        </a:defRPr>
      </a:lvl3pPr>
      <a:lvl4pPr marL="1591018" indent="-226634" algn="l" defTabSz="908822"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45422" indent="-226634" algn="l" defTabSz="908822"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65701" indent="-227560" algn="l" defTabSz="909189"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85417" indent="-227560" algn="l" defTabSz="909189"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05147" indent="-227560" algn="l" defTabSz="909189"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24841" indent="-227560" algn="l" defTabSz="909189"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19700" rtl="0" eaLnBrk="1" latinLnBrk="0" hangingPunct="1">
        <a:defRPr sz="1300" kern="1200">
          <a:solidFill>
            <a:schemeClr val="tx1"/>
          </a:solidFill>
          <a:latin typeface="+mn-lt"/>
          <a:ea typeface="+mn-ea"/>
          <a:cs typeface="+mn-cs"/>
        </a:defRPr>
      </a:lvl1pPr>
      <a:lvl2pPr marL="319700" algn="l" defTabSz="319700" rtl="0" eaLnBrk="1" latinLnBrk="0" hangingPunct="1">
        <a:defRPr sz="1300" kern="1200">
          <a:solidFill>
            <a:schemeClr val="tx1"/>
          </a:solidFill>
          <a:latin typeface="+mn-lt"/>
          <a:ea typeface="+mn-ea"/>
          <a:cs typeface="+mn-cs"/>
        </a:defRPr>
      </a:lvl2pPr>
      <a:lvl3pPr marL="639423" algn="l" defTabSz="319700" rtl="0" eaLnBrk="1" latinLnBrk="0" hangingPunct="1">
        <a:defRPr sz="1300" kern="1200">
          <a:solidFill>
            <a:schemeClr val="tx1"/>
          </a:solidFill>
          <a:latin typeface="+mn-lt"/>
          <a:ea typeface="+mn-ea"/>
          <a:cs typeface="+mn-cs"/>
        </a:defRPr>
      </a:lvl3pPr>
      <a:lvl4pPr marL="959159" algn="l" defTabSz="319700" rtl="0" eaLnBrk="1" latinLnBrk="0" hangingPunct="1">
        <a:defRPr sz="1300" kern="1200">
          <a:solidFill>
            <a:schemeClr val="tx1"/>
          </a:solidFill>
          <a:latin typeface="+mn-lt"/>
          <a:ea typeface="+mn-ea"/>
          <a:cs typeface="+mn-cs"/>
        </a:defRPr>
      </a:lvl4pPr>
      <a:lvl5pPr marL="1278857" algn="l" defTabSz="319700" rtl="0" eaLnBrk="1" latinLnBrk="0" hangingPunct="1">
        <a:defRPr sz="1300" kern="1200">
          <a:solidFill>
            <a:schemeClr val="tx1"/>
          </a:solidFill>
          <a:latin typeface="+mn-lt"/>
          <a:ea typeface="+mn-ea"/>
          <a:cs typeface="+mn-cs"/>
        </a:defRPr>
      </a:lvl5pPr>
      <a:lvl6pPr marL="1598590" algn="l" defTabSz="319700" rtl="0" eaLnBrk="1" latinLnBrk="0" hangingPunct="1">
        <a:defRPr sz="1300" kern="1200">
          <a:solidFill>
            <a:schemeClr val="tx1"/>
          </a:solidFill>
          <a:latin typeface="+mn-lt"/>
          <a:ea typeface="+mn-ea"/>
          <a:cs typeface="+mn-cs"/>
        </a:defRPr>
      </a:lvl6pPr>
      <a:lvl7pPr marL="1918301" algn="l" defTabSz="319700" rtl="0" eaLnBrk="1" latinLnBrk="0" hangingPunct="1">
        <a:defRPr sz="1300" kern="1200">
          <a:solidFill>
            <a:schemeClr val="tx1"/>
          </a:solidFill>
          <a:latin typeface="+mn-lt"/>
          <a:ea typeface="+mn-ea"/>
          <a:cs typeface="+mn-cs"/>
        </a:defRPr>
      </a:lvl7pPr>
      <a:lvl8pPr marL="2238026" algn="l" defTabSz="319700" rtl="0" eaLnBrk="1" latinLnBrk="0" hangingPunct="1">
        <a:defRPr sz="1300" kern="1200">
          <a:solidFill>
            <a:schemeClr val="tx1"/>
          </a:solidFill>
          <a:latin typeface="+mn-lt"/>
          <a:ea typeface="+mn-ea"/>
          <a:cs typeface="+mn-cs"/>
        </a:defRPr>
      </a:lvl8pPr>
      <a:lvl9pPr marL="2557746" algn="l" defTabSz="319700"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9635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55" name="Rectangle 3"/>
          <p:cNvSpPr>
            <a:spLocks noGrp="1" noChangeArrowheads="1"/>
          </p:cNvSpPr>
          <p:nvPr>
            <p:ph type="title"/>
          </p:nvPr>
        </p:nvSpPr>
        <p:spPr bwMode="auto">
          <a:xfrm>
            <a:off x="1067185"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33" tIns="45467" rIns="90933" bIns="45467"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33" tIns="45467" rIns="90933" bIns="45467" numCol="1" anchor="b" anchorCtr="1" compatLnSpc="1">
            <a:prstTxWarp prst="textNoShape">
              <a:avLst/>
            </a:prstTxWarp>
          </a:bodyPr>
          <a:lstStyle>
            <a:lvl1pPr defTabSz="909330">
              <a:defRPr sz="1400">
                <a:solidFill>
                  <a:schemeClr val="tx2"/>
                </a:solidFill>
                <a:latin typeface="Arial" charset="0"/>
                <a:cs typeface="ＭＳ Ｐゴシック" charset="0"/>
              </a:defRPr>
            </a:lvl1pPr>
          </a:lstStyle>
          <a:p>
            <a:pPr fontAlgn="base">
              <a:spcBef>
                <a:spcPct val="0"/>
              </a:spcBef>
              <a:spcAft>
                <a:spcPct val="0"/>
              </a:spcAft>
              <a:defRPr/>
            </a:pPr>
            <a:endParaRPr lang="zh-CN" altLang="en-US">
              <a:solidFill>
                <a:srgbClr val="482400"/>
              </a:solidFill>
              <a:ea typeface="ＭＳ Ｐゴシック" charset="0"/>
              <a:sym typeface="Times New Roman" charset="0"/>
            </a:endParaRPr>
          </a:p>
        </p:txBody>
      </p:sp>
      <p:sp>
        <p:nvSpPr>
          <p:cNvPr id="6149" name="Rectangle 5"/>
          <p:cNvSpPr>
            <a:spLocks noGrp="1" noChangeArrowheads="1"/>
          </p:cNvSpPr>
          <p:nvPr>
            <p:ph type="ftr" sz="quarter" idx="3"/>
          </p:nvPr>
        </p:nvSpPr>
        <p:spPr bwMode="auto">
          <a:xfrm>
            <a:off x="342901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33" tIns="45467" rIns="90933" bIns="45467" numCol="1" anchor="b" anchorCtr="1" compatLnSpc="1">
            <a:prstTxWarp prst="textNoShape">
              <a:avLst/>
            </a:prstTxWarp>
          </a:bodyPr>
          <a:lstStyle>
            <a:lvl1pPr algn="ctr" defTabSz="909330">
              <a:defRPr sz="1400">
                <a:solidFill>
                  <a:schemeClr val="tx2"/>
                </a:solidFill>
                <a:latin typeface="Arial" charset="0"/>
                <a:cs typeface="ＭＳ Ｐゴシック" charset="0"/>
              </a:defRPr>
            </a:lvl1pPr>
          </a:lstStyle>
          <a:p>
            <a:pPr fontAlgn="base">
              <a:spcBef>
                <a:spcPct val="0"/>
              </a:spcBef>
              <a:spcAft>
                <a:spcPct val="0"/>
              </a:spcAft>
              <a:defRPr/>
            </a:pPr>
            <a:endParaRPr lang="zh-CN" altLang="en-US">
              <a:solidFill>
                <a:srgbClr val="482400"/>
              </a:solidFill>
              <a:ea typeface="ＭＳ Ｐゴシック" charset="0"/>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33" tIns="45467" rIns="90933" bIns="45467" numCol="1" anchor="b" anchorCtr="1" compatLnSpc="1">
            <a:prstTxWarp prst="textNoShape">
              <a:avLst/>
            </a:prstTxWarp>
          </a:bodyPr>
          <a:lstStyle>
            <a:lvl1pPr algn="r" defTabSz="909330">
              <a:defRPr sz="1400">
                <a:solidFill>
                  <a:schemeClr val="tx2"/>
                </a:solidFill>
                <a:latin typeface="Arial" charset="0"/>
                <a:cs typeface="ＭＳ Ｐゴシック" charset="0"/>
              </a:defRPr>
            </a:lvl1pPr>
          </a:lstStyle>
          <a:p>
            <a:pPr fontAlgn="base">
              <a:spcBef>
                <a:spcPct val="0"/>
              </a:spcBef>
              <a:spcAft>
                <a:spcPct val="0"/>
              </a:spcAft>
              <a:defRPr/>
            </a:pPr>
            <a:fld id="{7E7A6814-BB4B-384B-94FA-18ADD3624F02}" type="slidenum">
              <a:rPr lang="zh-CN" altLang="en-US">
                <a:solidFill>
                  <a:srgbClr val="482400"/>
                </a:solidFill>
                <a:ea typeface="ＭＳ Ｐゴシック" charset="0"/>
                <a:sym typeface="Times New Roman" charset="0"/>
              </a:rPr>
              <a:pPr fontAlgn="base">
                <a:spcBef>
                  <a:spcPct val="0"/>
                </a:spcBef>
                <a:spcAft>
                  <a:spcPct val="0"/>
                </a:spcAft>
                <a:defRPr/>
              </a:pPr>
              <a:t>‹#›</a:t>
            </a:fld>
            <a:endParaRPr lang="en-US" altLang="zh-CN">
              <a:solidFill>
                <a:srgbClr val="482400"/>
              </a:solidFill>
              <a:ea typeface="ＭＳ Ｐゴシック" charset="0"/>
              <a:sym typeface="Times New Roman" charset="0"/>
            </a:endParaRPr>
          </a:p>
        </p:txBody>
      </p:sp>
      <p:pic>
        <p:nvPicPr>
          <p:cNvPr id="99635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7185"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60" name="Rectangle 8"/>
          <p:cNvSpPr>
            <a:spLocks noGrp="1" noChangeArrowheads="1"/>
          </p:cNvSpPr>
          <p:nvPr>
            <p:ph type="body" idx="1"/>
          </p:nvPr>
        </p:nvSpPr>
        <p:spPr bwMode="auto">
          <a:xfrm>
            <a:off x="1061517" y="1766986"/>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33" tIns="45467" rIns="90933" bIns="45467"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0233472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sldNum="0" hdr="0" ftr="0" dt="0"/>
  <p:txStyles>
    <p:titleStyle>
      <a:lvl1pPr algn="l" defTabSz="908963" rtl="0" eaLnBrk="0" fontAlgn="base" hangingPunct="0">
        <a:spcBef>
          <a:spcPct val="0"/>
        </a:spcBef>
        <a:spcAft>
          <a:spcPct val="0"/>
        </a:spcAft>
        <a:defRPr sz="4400">
          <a:solidFill>
            <a:schemeClr val="tx2"/>
          </a:solidFill>
          <a:latin typeface="+mj-lt"/>
          <a:ea typeface="ＭＳ Ｐゴシック" charset="0"/>
          <a:cs typeface="+mj-cs"/>
        </a:defRPr>
      </a:lvl1pPr>
      <a:lvl2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19749" algn="l" defTabSz="909330" rtl="0" fontAlgn="base">
        <a:spcBef>
          <a:spcPct val="0"/>
        </a:spcBef>
        <a:spcAft>
          <a:spcPct val="0"/>
        </a:spcAft>
        <a:defRPr sz="4400">
          <a:solidFill>
            <a:schemeClr val="tx2"/>
          </a:solidFill>
          <a:latin typeface="Times New Roman" charset="0"/>
          <a:ea typeface="宋体" charset="0"/>
          <a:cs typeface="宋体" charset="0"/>
        </a:defRPr>
      </a:lvl6pPr>
      <a:lvl7pPr marL="639522" algn="l" defTabSz="909330" rtl="0" fontAlgn="base">
        <a:spcBef>
          <a:spcPct val="0"/>
        </a:spcBef>
        <a:spcAft>
          <a:spcPct val="0"/>
        </a:spcAft>
        <a:defRPr sz="4400">
          <a:solidFill>
            <a:schemeClr val="tx2"/>
          </a:solidFill>
          <a:latin typeface="Times New Roman" charset="0"/>
          <a:ea typeface="宋体" charset="0"/>
          <a:cs typeface="宋体" charset="0"/>
        </a:defRPr>
      </a:lvl7pPr>
      <a:lvl8pPr marL="959306" algn="l" defTabSz="909330" rtl="0" fontAlgn="base">
        <a:spcBef>
          <a:spcPct val="0"/>
        </a:spcBef>
        <a:spcAft>
          <a:spcPct val="0"/>
        </a:spcAft>
        <a:defRPr sz="4400">
          <a:solidFill>
            <a:schemeClr val="tx2"/>
          </a:solidFill>
          <a:latin typeface="Times New Roman" charset="0"/>
          <a:ea typeface="宋体" charset="0"/>
          <a:cs typeface="宋体" charset="0"/>
        </a:defRPr>
      </a:lvl8pPr>
      <a:lvl9pPr marL="1279054" algn="l" defTabSz="909330"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0042" indent="-340042" algn="l" defTabSz="908963"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38948" indent="-283387" algn="l" defTabSz="908963"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36785" indent="-226670" algn="l" defTabSz="908963" rtl="0" eaLnBrk="0" fontAlgn="base" hangingPunct="0">
        <a:spcBef>
          <a:spcPct val="20000"/>
        </a:spcBef>
        <a:spcAft>
          <a:spcPct val="0"/>
        </a:spcAft>
        <a:buChar char="•"/>
        <a:defRPr sz="2400">
          <a:solidFill>
            <a:schemeClr val="tx1"/>
          </a:solidFill>
          <a:latin typeface="+mn-lt"/>
          <a:ea typeface="+mn-ea"/>
          <a:cs typeface="+mn-cs"/>
        </a:defRPr>
      </a:lvl3pPr>
      <a:lvl4pPr marL="1591262" indent="-226670" algn="l" defTabSz="908963"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45737" indent="-226670" algn="l" defTabSz="908963"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66064"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85829"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05609"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25351"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19749" rtl="0" eaLnBrk="1" latinLnBrk="0" hangingPunct="1">
        <a:defRPr sz="1300" kern="1200">
          <a:solidFill>
            <a:schemeClr val="tx1"/>
          </a:solidFill>
          <a:latin typeface="+mn-lt"/>
          <a:ea typeface="+mn-ea"/>
          <a:cs typeface="+mn-cs"/>
        </a:defRPr>
      </a:lvl1pPr>
      <a:lvl2pPr marL="319749" algn="l" defTabSz="319749" rtl="0" eaLnBrk="1" latinLnBrk="0" hangingPunct="1">
        <a:defRPr sz="1300" kern="1200">
          <a:solidFill>
            <a:schemeClr val="tx1"/>
          </a:solidFill>
          <a:latin typeface="+mn-lt"/>
          <a:ea typeface="+mn-ea"/>
          <a:cs typeface="+mn-cs"/>
        </a:defRPr>
      </a:lvl2pPr>
      <a:lvl3pPr marL="639522" algn="l" defTabSz="319749" rtl="0" eaLnBrk="1" latinLnBrk="0" hangingPunct="1">
        <a:defRPr sz="1300" kern="1200">
          <a:solidFill>
            <a:schemeClr val="tx1"/>
          </a:solidFill>
          <a:latin typeface="+mn-lt"/>
          <a:ea typeface="+mn-ea"/>
          <a:cs typeface="+mn-cs"/>
        </a:defRPr>
      </a:lvl3pPr>
      <a:lvl4pPr marL="959306" algn="l" defTabSz="319749" rtl="0" eaLnBrk="1" latinLnBrk="0" hangingPunct="1">
        <a:defRPr sz="1300" kern="1200">
          <a:solidFill>
            <a:schemeClr val="tx1"/>
          </a:solidFill>
          <a:latin typeface="+mn-lt"/>
          <a:ea typeface="+mn-ea"/>
          <a:cs typeface="+mn-cs"/>
        </a:defRPr>
      </a:lvl4pPr>
      <a:lvl5pPr marL="1279054" algn="l" defTabSz="319749" rtl="0" eaLnBrk="1" latinLnBrk="0" hangingPunct="1">
        <a:defRPr sz="1300" kern="1200">
          <a:solidFill>
            <a:schemeClr val="tx1"/>
          </a:solidFill>
          <a:latin typeface="+mn-lt"/>
          <a:ea typeface="+mn-ea"/>
          <a:cs typeface="+mn-cs"/>
        </a:defRPr>
      </a:lvl5pPr>
      <a:lvl6pPr marL="1598836" algn="l" defTabSz="319749" rtl="0" eaLnBrk="1" latinLnBrk="0" hangingPunct="1">
        <a:defRPr sz="1300" kern="1200">
          <a:solidFill>
            <a:schemeClr val="tx1"/>
          </a:solidFill>
          <a:latin typeface="+mn-lt"/>
          <a:ea typeface="+mn-ea"/>
          <a:cs typeface="+mn-cs"/>
        </a:defRPr>
      </a:lvl6pPr>
      <a:lvl7pPr marL="1918595" algn="l" defTabSz="319749" rtl="0" eaLnBrk="1" latinLnBrk="0" hangingPunct="1">
        <a:defRPr sz="1300" kern="1200">
          <a:solidFill>
            <a:schemeClr val="tx1"/>
          </a:solidFill>
          <a:latin typeface="+mn-lt"/>
          <a:ea typeface="+mn-ea"/>
          <a:cs typeface="+mn-cs"/>
        </a:defRPr>
      </a:lvl7pPr>
      <a:lvl8pPr marL="2238369" algn="l" defTabSz="319749" rtl="0" eaLnBrk="1" latinLnBrk="0" hangingPunct="1">
        <a:defRPr sz="1300" kern="1200">
          <a:solidFill>
            <a:schemeClr val="tx1"/>
          </a:solidFill>
          <a:latin typeface="+mn-lt"/>
          <a:ea typeface="+mn-ea"/>
          <a:cs typeface="+mn-cs"/>
        </a:defRPr>
      </a:lvl8pPr>
      <a:lvl9pPr marL="2558139" algn="l" defTabSz="319749"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defTabSz="914024" fontAlgn="base">
              <a:spcBef>
                <a:spcPct val="0"/>
              </a:spcBef>
              <a:spcAft>
                <a:spcPct val="0"/>
              </a:spcAft>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defTabSz="914024" fontAlgn="base">
              <a:spcBef>
                <a:spcPct val="0"/>
              </a:spcBef>
              <a:spcAft>
                <a:spcPct val="0"/>
              </a:spcAft>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latin typeface="Arial" charset="0"/>
              </a:defRPr>
            </a:lvl1pPr>
          </a:lstStyle>
          <a:p>
            <a:pPr defTabSz="914024" fontAlgn="base">
              <a:spcBef>
                <a:spcPct val="0"/>
              </a:spcBef>
              <a:spcAft>
                <a:spcPct val="0"/>
              </a:spcAft>
              <a:defRPr/>
            </a:pPr>
            <a:fld id="{F4DCD7E4-86BC-C74E-880A-E1A4A1DC98A6}" type="slidenum">
              <a:rPr lang="en-US" smtClean="0">
                <a:solidFill>
                  <a:srgbClr val="000000"/>
                </a:solidFill>
                <a:ea typeface="ＭＳ Ｐゴシック" charset="0"/>
              </a:rPr>
              <a:pPr defTabSz="914024"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1548380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11" algn="ctr" rtl="0" fontAlgn="base">
        <a:spcBef>
          <a:spcPct val="0"/>
        </a:spcBef>
        <a:spcAft>
          <a:spcPct val="0"/>
        </a:spcAft>
        <a:defRPr sz="4400">
          <a:solidFill>
            <a:schemeClr val="tx2"/>
          </a:solidFill>
          <a:latin typeface="Arial" pitchFamily="-108" charset="0"/>
        </a:defRPr>
      </a:lvl6pPr>
      <a:lvl7pPr marL="914024" algn="ctr" rtl="0" fontAlgn="base">
        <a:spcBef>
          <a:spcPct val="0"/>
        </a:spcBef>
        <a:spcAft>
          <a:spcPct val="0"/>
        </a:spcAft>
        <a:defRPr sz="4400">
          <a:solidFill>
            <a:schemeClr val="tx2"/>
          </a:solidFill>
          <a:latin typeface="Arial" pitchFamily="-108" charset="0"/>
        </a:defRPr>
      </a:lvl7pPr>
      <a:lvl8pPr marL="1371040" algn="ctr" rtl="0" fontAlgn="base">
        <a:spcBef>
          <a:spcPct val="0"/>
        </a:spcBef>
        <a:spcAft>
          <a:spcPct val="0"/>
        </a:spcAft>
        <a:defRPr sz="4400">
          <a:solidFill>
            <a:schemeClr val="tx2"/>
          </a:solidFill>
          <a:latin typeface="Arial" pitchFamily="-108" charset="0"/>
        </a:defRPr>
      </a:lvl8pPr>
      <a:lvl9pPr marL="1828052" algn="ctr" rtl="0" fontAlgn="base">
        <a:spcBef>
          <a:spcPct val="0"/>
        </a:spcBef>
        <a:spcAft>
          <a:spcPct val="0"/>
        </a:spcAft>
        <a:defRPr sz="4400">
          <a:solidFill>
            <a:schemeClr val="tx2"/>
          </a:solidFill>
          <a:latin typeface="Arial" pitchFamily="-108"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46" indent="-28563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530" indent="-228505"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9544" indent="-228505"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6560" indent="-228505"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3573" indent="-228505" algn="l" rtl="0" fontAlgn="base">
        <a:spcBef>
          <a:spcPct val="20000"/>
        </a:spcBef>
        <a:spcAft>
          <a:spcPct val="0"/>
        </a:spcAft>
        <a:buChar char="»"/>
        <a:defRPr sz="2000">
          <a:solidFill>
            <a:schemeClr val="tx1"/>
          </a:solidFill>
          <a:latin typeface="+mn-lt"/>
          <a:ea typeface="ＭＳ Ｐゴシック" pitchFamily="-108" charset="-128"/>
        </a:defRPr>
      </a:lvl6pPr>
      <a:lvl7pPr marL="2970584" indent="-228505" algn="l" rtl="0" fontAlgn="base">
        <a:spcBef>
          <a:spcPct val="20000"/>
        </a:spcBef>
        <a:spcAft>
          <a:spcPct val="0"/>
        </a:spcAft>
        <a:buChar char="»"/>
        <a:defRPr sz="2000">
          <a:solidFill>
            <a:schemeClr val="tx1"/>
          </a:solidFill>
          <a:latin typeface="+mn-lt"/>
          <a:ea typeface="ＭＳ Ｐゴシック" pitchFamily="-108" charset="-128"/>
        </a:defRPr>
      </a:lvl7pPr>
      <a:lvl8pPr marL="3427598" indent="-228505" algn="l" rtl="0" fontAlgn="base">
        <a:spcBef>
          <a:spcPct val="20000"/>
        </a:spcBef>
        <a:spcAft>
          <a:spcPct val="0"/>
        </a:spcAft>
        <a:buChar char="»"/>
        <a:defRPr sz="2000">
          <a:solidFill>
            <a:schemeClr val="tx1"/>
          </a:solidFill>
          <a:latin typeface="+mn-lt"/>
          <a:ea typeface="ＭＳ Ｐゴシック" pitchFamily="-108" charset="-128"/>
        </a:defRPr>
      </a:lvl8pPr>
      <a:lvl9pPr marL="3884609" indent="-228505"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02" tIns="45702" rIns="91402" bIns="45702"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defTabSz="914024" fontAlgn="base">
              <a:spcBef>
                <a:spcPct val="0"/>
              </a:spcBef>
              <a:spcAft>
                <a:spcPct val="0"/>
              </a:spcAft>
              <a:defRPr/>
            </a:pPr>
            <a:endParaRPr lang="en-US"/>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02" tIns="45702" rIns="91402" bIns="45702"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defTabSz="914024" fontAlgn="base">
              <a:spcBef>
                <a:spcPct val="0"/>
              </a:spcBef>
              <a:spcAft>
                <a:spcPct val="0"/>
              </a:spcAft>
              <a:defRPr/>
            </a:pPr>
            <a:endParaRPr lang="en-US"/>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02" tIns="45702" rIns="91402" bIns="45702"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defTabSz="914024" fontAlgn="base">
              <a:spcBef>
                <a:spcPct val="0"/>
              </a:spcBef>
              <a:spcAft>
                <a:spcPct val="0"/>
              </a:spcAft>
              <a:defRPr/>
            </a:pPr>
            <a:fld id="{AFD1A53E-E01C-564C-9072-5808AD2902AD}" type="slidenum">
              <a:rPr lang="en-US" smtClean="0"/>
              <a:pPr defTabSz="914024" fontAlgn="base">
                <a:spcBef>
                  <a:spcPct val="0"/>
                </a:spcBef>
                <a:spcAft>
                  <a:spcPct val="0"/>
                </a:spcAft>
                <a:defRPr/>
              </a:pPr>
              <a:t>‹#›</a:t>
            </a:fld>
            <a:endParaRPr lang="en-US"/>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48503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011" algn="l" rtl="0" fontAlgn="base">
        <a:spcBef>
          <a:spcPct val="0"/>
        </a:spcBef>
        <a:spcAft>
          <a:spcPct val="0"/>
        </a:spcAft>
        <a:defRPr sz="4400">
          <a:solidFill>
            <a:schemeClr val="tx2"/>
          </a:solidFill>
          <a:latin typeface="Times New Roman" pitchFamily="-112" charset="0"/>
        </a:defRPr>
      </a:lvl6pPr>
      <a:lvl7pPr marL="914024" algn="l" rtl="0" fontAlgn="base">
        <a:spcBef>
          <a:spcPct val="0"/>
        </a:spcBef>
        <a:spcAft>
          <a:spcPct val="0"/>
        </a:spcAft>
        <a:defRPr sz="4400">
          <a:solidFill>
            <a:schemeClr val="tx2"/>
          </a:solidFill>
          <a:latin typeface="Times New Roman" pitchFamily="-112" charset="0"/>
        </a:defRPr>
      </a:lvl7pPr>
      <a:lvl8pPr marL="1371040" algn="l" rtl="0" fontAlgn="base">
        <a:spcBef>
          <a:spcPct val="0"/>
        </a:spcBef>
        <a:spcAft>
          <a:spcPct val="0"/>
        </a:spcAft>
        <a:defRPr sz="4400">
          <a:solidFill>
            <a:schemeClr val="tx2"/>
          </a:solidFill>
          <a:latin typeface="Times New Roman" pitchFamily="-112" charset="0"/>
        </a:defRPr>
      </a:lvl8pPr>
      <a:lvl9pPr marL="1828052" algn="l" rtl="0" fontAlgn="base">
        <a:spcBef>
          <a:spcPct val="0"/>
        </a:spcBef>
        <a:spcAft>
          <a:spcPct val="0"/>
        </a:spcAft>
        <a:defRPr sz="4400">
          <a:solidFill>
            <a:schemeClr val="tx2"/>
          </a:solidFill>
          <a:latin typeface="Times New Roman" pitchFamily="-112" charset="0"/>
        </a:defRPr>
      </a:lvl9pPr>
    </p:titleStyle>
    <p:bodyStyle>
      <a:lvl1pPr marL="342761" indent="-342761"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646" indent="-285632"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2530" indent="-228505"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544" indent="-228505"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6560" indent="-228505"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3573" indent="-228505"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0584" indent="-228505"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7598" indent="-228505"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4609" indent="-228505"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02" tIns="45702" rIns="91402" bIns="45702"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defTabSz="914024" fontAlgn="base">
              <a:spcBef>
                <a:spcPct val="0"/>
              </a:spcBef>
              <a:spcAft>
                <a:spcPct val="0"/>
              </a:spcAft>
              <a:defRPr/>
            </a:pPr>
            <a:endParaRPr lang="en-US"/>
          </a:p>
        </p:txBody>
      </p:sp>
      <p:sp>
        <p:nvSpPr>
          <p:cNvPr id="636933"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02" tIns="45702" rIns="91402" bIns="45702"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defTabSz="914024" fontAlgn="base">
              <a:spcBef>
                <a:spcPct val="0"/>
              </a:spcBef>
              <a:spcAft>
                <a:spcPct val="0"/>
              </a:spcAft>
              <a:defRPr/>
            </a:pPr>
            <a:endParaRPr lang="en-US"/>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02" tIns="45702" rIns="91402" bIns="45702"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defTabSz="914024" fontAlgn="base">
              <a:spcBef>
                <a:spcPct val="0"/>
              </a:spcBef>
              <a:spcAft>
                <a:spcPct val="0"/>
              </a:spcAft>
              <a:defRPr/>
            </a:pPr>
            <a:fld id="{27809A0A-08D4-4A4D-9995-8AC89E4CF2B7}" type="slidenum">
              <a:rPr lang="en-US" smtClean="0"/>
              <a:pPr defTabSz="914024" fontAlgn="base">
                <a:spcBef>
                  <a:spcPct val="0"/>
                </a:spcBef>
                <a:spcAft>
                  <a:spcPct val="0"/>
                </a:spcAft>
                <a:defRPr/>
              </a:pPr>
              <a:t>‹#›</a:t>
            </a:fld>
            <a:endParaRPr lang="en-US"/>
          </a:p>
        </p:txBody>
      </p:sp>
    </p:spTree>
    <p:extLst>
      <p:ext uri="{BB962C8B-B14F-4D97-AF65-F5344CB8AC3E}">
        <p14:creationId xmlns:p14="http://schemas.microsoft.com/office/powerpoint/2010/main" val="2595320531"/>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011"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024"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04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052"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761" indent="-342761"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2530" indent="-228505"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9544" indent="-228505"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6560" indent="-228505"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3573" indent="-228505"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0584" indent="-228505"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7598" indent="-228505"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4609" indent="-228505"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defTabSz="914024" fontAlgn="base">
              <a:spcBef>
                <a:spcPct val="0"/>
              </a:spcBef>
              <a:spcAft>
                <a:spcPct val="0"/>
              </a:spcAft>
              <a:defRPr/>
            </a:pPr>
            <a:endParaRPr lang="en-US"/>
          </a:p>
        </p:txBody>
      </p:sp>
      <p:sp>
        <p:nvSpPr>
          <p:cNvPr id="638981"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defTabSz="914024" fontAlgn="base">
              <a:spcBef>
                <a:spcPct val="0"/>
              </a:spcBef>
              <a:spcAft>
                <a:spcPct val="0"/>
              </a:spcAft>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defTabSz="914024" fontAlgn="base">
              <a:spcBef>
                <a:spcPct val="0"/>
              </a:spcBef>
              <a:spcAft>
                <a:spcPct val="0"/>
              </a:spcAft>
              <a:defRPr/>
            </a:pPr>
            <a:fld id="{95F9C46E-4A14-0349-B868-BC342B8E5BA5}" type="slidenum">
              <a:rPr lang="en-US" smtClean="0"/>
              <a:pPr defTabSz="914024" fontAlgn="base">
                <a:spcBef>
                  <a:spcPct val="0"/>
                </a:spcBef>
                <a:spcAft>
                  <a:spcPct val="0"/>
                </a:spcAft>
                <a:defRPr/>
              </a:pPr>
              <a:t>‹#›</a:t>
            </a:fld>
            <a:endParaRPr lang="en-US"/>
          </a:p>
        </p:txBody>
      </p:sp>
    </p:spTree>
    <p:extLst>
      <p:ext uri="{BB962C8B-B14F-4D97-AF65-F5344CB8AC3E}">
        <p14:creationId xmlns:p14="http://schemas.microsoft.com/office/powerpoint/2010/main" val="298769788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011" algn="ctr" rtl="0" fontAlgn="base">
        <a:spcBef>
          <a:spcPct val="0"/>
        </a:spcBef>
        <a:spcAft>
          <a:spcPct val="0"/>
        </a:spcAft>
        <a:defRPr sz="4400">
          <a:solidFill>
            <a:schemeClr val="tx2"/>
          </a:solidFill>
          <a:latin typeface="Arial" pitchFamily="-112" charset="0"/>
        </a:defRPr>
      </a:lvl6pPr>
      <a:lvl7pPr marL="914024" algn="ctr" rtl="0" fontAlgn="base">
        <a:spcBef>
          <a:spcPct val="0"/>
        </a:spcBef>
        <a:spcAft>
          <a:spcPct val="0"/>
        </a:spcAft>
        <a:defRPr sz="4400">
          <a:solidFill>
            <a:schemeClr val="tx2"/>
          </a:solidFill>
          <a:latin typeface="Arial" pitchFamily="-112" charset="0"/>
        </a:defRPr>
      </a:lvl7pPr>
      <a:lvl8pPr marL="1371040" algn="ctr" rtl="0" fontAlgn="base">
        <a:spcBef>
          <a:spcPct val="0"/>
        </a:spcBef>
        <a:spcAft>
          <a:spcPct val="0"/>
        </a:spcAft>
        <a:defRPr sz="4400">
          <a:solidFill>
            <a:schemeClr val="tx2"/>
          </a:solidFill>
          <a:latin typeface="Arial" pitchFamily="-112" charset="0"/>
        </a:defRPr>
      </a:lvl8pPr>
      <a:lvl9pPr marL="1828052" algn="ctr" rtl="0" fontAlgn="base">
        <a:spcBef>
          <a:spcPct val="0"/>
        </a:spcBef>
        <a:spcAft>
          <a:spcPct val="0"/>
        </a:spcAft>
        <a:defRPr sz="4400">
          <a:solidFill>
            <a:schemeClr val="tx2"/>
          </a:solidFill>
          <a:latin typeface="Arial" pitchFamily="-112"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46" indent="-285632"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530" indent="-228505"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544"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560" indent="-228505"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3573" indent="-228505" algn="l" rtl="0" fontAlgn="base">
        <a:spcBef>
          <a:spcPct val="20000"/>
        </a:spcBef>
        <a:spcAft>
          <a:spcPct val="0"/>
        </a:spcAft>
        <a:buChar char="»"/>
        <a:defRPr sz="2000">
          <a:solidFill>
            <a:schemeClr val="tx1"/>
          </a:solidFill>
          <a:latin typeface="+mn-lt"/>
          <a:ea typeface="ＭＳ Ｐゴシック" pitchFamily="-112" charset="-128"/>
        </a:defRPr>
      </a:lvl6pPr>
      <a:lvl7pPr marL="2970584" indent="-228505" algn="l" rtl="0" fontAlgn="base">
        <a:spcBef>
          <a:spcPct val="20000"/>
        </a:spcBef>
        <a:spcAft>
          <a:spcPct val="0"/>
        </a:spcAft>
        <a:buChar char="»"/>
        <a:defRPr sz="2000">
          <a:solidFill>
            <a:schemeClr val="tx1"/>
          </a:solidFill>
          <a:latin typeface="+mn-lt"/>
          <a:ea typeface="ＭＳ Ｐゴシック" pitchFamily="-112" charset="-128"/>
        </a:defRPr>
      </a:lvl7pPr>
      <a:lvl8pPr marL="3427598" indent="-228505" algn="l" rtl="0" fontAlgn="base">
        <a:spcBef>
          <a:spcPct val="20000"/>
        </a:spcBef>
        <a:spcAft>
          <a:spcPct val="0"/>
        </a:spcAft>
        <a:buChar char="»"/>
        <a:defRPr sz="2000">
          <a:solidFill>
            <a:schemeClr val="tx1"/>
          </a:solidFill>
          <a:latin typeface="+mn-lt"/>
          <a:ea typeface="ＭＳ Ｐゴシック" pitchFamily="-112" charset="-128"/>
        </a:defRPr>
      </a:lvl8pPr>
      <a:lvl9pPr marL="3884609" indent="-228505"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defTabSz="914024" fontAlgn="base">
              <a:spcBef>
                <a:spcPct val="0"/>
              </a:spcBef>
              <a:spcAft>
                <a:spcPct val="0"/>
              </a:spcAft>
              <a:defRPr/>
            </a:pPr>
            <a:endParaRPr lang="en-US"/>
          </a:p>
        </p:txBody>
      </p:sp>
      <p:sp>
        <p:nvSpPr>
          <p:cNvPr id="13210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defTabSz="914024" fontAlgn="base">
              <a:spcBef>
                <a:spcPct val="0"/>
              </a:spcBef>
              <a:spcAft>
                <a:spcPct val="0"/>
              </a:spcAft>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defTabSz="914024" fontAlgn="base">
              <a:spcBef>
                <a:spcPct val="0"/>
              </a:spcBef>
              <a:spcAft>
                <a:spcPct val="0"/>
              </a:spcAft>
              <a:defRPr/>
            </a:pPr>
            <a:fld id="{EEF6A855-695A-3D40-9D78-CE0EB4E1245C}" type="slidenum">
              <a:rPr lang="en-US" smtClean="0"/>
              <a:pPr defTabSz="914024" fontAlgn="base">
                <a:spcBef>
                  <a:spcPct val="0"/>
                </a:spcBef>
                <a:spcAft>
                  <a:spcPct val="0"/>
                </a:spcAft>
                <a:defRPr/>
              </a:pPr>
              <a:t>‹#›</a:t>
            </a:fld>
            <a:endParaRPr lang="en-US"/>
          </a:p>
        </p:txBody>
      </p:sp>
    </p:spTree>
    <p:extLst>
      <p:ext uri="{BB962C8B-B14F-4D97-AF65-F5344CB8AC3E}">
        <p14:creationId xmlns:p14="http://schemas.microsoft.com/office/powerpoint/2010/main" val="205676703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Char char="–"/>
        <a:defRPr sz="2800">
          <a:solidFill>
            <a:schemeClr val="tx1"/>
          </a:solidFill>
          <a:latin typeface="+mn-lt"/>
          <a:ea typeface="+mn-ea"/>
          <a:cs typeface="+mn-cs"/>
        </a:defRPr>
      </a:lvl2pPr>
      <a:lvl3pPr marL="1142530" indent="-228505" algn="l" rtl="0" eaLnBrk="0" fontAlgn="base" hangingPunct="0">
        <a:spcBef>
          <a:spcPct val="20000"/>
        </a:spcBef>
        <a:spcAft>
          <a:spcPct val="0"/>
        </a:spcAft>
        <a:buChar char="•"/>
        <a:defRPr sz="2400">
          <a:solidFill>
            <a:schemeClr val="tx1"/>
          </a:solidFill>
          <a:latin typeface="+mn-lt"/>
          <a:ea typeface="+mn-ea"/>
          <a:cs typeface="+mn-cs"/>
        </a:defRPr>
      </a:lvl3pPr>
      <a:lvl4pPr marL="1599544" indent="-228505" algn="l" rtl="0" eaLnBrk="0" fontAlgn="base" hangingPunct="0">
        <a:spcBef>
          <a:spcPct val="20000"/>
        </a:spcBef>
        <a:spcAft>
          <a:spcPct val="0"/>
        </a:spcAft>
        <a:buChar char="–"/>
        <a:defRPr sz="2000">
          <a:solidFill>
            <a:schemeClr val="tx1"/>
          </a:solidFill>
          <a:latin typeface="+mn-lt"/>
          <a:ea typeface="+mn-ea"/>
          <a:cs typeface="+mn-cs"/>
        </a:defRPr>
      </a:lvl4pPr>
      <a:lvl5pPr marL="2056560" indent="-228505" algn="l" rtl="0" eaLnBrk="0" fontAlgn="base" hangingPunct="0">
        <a:spcBef>
          <a:spcPct val="20000"/>
        </a:spcBef>
        <a:spcAft>
          <a:spcPct val="0"/>
        </a:spcAft>
        <a:buChar char="»"/>
        <a:defRPr sz="2000">
          <a:solidFill>
            <a:schemeClr val="tx1"/>
          </a:solidFill>
          <a:latin typeface="+mn-lt"/>
          <a:ea typeface="+mn-ea"/>
          <a:cs typeface="+mn-cs"/>
        </a:defRPr>
      </a:lvl5pPr>
      <a:lvl6pPr marL="2513573" indent="-228505" algn="l" rtl="0" fontAlgn="base">
        <a:spcBef>
          <a:spcPct val="20000"/>
        </a:spcBef>
        <a:spcAft>
          <a:spcPct val="0"/>
        </a:spcAft>
        <a:buChar char="»"/>
        <a:defRPr sz="2000">
          <a:solidFill>
            <a:schemeClr val="tx1"/>
          </a:solidFill>
          <a:latin typeface="+mn-lt"/>
          <a:ea typeface="+mn-ea"/>
          <a:cs typeface="+mn-cs"/>
        </a:defRPr>
      </a:lvl6pPr>
      <a:lvl7pPr marL="2970584" indent="-228505" algn="l" rtl="0" fontAlgn="base">
        <a:spcBef>
          <a:spcPct val="20000"/>
        </a:spcBef>
        <a:spcAft>
          <a:spcPct val="0"/>
        </a:spcAft>
        <a:buChar char="»"/>
        <a:defRPr sz="2000">
          <a:solidFill>
            <a:schemeClr val="tx1"/>
          </a:solidFill>
          <a:latin typeface="+mn-lt"/>
          <a:ea typeface="+mn-ea"/>
          <a:cs typeface="+mn-cs"/>
        </a:defRPr>
      </a:lvl7pPr>
      <a:lvl8pPr marL="3427598" indent="-228505" algn="l" rtl="0" fontAlgn="base">
        <a:spcBef>
          <a:spcPct val="20000"/>
        </a:spcBef>
        <a:spcAft>
          <a:spcPct val="0"/>
        </a:spcAft>
        <a:buChar char="»"/>
        <a:defRPr sz="2000">
          <a:solidFill>
            <a:schemeClr val="tx1"/>
          </a:solidFill>
          <a:latin typeface="+mn-lt"/>
          <a:ea typeface="+mn-ea"/>
          <a:cs typeface="+mn-cs"/>
        </a:defRPr>
      </a:lvl8pPr>
      <a:lvl9pPr marL="3884609" indent="-228505"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bwMode="auto">
          <a:xfrm>
            <a:off x="457200" y="10668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p:txBody>
      </p:sp>
      <p:sp>
        <p:nvSpPr>
          <p:cNvPr id="124931"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81705067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xmlns:p14="http://schemas.microsoft.com/office/powerpoint/2010/mai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011" algn="ctr" rtl="0" fontAlgn="base">
        <a:spcBef>
          <a:spcPct val="0"/>
        </a:spcBef>
        <a:spcAft>
          <a:spcPct val="0"/>
        </a:spcAft>
        <a:defRPr sz="2000">
          <a:solidFill>
            <a:schemeClr val="bg1"/>
          </a:solidFill>
          <a:latin typeface="Arial" charset="0"/>
          <a:ea typeface="ＭＳ Ｐゴシック" charset="0"/>
        </a:defRPr>
      </a:lvl6pPr>
      <a:lvl7pPr marL="914024" algn="ctr" rtl="0" fontAlgn="base">
        <a:spcBef>
          <a:spcPct val="0"/>
        </a:spcBef>
        <a:spcAft>
          <a:spcPct val="0"/>
        </a:spcAft>
        <a:defRPr sz="2000">
          <a:solidFill>
            <a:schemeClr val="bg1"/>
          </a:solidFill>
          <a:latin typeface="Arial" charset="0"/>
          <a:ea typeface="ＭＳ Ｐゴシック" charset="0"/>
        </a:defRPr>
      </a:lvl7pPr>
      <a:lvl8pPr marL="1371040" algn="ctr" rtl="0" fontAlgn="base">
        <a:spcBef>
          <a:spcPct val="0"/>
        </a:spcBef>
        <a:spcAft>
          <a:spcPct val="0"/>
        </a:spcAft>
        <a:defRPr sz="2000">
          <a:solidFill>
            <a:schemeClr val="bg1"/>
          </a:solidFill>
          <a:latin typeface="Arial" charset="0"/>
          <a:ea typeface="ＭＳ Ｐゴシック" charset="0"/>
        </a:defRPr>
      </a:lvl8pPr>
      <a:lvl9pPr marL="1828052" algn="ctr" rtl="0" fontAlgn="base">
        <a:spcBef>
          <a:spcPct val="0"/>
        </a:spcBef>
        <a:spcAft>
          <a:spcPct val="0"/>
        </a:spcAft>
        <a:defRPr sz="2000">
          <a:solidFill>
            <a:schemeClr val="bg1"/>
          </a:solidFill>
          <a:latin typeface="Arial" charset="0"/>
          <a:ea typeface="ＭＳ Ｐゴシック" charset="0"/>
        </a:defRPr>
      </a:lvl9pPr>
    </p:titleStyle>
    <p:bodyStyle>
      <a:lvl1pPr marL="342761" indent="-342761"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646" indent="-285632" algn="ctr" rtl="0" eaLnBrk="0" fontAlgn="base" hangingPunct="0">
        <a:spcBef>
          <a:spcPct val="20000"/>
        </a:spcBef>
        <a:spcAft>
          <a:spcPct val="0"/>
        </a:spcAft>
        <a:defRPr sz="2800">
          <a:solidFill>
            <a:schemeClr val="tx1"/>
          </a:solidFill>
          <a:latin typeface="+mn-lt"/>
          <a:ea typeface="+mn-ea"/>
        </a:defRPr>
      </a:lvl2pPr>
      <a:lvl3pPr marL="1142530" indent="-228505" algn="ctr" rtl="0" eaLnBrk="0" fontAlgn="base" hangingPunct="0">
        <a:spcBef>
          <a:spcPct val="20000"/>
        </a:spcBef>
        <a:spcAft>
          <a:spcPct val="0"/>
        </a:spcAft>
        <a:defRPr sz="2400">
          <a:solidFill>
            <a:schemeClr val="tx1"/>
          </a:solidFill>
          <a:latin typeface="+mn-lt"/>
          <a:ea typeface="+mn-ea"/>
        </a:defRPr>
      </a:lvl3pPr>
      <a:lvl4pPr marL="1599544" indent="-228505" algn="ctr" rtl="0" eaLnBrk="0" fontAlgn="base" hangingPunct="0">
        <a:spcBef>
          <a:spcPct val="20000"/>
        </a:spcBef>
        <a:spcAft>
          <a:spcPct val="0"/>
        </a:spcAft>
        <a:defRPr sz="2000">
          <a:solidFill>
            <a:schemeClr val="tx1"/>
          </a:solidFill>
          <a:latin typeface="+mn-lt"/>
          <a:ea typeface="+mn-ea"/>
        </a:defRPr>
      </a:lvl4pPr>
      <a:lvl5pPr marL="2056560" indent="-228505" algn="ctr" rtl="0" eaLnBrk="0" fontAlgn="base" hangingPunct="0">
        <a:spcBef>
          <a:spcPct val="20000"/>
        </a:spcBef>
        <a:spcAft>
          <a:spcPct val="0"/>
        </a:spcAft>
        <a:defRPr sz="2000">
          <a:solidFill>
            <a:schemeClr val="tx1"/>
          </a:solidFill>
          <a:latin typeface="+mn-lt"/>
          <a:ea typeface="+mn-ea"/>
        </a:defRPr>
      </a:lvl5pPr>
      <a:lvl6pPr marL="2513573" indent="-228505" algn="ctr" rtl="0" fontAlgn="base">
        <a:spcBef>
          <a:spcPct val="20000"/>
        </a:spcBef>
        <a:spcAft>
          <a:spcPct val="0"/>
        </a:spcAft>
        <a:defRPr sz="2000">
          <a:solidFill>
            <a:schemeClr val="tx1"/>
          </a:solidFill>
          <a:latin typeface="+mn-lt"/>
          <a:ea typeface="+mn-ea"/>
        </a:defRPr>
      </a:lvl6pPr>
      <a:lvl7pPr marL="2970584" indent="-228505" algn="ctr" rtl="0" fontAlgn="base">
        <a:spcBef>
          <a:spcPct val="20000"/>
        </a:spcBef>
        <a:spcAft>
          <a:spcPct val="0"/>
        </a:spcAft>
        <a:defRPr sz="2000">
          <a:solidFill>
            <a:schemeClr val="tx1"/>
          </a:solidFill>
          <a:latin typeface="+mn-lt"/>
          <a:ea typeface="+mn-ea"/>
        </a:defRPr>
      </a:lvl7pPr>
      <a:lvl8pPr marL="3427598" indent="-228505" algn="ctr" rtl="0" fontAlgn="base">
        <a:spcBef>
          <a:spcPct val="20000"/>
        </a:spcBef>
        <a:spcAft>
          <a:spcPct val="0"/>
        </a:spcAft>
        <a:defRPr sz="2000">
          <a:solidFill>
            <a:schemeClr val="tx1"/>
          </a:solidFill>
          <a:latin typeface="+mn-lt"/>
          <a:ea typeface="+mn-ea"/>
        </a:defRPr>
      </a:lvl8pPr>
      <a:lvl9pPr marL="3884609" indent="-228505"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8738" name="Group 2"/>
          <p:cNvGrpSpPr>
            <a:grpSpLocks/>
          </p:cNvGrpSpPr>
          <p:nvPr/>
        </p:nvGrpSpPr>
        <p:grpSpPr bwMode="auto">
          <a:xfrm>
            <a:off x="0" y="0"/>
            <a:ext cx="8478838" cy="6173788"/>
            <a:chOff x="0" y="0"/>
            <a:chExt cx="5341" cy="3889"/>
          </a:xfrm>
        </p:grpSpPr>
        <p:sp>
          <p:nvSpPr>
            <p:cNvPr id="628744"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8745"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8746"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8747"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36" tIns="46019" rIns="92036" bIns="46019"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defTabSz="914024" fontAlgn="base">
              <a:spcAft>
                <a:spcPct val="0"/>
              </a:spcAft>
              <a:defRPr/>
            </a:pPr>
            <a:endParaRPr lang="en-US"/>
          </a:p>
        </p:txBody>
      </p:sp>
      <p:sp>
        <p:nvSpPr>
          <p:cNvPr id="17417" name="Rectangle 9"/>
          <p:cNvSpPr>
            <a:spLocks noGrp="1" noChangeArrowheads="1"/>
          </p:cNvSpPr>
          <p:nvPr>
            <p:ph type="ftr" sz="quarter" idx="3"/>
          </p:nvPr>
        </p:nvSpPr>
        <p:spPr bwMode="auto">
          <a:xfrm>
            <a:off x="3124201" y="6248400"/>
            <a:ext cx="28956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defTabSz="914024" fontAlgn="base">
              <a:spcAft>
                <a:spcPct val="0"/>
              </a:spcAft>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defTabSz="914024" fontAlgn="base">
              <a:spcAft>
                <a:spcPct val="0"/>
              </a:spcAft>
              <a:defRPr/>
            </a:pPr>
            <a:fld id="{CB61B59F-B369-924B-923B-C119713AA1F8}" type="slidenum">
              <a:rPr lang="en-US" smtClean="0">
                <a:ea typeface="ＭＳ Ｐゴシック" charset="0"/>
                <a:cs typeface="ＭＳ Ｐゴシック" charset="0"/>
              </a:rPr>
              <a:pPr defTabSz="914024" fontAlgn="base">
                <a:spcAft>
                  <a:spcPct val="0"/>
                </a:spcAft>
                <a:defRPr/>
              </a:pPr>
              <a:t>‹#›</a:t>
            </a:fld>
            <a:endParaRPr lang="en-US">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770417"/>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011"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024"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04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052"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761" indent="-342761"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646" indent="-285632"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2530" indent="-228505"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599544" indent="-228505"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6560" indent="-228505"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3573" indent="-228505"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0584" indent="-228505"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7598" indent="-228505"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4609" indent="-228505"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defTabSz="914024" fontAlgn="base">
                <a:spcBef>
                  <a:spcPct val="0"/>
                </a:spcBef>
                <a:spcAft>
                  <a:spcPct val="0"/>
                </a:spcAft>
                <a:defRPr/>
              </a:pPr>
              <a:endParaRPr lang="en-US" sz="2400">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defTabSz="914024" fontAlgn="base">
                <a:spcBef>
                  <a:spcPct val="0"/>
                </a:spcBef>
                <a:spcAft>
                  <a:spcPct val="0"/>
                </a:spcAft>
                <a:defRPr/>
              </a:pPr>
              <a:endParaRPr lang="en-US" sz="2400">
                <a:solidFill>
                  <a:srgbClr val="003366"/>
                </a:solidFill>
                <a:latin typeface="Times New Roman" charset="0"/>
                <a:ea typeface="ＭＳ Ｐゴシック" charset="-128"/>
                <a:cs typeface="ＭＳ Ｐゴシック" charset="-128"/>
              </a:endParaRPr>
            </a:p>
          </p:txBody>
        </p:sp>
      </p:grpSp>
      <p:sp>
        <p:nvSpPr>
          <p:cNvPr id="630787" name="AutoShape 5"/>
          <p:cNvSpPr>
            <a:spLocks noChangeArrowheads="1"/>
          </p:cNvSpPr>
          <p:nvPr/>
        </p:nvSpPr>
        <p:spPr bwMode="auto">
          <a:xfrm>
            <a:off x="762001"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2" tIns="45702" rIns="91402" bIns="45702" anchor="ctr"/>
          <a:lstStyle/>
          <a:p>
            <a:pPr algn="ctr" defTabSz="914024"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63078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b" anchorCtr="0" compatLnSpc="1">
            <a:prstTxWarp prst="textNoShape">
              <a:avLst/>
            </a:prstTxWarp>
          </a:bodyPr>
          <a:lstStyle/>
          <a:p>
            <a:pPr lvl="0"/>
            <a:r>
              <a:rPr lang="en-US"/>
              <a:t>Click to edit Master title style</a:t>
            </a:r>
          </a:p>
        </p:txBody>
      </p:sp>
      <p:sp>
        <p:nvSpPr>
          <p:cNvPr id="630789" name="Rectangle 7"/>
          <p:cNvSpPr>
            <a:spLocks noGrp="1" noChangeArrowheads="1"/>
          </p:cNvSpPr>
          <p:nvPr>
            <p:ph type="body" idx="1"/>
          </p:nvPr>
        </p:nvSpPr>
        <p:spPr bwMode="auto">
          <a:xfrm>
            <a:off x="914400" y="2362201"/>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70"/>
            <a:ext cx="1905000" cy="308737"/>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defTabSz="914024"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2936876" y="6525458"/>
            <a:ext cx="2895600" cy="308737"/>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defTabSz="914024"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84140" y="6343650"/>
            <a:ext cx="587375" cy="488950"/>
          </a:xfrm>
          <a:prstGeom prst="rect">
            <a:avLst/>
          </a:prstGeom>
          <a:noFill/>
          <a:ln w="9525">
            <a:noFill/>
            <a:miter lim="800000"/>
            <a:headEnd/>
            <a:tailEnd/>
          </a:ln>
          <a:effectLst/>
        </p:spPr>
        <p:txBody>
          <a:bodyPr vert="horz" wrap="square" lIns="91402" tIns="45702" rIns="91402" bIns="45702" numCol="1" anchor="b" anchorCtr="1" compatLnSpc="1">
            <a:prstTxWarp prst="textNoShape">
              <a:avLst/>
            </a:prstTxWarp>
            <a:spAutoFit/>
          </a:bodyPr>
          <a:lstStyle>
            <a:lvl1pPr eaLnBrk="1" hangingPunct="1">
              <a:defRPr sz="2600" b="1">
                <a:solidFill>
                  <a:srgbClr val="FFFFFF"/>
                </a:solidFill>
                <a:latin typeface="Arial" charset="0"/>
              </a:defRPr>
            </a:lvl1pPr>
          </a:lstStyle>
          <a:p>
            <a:pPr defTabSz="914024" fontAlgn="base">
              <a:spcBef>
                <a:spcPct val="0"/>
              </a:spcBef>
              <a:spcAft>
                <a:spcPct val="0"/>
              </a:spcAft>
              <a:defRPr/>
            </a:pPr>
            <a:fld id="{FB70B16F-05FF-B94F-99B0-FF1BB2EE6153}" type="slidenum">
              <a:rPr lang="en-US" smtClean="0">
                <a:ea typeface="ＭＳ Ｐゴシック" charset="0"/>
                <a:cs typeface="ＭＳ Ｐゴシック" charset="0"/>
              </a:rPr>
              <a:pPr defTabSz="914024" fontAlgn="base">
                <a:spcBef>
                  <a:spcPct val="0"/>
                </a:spcBef>
                <a:spcAft>
                  <a:spcPct val="0"/>
                </a:spcAft>
                <a:defRPr/>
              </a:pPr>
              <a:t>‹#›</a:t>
            </a:fld>
            <a:endParaRPr lang="en-US">
              <a:ea typeface="ＭＳ Ｐゴシック" charset="0"/>
              <a:cs typeface="ＭＳ Ｐゴシック" charset="0"/>
            </a:endParaRPr>
          </a:p>
        </p:txBody>
      </p:sp>
      <p:grpSp>
        <p:nvGrpSpPr>
          <p:cNvPr id="630793" name="Group 11"/>
          <p:cNvGrpSpPr>
            <a:grpSpLocks/>
          </p:cNvGrpSpPr>
          <p:nvPr/>
        </p:nvGrpSpPr>
        <p:grpSpPr bwMode="auto">
          <a:xfrm>
            <a:off x="228600" y="1981200"/>
            <a:ext cx="7391400" cy="319088"/>
            <a:chOff x="144" y="1248"/>
            <a:chExt cx="4656" cy="201"/>
          </a:xfrm>
        </p:grpSpPr>
        <p:sp>
          <p:nvSpPr>
            <p:cNvPr id="63079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024"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63079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24"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154230488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011" algn="l" rtl="0" fontAlgn="base">
        <a:lnSpc>
          <a:spcPct val="90000"/>
        </a:lnSpc>
        <a:spcBef>
          <a:spcPct val="0"/>
        </a:spcBef>
        <a:spcAft>
          <a:spcPct val="0"/>
        </a:spcAft>
        <a:defRPr sz="3600" b="1">
          <a:solidFill>
            <a:schemeClr val="tx2"/>
          </a:solidFill>
          <a:latin typeface="Arial" charset="0"/>
        </a:defRPr>
      </a:lvl6pPr>
      <a:lvl7pPr marL="914024" algn="l" rtl="0" fontAlgn="base">
        <a:lnSpc>
          <a:spcPct val="90000"/>
        </a:lnSpc>
        <a:spcBef>
          <a:spcPct val="0"/>
        </a:spcBef>
        <a:spcAft>
          <a:spcPct val="0"/>
        </a:spcAft>
        <a:defRPr sz="3600" b="1">
          <a:solidFill>
            <a:schemeClr val="tx2"/>
          </a:solidFill>
          <a:latin typeface="Arial" charset="0"/>
        </a:defRPr>
      </a:lvl7pPr>
      <a:lvl8pPr marL="1371040" algn="l" rtl="0" fontAlgn="base">
        <a:lnSpc>
          <a:spcPct val="90000"/>
        </a:lnSpc>
        <a:spcBef>
          <a:spcPct val="0"/>
        </a:spcBef>
        <a:spcAft>
          <a:spcPct val="0"/>
        </a:spcAft>
        <a:defRPr sz="3600" b="1">
          <a:solidFill>
            <a:schemeClr val="tx2"/>
          </a:solidFill>
          <a:latin typeface="Arial" charset="0"/>
        </a:defRPr>
      </a:lvl8pPr>
      <a:lvl9pPr marL="1828052" algn="l" rtl="0" fontAlgn="base">
        <a:lnSpc>
          <a:spcPct val="90000"/>
        </a:lnSpc>
        <a:spcBef>
          <a:spcPct val="0"/>
        </a:spcBef>
        <a:spcAft>
          <a:spcPct val="0"/>
        </a:spcAft>
        <a:defRPr sz="3600" b="1">
          <a:solidFill>
            <a:schemeClr val="tx2"/>
          </a:solidFill>
          <a:latin typeface="Arial" charset="0"/>
        </a:defRPr>
      </a:lvl9pPr>
    </p:titleStyle>
    <p:bodyStyle>
      <a:lvl1pPr marL="342761" indent="-342761"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646" indent="-285632"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530" indent="-228505"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544" indent="-228505"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6560" indent="-228505"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3573" indent="-228505"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0584" indent="-228505"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7598" indent="-228505"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4609" indent="-228505"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4EE49A91-E000-024B-99E2-105F279D3E6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57655165"/>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36" tIns="46019" rIns="92036" bIns="46019"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9"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36" tIns="46019" rIns="92036" bIns="460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p>
            <a:pPr algn="ctr" defTabSz="914024"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95238" name="Freeform 6"/>
          <p:cNvSpPr>
            <a:spLocks/>
          </p:cNvSpPr>
          <p:nvPr/>
        </p:nvSpPr>
        <p:spPr bwMode="auto">
          <a:xfrm>
            <a:off x="3586165" y="452439"/>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39" name="Freeform 7"/>
          <p:cNvSpPr>
            <a:spLocks/>
          </p:cNvSpPr>
          <p:nvPr/>
        </p:nvSpPr>
        <p:spPr bwMode="auto">
          <a:xfrm>
            <a:off x="3586165"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40" name="Freeform 8"/>
          <p:cNvSpPr>
            <a:spLocks/>
          </p:cNvSpPr>
          <p:nvPr/>
        </p:nvSpPr>
        <p:spPr bwMode="auto">
          <a:xfrm>
            <a:off x="3598864"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41" name="Freeform 9"/>
          <p:cNvSpPr>
            <a:spLocks/>
          </p:cNvSpPr>
          <p:nvPr/>
        </p:nvSpPr>
        <p:spPr bwMode="auto">
          <a:xfrm>
            <a:off x="4868864"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42" name="Freeform 10"/>
          <p:cNvSpPr>
            <a:spLocks/>
          </p:cNvSpPr>
          <p:nvPr/>
        </p:nvSpPr>
        <p:spPr bwMode="auto">
          <a:xfrm>
            <a:off x="3605214" y="19058"/>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402" tIns="45702" rIns="91402" bIns="45702"/>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024" fontAlgn="base">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914024" fontAlgn="base">
              <a:spcBef>
                <a:spcPct val="0"/>
              </a:spcBef>
              <a:spcAft>
                <a:spcPct val="0"/>
              </a:spcAft>
              <a:defRPr/>
            </a:pPr>
            <a:endParaRPr lang="en-US">
              <a:latin typeface="Times New Roman" charset="0"/>
            </a:endParaRPr>
          </a:p>
        </p:txBody>
      </p:sp>
      <p:sp>
        <p:nvSpPr>
          <p:cNvPr id="3026969" name="Rectangle 25"/>
          <p:cNvSpPr>
            <a:spLocks noGrp="1" noChangeArrowheads="1"/>
          </p:cNvSpPr>
          <p:nvPr>
            <p:ph type="ftr" sz="quarter" idx="3"/>
          </p:nvPr>
        </p:nvSpPr>
        <p:spPr bwMode="auto">
          <a:xfrm>
            <a:off x="3124201" y="6248400"/>
            <a:ext cx="28956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914024" fontAlgn="base">
              <a:spcBef>
                <a:spcPct val="0"/>
              </a:spcBef>
              <a:spcAft>
                <a:spcPct val="0"/>
              </a:spcAft>
              <a:defRPr/>
            </a:pPr>
            <a:endParaRPr lang="en-US">
              <a:latin typeface="Times New Roman" charset="0"/>
            </a:endParaRPr>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2" tIns="45702" rIns="91402" bIns="45702" numCol="1" anchor="t" anchorCtr="0" compatLnSpc="1">
            <a:prstTxWarp prst="textNoShape">
              <a:avLst/>
            </a:prstTxWarp>
          </a:bodyPr>
          <a:lstStyle>
            <a:lvl1pPr algn="r">
              <a:defRPr sz="1400" smtClean="0">
                <a:solidFill>
                  <a:srgbClr val="FFFFCC"/>
                </a:solidFill>
              </a:defRPr>
            </a:lvl1pPr>
          </a:lstStyle>
          <a:p>
            <a:pPr defTabSz="914024" fontAlgn="base">
              <a:spcBef>
                <a:spcPct val="0"/>
              </a:spcBef>
              <a:spcAft>
                <a:spcPct val="0"/>
              </a:spcAft>
              <a:defRPr/>
            </a:pPr>
            <a:fld id="{B1AA8B02-3AE1-2B45-9843-293FB48D368D}" type="slidenum">
              <a:rPr lang="en-US">
                <a:latin typeface="Times New Roman" charset="0"/>
                <a:ea typeface="ＭＳ Ｐゴシック" charset="0"/>
                <a:cs typeface="ＭＳ Ｐゴシック" charset="0"/>
              </a:rPr>
              <a:pPr defTabSz="914024"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5112262"/>
      </p:ext>
    </p:extLst>
  </p:cSld>
  <p:clrMap bg1="dk2" tx1="lt1" bg2="dk1" tx2="lt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011" algn="ctr" rtl="0" fontAlgn="base">
        <a:spcBef>
          <a:spcPct val="0"/>
        </a:spcBef>
        <a:spcAft>
          <a:spcPct val="0"/>
        </a:spcAft>
        <a:defRPr sz="4400">
          <a:solidFill>
            <a:schemeClr val="tx2"/>
          </a:solidFill>
          <a:latin typeface="Times New Roman" pitchFamily="-105" charset="0"/>
        </a:defRPr>
      </a:lvl6pPr>
      <a:lvl7pPr marL="914024" algn="ctr" rtl="0" fontAlgn="base">
        <a:spcBef>
          <a:spcPct val="0"/>
        </a:spcBef>
        <a:spcAft>
          <a:spcPct val="0"/>
        </a:spcAft>
        <a:defRPr sz="4400">
          <a:solidFill>
            <a:schemeClr val="tx2"/>
          </a:solidFill>
          <a:latin typeface="Times New Roman" pitchFamily="-105" charset="0"/>
        </a:defRPr>
      </a:lvl7pPr>
      <a:lvl8pPr marL="1371040" algn="ctr" rtl="0" fontAlgn="base">
        <a:spcBef>
          <a:spcPct val="0"/>
        </a:spcBef>
        <a:spcAft>
          <a:spcPct val="0"/>
        </a:spcAft>
        <a:defRPr sz="4400">
          <a:solidFill>
            <a:schemeClr val="tx2"/>
          </a:solidFill>
          <a:latin typeface="Times New Roman" pitchFamily="-105" charset="0"/>
        </a:defRPr>
      </a:lvl8pPr>
      <a:lvl9pPr marL="1828052" algn="ctr" rtl="0" fontAlgn="base">
        <a:spcBef>
          <a:spcPct val="0"/>
        </a:spcBef>
        <a:spcAft>
          <a:spcPct val="0"/>
        </a:spcAft>
        <a:defRPr sz="4400">
          <a:solidFill>
            <a:schemeClr val="tx2"/>
          </a:solidFill>
          <a:latin typeface="Times New Roman" pitchFamily="-105" charset="0"/>
        </a:defRPr>
      </a:lvl9pPr>
    </p:titleStyle>
    <p:bodyStyle>
      <a:lvl1pPr marL="342761" indent="-342761"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646" indent="-285632"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2530" indent="-228505"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599544" indent="-228505"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6560" indent="-228505"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3573" indent="-228505"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0584" indent="-228505"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7598" indent="-228505"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4609" indent="-228505"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wrap="square" lIns="91402" tIns="45702" rIns="91402" bIns="45702"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defTabSz="914024"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1" y="6356358"/>
            <a:ext cx="2895600" cy="365125"/>
          </a:xfrm>
          <a:prstGeom prst="rect">
            <a:avLst/>
          </a:prstGeom>
        </p:spPr>
        <p:txBody>
          <a:bodyPr vert="horz" wrap="square" lIns="91402" tIns="45702" rIns="91402" bIns="45702"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defTabSz="914024"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wrap="square" lIns="91402" tIns="45702" rIns="91402" bIns="45702" numCol="1" anchor="ctr" anchorCtr="0" compatLnSpc="1">
            <a:prstTxWarp prst="textNoShape">
              <a:avLst/>
            </a:prstTxWarp>
          </a:bodyPr>
          <a:lstStyle>
            <a:lvl1pPr algn="r">
              <a:defRPr sz="1200" smtClean="0">
                <a:solidFill>
                  <a:srgbClr val="898989"/>
                </a:solidFill>
              </a:defRPr>
            </a:lvl1pPr>
          </a:lstStyle>
          <a:p>
            <a:pPr defTabSz="914024" fontAlgn="base">
              <a:spcBef>
                <a:spcPct val="0"/>
              </a:spcBef>
              <a:spcAft>
                <a:spcPct val="0"/>
              </a:spcAft>
              <a:defRPr/>
            </a:pPr>
            <a:fld id="{B3B5A3FF-14F9-154B-86EE-005E44F03221}" type="slidenum">
              <a:rPr lang="en-US">
                <a:latin typeface="Times New Roman" charset="0"/>
                <a:ea typeface="ＭＳ Ｐゴシック" charset="0"/>
                <a:cs typeface="ＭＳ Ｐゴシック" charset="0"/>
              </a:rPr>
              <a:pPr defTabSz="914024"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21487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011" algn="ctr" rtl="0" fontAlgn="base">
        <a:spcBef>
          <a:spcPct val="0"/>
        </a:spcBef>
        <a:spcAft>
          <a:spcPct val="0"/>
        </a:spcAft>
        <a:defRPr sz="4400">
          <a:solidFill>
            <a:schemeClr val="tx1"/>
          </a:solidFill>
          <a:latin typeface="Calibri" pitchFamily="34" charset="0"/>
        </a:defRPr>
      </a:lvl6pPr>
      <a:lvl7pPr marL="914024" algn="ctr" rtl="0" fontAlgn="base">
        <a:spcBef>
          <a:spcPct val="0"/>
        </a:spcBef>
        <a:spcAft>
          <a:spcPct val="0"/>
        </a:spcAft>
        <a:defRPr sz="4400">
          <a:solidFill>
            <a:schemeClr val="tx1"/>
          </a:solidFill>
          <a:latin typeface="Calibri" pitchFamily="34" charset="0"/>
        </a:defRPr>
      </a:lvl7pPr>
      <a:lvl8pPr marL="1371040" algn="ctr" rtl="0" fontAlgn="base">
        <a:spcBef>
          <a:spcPct val="0"/>
        </a:spcBef>
        <a:spcAft>
          <a:spcPct val="0"/>
        </a:spcAft>
        <a:defRPr sz="4400">
          <a:solidFill>
            <a:schemeClr val="tx1"/>
          </a:solidFill>
          <a:latin typeface="Calibri" pitchFamily="34" charset="0"/>
        </a:defRPr>
      </a:lvl8pPr>
      <a:lvl9pPr marL="1828052" algn="ctr" rtl="0" fontAlgn="base">
        <a:spcBef>
          <a:spcPct val="0"/>
        </a:spcBef>
        <a:spcAft>
          <a:spcPct val="0"/>
        </a:spcAft>
        <a:defRPr sz="4400">
          <a:solidFill>
            <a:schemeClr val="tx1"/>
          </a:solidFill>
          <a:latin typeface="Calibri" pitchFamily="34" charset="0"/>
        </a:defRPr>
      </a:lvl9pPr>
    </p:titleStyle>
    <p:bodyStyle>
      <a:lvl1pPr marL="342761" indent="-342761"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646" indent="-285632"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530" indent="-228505"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544" indent="-228505"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560" indent="-228505"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573"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4"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8"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09"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eaLnBrk="1" hangingPunct="1">
              <a:defRPr sz="1400">
                <a:latin typeface="Arial" charset="0"/>
                <a:ea typeface="SimSun" charset="0"/>
                <a:cs typeface="SimSun" charset="0"/>
              </a:defRPr>
            </a:lvl1pPr>
          </a:lstStyle>
          <a:p>
            <a:pPr defTabSz="914024" fontAlgn="base">
              <a:spcBef>
                <a:spcPct val="0"/>
              </a:spcBef>
              <a:spcAft>
                <a:spcPct val="0"/>
              </a:spcAft>
              <a:defRPr/>
            </a:pPr>
            <a:endParaRPr lang="en-US" altLang="zh-CN">
              <a:solidFill>
                <a:srgbClr val="000000"/>
              </a:solidFill>
            </a:endParaRPr>
          </a:p>
        </p:txBody>
      </p:sp>
      <p:sp>
        <p:nvSpPr>
          <p:cNvPr id="1843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algn="ctr" eaLnBrk="1" hangingPunct="1">
              <a:defRPr sz="1400">
                <a:latin typeface="Arial" charset="0"/>
                <a:ea typeface="SimSun" charset="0"/>
                <a:cs typeface="SimSun" charset="0"/>
              </a:defRPr>
            </a:lvl1pPr>
          </a:lstStyle>
          <a:p>
            <a:pPr defTabSz="914024" fontAlgn="base">
              <a:spcBef>
                <a:spcPct val="0"/>
              </a:spcBef>
              <a:spcAft>
                <a:spcPct val="0"/>
              </a:spcAft>
              <a:defRPr/>
            </a:pPr>
            <a:endParaRPr lang="en-US" altLang="zh-CN">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algn="r" eaLnBrk="1" hangingPunct="1">
              <a:defRPr sz="1400">
                <a:ea typeface="SimSun" panose="02010600030101010101" pitchFamily="2" charset="-122"/>
              </a:defRPr>
            </a:lvl1pPr>
          </a:lstStyle>
          <a:p>
            <a:pPr defTabSz="914024" fontAlgn="base">
              <a:spcBef>
                <a:spcPct val="0"/>
              </a:spcBef>
              <a:spcAft>
                <a:spcPct val="0"/>
              </a:spcAft>
            </a:pPr>
            <a:fld id="{5FF319C2-D01C-46D2-A486-34FB2C09008D}" type="slidenum">
              <a:rPr lang="en-US" altLang="zh-CN" smtClean="0">
                <a:solidFill>
                  <a:srgbClr val="000000"/>
                </a:solidFill>
                <a:latin typeface="Arial"/>
              </a:rPr>
              <a:pPr defTabSz="914024" fontAlgn="base">
                <a:spcBef>
                  <a:spcPct val="0"/>
                </a:spcBef>
                <a:spcAft>
                  <a:spcPct val="0"/>
                </a:spcAft>
              </a:pPr>
              <a:t>‹#›</a:t>
            </a:fld>
            <a:endParaRPr lang="en-US" altLang="zh-CN" smtClean="0">
              <a:solidFill>
                <a:srgbClr val="000000"/>
              </a:solidFill>
              <a:latin typeface="Arial"/>
            </a:endParaRPr>
          </a:p>
        </p:txBody>
      </p:sp>
    </p:spTree>
    <p:extLst>
      <p:ext uri="{BB962C8B-B14F-4D97-AF65-F5344CB8AC3E}">
        <p14:creationId xmlns:p14="http://schemas.microsoft.com/office/powerpoint/2010/main" val="18776968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11" algn="ctr" rtl="0" fontAlgn="base">
        <a:spcBef>
          <a:spcPct val="0"/>
        </a:spcBef>
        <a:spcAft>
          <a:spcPct val="0"/>
        </a:spcAft>
        <a:defRPr sz="4400">
          <a:solidFill>
            <a:schemeClr val="tx2"/>
          </a:solidFill>
          <a:latin typeface="Arial" charset="0"/>
          <a:ea typeface="ＭＳ Ｐゴシック" charset="0"/>
        </a:defRPr>
      </a:lvl6pPr>
      <a:lvl7pPr marL="914024" algn="ctr" rtl="0" fontAlgn="base">
        <a:spcBef>
          <a:spcPct val="0"/>
        </a:spcBef>
        <a:spcAft>
          <a:spcPct val="0"/>
        </a:spcAft>
        <a:defRPr sz="4400">
          <a:solidFill>
            <a:schemeClr val="tx2"/>
          </a:solidFill>
          <a:latin typeface="Arial" charset="0"/>
          <a:ea typeface="ＭＳ Ｐゴシック" charset="0"/>
        </a:defRPr>
      </a:lvl7pPr>
      <a:lvl8pPr marL="1371040" algn="ctr" rtl="0" fontAlgn="base">
        <a:spcBef>
          <a:spcPct val="0"/>
        </a:spcBef>
        <a:spcAft>
          <a:spcPct val="0"/>
        </a:spcAft>
        <a:defRPr sz="4400">
          <a:solidFill>
            <a:schemeClr val="tx2"/>
          </a:solidFill>
          <a:latin typeface="Arial" charset="0"/>
          <a:ea typeface="ＭＳ Ｐゴシック" charset="0"/>
        </a:defRPr>
      </a:lvl8pPr>
      <a:lvl9pPr marL="1828052" algn="ctr" rtl="0" fontAlgn="base">
        <a:spcBef>
          <a:spcPct val="0"/>
        </a:spcBef>
        <a:spcAft>
          <a:spcPct val="0"/>
        </a:spcAft>
        <a:defRPr sz="4400">
          <a:solidFill>
            <a:schemeClr val="tx2"/>
          </a:solidFill>
          <a:latin typeface="Arial" charset="0"/>
          <a:ea typeface="ＭＳ Ｐゴシック"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46" indent="-285632" algn="l" rtl="0" eaLnBrk="0" fontAlgn="base" hangingPunct="0">
        <a:spcBef>
          <a:spcPct val="20000"/>
        </a:spcBef>
        <a:spcAft>
          <a:spcPct val="0"/>
        </a:spcAft>
        <a:buChar char="–"/>
        <a:defRPr sz="2800">
          <a:solidFill>
            <a:schemeClr val="tx1"/>
          </a:solidFill>
          <a:latin typeface="+mn-lt"/>
          <a:ea typeface="+mn-ea"/>
        </a:defRPr>
      </a:lvl2pPr>
      <a:lvl3pPr marL="1142530" indent="-228505" algn="l" rtl="0" eaLnBrk="0" fontAlgn="base" hangingPunct="0">
        <a:spcBef>
          <a:spcPct val="20000"/>
        </a:spcBef>
        <a:spcAft>
          <a:spcPct val="0"/>
        </a:spcAft>
        <a:buChar char="•"/>
        <a:defRPr sz="2400">
          <a:solidFill>
            <a:schemeClr val="tx1"/>
          </a:solidFill>
          <a:latin typeface="+mn-lt"/>
          <a:ea typeface="+mn-ea"/>
        </a:defRPr>
      </a:lvl3pPr>
      <a:lvl4pPr marL="1599544" indent="-228505" algn="l" rtl="0" eaLnBrk="0" fontAlgn="base" hangingPunct="0">
        <a:spcBef>
          <a:spcPct val="20000"/>
        </a:spcBef>
        <a:spcAft>
          <a:spcPct val="0"/>
        </a:spcAft>
        <a:buChar char="–"/>
        <a:defRPr sz="2000">
          <a:solidFill>
            <a:schemeClr val="tx1"/>
          </a:solidFill>
          <a:latin typeface="+mn-lt"/>
          <a:ea typeface="+mn-ea"/>
        </a:defRPr>
      </a:lvl4pPr>
      <a:lvl5pPr marL="2056560" indent="-228505" algn="l" rtl="0" eaLnBrk="0" fontAlgn="base" hangingPunct="0">
        <a:spcBef>
          <a:spcPct val="20000"/>
        </a:spcBef>
        <a:spcAft>
          <a:spcPct val="0"/>
        </a:spcAft>
        <a:buChar char="»"/>
        <a:defRPr sz="2000">
          <a:solidFill>
            <a:schemeClr val="tx1"/>
          </a:solidFill>
          <a:latin typeface="+mn-lt"/>
          <a:ea typeface="+mn-ea"/>
        </a:defRPr>
      </a:lvl5pPr>
      <a:lvl6pPr marL="2513573" indent="-228505" algn="l" rtl="0" fontAlgn="base">
        <a:spcBef>
          <a:spcPct val="20000"/>
        </a:spcBef>
        <a:spcAft>
          <a:spcPct val="0"/>
        </a:spcAft>
        <a:buChar char="»"/>
        <a:defRPr sz="2000">
          <a:solidFill>
            <a:schemeClr val="tx1"/>
          </a:solidFill>
          <a:latin typeface="+mn-lt"/>
          <a:ea typeface="+mn-ea"/>
        </a:defRPr>
      </a:lvl6pPr>
      <a:lvl7pPr marL="2970584" indent="-228505" algn="l" rtl="0" fontAlgn="base">
        <a:spcBef>
          <a:spcPct val="20000"/>
        </a:spcBef>
        <a:spcAft>
          <a:spcPct val="0"/>
        </a:spcAft>
        <a:buChar char="»"/>
        <a:defRPr sz="2000">
          <a:solidFill>
            <a:schemeClr val="tx1"/>
          </a:solidFill>
          <a:latin typeface="+mn-lt"/>
          <a:ea typeface="+mn-ea"/>
        </a:defRPr>
      </a:lvl7pPr>
      <a:lvl8pPr marL="3427598" indent="-228505" algn="l" rtl="0" fontAlgn="base">
        <a:spcBef>
          <a:spcPct val="20000"/>
        </a:spcBef>
        <a:spcAft>
          <a:spcPct val="0"/>
        </a:spcAft>
        <a:buChar char="»"/>
        <a:defRPr sz="2000">
          <a:solidFill>
            <a:schemeClr val="tx1"/>
          </a:solidFill>
          <a:latin typeface="+mn-lt"/>
          <a:ea typeface="+mn-ea"/>
        </a:defRPr>
      </a:lvl8pPr>
      <a:lvl9pPr marL="3884609" indent="-22850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defRPr sz="1400">
                <a:latin typeface="Arial" pitchFamily="-128" charset="0"/>
              </a:defRPr>
            </a:lvl1pPr>
          </a:lstStyle>
          <a:p>
            <a:pPr defTabSz="914024"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a:defRPr sz="1400">
                <a:latin typeface="Arial" pitchFamily="-128" charset="0"/>
              </a:defRPr>
            </a:lvl1pPr>
          </a:lstStyle>
          <a:p>
            <a:pPr defTabSz="914024"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lvl1pPr>
          </a:lstStyle>
          <a:p>
            <a:pPr defTabSz="914024" fontAlgn="base">
              <a:spcBef>
                <a:spcPct val="0"/>
              </a:spcBef>
              <a:spcAft>
                <a:spcPct val="0"/>
              </a:spcAft>
            </a:pPr>
            <a:fld id="{493CBA84-E3A1-48B5-BD52-CC54EB697184}" type="slidenum">
              <a:rPr lang="en-US" altLang="en-US" smtClean="0">
                <a:solidFill>
                  <a:srgbClr val="000000"/>
                </a:solidFill>
                <a:latin typeface="Arial"/>
              </a:rPr>
              <a:pPr defTabSz="914024" fontAlgn="base">
                <a:spcBef>
                  <a:spcPct val="0"/>
                </a:spcBef>
                <a:spcAft>
                  <a:spcPct val="0"/>
                </a:spcAft>
              </a:pPr>
              <a:t>‹#›</a:t>
            </a:fld>
            <a:endParaRPr lang="en-US" altLang="en-US" smtClean="0">
              <a:solidFill>
                <a:srgbClr val="000000"/>
              </a:solidFill>
              <a:latin typeface="Arial"/>
            </a:endParaRPr>
          </a:p>
        </p:txBody>
      </p:sp>
    </p:spTree>
    <p:extLst>
      <p:ext uri="{BB962C8B-B14F-4D97-AF65-F5344CB8AC3E}">
        <p14:creationId xmlns:p14="http://schemas.microsoft.com/office/powerpoint/2010/main" val="63154354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Geneva"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Geneva"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Geneva"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Geneva"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Geneva" charset="0"/>
          <a:cs typeface="Geneva" charset="0"/>
        </a:defRPr>
      </a:lvl5pPr>
      <a:lvl6pPr marL="457011" algn="ctr" rtl="0" fontAlgn="base">
        <a:spcBef>
          <a:spcPct val="0"/>
        </a:spcBef>
        <a:spcAft>
          <a:spcPct val="0"/>
        </a:spcAft>
        <a:defRPr sz="4400">
          <a:solidFill>
            <a:schemeClr val="tx2"/>
          </a:solidFill>
          <a:latin typeface="Arial" pitchFamily="-128" charset="0"/>
        </a:defRPr>
      </a:lvl6pPr>
      <a:lvl7pPr marL="914024" algn="ctr" rtl="0" fontAlgn="base">
        <a:spcBef>
          <a:spcPct val="0"/>
        </a:spcBef>
        <a:spcAft>
          <a:spcPct val="0"/>
        </a:spcAft>
        <a:defRPr sz="4400">
          <a:solidFill>
            <a:schemeClr val="tx2"/>
          </a:solidFill>
          <a:latin typeface="Arial" pitchFamily="-128" charset="0"/>
        </a:defRPr>
      </a:lvl7pPr>
      <a:lvl8pPr marL="1371040" algn="ctr" rtl="0" fontAlgn="base">
        <a:spcBef>
          <a:spcPct val="0"/>
        </a:spcBef>
        <a:spcAft>
          <a:spcPct val="0"/>
        </a:spcAft>
        <a:defRPr sz="4400">
          <a:solidFill>
            <a:schemeClr val="tx2"/>
          </a:solidFill>
          <a:latin typeface="Arial" pitchFamily="-128" charset="0"/>
        </a:defRPr>
      </a:lvl8pPr>
      <a:lvl9pPr marL="1828052" algn="ctr" rtl="0" fontAlgn="base">
        <a:spcBef>
          <a:spcPct val="0"/>
        </a:spcBef>
        <a:spcAft>
          <a:spcPct val="0"/>
        </a:spcAft>
        <a:defRPr sz="4400">
          <a:solidFill>
            <a:schemeClr val="tx2"/>
          </a:solidFill>
          <a:latin typeface="Arial" pitchFamily="-128"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Geneva" charset="0"/>
          <a:cs typeface="Geneva" charset="0"/>
        </a:defRPr>
      </a:lvl1pPr>
      <a:lvl2pPr marL="742646" indent="-285632"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2530" indent="-228505"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599544" indent="-228505"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6560" indent="-228505"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3573" indent="-228505" algn="l" rtl="0" fontAlgn="base">
        <a:spcBef>
          <a:spcPct val="20000"/>
        </a:spcBef>
        <a:spcAft>
          <a:spcPct val="0"/>
        </a:spcAft>
        <a:buChar char="»"/>
        <a:defRPr sz="2000">
          <a:solidFill>
            <a:schemeClr val="tx1"/>
          </a:solidFill>
          <a:latin typeface="+mn-lt"/>
          <a:ea typeface="Geneva" pitchFamily="-108" charset="-128"/>
        </a:defRPr>
      </a:lvl6pPr>
      <a:lvl7pPr marL="2970584" indent="-228505" algn="l" rtl="0" fontAlgn="base">
        <a:spcBef>
          <a:spcPct val="20000"/>
        </a:spcBef>
        <a:spcAft>
          <a:spcPct val="0"/>
        </a:spcAft>
        <a:buChar char="»"/>
        <a:defRPr sz="2000">
          <a:solidFill>
            <a:schemeClr val="tx1"/>
          </a:solidFill>
          <a:latin typeface="+mn-lt"/>
          <a:ea typeface="Geneva" pitchFamily="-108" charset="-128"/>
        </a:defRPr>
      </a:lvl7pPr>
      <a:lvl8pPr marL="3427598" indent="-228505" algn="l" rtl="0" fontAlgn="base">
        <a:spcBef>
          <a:spcPct val="20000"/>
        </a:spcBef>
        <a:spcAft>
          <a:spcPct val="0"/>
        </a:spcAft>
        <a:buChar char="»"/>
        <a:defRPr sz="2000">
          <a:solidFill>
            <a:schemeClr val="tx1"/>
          </a:solidFill>
          <a:latin typeface="+mn-lt"/>
          <a:ea typeface="Geneva" pitchFamily="-108" charset="-128"/>
        </a:defRPr>
      </a:lvl8pPr>
      <a:lvl9pPr marL="3884609" indent="-228505"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02" tIns="45702" rIns="91402" bIns="45702"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024" fontAlgn="base">
              <a:spcAft>
                <a:spcPct val="0"/>
              </a:spcAft>
              <a:defRPr/>
            </a:pPr>
            <a:r>
              <a:rPr lang="en-US" smtClean="0">
                <a:ea typeface="ＭＳ Ｐゴシック" charset="0"/>
              </a:rPr>
              <a:t>Words &amp; Music: Marc Byrd,</a:t>
            </a:r>
          </a:p>
          <a:p>
            <a:pPr defTabSz="914024" fontAlgn="base">
              <a:spcAft>
                <a:spcPct val="0"/>
              </a:spcAft>
              <a:defRPr/>
            </a:pPr>
            <a:r>
              <a:rPr lang="en-US" smtClean="0">
                <a:ea typeface="ＭＳ Ｐゴシック" charset="0"/>
              </a:rPr>
              <a:t>Steve Hindalong</a:t>
            </a:r>
            <a:endParaRPr lang="en-US">
              <a:ea typeface="ＭＳ Ｐゴシック" charset="0"/>
            </a:endParaRPr>
          </a:p>
        </p:txBody>
      </p:sp>
      <p:sp>
        <p:nvSpPr>
          <p:cNvPr id="2169861" name="Text Box 5"/>
          <p:cNvSpPr txBox="1">
            <a:spLocks noChangeArrowheads="1"/>
          </p:cNvSpPr>
          <p:nvPr userDrawn="1"/>
        </p:nvSpPr>
        <p:spPr bwMode="auto">
          <a:xfrm>
            <a:off x="5410200" y="6477001"/>
            <a:ext cx="3733800" cy="34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spAutoFit/>
          </a:bodyPr>
          <a:lstStyle/>
          <a:p>
            <a:pPr algn="r" defTabSz="914024"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19275116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11" algn="ctr" rtl="0" fontAlgn="base">
        <a:spcBef>
          <a:spcPct val="0"/>
        </a:spcBef>
        <a:spcAft>
          <a:spcPct val="0"/>
        </a:spcAft>
        <a:defRPr sz="4400">
          <a:solidFill>
            <a:schemeClr val="tx2"/>
          </a:solidFill>
          <a:latin typeface="Arial" charset="0"/>
          <a:ea typeface="ＭＳ Ｐゴシック" charset="0"/>
        </a:defRPr>
      </a:lvl6pPr>
      <a:lvl7pPr marL="914024" algn="ctr" rtl="0" fontAlgn="base">
        <a:spcBef>
          <a:spcPct val="0"/>
        </a:spcBef>
        <a:spcAft>
          <a:spcPct val="0"/>
        </a:spcAft>
        <a:defRPr sz="4400">
          <a:solidFill>
            <a:schemeClr val="tx2"/>
          </a:solidFill>
          <a:latin typeface="Arial" charset="0"/>
          <a:ea typeface="ＭＳ Ｐゴシック" charset="0"/>
        </a:defRPr>
      </a:lvl7pPr>
      <a:lvl8pPr marL="1371040" algn="ctr" rtl="0" fontAlgn="base">
        <a:spcBef>
          <a:spcPct val="0"/>
        </a:spcBef>
        <a:spcAft>
          <a:spcPct val="0"/>
        </a:spcAft>
        <a:defRPr sz="4400">
          <a:solidFill>
            <a:schemeClr val="tx2"/>
          </a:solidFill>
          <a:latin typeface="Arial" charset="0"/>
          <a:ea typeface="ＭＳ Ｐゴシック" charset="0"/>
        </a:defRPr>
      </a:lvl8pPr>
      <a:lvl9pPr marL="1828052" algn="ctr" rtl="0" fontAlgn="base">
        <a:spcBef>
          <a:spcPct val="0"/>
        </a:spcBef>
        <a:spcAft>
          <a:spcPct val="0"/>
        </a:spcAft>
        <a:defRPr sz="4400">
          <a:solidFill>
            <a:schemeClr val="tx2"/>
          </a:solidFill>
          <a:latin typeface="Arial" charset="0"/>
          <a:ea typeface="ＭＳ Ｐゴシック"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46" indent="-285632" algn="l" rtl="0" eaLnBrk="0" fontAlgn="base" hangingPunct="0">
        <a:spcBef>
          <a:spcPct val="20000"/>
        </a:spcBef>
        <a:spcAft>
          <a:spcPct val="0"/>
        </a:spcAft>
        <a:buChar char="–"/>
        <a:defRPr sz="2800">
          <a:solidFill>
            <a:schemeClr val="tx1"/>
          </a:solidFill>
          <a:latin typeface="+mn-lt"/>
          <a:ea typeface="+mn-ea"/>
        </a:defRPr>
      </a:lvl2pPr>
      <a:lvl3pPr marL="1142530" indent="-228505" algn="l" rtl="0" eaLnBrk="0" fontAlgn="base" hangingPunct="0">
        <a:spcBef>
          <a:spcPct val="20000"/>
        </a:spcBef>
        <a:spcAft>
          <a:spcPct val="0"/>
        </a:spcAft>
        <a:buChar char="•"/>
        <a:defRPr sz="2400">
          <a:solidFill>
            <a:schemeClr val="tx1"/>
          </a:solidFill>
          <a:latin typeface="+mn-lt"/>
          <a:ea typeface="+mn-ea"/>
        </a:defRPr>
      </a:lvl3pPr>
      <a:lvl4pPr marL="1599544" indent="-228505" algn="l" rtl="0" eaLnBrk="0" fontAlgn="base" hangingPunct="0">
        <a:spcBef>
          <a:spcPct val="20000"/>
        </a:spcBef>
        <a:spcAft>
          <a:spcPct val="0"/>
        </a:spcAft>
        <a:buChar char="–"/>
        <a:defRPr sz="2000">
          <a:solidFill>
            <a:schemeClr val="tx1"/>
          </a:solidFill>
          <a:latin typeface="+mn-lt"/>
          <a:ea typeface="+mn-ea"/>
        </a:defRPr>
      </a:lvl4pPr>
      <a:lvl5pPr marL="2056560" indent="-228505" algn="l" rtl="0" eaLnBrk="0" fontAlgn="base" hangingPunct="0">
        <a:spcBef>
          <a:spcPct val="20000"/>
        </a:spcBef>
        <a:spcAft>
          <a:spcPct val="0"/>
        </a:spcAft>
        <a:buChar char="»"/>
        <a:defRPr sz="2000">
          <a:solidFill>
            <a:schemeClr val="tx1"/>
          </a:solidFill>
          <a:latin typeface="+mn-lt"/>
          <a:ea typeface="+mn-ea"/>
        </a:defRPr>
      </a:lvl5pPr>
      <a:lvl6pPr marL="2513573" indent="-228505" algn="l" rtl="0" fontAlgn="base">
        <a:spcBef>
          <a:spcPct val="20000"/>
        </a:spcBef>
        <a:spcAft>
          <a:spcPct val="0"/>
        </a:spcAft>
        <a:buChar char="»"/>
        <a:defRPr sz="2000">
          <a:solidFill>
            <a:schemeClr val="tx1"/>
          </a:solidFill>
          <a:latin typeface="+mn-lt"/>
          <a:ea typeface="+mn-ea"/>
        </a:defRPr>
      </a:lvl6pPr>
      <a:lvl7pPr marL="2970584" indent="-228505" algn="l" rtl="0" fontAlgn="base">
        <a:spcBef>
          <a:spcPct val="20000"/>
        </a:spcBef>
        <a:spcAft>
          <a:spcPct val="0"/>
        </a:spcAft>
        <a:buChar char="»"/>
        <a:defRPr sz="2000">
          <a:solidFill>
            <a:schemeClr val="tx1"/>
          </a:solidFill>
          <a:latin typeface="+mn-lt"/>
          <a:ea typeface="+mn-ea"/>
        </a:defRPr>
      </a:lvl7pPr>
      <a:lvl8pPr marL="3427598" indent="-228505" algn="l" rtl="0" fontAlgn="base">
        <a:spcBef>
          <a:spcPct val="20000"/>
        </a:spcBef>
        <a:spcAft>
          <a:spcPct val="0"/>
        </a:spcAft>
        <a:buChar char="»"/>
        <a:defRPr sz="2000">
          <a:solidFill>
            <a:schemeClr val="tx1"/>
          </a:solidFill>
          <a:latin typeface="+mn-lt"/>
          <a:ea typeface="+mn-ea"/>
        </a:defRPr>
      </a:lvl8pPr>
      <a:lvl9pPr marL="3884609" indent="-22850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defTabSz="914353"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defTabSz="914353"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defTabSz="914353" eaLnBrk="1" hangingPunct="1">
              <a:defRPr sz="1400" smtClean="0">
                <a:solidFill>
                  <a:srgbClr val="000000"/>
                </a:solidFill>
                <a:latin typeface="Times New Roman" charset="0"/>
              </a:defRPr>
            </a:lvl1pPr>
          </a:lstStyle>
          <a:p>
            <a:pPr fontAlgn="base">
              <a:spcBef>
                <a:spcPct val="0"/>
              </a:spcBef>
              <a:spcAft>
                <a:spcPct val="0"/>
              </a:spcAft>
              <a:defRPr/>
            </a:pPr>
            <a:fld id="{8F0E47F7-4E19-5041-A113-621365C41F80}"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08421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177" algn="ctr" rtl="0" fontAlgn="base">
        <a:spcBef>
          <a:spcPct val="0"/>
        </a:spcBef>
        <a:spcAft>
          <a:spcPct val="0"/>
        </a:spcAft>
        <a:defRPr sz="4400">
          <a:solidFill>
            <a:schemeClr val="tx2"/>
          </a:solidFill>
          <a:latin typeface="Times New Roman" pitchFamily="-112" charset="0"/>
        </a:defRPr>
      </a:lvl6pPr>
      <a:lvl7pPr marL="914353" algn="ctr" rtl="0" fontAlgn="base">
        <a:spcBef>
          <a:spcPct val="0"/>
        </a:spcBef>
        <a:spcAft>
          <a:spcPct val="0"/>
        </a:spcAft>
        <a:defRPr sz="4400">
          <a:solidFill>
            <a:schemeClr val="tx2"/>
          </a:solidFill>
          <a:latin typeface="Times New Roman" pitchFamily="-112" charset="0"/>
        </a:defRPr>
      </a:lvl7pPr>
      <a:lvl8pPr marL="1371530" algn="ctr" rtl="0" fontAlgn="base">
        <a:spcBef>
          <a:spcPct val="0"/>
        </a:spcBef>
        <a:spcAft>
          <a:spcPct val="0"/>
        </a:spcAft>
        <a:defRPr sz="4400">
          <a:solidFill>
            <a:schemeClr val="tx2"/>
          </a:solidFill>
          <a:latin typeface="Times New Roman" pitchFamily="-112" charset="0"/>
        </a:defRPr>
      </a:lvl8pPr>
      <a:lvl9pPr marL="1828706" algn="ctr" rtl="0" fontAlgn="base">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471" indent="-228588" algn="l" rtl="0" fontAlgn="base">
        <a:spcBef>
          <a:spcPct val="20000"/>
        </a:spcBef>
        <a:spcAft>
          <a:spcPct val="0"/>
        </a:spcAft>
        <a:buChar char="»"/>
        <a:defRPr sz="2000">
          <a:solidFill>
            <a:schemeClr val="tx1"/>
          </a:solidFill>
          <a:latin typeface="+mn-lt"/>
          <a:ea typeface="ＭＳ Ｐゴシック" pitchFamily="-112" charset="-128"/>
        </a:defRPr>
      </a:lvl6pPr>
      <a:lvl7pPr marL="2971648" indent="-228588" algn="l" rtl="0" fontAlgn="base">
        <a:spcBef>
          <a:spcPct val="20000"/>
        </a:spcBef>
        <a:spcAft>
          <a:spcPct val="0"/>
        </a:spcAft>
        <a:buChar char="»"/>
        <a:defRPr sz="2000">
          <a:solidFill>
            <a:schemeClr val="tx1"/>
          </a:solidFill>
          <a:latin typeface="+mn-lt"/>
          <a:ea typeface="ＭＳ Ｐゴシック" pitchFamily="-112" charset="-128"/>
        </a:defRPr>
      </a:lvl7pPr>
      <a:lvl8pPr marL="3428825" indent="-228588" algn="l" rtl="0" fontAlgn="base">
        <a:spcBef>
          <a:spcPct val="20000"/>
        </a:spcBef>
        <a:spcAft>
          <a:spcPct val="0"/>
        </a:spcAft>
        <a:buChar char="»"/>
        <a:defRPr sz="2000">
          <a:solidFill>
            <a:schemeClr val="tx1"/>
          </a:solidFill>
          <a:latin typeface="+mn-lt"/>
          <a:ea typeface="ＭＳ Ｐゴシック" pitchFamily="-112" charset="-128"/>
        </a:defRPr>
      </a:lvl8pPr>
      <a:lvl9pPr marL="3886001" indent="-2285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2.xml"/><Relationship Id="rId2" Type="http://schemas.openxmlformats.org/officeDocument/2006/relationships/image" Target="../media/image29.png"/><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4.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hyperlink" Target="file:///\\localhost\OTB%20PPT\Chronology.ppt" TargetMode="External"/><Relationship Id="rId4" Type="http://schemas.openxmlformats.org/officeDocument/2006/relationships/image" Target="../media/image43.jpeg"/><Relationship Id="rId1" Type="http://schemas.openxmlformats.org/officeDocument/2006/relationships/slideLayout" Target="../slideLayouts/slideLayout7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hyperlink" Target="file:///\\localhost\OTB%20PPT\Chronology.ppt" TargetMode="External"/><Relationship Id="rId4" Type="http://schemas.openxmlformats.org/officeDocument/2006/relationships/image" Target="../media/image43.jpeg"/><Relationship Id="rId1" Type="http://schemas.openxmlformats.org/officeDocument/2006/relationships/slideLayout" Target="../slideLayouts/slideLayout7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4" Type="http://schemas.openxmlformats.org/officeDocument/2006/relationships/image" Target="../media/image43.jpeg"/><Relationship Id="rId1" Type="http://schemas.openxmlformats.org/officeDocument/2006/relationships/slideLayout" Target="../slideLayouts/slideLayout8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1.png"/><Relationship Id="rId1" Type="http://schemas.openxmlformats.org/officeDocument/2006/relationships/themeOverride" Target="../theme/themeOverride1.xml"/><Relationship Id="rId2"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4" Type="http://schemas.openxmlformats.org/officeDocument/2006/relationships/image" Target="../media/image43.jpeg"/><Relationship Id="rId1" Type="http://schemas.openxmlformats.org/officeDocument/2006/relationships/slideLayout" Target="../slideLayouts/slideLayout8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3.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4" Type="http://schemas.openxmlformats.org/officeDocument/2006/relationships/image" Target="../media/image43.jpeg"/><Relationship Id="rId1" Type="http://schemas.openxmlformats.org/officeDocument/2006/relationships/slideLayout" Target="../slideLayouts/slideLayout8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5.xml"/><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6.xml"/><Relationship Id="rId3"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7.xml"/><Relationship Id="rId3"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8.xml"/><Relationship Id="rId3"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11.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2.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1" Type="http://schemas.openxmlformats.org/officeDocument/2006/relationships/slideLayout" Target="../slideLayouts/slideLayout111.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2.xml"/><Relationship Id="rId3"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3.xml"/><Relationship Id="rId3"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5.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7.xml"/><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8.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9.xml"/><Relationship Id="rId3"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2.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42.xml"/><Relationship Id="rId3" Type="http://schemas.openxmlformats.org/officeDocument/2006/relationships/image" Target="../media/image6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68.jpeg"/><Relationship Id="rId1" Type="http://schemas.openxmlformats.org/officeDocument/2006/relationships/themeOverride" Target="../theme/themeOverride5.xml"/><Relationship Id="rId2"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47.xml"/><Relationship Id="rId3"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28.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73.jpeg"/><Relationship Id="rId1" Type="http://schemas.openxmlformats.org/officeDocument/2006/relationships/themeOverride" Target="../theme/themeOverride6.xml"/><Relationship Id="rId2"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2.xml"/><Relationship Id="rId3"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50.xml"/><Relationship Id="rId3"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51.xml"/><Relationship Id="rId3"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2.xml"/><Relationship Id="rId3"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131.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55.xml"/><Relationship Id="rId3" Type="http://schemas.openxmlformats.org/officeDocument/2006/relationships/image" Target="../media/image7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56.xml"/><Relationship Id="rId3"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57.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3.jpeg"/><Relationship Id="rId5" Type="http://schemas.openxmlformats.org/officeDocument/2006/relationships/image" Target="../media/image83.png"/><Relationship Id="rId1" Type="http://schemas.openxmlformats.org/officeDocument/2006/relationships/themeOverride" Target="../theme/themeOverride7.xml"/><Relationship Id="rId2"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84.jpeg"/><Relationship Id="rId1" Type="http://schemas.openxmlformats.org/officeDocument/2006/relationships/themeOverride" Target="../theme/themeOverride8.xml"/><Relationship Id="rId2" Type="http://schemas.openxmlformats.org/officeDocument/2006/relationships/slideLayout" Target="../slideLayouts/slideLayout18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60.xml"/><Relationship Id="rId3" Type="http://schemas.openxmlformats.org/officeDocument/2006/relationships/image" Target="../media/image8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61.xml"/><Relationship Id="rId3"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87.jpeg"/><Relationship Id="rId1" Type="http://schemas.openxmlformats.org/officeDocument/2006/relationships/themeOverride" Target="../theme/themeOverride9.xml"/><Relationship Id="rId2" Type="http://schemas.openxmlformats.org/officeDocument/2006/relationships/slideLayout" Target="../slideLayouts/slideLayout18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63.xml"/><Relationship Id="rId3" Type="http://schemas.openxmlformats.org/officeDocument/2006/relationships/image" Target="../media/image8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64.xml"/><Relationship Id="rId3" Type="http://schemas.openxmlformats.org/officeDocument/2006/relationships/image" Target="../media/image89.jpeg"/></Relationships>
</file>

<file path=ppt/slides/_rels/slide76.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189.xml"/><Relationship Id="rId3" Type="http://schemas.openxmlformats.org/officeDocument/2006/relationships/image" Target="../media/image9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65.xml"/><Relationship Id="rId3" Type="http://schemas.openxmlformats.org/officeDocument/2006/relationships/image" Target="../media/image9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66.xml"/><Relationship Id="rId3" Type="http://schemas.openxmlformats.org/officeDocument/2006/relationships/image" Target="../media/image1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67.xml"/><Relationship Id="rId3"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0.xml"/><Relationship Id="rId3" Type="http://schemas.openxmlformats.org/officeDocument/2006/relationships/image" Target="../media/image1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1.xml"/><Relationship Id="rId3" Type="http://schemas.openxmlformats.org/officeDocument/2006/relationships/image" Target="../media/image9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2.xml"/><Relationship Id="rId3" Type="http://schemas.openxmlformats.org/officeDocument/2006/relationships/image" Target="../media/image94.jpeg"/></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196.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4.xml"/><Relationship Id="rId3" Type="http://schemas.openxmlformats.org/officeDocument/2006/relationships/image" Target="../media/image9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5.xml"/><Relationship Id="rId3" Type="http://schemas.openxmlformats.org/officeDocument/2006/relationships/image" Target="../media/image9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notesSlide" Target="../notesSlides/notesSlide7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77.xml"/><Relationship Id="rId3" Type="http://schemas.openxmlformats.org/officeDocument/2006/relationships/image" Target="../media/image9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196.xml"/><Relationship Id="rId2" Type="http://schemas.openxmlformats.org/officeDocument/2006/relationships/notesSlide" Target="../notesSlides/notesSlide78.xml"/></Relationships>
</file>

<file path=ppt/slides/_rels/slide91.xml.rels><?xml version="1.0" encoding="UTF-8" standalone="yes"?>
<Relationships xmlns="http://schemas.openxmlformats.org/package/2006/relationships"><Relationship Id="rId3" Type="http://schemas.openxmlformats.org/officeDocument/2006/relationships/hyperlink" Target="file:///\\localhost\SBC%20\Course%20DVD%20&amp;%20CD%20Stuff%20not%20for%20Duping\%20PPT%20Formats.ppt" TargetMode="External"/><Relationship Id="rId4" Type="http://schemas.openxmlformats.org/officeDocument/2006/relationships/image" Target="../media/image103.jpeg"/><Relationship Id="rId1" Type="http://schemas.openxmlformats.org/officeDocument/2006/relationships/slideLayout" Target="../slideLayouts/slideLayout263.xml"/><Relationship Id="rId2" Type="http://schemas.openxmlformats.org/officeDocument/2006/relationships/notesSlide" Target="../notesSlides/notesSlide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3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3.xml"/><Relationship Id="rId2" Type="http://schemas.openxmlformats.org/officeDocument/2006/relationships/notesSlide" Target="../notesSlides/notesSlide81.xml"/><Relationship Id="rId3" Type="http://schemas.openxmlformats.org/officeDocument/2006/relationships/image" Target="../media/image104.jpeg"/></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4.jpeg"/><Relationship Id="rId1" Type="http://schemas.openxmlformats.org/officeDocument/2006/relationships/slideLayout" Target="../slideLayouts/slideLayout273.xml"/><Relationship Id="rId2" Type="http://schemas.openxmlformats.org/officeDocument/2006/relationships/notesSlide" Target="../notesSlides/notesSlide8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notesSlide" Target="../notesSlides/notesSlide8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06.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ly-bibl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 y="0"/>
            <a:ext cx="6439912" cy="6785790"/>
          </a:xfrm>
          <a:prstGeom prst="rect">
            <a:avLst/>
          </a:prstGeom>
        </p:spPr>
      </p:pic>
      <p:sp>
        <p:nvSpPr>
          <p:cNvPr id="382977" name="Title 1"/>
          <p:cNvSpPr>
            <a:spLocks noGrp="1"/>
          </p:cNvSpPr>
          <p:nvPr>
            <p:ph type="title"/>
          </p:nvPr>
        </p:nvSpPr>
        <p:spPr>
          <a:xfrm>
            <a:off x="-36513" y="3742127"/>
            <a:ext cx="9104794" cy="1268760"/>
          </a:xfrm>
          <a:extLst/>
        </p:spPr>
        <p:txBody>
          <a:bodyPr/>
          <a:lstStyle/>
          <a:p>
            <a:pPr>
              <a:defRPr/>
            </a:pPr>
            <a:r>
              <a:rPr lang="zh-CN" altLang="en-US" sz="6000" b="1" dirty="0" smtClean="0">
                <a:solidFill>
                  <a:srgbClr val="FFFFFF"/>
                </a:solidFill>
                <a:effectLst>
                  <a:glow rad="266700">
                    <a:schemeClr val="tx1">
                      <a:alpha val="89000"/>
                    </a:schemeClr>
                  </a:glow>
                </a:effectLst>
                <a:latin typeface="Arial" charset="0"/>
                <a:ea typeface="ＭＳ Ｐゴシック" charset="0"/>
              </a:rPr>
              <a:t>释经的原则</a:t>
            </a:r>
            <a:r>
              <a:rPr lang="en-US" altLang="zh-CN" sz="6000" b="1" dirty="0" smtClean="0">
                <a:solidFill>
                  <a:srgbClr val="FFFFFF"/>
                </a:solidFill>
                <a:effectLst>
                  <a:glow rad="266700">
                    <a:schemeClr val="tx1">
                      <a:alpha val="89000"/>
                    </a:schemeClr>
                  </a:glow>
                </a:effectLst>
                <a:latin typeface="Arial" charset="0"/>
                <a:ea typeface="ＭＳ Ｐゴシック" charset="0"/>
              </a:rPr>
              <a:t> </a:t>
            </a:r>
            <a:endParaRPr lang="en-US" sz="6000" b="1" dirty="0">
              <a:solidFill>
                <a:srgbClr val="FFFFFF"/>
              </a:solidFill>
              <a:effectLst>
                <a:glow rad="266700">
                  <a:schemeClr val="tx1">
                    <a:alpha val="89000"/>
                  </a:schemeClr>
                </a:glow>
              </a:effectLst>
              <a:latin typeface="Arial" charset="0"/>
              <a:ea typeface="ＭＳ Ｐゴシック" charset="0"/>
            </a:endParaRPr>
          </a:p>
        </p:txBody>
      </p:sp>
      <p:sp>
        <p:nvSpPr>
          <p:cNvPr id="382978" name="Text Box 5"/>
          <p:cNvSpPr txBox="1">
            <a:spLocks noChangeArrowheads="1"/>
          </p:cNvSpPr>
          <p:nvPr/>
        </p:nvSpPr>
        <p:spPr bwMode="auto">
          <a:xfrm>
            <a:off x="8410329" y="44629"/>
            <a:ext cx="69810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fontAlgn="base">
              <a:spcBef>
                <a:spcPct val="0"/>
              </a:spcBef>
              <a:spcAft>
                <a:spcPct val="0"/>
              </a:spcAft>
              <a:defRPr/>
            </a:pPr>
            <a:r>
              <a:rPr lang="en-US" b="1" dirty="0" smtClean="0">
                <a:solidFill>
                  <a:srgbClr val="FFFFFF"/>
                </a:solidFill>
                <a:effectLst>
                  <a:glow rad="266700">
                    <a:srgbClr val="000000">
                      <a:alpha val="89000"/>
                    </a:srgbClr>
                  </a:glow>
                </a:effectLst>
              </a:rPr>
              <a:t>103</a:t>
            </a:r>
          </a:p>
        </p:txBody>
      </p:sp>
      <p:sp>
        <p:nvSpPr>
          <p:cNvPr id="5" name="Subtitle 2"/>
          <p:cNvSpPr txBox="1">
            <a:spLocks/>
          </p:cNvSpPr>
          <p:nvPr/>
        </p:nvSpPr>
        <p:spPr bwMode="auto">
          <a:xfrm>
            <a:off x="-36513" y="4765210"/>
            <a:ext cx="9288463" cy="209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2" tIns="45702" rIns="91402" bIns="45702" numCol="1" anchor="b"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algn="ctr" defTabSz="457011">
              <a:lnSpc>
                <a:spcPct val="80000"/>
              </a:lnSpc>
              <a:buFont typeface="Wingdings" charset="0"/>
              <a:buNone/>
            </a:pPr>
            <a:r>
              <a:rPr lang="en-US" b="1" smtClean="0">
                <a:solidFill>
                  <a:srgbClr val="FFFFFF"/>
                </a:solidFill>
                <a:latin typeface="Arial" charset="0"/>
              </a:rPr>
              <a:t>Dr Rick Griffith</a:t>
            </a:r>
            <a:endParaRPr lang="en-US" sz="2400" b="1">
              <a:solidFill>
                <a:srgbClr val="FFFFFF"/>
              </a:solidFill>
              <a:latin typeface="Arial" charset="0"/>
            </a:endParaRPr>
          </a:p>
          <a:p>
            <a:pPr algn="ctr" defTabSz="457011">
              <a:lnSpc>
                <a:spcPct val="80000"/>
              </a:lnSpc>
              <a:buFont typeface="Wingdings" charset="0"/>
              <a:buNone/>
            </a:pPr>
            <a:r>
              <a:rPr lang="en-US" sz="2400" b="1">
                <a:solidFill>
                  <a:srgbClr val="FFFFFF"/>
                </a:solidFill>
                <a:latin typeface="Arial" charset="0"/>
              </a:rPr>
              <a:t>Singapore Bible College</a:t>
            </a:r>
          </a:p>
          <a:p>
            <a:pPr algn="ctr" defTabSz="457011">
              <a:lnSpc>
                <a:spcPct val="80000"/>
              </a:lnSpc>
              <a:buFont typeface="Wingdings" charset="0"/>
              <a:buNone/>
            </a:pPr>
            <a:r>
              <a:rPr lang="en-US" sz="2400">
                <a:solidFill>
                  <a:srgbClr val="FFFFFF"/>
                </a:solidFill>
                <a:latin typeface="Arial" charset="0"/>
              </a:rPr>
              <a:t>Biblestudydownloads.com</a:t>
            </a:r>
          </a:p>
        </p:txBody>
      </p:sp>
    </p:spTree>
    <p:extLst>
      <p:ext uri="{BB962C8B-B14F-4D97-AF65-F5344CB8AC3E}">
        <p14:creationId xmlns:p14="http://schemas.microsoft.com/office/powerpoint/2010/main" val="2092808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3" y="76202"/>
            <a:ext cx="646254"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024"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1"/>
            <a:ext cx="2338387"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24"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defTabSz="914024"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24"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defTabSz="914024"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24"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defTabSz="914024"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24"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defTabSz="914024"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1"/>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2" tIns="45702" rIns="91402" bIns="45702" anchor="ctr"/>
          <a:lstStyle/>
          <a:p>
            <a:pPr defTabSz="914024"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2" tIns="45702" rIns="91402" bIns="45702" anchor="ctr"/>
          <a:lstStyle/>
          <a:p>
            <a:pPr defTabSz="914024"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257035" name="AutoShape 11"/>
          <p:cNvSpPr>
            <a:spLocks noChangeArrowheads="1"/>
          </p:cNvSpPr>
          <p:nvPr/>
        </p:nvSpPr>
        <p:spPr bwMode="auto">
          <a:xfrm rot="-7065457">
            <a:off x="3200400" y="2133601"/>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2" tIns="45702" rIns="91402" bIns="45702" anchor="ctr"/>
          <a:lstStyle/>
          <a:p>
            <a:pPr defTabSz="914024"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279563" name="Text Box 13"/>
          <p:cNvSpPr txBox="1">
            <a:spLocks noChangeArrowheads="1"/>
          </p:cNvSpPr>
          <p:nvPr/>
        </p:nvSpPr>
        <p:spPr bwMode="auto">
          <a:xfrm>
            <a:off x="8578850" y="3"/>
            <a:ext cx="492366"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024"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187121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517896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p:cNvSpPr>
            <a:spLocks noGrp="1" noChangeArrowheads="1"/>
          </p:cNvSpPr>
          <p:nvPr>
            <p:ph type="ctrTitle"/>
          </p:nvPr>
        </p:nvSpPr>
        <p:spPr>
          <a:xfrm>
            <a:off x="0" y="6172200"/>
            <a:ext cx="9144000" cy="685800"/>
          </a:xfrm>
        </p:spPr>
        <p:txBody>
          <a:bodyPr/>
          <a:lstStyle/>
          <a:p>
            <a:pPr eaLnBrk="1" hangingPunct="1"/>
            <a:r>
              <a:rPr lang="en-US" sz="3200" b="1">
                <a:solidFill>
                  <a:srgbClr val="FFFFFF"/>
                </a:solidFill>
                <a:latin typeface="Arial" charset="0"/>
                <a:ea typeface="ＭＳ Ｐゴシック" charset="0"/>
              </a:rPr>
              <a:t>Bible Study link at biblestudydownloads.com</a:t>
            </a:r>
            <a:endParaRPr lang="en-US" sz="1100" b="1">
              <a:solidFill>
                <a:srgbClr val="FFFFFF"/>
              </a:solidFill>
              <a:latin typeface="Arial" charset="0"/>
              <a:ea typeface="ＭＳ Ｐゴシック" charset="0"/>
            </a:endParaRPr>
          </a:p>
        </p:txBody>
      </p:sp>
      <p:pic>
        <p:nvPicPr>
          <p:cNvPr id="114690"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792163"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MS Gothic" charset="0"/>
                <a:cs typeface="MS Gothic" charset="0"/>
              </a:defRPr>
            </a:lvl1pPr>
            <a:lvl2pPr marL="742950" indent="-285750">
              <a:defRPr sz="2400">
                <a:solidFill>
                  <a:schemeClr val="tx1"/>
                </a:solidFill>
                <a:latin typeface="Times New Roman" charset="0"/>
                <a:ea typeface="MS Gothic" charset="0"/>
                <a:cs typeface="MS Gothic" charset="0"/>
              </a:defRPr>
            </a:lvl2pPr>
            <a:lvl3pPr marL="1143000" indent="-228600">
              <a:defRPr sz="2400">
                <a:solidFill>
                  <a:schemeClr val="tx1"/>
                </a:solidFill>
                <a:latin typeface="Times New Roman" charset="0"/>
                <a:ea typeface="MS Gothic" charset="0"/>
                <a:cs typeface="MS Gothic" charset="0"/>
              </a:defRPr>
            </a:lvl3pPr>
            <a:lvl4pPr marL="1600200" indent="-228600">
              <a:defRPr sz="2400">
                <a:solidFill>
                  <a:schemeClr val="tx1"/>
                </a:solidFill>
                <a:latin typeface="Times New Roman" charset="0"/>
                <a:ea typeface="MS Gothic" charset="0"/>
                <a:cs typeface="MS Gothic" charset="0"/>
              </a:defRPr>
            </a:lvl4pPr>
            <a:lvl5pPr marL="2057400" indent="-228600">
              <a:defRPr sz="2400">
                <a:solidFill>
                  <a:schemeClr val="tx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tx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tx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tx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tx1"/>
                </a:solidFill>
                <a:latin typeface="Times New Roman" charset="0"/>
                <a:ea typeface="MS Gothic" charset="0"/>
                <a:cs typeface="MS Gothic" charset="0"/>
              </a:defRPr>
            </a:lvl9pPr>
          </a:lstStyle>
          <a:p>
            <a:pPr algn="ctr" defTabSz="914400"/>
            <a:r>
              <a:rPr lang="zh-CN" altLang="en-US" sz="4000" b="1">
                <a:solidFill>
                  <a:srgbClr val="FFFFFF"/>
                </a:solidFill>
                <a:latin typeface="Arial" charset="0"/>
                <a:ea typeface="SimSun" charset="0"/>
                <a:cs typeface="SimSun" charset="0"/>
              </a:rPr>
              <a:t>免费获取此讲解</a:t>
            </a:r>
            <a:r>
              <a:rPr lang="en-US" altLang="zh-CN" sz="4000" b="1">
                <a:solidFill>
                  <a:srgbClr val="FFFFFF"/>
                </a:solidFill>
                <a:latin typeface="Arial" charset="0"/>
                <a:ea typeface="SimSun" charset="0"/>
                <a:cs typeface="SimSun" charset="0"/>
              </a:rPr>
              <a:t>!</a:t>
            </a:r>
            <a:endParaRPr lang="en-US" sz="1400" b="1">
              <a:solidFill>
                <a:srgbClr val="FFFFFF"/>
              </a:solidFill>
              <a:latin typeface="Arial" charset="0"/>
              <a:ea typeface="SimSun" charset="0"/>
              <a:cs typeface="SimSun" charset="0"/>
            </a:endParaRPr>
          </a:p>
        </p:txBody>
      </p:sp>
      <p:sp>
        <p:nvSpPr>
          <p:cNvPr id="114692" name="Rectangle 1026"/>
          <p:cNvSpPr>
            <a:spLocks noChangeArrowheads="1"/>
          </p:cNvSpPr>
          <p:nvPr/>
        </p:nvSpPr>
        <p:spPr bwMode="auto">
          <a:xfrm>
            <a:off x="0" y="6172200"/>
            <a:ext cx="9144000"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r>
              <a:rPr lang="zh-CN" altLang="en-US" sz="3200" b="1">
                <a:solidFill>
                  <a:srgbClr val="FFFFFF"/>
                </a:solidFill>
                <a:latin typeface="Arial" charset="0"/>
                <a:ea typeface="ＭＳ Ｐゴシック" charset="0"/>
                <a:cs typeface="SimSun" charset="0"/>
              </a:rPr>
              <a:t>圣经学习链接地址 </a:t>
            </a:r>
            <a:r>
              <a:rPr lang="en-US" altLang="ja-JP" sz="3200" b="1">
                <a:solidFill>
                  <a:srgbClr val="FFFFFF"/>
                </a:solidFill>
                <a:latin typeface="Arial" charset="0"/>
                <a:ea typeface="ＭＳ Ｐゴシック" charset="0"/>
                <a:cs typeface="SimSun" charset="0"/>
              </a:rPr>
              <a:t>biblestudydownloads.com</a:t>
            </a:r>
            <a:endParaRPr lang="en-US" sz="1100" b="1">
              <a:solidFill>
                <a:srgbClr val="FFFFFF"/>
              </a:solidFill>
              <a:latin typeface="Arial" charset="0"/>
              <a:ea typeface="ＭＳ Ｐゴシック" charset="0"/>
              <a:cs typeface="SimSun" charset="0"/>
            </a:endParaRPr>
          </a:p>
        </p:txBody>
      </p:sp>
      <p:pic>
        <p:nvPicPr>
          <p:cNvPr id="114693"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026"/>
          <p:cNvSpPr txBox="1">
            <a:spLocks noChangeArrowheads="1"/>
          </p:cNvSpPr>
          <p:nvPr/>
        </p:nvSpPr>
        <p:spPr bwMode="auto">
          <a:xfrm>
            <a:off x="0" y="0"/>
            <a:ext cx="9144000"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MS Gothic" charset="0"/>
                <a:cs typeface="MS Gothic" charset="0"/>
              </a:defRPr>
            </a:lvl1pPr>
            <a:lvl2pPr marL="742950" indent="-285750">
              <a:defRPr sz="2400">
                <a:solidFill>
                  <a:schemeClr val="tx1"/>
                </a:solidFill>
                <a:latin typeface="Times New Roman" charset="0"/>
                <a:ea typeface="MS Gothic" charset="0"/>
                <a:cs typeface="MS Gothic" charset="0"/>
              </a:defRPr>
            </a:lvl2pPr>
            <a:lvl3pPr marL="1143000" indent="-228600">
              <a:defRPr sz="2400">
                <a:solidFill>
                  <a:schemeClr val="tx1"/>
                </a:solidFill>
                <a:latin typeface="Times New Roman" charset="0"/>
                <a:ea typeface="MS Gothic" charset="0"/>
                <a:cs typeface="MS Gothic" charset="0"/>
              </a:defRPr>
            </a:lvl3pPr>
            <a:lvl4pPr marL="1600200" indent="-228600">
              <a:defRPr sz="2400">
                <a:solidFill>
                  <a:schemeClr val="tx1"/>
                </a:solidFill>
                <a:latin typeface="Times New Roman" charset="0"/>
                <a:ea typeface="MS Gothic" charset="0"/>
                <a:cs typeface="MS Gothic" charset="0"/>
              </a:defRPr>
            </a:lvl4pPr>
            <a:lvl5pPr marL="2057400" indent="-228600">
              <a:defRPr sz="2400">
                <a:solidFill>
                  <a:schemeClr val="tx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tx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tx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tx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tx1"/>
                </a:solidFill>
                <a:latin typeface="Times New Roman" charset="0"/>
                <a:ea typeface="MS Gothic" charset="0"/>
                <a:cs typeface="MS Gothic" charset="0"/>
              </a:defRPr>
            </a:lvl9pPr>
          </a:lstStyle>
          <a:p>
            <a:pPr algn="ctr" defTabSz="914400"/>
            <a:r>
              <a:rPr lang="zh-CN" altLang="en-US" sz="4000" b="1" dirty="0">
                <a:solidFill>
                  <a:srgbClr val="FFFFFF"/>
                </a:solidFill>
                <a:latin typeface="Arial" charset="0"/>
                <a:ea typeface="SimSun" charset="0"/>
              </a:rPr>
              <a:t>免费获得该讲解</a:t>
            </a:r>
            <a:r>
              <a:rPr lang="en-US" altLang="ja-JP" sz="4000" b="1" dirty="0">
                <a:solidFill>
                  <a:srgbClr val="FFFFFF"/>
                </a:solidFill>
                <a:latin typeface="Arial" charset="0"/>
                <a:ea typeface="Arial" charset="0"/>
                <a:cs typeface="Arial" charset="0"/>
              </a:rPr>
              <a:t>!</a:t>
            </a:r>
            <a:endParaRPr lang="en-US" sz="1400" b="1" dirty="0">
              <a:solidFill>
                <a:srgbClr val="FFFFFF"/>
              </a:solidFill>
              <a:latin typeface="Arial" charset="0"/>
              <a:ea typeface="Arial" charset="0"/>
              <a:cs typeface="Arial" charset="0"/>
            </a:endParaRPr>
          </a:p>
        </p:txBody>
      </p:sp>
      <p:sp>
        <p:nvSpPr>
          <p:cNvPr id="195593" name="Text Box 9"/>
          <p:cNvSpPr txBox="1">
            <a:spLocks noChangeArrowheads="1"/>
          </p:cNvSpPr>
          <p:nvPr/>
        </p:nvSpPr>
        <p:spPr bwMode="auto">
          <a:xfrm>
            <a:off x="596900" y="2133600"/>
            <a:ext cx="7912100" cy="3292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MS Gothic" charset="0"/>
                <a:cs typeface="MS Gothic" charset="0"/>
              </a:defRPr>
            </a:lvl1pPr>
            <a:lvl2pPr marL="742950" indent="-285750">
              <a:defRPr sz="2400">
                <a:solidFill>
                  <a:schemeClr val="tx1"/>
                </a:solidFill>
                <a:latin typeface="Times New Roman" charset="0"/>
                <a:ea typeface="MS Gothic" charset="0"/>
                <a:cs typeface="MS Gothic" charset="0"/>
              </a:defRPr>
            </a:lvl2pPr>
            <a:lvl3pPr marL="1143000" indent="-228600">
              <a:defRPr sz="2400">
                <a:solidFill>
                  <a:schemeClr val="tx1"/>
                </a:solidFill>
                <a:latin typeface="Times New Roman" charset="0"/>
                <a:ea typeface="MS Gothic" charset="0"/>
                <a:cs typeface="MS Gothic" charset="0"/>
              </a:defRPr>
            </a:lvl3pPr>
            <a:lvl4pPr marL="1600200" indent="-228600">
              <a:defRPr sz="2400">
                <a:solidFill>
                  <a:schemeClr val="tx1"/>
                </a:solidFill>
                <a:latin typeface="Times New Roman" charset="0"/>
                <a:ea typeface="MS Gothic" charset="0"/>
                <a:cs typeface="MS Gothic" charset="0"/>
              </a:defRPr>
            </a:lvl4pPr>
            <a:lvl5pPr marL="2057400" indent="-228600">
              <a:defRPr sz="2400">
                <a:solidFill>
                  <a:schemeClr val="tx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tx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tx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tx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tx1"/>
                </a:solidFill>
                <a:latin typeface="Times New Roman" charset="0"/>
                <a:ea typeface="MS Gothic" charset="0"/>
                <a:cs typeface="MS Gothic" charset="0"/>
              </a:defRPr>
            </a:lvl9pPr>
          </a:lstStyle>
          <a:p>
            <a:pPr algn="ctr" defTabSz="457011">
              <a:spcBef>
                <a:spcPct val="50000"/>
              </a:spcBef>
            </a:pPr>
            <a:r>
              <a:rPr lang="zh-CN" altLang="en-US" sz="10500" b="1">
                <a:solidFill>
                  <a:srgbClr val="FFFFFF"/>
                </a:solidFill>
                <a:latin typeface="Arial" charset="0"/>
                <a:ea typeface="SimSun" charset="0"/>
                <a:cs typeface="SimSun" charset="0"/>
              </a:rPr>
              <a:t>圣经学习</a:t>
            </a:r>
            <a:br>
              <a:rPr lang="zh-CN" altLang="en-US" sz="10500" b="1">
                <a:solidFill>
                  <a:srgbClr val="FFFFFF"/>
                </a:solidFill>
                <a:latin typeface="Arial" charset="0"/>
                <a:ea typeface="SimSun" charset="0"/>
                <a:cs typeface="SimSun" charset="0"/>
              </a:rPr>
            </a:br>
            <a:r>
              <a:rPr lang="zh-CN" altLang="en-US" sz="10500" b="1">
                <a:solidFill>
                  <a:srgbClr val="FFFFFF"/>
                </a:solidFill>
                <a:latin typeface="Arial" charset="0"/>
                <a:ea typeface="SimSun" charset="0"/>
                <a:cs typeface="SimSun" charset="0"/>
              </a:rPr>
              <a:t>下载</a:t>
            </a:r>
          </a:p>
        </p:txBody>
      </p:sp>
    </p:spTree>
    <p:extLst>
      <p:ext uri="{BB962C8B-B14F-4D97-AF65-F5344CB8AC3E}">
        <p14:creationId xmlns:p14="http://schemas.microsoft.com/office/powerpoint/2010/main" val="837768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p:cNvSpPr>
            <a:spLocks noGrp="1" noChangeArrowheads="1"/>
          </p:cNvSpPr>
          <p:nvPr>
            <p:ph type="title" idx="4294967295"/>
          </p:nvPr>
        </p:nvSpPr>
        <p:spPr>
          <a:xfrm>
            <a:off x="0" y="0"/>
            <a:ext cx="9144000" cy="1219200"/>
          </a:xfrm>
          <a:solidFill>
            <a:schemeClr val="tx2"/>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zh-CN" altLang="en-US" sz="2800" i="1">
                <a:solidFill>
                  <a:srgbClr val="FFFFFF"/>
                </a:solidFill>
                <a:latin typeface="Papyrus" panose="03070502060502030205" pitchFamily="66" charset="0"/>
                <a:ea typeface="SimSun" panose="02010600030101010101" pitchFamily="2" charset="-122"/>
              </a:rPr>
              <a:t>路加福音</a:t>
            </a:r>
            <a:r>
              <a:rPr lang="en-US" altLang="zh-CN" sz="2800" i="1">
                <a:solidFill>
                  <a:srgbClr val="FFFFFF"/>
                </a:solidFill>
                <a:latin typeface="Papyrus" panose="03070502060502030205" pitchFamily="66" charset="0"/>
                <a:ea typeface="SimSun" panose="02010600030101010101" pitchFamily="2" charset="-122"/>
              </a:rPr>
              <a:t> 7:36-50</a:t>
            </a:r>
            <a:br>
              <a:rPr lang="en-US" altLang="zh-CN" sz="2800" i="1">
                <a:solidFill>
                  <a:srgbClr val="FFFFFF"/>
                </a:solidFill>
                <a:latin typeface="Papyrus" panose="03070502060502030205" pitchFamily="66" charset="0"/>
                <a:ea typeface="SimSun" panose="02010600030101010101" pitchFamily="2" charset="-122"/>
              </a:rPr>
            </a:br>
            <a:r>
              <a:rPr lang="zh-CN" altLang="en-US" sz="2800" i="1">
                <a:solidFill>
                  <a:srgbClr val="FFFFFF"/>
                </a:solidFill>
                <a:latin typeface="Papyrus" panose="03070502060502030205" pitchFamily="66" charset="0"/>
                <a:ea typeface="SimSun" panose="02010600030101010101" pitchFamily="2" charset="-122"/>
              </a:rPr>
              <a:t>耶稣与罪恶深</a:t>
            </a:r>
            <a:r>
              <a:rPr lang="zh-CN" altLang="en-US" sz="2800" i="1">
                <a:solidFill>
                  <a:schemeClr val="bg1"/>
                </a:solidFill>
                <a:ea typeface="SimSun" panose="02010600030101010101" pitchFamily="2" charset="-122"/>
              </a:rPr>
              <a:t>重的女人</a:t>
            </a:r>
            <a:endParaRPr lang="en-US" altLang="zh-CN" sz="3600" i="1">
              <a:solidFill>
                <a:srgbClr val="FFFFFF"/>
              </a:solidFill>
              <a:latin typeface="Papyrus" panose="03070502060502030205" pitchFamily="66" charset="0"/>
              <a:ea typeface="SimSun" panose="02010600030101010101" pitchFamily="2" charset="-122"/>
            </a:endParaRPr>
          </a:p>
        </p:txBody>
      </p:sp>
    </p:spTree>
    <p:extLst>
      <p:ext uri="{BB962C8B-B14F-4D97-AF65-F5344CB8AC3E}">
        <p14:creationId xmlns:p14="http://schemas.microsoft.com/office/powerpoint/2010/main" val="1061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96"/>
            <a:ext cx="9144000" cy="460221"/>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nchor="ctr">
            <a:spAutoFit/>
          </a:bodyPr>
          <a:lstStyle/>
          <a:p>
            <a:pPr defTabSz="914024" eaLnBrk="0" fontAlgn="base" hangingPunct="0">
              <a:spcBef>
                <a:spcPct val="0"/>
              </a:spcBef>
              <a:spcAft>
                <a:spcPct val="0"/>
              </a:spcAft>
              <a:defRPr/>
            </a:pPr>
            <a:endParaRPr lang="en-US" sz="2400">
              <a:solidFill>
                <a:srgbClr val="000000"/>
              </a:solidFill>
              <a:latin typeface="Arial"/>
              <a:ea typeface="ＭＳ Ｐゴシック"/>
              <a:cs typeface="ＭＳ Ｐゴシック" charset="0"/>
            </a:endParaRPr>
          </a:p>
        </p:txBody>
      </p:sp>
      <p:sp>
        <p:nvSpPr>
          <p:cNvPr id="179203" name="Text Box 3"/>
          <p:cNvSpPr txBox="1">
            <a:spLocks noChangeArrowheads="1"/>
          </p:cNvSpPr>
          <p:nvPr/>
        </p:nvSpPr>
        <p:spPr bwMode="auto">
          <a:xfrm>
            <a:off x="0" y="1006475"/>
            <a:ext cx="9144000" cy="590064"/>
          </a:xfrm>
          <a:prstGeom prst="rect">
            <a:avLst/>
          </a:prstGeom>
          <a:solidFill>
            <a:srgbClr val="CCCCFF">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spAutoFit/>
          </a:bodyPr>
          <a:lstStyle/>
          <a:p>
            <a:pPr algn="ctr" defTabSz="914024" fontAlgn="base">
              <a:spcBef>
                <a:spcPct val="0"/>
              </a:spcBef>
              <a:spcAft>
                <a:spcPct val="0"/>
              </a:spcAft>
              <a:defRPr/>
            </a:pPr>
            <a:r>
              <a:rPr lang="zh-CN" altLang="en-US" sz="3200" b="1">
                <a:solidFill>
                  <a:srgbClr val="000000"/>
                </a:solidFill>
                <a:latin typeface="Arial"/>
                <a:ea typeface="SimSun" charset="0"/>
                <a:cs typeface="SimSun" charset="0"/>
              </a:rPr>
              <a:t>为四福音共有</a:t>
            </a:r>
            <a:r>
              <a:rPr lang="en-US" altLang="zh-CN" sz="3200" b="1">
                <a:solidFill>
                  <a:srgbClr val="000000"/>
                </a:solidFill>
                <a:latin typeface="Lucida Sans Unicode" charset="0"/>
                <a:ea typeface="SimSun" charset="0"/>
                <a:cs typeface="SimSun" charset="0"/>
              </a:rPr>
              <a:t>:</a:t>
            </a:r>
          </a:p>
        </p:txBody>
      </p:sp>
      <p:sp>
        <p:nvSpPr>
          <p:cNvPr id="179204" name="Rectangle 4"/>
          <p:cNvSpPr>
            <a:spLocks noGrp="1" noChangeArrowheads="1"/>
          </p:cNvSpPr>
          <p:nvPr>
            <p:ph type="title"/>
          </p:nvPr>
        </p:nvSpPr>
        <p:spPr>
          <a:xfrm>
            <a:off x="0" y="238124"/>
            <a:ext cx="7620000" cy="590064"/>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ヒラギノ角ゴ ProN W3" charset="-128"/>
              </a:rPr>
              <a:t>耶</a:t>
            </a:r>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华文细黑" charset="-122"/>
              </a:rPr>
              <a:t>稣</a:t>
            </a:r>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ヒラギノ角ゴ ProN W3" charset="-128"/>
              </a:rPr>
              <a:t>受膏</a:t>
            </a:r>
            <a:endParaRPr lang="en-US" altLang="zh-CN" sz="3200" b="1">
              <a:solidFill>
                <a:schemeClr val="tx1"/>
              </a:solidFill>
              <a:latin typeface="Lucida Sans Unicode" panose="020B0602030504020204" pitchFamily="34" charset="0"/>
            </a:endParaRPr>
          </a:p>
        </p:txBody>
      </p:sp>
      <p:sp>
        <p:nvSpPr>
          <p:cNvPr id="179205" name="Text Box 5"/>
          <p:cNvSpPr txBox="1">
            <a:spLocks noChangeArrowheads="1"/>
          </p:cNvSpPr>
          <p:nvPr/>
        </p:nvSpPr>
        <p:spPr bwMode="auto">
          <a:xfrm>
            <a:off x="288925" y="2214570"/>
            <a:ext cx="8397875" cy="357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由未经宣布的妇女进行访问</a:t>
            </a:r>
          </a:p>
          <a:p>
            <a:pPr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用她的眼泪涂膏耶稣的脚</a:t>
            </a:r>
            <a:endParaRPr lang="en-US" altLang="zh-CN" sz="3200" b="1">
              <a:solidFill>
                <a:srgbClr val="000000"/>
              </a:solidFill>
              <a:latin typeface="Lucida Sans Unicode" panose="020B0602030504020204" pitchFamily="34" charset="0"/>
              <a:ea typeface="SimSun" panose="02010600030101010101" pitchFamily="2" charset="-122"/>
            </a:endParaRPr>
          </a:p>
          <a:p>
            <a:pPr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用她的头发去擦耶稣的脚</a:t>
            </a:r>
            <a:endParaRPr lang="en-US" altLang="zh-CN" sz="3200" b="1">
              <a:solidFill>
                <a:srgbClr val="000000"/>
              </a:solidFill>
              <a:latin typeface="Lucida Sans Unicode" panose="020B0602030504020204" pitchFamily="34" charset="0"/>
              <a:ea typeface="SimSun" panose="02010600030101010101" pitchFamily="2" charset="-122"/>
            </a:endParaRPr>
          </a:p>
          <a:p>
            <a:pPr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门徒</a:t>
            </a:r>
            <a:r>
              <a:rPr lang="en-US" altLang="zh-CN" sz="3200" b="1">
                <a:solidFill>
                  <a:srgbClr val="000000"/>
                </a:solidFill>
                <a:ea typeface="SimSun" panose="02010600030101010101" pitchFamily="2" charset="-122"/>
              </a:rPr>
              <a:t>/</a:t>
            </a:r>
            <a:r>
              <a:rPr lang="zh-CN" altLang="en-US" sz="3200" b="1">
                <a:solidFill>
                  <a:srgbClr val="000000"/>
                </a:solidFill>
                <a:ea typeface="SimSun" panose="02010600030101010101" pitchFamily="2" charset="-122"/>
              </a:rPr>
              <a:t>犹大抱怨太浪费</a:t>
            </a:r>
            <a:endParaRPr lang="en-US" altLang="zh-CN" sz="3200" b="1">
              <a:solidFill>
                <a:srgbClr val="000000"/>
              </a:solidFill>
              <a:latin typeface="Lucida Sans Unicode" panose="020B0602030504020204" pitchFamily="34" charset="0"/>
              <a:ea typeface="SimSun" panose="02010600030101010101" pitchFamily="2" charset="-122"/>
            </a:endParaRPr>
          </a:p>
          <a:p>
            <a:pPr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耶稣指责的门徒</a:t>
            </a:r>
            <a:endParaRPr lang="en-US" altLang="zh-CN" sz="3200" b="1">
              <a:solidFill>
                <a:srgbClr val="000000"/>
              </a:solidFill>
              <a:latin typeface="Lucida Sans Unicode" panose="020B0602030504020204" pitchFamily="34" charset="0"/>
              <a:ea typeface="SimSun" panose="02010600030101010101" pitchFamily="2" charset="-122"/>
            </a:endParaRPr>
          </a:p>
          <a:p>
            <a:pPr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在一个名为西蒙的家</a:t>
            </a:r>
            <a:endParaRPr lang="en-US" altLang="zh-CN" sz="3200" b="1">
              <a:solidFill>
                <a:srgbClr val="000000"/>
              </a:solidFill>
              <a:latin typeface="Lucida Sans Unicode" panose="020B0602030504020204" pitchFamily="34" charset="0"/>
              <a:ea typeface="SimSun" panose="02010600030101010101" pitchFamily="2" charset="-122"/>
            </a:endParaRPr>
          </a:p>
          <a:p>
            <a:pPr algn="just" defTabSz="914024" eaLnBrk="0" fontAlgn="base" hangingPunct="0">
              <a:spcBef>
                <a:spcPct val="0"/>
              </a:spcBef>
              <a:spcAft>
                <a:spcPct val="0"/>
              </a:spcAft>
              <a:buFont typeface="Arial" panose="020B0604020202020204" pitchFamily="34" charset="0"/>
              <a:buAutoNum type="arabicPeriod"/>
            </a:pPr>
            <a:r>
              <a:rPr lang="zh-CN" altLang="en-US" sz="3200" b="1">
                <a:solidFill>
                  <a:srgbClr val="000000"/>
                </a:solidFill>
                <a:ea typeface="SimSun" panose="02010600030101010101" pitchFamily="2" charset="-122"/>
              </a:rPr>
              <a:t>雪花石膏罐子 </a:t>
            </a:r>
            <a:r>
              <a:rPr lang="en-US" altLang="zh-CN" sz="3200" b="1">
                <a:solidFill>
                  <a:srgbClr val="000000"/>
                </a:solidFill>
                <a:ea typeface="SimSun" panose="02010600030101010101" pitchFamily="2" charset="-122"/>
              </a:rPr>
              <a:t>(</a:t>
            </a:r>
            <a:r>
              <a:rPr lang="zh-CN" altLang="en-US" sz="3200" b="1">
                <a:solidFill>
                  <a:srgbClr val="000000"/>
                </a:solidFill>
                <a:ea typeface="SimSun" panose="02010600030101010101" pitchFamily="2" charset="-122"/>
              </a:rPr>
              <a:t>除约翰之外</a:t>
            </a:r>
            <a:r>
              <a:rPr lang="en-US" altLang="zh-CN" sz="3200" b="1">
                <a:solidFill>
                  <a:srgbClr val="000000"/>
                </a:solidFill>
                <a:ea typeface="SimSun" panose="02010600030101010101" pitchFamily="2" charset="-122"/>
              </a:rPr>
              <a:t>)</a:t>
            </a:r>
            <a:endParaRPr lang="en-US" altLang="zh-CN" sz="3200" b="1">
              <a:solidFill>
                <a:srgbClr val="000000"/>
              </a:solidFill>
              <a:latin typeface="Lucida Sans Unicode" panose="020B0602030504020204" pitchFamily="34" charset="0"/>
              <a:ea typeface="SimSun" panose="02010600030101010101" pitchFamily="2" charset="-122"/>
            </a:endParaRPr>
          </a:p>
        </p:txBody>
      </p:sp>
      <p:pic>
        <p:nvPicPr>
          <p:cNvPr id="485382" name="Picture 6" descr="PAM219"/>
          <p:cNvPicPr>
            <a:picLocks noChangeAspect="1" noChangeArrowheads="1"/>
          </p:cNvPicPr>
          <p:nvPr/>
        </p:nvPicPr>
        <p:blipFill>
          <a:blip r:embed="rId3">
            <a:extLst>
              <a:ext uri="{28A0092B-C50C-407E-A947-70E740481C1C}">
                <a14:useLocalDpi xmlns:a14="http://schemas.microsoft.com/office/drawing/2010/main" val="0"/>
              </a:ext>
            </a:extLst>
          </a:blip>
          <a:srcRect l="13818" t="8000" r="7790"/>
          <a:stretch>
            <a:fillRect/>
          </a:stretch>
        </p:blipFill>
        <p:spPr bwMode="auto">
          <a:xfrm>
            <a:off x="7593014" y="0"/>
            <a:ext cx="1550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363717"/>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265196"/>
            <a:ext cx="9144000" cy="460221"/>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nchor="ctr">
            <a:spAutoFit/>
          </a:bodyPr>
          <a:lstStyle/>
          <a:p>
            <a:pPr defTabSz="914024" eaLnBrk="0" fontAlgn="base" hangingPunct="0">
              <a:spcBef>
                <a:spcPct val="0"/>
              </a:spcBef>
              <a:spcAft>
                <a:spcPct val="0"/>
              </a:spcAft>
              <a:defRPr/>
            </a:pPr>
            <a:endParaRPr lang="en-US" sz="2400">
              <a:solidFill>
                <a:srgbClr val="000000"/>
              </a:solidFill>
              <a:latin typeface="Arial"/>
              <a:ea typeface="ＭＳ Ｐゴシック"/>
              <a:cs typeface="ＭＳ Ｐゴシック" charset="0"/>
            </a:endParaRPr>
          </a:p>
        </p:txBody>
      </p:sp>
      <p:sp>
        <p:nvSpPr>
          <p:cNvPr id="181251" name="Rectangle 3"/>
          <p:cNvSpPr>
            <a:spLocks noChangeArrowheads="1"/>
          </p:cNvSpPr>
          <p:nvPr/>
        </p:nvSpPr>
        <p:spPr bwMode="auto">
          <a:xfrm>
            <a:off x="1" y="5665871"/>
            <a:ext cx="184663" cy="460221"/>
          </a:xfrm>
          <a:prstGeom prst="rect">
            <a:avLst/>
          </a:prstGeom>
          <a:solidFill>
            <a:srgbClr val="FF33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defTabSz="914024" eaLnBrk="0" fontAlgn="base" hangingPunct="0">
              <a:spcBef>
                <a:spcPct val="0"/>
              </a:spcBef>
              <a:spcAft>
                <a:spcPct val="0"/>
              </a:spcAft>
              <a:defRPr/>
            </a:pPr>
            <a:endParaRPr lang="en-US" sz="2400">
              <a:solidFill>
                <a:srgbClr val="000000"/>
              </a:solidFill>
              <a:latin typeface="Arial"/>
              <a:ea typeface="ＭＳ Ｐゴシック"/>
              <a:cs typeface="ＭＳ Ｐゴシック" charset="0"/>
            </a:endParaRPr>
          </a:p>
        </p:txBody>
      </p:sp>
      <p:sp>
        <p:nvSpPr>
          <p:cNvPr id="181252" name="Rectangle 4"/>
          <p:cNvSpPr>
            <a:spLocks noChangeArrowheads="1"/>
          </p:cNvSpPr>
          <p:nvPr/>
        </p:nvSpPr>
        <p:spPr bwMode="auto">
          <a:xfrm>
            <a:off x="1" y="2922671"/>
            <a:ext cx="184663" cy="460221"/>
          </a:xfrm>
          <a:prstGeom prst="rect">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defTabSz="914024" eaLnBrk="0" fontAlgn="base" hangingPunct="0">
              <a:spcBef>
                <a:spcPct val="0"/>
              </a:spcBef>
              <a:spcAft>
                <a:spcPct val="0"/>
              </a:spcAft>
              <a:defRPr/>
            </a:pPr>
            <a:endParaRPr lang="en-US" sz="2400">
              <a:solidFill>
                <a:srgbClr val="000000"/>
              </a:solidFill>
              <a:latin typeface="Arial"/>
              <a:ea typeface="ＭＳ Ｐゴシック"/>
              <a:cs typeface="ＭＳ Ｐゴシック" charset="0"/>
            </a:endParaRPr>
          </a:p>
        </p:txBody>
      </p:sp>
      <p:sp>
        <p:nvSpPr>
          <p:cNvPr id="181253" name="Text Box 5"/>
          <p:cNvSpPr txBox="1">
            <a:spLocks noChangeArrowheads="1"/>
          </p:cNvSpPr>
          <p:nvPr/>
        </p:nvSpPr>
        <p:spPr bwMode="auto">
          <a:xfrm>
            <a:off x="0" y="990602"/>
            <a:ext cx="9144000" cy="5567388"/>
          </a:xfrm>
          <a:prstGeom prst="rect">
            <a:avLst/>
          </a:prstGeom>
          <a:solidFill>
            <a:srgbClr val="CCCCFF">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路加</a:t>
            </a:r>
            <a:r>
              <a:rPr lang="en-US" altLang="zh-CN" sz="2800" b="1">
                <a:solidFill>
                  <a:srgbClr val="000000"/>
                </a:solidFill>
                <a:latin typeface="Lucida Sans Unicode" panose="020B0602030504020204" pitchFamily="34" charset="0"/>
                <a:ea typeface="SimSun" panose="02010600030101010101" pitchFamily="2" charset="-122"/>
              </a:rPr>
              <a:t> 7:36-50</a:t>
            </a:r>
          </a:p>
          <a:p>
            <a:pPr defTabSz="914024" fontAlgn="base">
              <a:spcBef>
                <a:spcPct val="0"/>
              </a:spcBef>
              <a:spcAft>
                <a:spcPct val="0"/>
              </a:spcAft>
            </a:pP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早期</a:t>
            </a:r>
            <a:r>
              <a:rPr lang="zh-CN" altLang="en-US" b="1" smtClean="0">
                <a:solidFill>
                  <a:srgbClr val="000000"/>
                </a:solidFill>
                <a:ea typeface="SimSun" panose="02010600030101010101" pitchFamily="2" charset="-122"/>
              </a:rPr>
              <a:t>的</a:t>
            </a:r>
            <a:r>
              <a:rPr lang="zh-CN" altLang="en-US" sz="2800" b="1">
                <a:solidFill>
                  <a:srgbClr val="000000"/>
                </a:solidFill>
                <a:latin typeface="Lucida Sans Unicode" panose="020B0602030504020204" pitchFamily="34" charset="0"/>
                <a:ea typeface="SimSun" panose="02010600030101010101" pitchFamily="2" charset="-122"/>
              </a:rPr>
              <a:t>事奉</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哭泣</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en-US" altLang="zh-CN" sz="1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为崇拜</a:t>
            </a:r>
            <a:r>
              <a:rPr lang="en-US" altLang="zh-CN" sz="2800" b="1">
                <a:solidFill>
                  <a:srgbClr val="000000"/>
                </a:solidFill>
                <a:latin typeface="Lucida Sans Unicode" panose="020B0602030504020204" pitchFamily="34" charset="0"/>
                <a:ea typeface="SimSun" panose="02010600030101010101" pitchFamily="2" charset="-122"/>
              </a:rPr>
              <a:t>, </a:t>
            </a:r>
            <a:r>
              <a:rPr lang="zh-CN" altLang="en-US" sz="2800" b="1">
                <a:solidFill>
                  <a:srgbClr val="000000"/>
                </a:solidFill>
                <a:latin typeface="Lucida Sans Unicode" panose="020B0602030504020204" pitchFamily="34" charset="0"/>
                <a:ea typeface="SimSun" panose="02010600030101010101" pitchFamily="2" charset="-122"/>
              </a:rPr>
              <a:t>女人罪被赦免</a:t>
            </a:r>
          </a:p>
          <a:p>
            <a:pPr defTabSz="914024" fontAlgn="base">
              <a:spcBef>
                <a:spcPct val="0"/>
              </a:spcBef>
              <a:spcAft>
                <a:spcPct val="0"/>
              </a:spcAft>
            </a:pPr>
            <a:r>
              <a:rPr lang="en-US" altLang="zh-CN" sz="2800" b="1">
                <a:solidFill>
                  <a:srgbClr val="000000"/>
                </a:solidFill>
                <a:latin typeface="Lucida Sans Unicode" panose="020B0602030504020204" pitchFamily="34" charset="0"/>
                <a:ea typeface="SimSun" panose="02010600030101010101" pitchFamily="2" charset="-122"/>
              </a:rPr>
              <a:t>(</a:t>
            </a:r>
            <a:r>
              <a:rPr lang="zh-CN" altLang="en-US" sz="2800" b="1">
                <a:solidFill>
                  <a:srgbClr val="000000"/>
                </a:solidFill>
                <a:latin typeface="Lucida Sans Unicode" panose="020B0602030504020204" pitchFamily="34" charset="0"/>
                <a:ea typeface="SimSun" panose="02010600030101010101" pitchFamily="2" charset="-122"/>
              </a:rPr>
              <a:t>路加</a:t>
            </a:r>
            <a:r>
              <a:rPr lang="en-US" altLang="zh-CN" sz="2800" b="1">
                <a:solidFill>
                  <a:srgbClr val="000000"/>
                </a:solidFill>
                <a:latin typeface="Lucida Sans Unicode" panose="020B0602030504020204" pitchFamily="34" charset="0"/>
                <a:ea typeface="SimSun" panose="02010600030101010101" pitchFamily="2" charset="-122"/>
              </a:rPr>
              <a:t> 7:48)</a:t>
            </a:r>
          </a:p>
          <a:p>
            <a:pPr defTabSz="914024" fontAlgn="base">
              <a:spcBef>
                <a:spcPct val="0"/>
              </a:spcBef>
              <a:spcAft>
                <a:spcPct val="0"/>
              </a:spcAft>
            </a:pP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在法利賽人西门</a:t>
            </a:r>
            <a:r>
              <a:rPr lang="zh-CN" altLang="en-US" b="1" smtClean="0">
                <a:solidFill>
                  <a:srgbClr val="000000"/>
                </a:solidFill>
                <a:ea typeface="SimSun" panose="02010600030101010101" pitchFamily="2" charset="-122"/>
              </a:rPr>
              <a:t>的家</a:t>
            </a: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被无名的妓女受膏</a:t>
            </a:r>
          </a:p>
          <a:p>
            <a:pPr defTabSz="914024" fontAlgn="base">
              <a:spcBef>
                <a:spcPct val="0"/>
              </a:spcBef>
              <a:spcAft>
                <a:spcPct val="0"/>
              </a:spcAft>
            </a:pPr>
            <a:r>
              <a:rPr lang="en-US" altLang="zh-CN" sz="2800" b="1">
                <a:solidFill>
                  <a:srgbClr val="000000"/>
                </a:solidFill>
                <a:latin typeface="Lucida Sans Unicode" panose="020B0602030504020204" pitchFamily="34" charset="0"/>
                <a:ea typeface="SimSun" panose="02010600030101010101" pitchFamily="2" charset="-122"/>
              </a:rPr>
              <a:t>(</a:t>
            </a:r>
            <a:r>
              <a:rPr lang="zh-CN" altLang="en-US" sz="2800" b="1">
                <a:solidFill>
                  <a:srgbClr val="000000"/>
                </a:solidFill>
                <a:latin typeface="Lucida Sans Unicode" panose="020B0602030504020204" pitchFamily="34" charset="0"/>
                <a:ea typeface="SimSun" panose="02010600030101010101" pitchFamily="2" charset="-122"/>
              </a:rPr>
              <a:t>路加</a:t>
            </a:r>
            <a:r>
              <a:rPr lang="en-US" altLang="zh-CN" sz="2800" b="1">
                <a:solidFill>
                  <a:srgbClr val="000000"/>
                </a:solidFill>
                <a:latin typeface="Lucida Sans Unicode" panose="020B0602030504020204" pitchFamily="34" charset="0"/>
                <a:ea typeface="SimSun" panose="02010600030101010101" pitchFamily="2" charset="-122"/>
              </a:rPr>
              <a:t> 7:40)</a:t>
            </a:r>
            <a:endParaRPr lang="zh-CN" altLang="en-US" sz="2800" b="1">
              <a:solidFill>
                <a:srgbClr val="000000"/>
              </a:solidFill>
              <a:latin typeface="Lucida Sans Unicode" panose="020B0602030504020204" pitchFamily="34" charset="0"/>
              <a:ea typeface="SimSun" panose="02010600030101010101" pitchFamily="2" charset="-122"/>
            </a:endParaRPr>
          </a:p>
        </p:txBody>
      </p:sp>
      <p:sp>
        <p:nvSpPr>
          <p:cNvPr id="181254" name="Text Box 6"/>
          <p:cNvSpPr txBox="1">
            <a:spLocks noChangeArrowheads="1"/>
          </p:cNvSpPr>
          <p:nvPr/>
        </p:nvSpPr>
        <p:spPr bwMode="auto">
          <a:xfrm>
            <a:off x="4343400" y="1006475"/>
            <a:ext cx="4935538" cy="5567388"/>
          </a:xfrm>
          <a:prstGeom prst="rect">
            <a:avLst/>
          </a:prstGeom>
          <a:solidFill>
            <a:srgbClr val="99FFCC">
              <a:alpha val="3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约翰</a:t>
            </a:r>
            <a:r>
              <a:rPr lang="en-US" altLang="zh-CN" sz="2800" b="1">
                <a:solidFill>
                  <a:srgbClr val="000000"/>
                </a:solidFill>
                <a:latin typeface="Lucida Sans Unicode" panose="020B0602030504020204" pitchFamily="34" charset="0"/>
                <a:ea typeface="SimSun" panose="02010600030101010101" pitchFamily="2" charset="-122"/>
              </a:rPr>
              <a:t> 12:1-11</a:t>
            </a: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马太</a:t>
            </a:r>
            <a:r>
              <a:rPr lang="en-US" altLang="zh-CN" sz="2800" b="1">
                <a:solidFill>
                  <a:srgbClr val="000000"/>
                </a:solidFill>
                <a:latin typeface="Lucida Sans Unicode" panose="020B0602030504020204" pitchFamily="34" charset="0"/>
                <a:ea typeface="SimSun" panose="02010600030101010101" pitchFamily="2" charset="-122"/>
              </a:rPr>
              <a:t> 26:6-13;</a:t>
            </a: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马可</a:t>
            </a:r>
            <a:r>
              <a:rPr lang="en-US" altLang="zh-CN" sz="2800" b="1">
                <a:solidFill>
                  <a:srgbClr val="000000"/>
                </a:solidFill>
                <a:latin typeface="Lucida Sans Unicode" panose="020B0602030504020204" pitchFamily="34" charset="0"/>
                <a:ea typeface="SimSun" panose="02010600030101010101" pitchFamily="2" charset="-122"/>
              </a:rPr>
              <a:t>14:3-9</a:t>
            </a:r>
          </a:p>
          <a:p>
            <a:pPr defTabSz="914024" fontAlgn="base">
              <a:spcBef>
                <a:spcPct val="0"/>
              </a:spcBef>
              <a:spcAft>
                <a:spcPct val="0"/>
              </a:spcAft>
            </a:pPr>
            <a:endParaRPr lang="zh-CN" altLang="en-US"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逾越节的开始</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没有哭泣的记載</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en-US" altLang="zh-CN" sz="1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为埋葬</a:t>
            </a:r>
            <a:r>
              <a:rPr lang="en-US" altLang="zh-CN" sz="2800" b="1">
                <a:solidFill>
                  <a:srgbClr val="000000"/>
                </a:solidFill>
                <a:latin typeface="Lucida Sans Unicode" panose="020B0602030504020204" pitchFamily="34" charset="0"/>
                <a:ea typeface="SimSun" panose="02010600030101010101" pitchFamily="2" charset="-122"/>
              </a:rPr>
              <a:t>,</a:t>
            </a:r>
            <a:r>
              <a:rPr lang="zh-CN" altLang="en-US" b="1" smtClean="0">
                <a:solidFill>
                  <a:srgbClr val="000000"/>
                </a:solidFill>
                <a:ea typeface="SimSun" panose="02010600030101010101" pitchFamily="2" charset="-122"/>
              </a:rPr>
              <a:t>女人不需要赦免</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endParaRPr lang="zh-CN" altLang="en-US"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zh-CN" altLang="en-US" sz="2800" b="1">
                <a:solidFill>
                  <a:srgbClr val="000000"/>
                </a:solidFill>
                <a:latin typeface="Lucida Sans Unicode" panose="020B0602030504020204" pitchFamily="34" charset="0"/>
                <a:ea typeface="SimSun" panose="02010600030101010101" pitchFamily="2" charset="-122"/>
              </a:rPr>
              <a:t>在长大麻疯的西</a:t>
            </a:r>
            <a:r>
              <a:rPr lang="zh-CN" altLang="en-US" b="1" smtClean="0">
                <a:solidFill>
                  <a:srgbClr val="000000"/>
                </a:solidFill>
                <a:ea typeface="SimSun" panose="02010600030101010101" pitchFamily="2" charset="-122"/>
              </a:rPr>
              <a:t>的</a:t>
            </a:r>
            <a:r>
              <a:rPr lang="zh-CN" altLang="en-US" sz="2800" b="1">
                <a:solidFill>
                  <a:srgbClr val="000000"/>
                </a:solidFill>
                <a:latin typeface="Lucida Sans Unicode" panose="020B0602030504020204" pitchFamily="34" charset="0"/>
                <a:ea typeface="SimSun" panose="02010600030101010101" pitchFamily="2" charset="-122"/>
              </a:rPr>
              <a:t>门家</a:t>
            </a:r>
            <a:r>
              <a:rPr lang="en-US" altLang="zh-CN" sz="2800" b="1">
                <a:solidFill>
                  <a:srgbClr val="000000"/>
                </a:solidFill>
                <a:latin typeface="Lucida Sans Unicode" panose="020B0602030504020204" pitchFamily="34" charset="0"/>
                <a:ea typeface="SimSun" panose="02010600030101010101" pitchFamily="2" charset="-122"/>
              </a:rPr>
              <a:t>,</a:t>
            </a:r>
          </a:p>
          <a:p>
            <a:pPr defTabSz="914024" fontAlgn="base">
              <a:spcBef>
                <a:spcPct val="0"/>
              </a:spcBef>
              <a:spcAft>
                <a:spcPct val="0"/>
              </a:spcAft>
            </a:pPr>
            <a:r>
              <a:rPr lang="zh-CN" altLang="en-US" b="1" smtClean="0">
                <a:solidFill>
                  <a:srgbClr val="000000"/>
                </a:solidFill>
                <a:ea typeface="SimSun" panose="02010600030101010101" pitchFamily="2" charset="-122"/>
              </a:rPr>
              <a:t>被拉撒路的妹子马利亚受膏</a:t>
            </a:r>
            <a:endParaRPr lang="en-US" altLang="zh-CN" sz="2800" b="1">
              <a:solidFill>
                <a:srgbClr val="000000"/>
              </a:solidFill>
              <a:latin typeface="Lucida Sans Unicode" panose="020B0602030504020204" pitchFamily="34" charset="0"/>
              <a:ea typeface="SimSun" panose="02010600030101010101" pitchFamily="2" charset="-122"/>
            </a:endParaRPr>
          </a:p>
          <a:p>
            <a:pPr defTabSz="914024" fontAlgn="base">
              <a:spcBef>
                <a:spcPct val="0"/>
              </a:spcBef>
              <a:spcAft>
                <a:spcPct val="0"/>
              </a:spcAft>
            </a:pPr>
            <a:r>
              <a:rPr lang="en-US" altLang="zh-CN" sz="2800" b="1">
                <a:solidFill>
                  <a:srgbClr val="000000"/>
                </a:solidFill>
                <a:latin typeface="Lucida Sans Unicode" panose="020B0602030504020204" pitchFamily="34" charset="0"/>
                <a:ea typeface="SimSun" panose="02010600030101010101" pitchFamily="2" charset="-122"/>
              </a:rPr>
              <a:t>(</a:t>
            </a:r>
            <a:r>
              <a:rPr lang="zh-CN" altLang="en-US" sz="2800" b="1">
                <a:solidFill>
                  <a:srgbClr val="000000"/>
                </a:solidFill>
                <a:latin typeface="Lucida Sans Unicode" panose="020B0602030504020204" pitchFamily="34" charset="0"/>
                <a:ea typeface="SimSun" panose="02010600030101010101" pitchFamily="2" charset="-122"/>
              </a:rPr>
              <a:t>马太</a:t>
            </a:r>
            <a:r>
              <a:rPr lang="en-US" altLang="zh-CN" sz="2800" b="1">
                <a:solidFill>
                  <a:srgbClr val="000000"/>
                </a:solidFill>
                <a:latin typeface="Lucida Sans Unicode" panose="020B0602030504020204" pitchFamily="34" charset="0"/>
                <a:ea typeface="SimSun" panose="02010600030101010101" pitchFamily="2" charset="-122"/>
              </a:rPr>
              <a:t>. 26:6; </a:t>
            </a:r>
            <a:r>
              <a:rPr lang="zh-CN" altLang="en-US" sz="2800" b="1">
                <a:solidFill>
                  <a:srgbClr val="000000"/>
                </a:solidFill>
                <a:latin typeface="Lucida Sans Unicode" panose="020B0602030504020204" pitchFamily="34" charset="0"/>
                <a:ea typeface="SimSun" panose="02010600030101010101" pitchFamily="2" charset="-122"/>
              </a:rPr>
              <a:t>马可</a:t>
            </a:r>
            <a:r>
              <a:rPr lang="en-US" altLang="zh-CN" sz="2800" b="1">
                <a:solidFill>
                  <a:srgbClr val="000000"/>
                </a:solidFill>
                <a:latin typeface="Lucida Sans Unicode" panose="020B0602030504020204" pitchFamily="34" charset="0"/>
                <a:ea typeface="SimSun" panose="02010600030101010101" pitchFamily="2" charset="-122"/>
              </a:rPr>
              <a:t> 14:3)</a:t>
            </a:r>
            <a:endParaRPr lang="zh-CN" altLang="en-US" sz="2800" b="1">
              <a:solidFill>
                <a:srgbClr val="000000"/>
              </a:solidFill>
              <a:latin typeface="Lucida Sans Unicode" panose="020B0602030504020204" pitchFamily="34" charset="0"/>
              <a:ea typeface="SimSun" panose="02010600030101010101" pitchFamily="2" charset="-122"/>
            </a:endParaRPr>
          </a:p>
        </p:txBody>
      </p:sp>
      <p:sp>
        <p:nvSpPr>
          <p:cNvPr id="181255" name="Rectangle 7"/>
          <p:cNvSpPr>
            <a:spLocks noGrp="1" noChangeArrowheads="1"/>
          </p:cNvSpPr>
          <p:nvPr>
            <p:ph type="title"/>
          </p:nvPr>
        </p:nvSpPr>
        <p:spPr>
          <a:xfrm>
            <a:off x="0" y="238124"/>
            <a:ext cx="9144000" cy="590064"/>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ヒラギノ角ゴ ProN W3" charset="-128"/>
              </a:rPr>
              <a:t>耶</a:t>
            </a:r>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华文细黑" charset="-122"/>
              </a:rPr>
              <a:t>稣</a:t>
            </a:r>
            <a:r>
              <a:rPr lang="zh-CN" altLang="en-US" sz="3200" b="1">
                <a:solidFill>
                  <a:schemeClr val="bg1"/>
                </a:solidFill>
                <a:effectLst>
                  <a:outerShdw blurRad="38100" dist="38100" dir="2700000" algn="tl">
                    <a:srgbClr val="000000"/>
                  </a:outerShdw>
                </a:effectLst>
                <a:latin typeface="Lucida Sans Unicode" panose="020B0602030504020204" pitchFamily="34" charset="0"/>
                <a:ea typeface="ヒラギノ角ゴ ProN W3" charset="-128"/>
              </a:rPr>
              <a:t>的两次受膏</a:t>
            </a:r>
            <a:endParaRPr lang="en-US" altLang="zh-CN" sz="3200" b="1">
              <a:solidFill>
                <a:schemeClr val="bg1"/>
              </a:solidFill>
              <a:effectLst>
                <a:outerShdw blurRad="38100" dist="38100" dir="2700000" algn="tl">
                  <a:srgbClr val="000000"/>
                </a:outerShdw>
              </a:effectLst>
              <a:latin typeface="Lucida Sans Unicode" panose="020B0602030504020204" pitchFamily="34" charset="0"/>
            </a:endParaRPr>
          </a:p>
        </p:txBody>
      </p:sp>
      <p:pic>
        <p:nvPicPr>
          <p:cNvPr id="487432" name="Picture 8" descr="PAM219"/>
          <p:cNvPicPr>
            <a:picLocks noChangeAspect="1" noChangeArrowheads="1"/>
          </p:cNvPicPr>
          <p:nvPr/>
        </p:nvPicPr>
        <p:blipFill>
          <a:blip r:embed="rId3">
            <a:extLst>
              <a:ext uri="{28A0092B-C50C-407E-A947-70E740481C1C}">
                <a14:useLocalDpi xmlns:a14="http://schemas.microsoft.com/office/drawing/2010/main" val="0"/>
              </a:ext>
            </a:extLst>
          </a:blip>
          <a:srcRect l="13818" t="8000" r="7790"/>
          <a:stretch>
            <a:fillRect/>
          </a:stretch>
        </p:blipFill>
        <p:spPr bwMode="auto">
          <a:xfrm>
            <a:off x="8583621" y="0"/>
            <a:ext cx="5603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433" name="Picture 9" descr="PAM219"/>
          <p:cNvPicPr>
            <a:picLocks noChangeAspect="1" noChangeArrowheads="1"/>
          </p:cNvPicPr>
          <p:nvPr/>
        </p:nvPicPr>
        <p:blipFill>
          <a:blip r:embed="rId3">
            <a:extLst>
              <a:ext uri="{28A0092B-C50C-407E-A947-70E740481C1C}">
                <a14:useLocalDpi xmlns:a14="http://schemas.microsoft.com/office/drawing/2010/main" val="0"/>
              </a:ext>
            </a:extLst>
          </a:blip>
          <a:srcRect l="13818" t="8000" r="7790"/>
          <a:stretch>
            <a:fillRect/>
          </a:stretch>
        </p:blipFill>
        <p:spPr bwMode="auto">
          <a:xfrm>
            <a:off x="0" y="0"/>
            <a:ext cx="560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230039"/>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2"/>
            <a:tile tx="0" ty="0" sx="100000" sy="100000" flip="none" algn="tl"/>
          </a:blipFill>
        </p:spPr>
        <p:txBody>
          <a:bodyPr wrap="square" rtlCol="0">
            <a:spAutoFit/>
          </a:bodyPr>
          <a:lstStyle/>
          <a:p>
            <a:pPr algn="ctr"/>
            <a:endParaRPr lang="en-US" sz="2400" b="1">
              <a:solidFill>
                <a:srgbClr val="000000"/>
              </a:solidFill>
            </a:endParaRPr>
          </a:p>
        </p:txBody>
      </p:sp>
      <p:pic>
        <p:nvPicPr>
          <p:cNvPr id="4" name="Picture 3" descr="07JUD10 - The Most Outrageous Story in the Bible.jpg"/>
          <p:cNvPicPr>
            <a:picLocks noChangeAspect="1"/>
          </p:cNvPicPr>
          <p:nvPr/>
        </p:nvPicPr>
        <p:blipFill rotWithShape="1">
          <a:blip r:embed="rId3">
            <a:extLst>
              <a:ext uri="{28A0092B-C50C-407E-A947-70E740481C1C}">
                <a14:useLocalDpi xmlns:a14="http://schemas.microsoft.com/office/drawing/2010/main" val="0"/>
              </a:ext>
            </a:extLst>
          </a:blip>
          <a:srcRect l="8137" t="45644" r="50754" b="11376"/>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a:r>
              <a:rPr lang="zh-CN" altLang="en-US" sz="2800" b="1">
                <a:solidFill>
                  <a:srgbClr val="FFFFFF"/>
                </a:solidFill>
              </a:rPr>
              <a:t>圣经里最不像话的故事</a:t>
            </a:r>
            <a:endParaRPr lang="zh-CN" altLang="en-US" sz="2800" b="1" dirty="0">
              <a:solidFill>
                <a:srgbClr val="FFFFFF"/>
              </a:solidFill>
            </a:endParaRPr>
          </a:p>
        </p:txBody>
      </p:sp>
      <p:sp>
        <p:nvSpPr>
          <p:cNvPr id="6" name="TextBox 5"/>
          <p:cNvSpPr txBox="1"/>
          <p:nvPr/>
        </p:nvSpPr>
        <p:spPr>
          <a:xfrm>
            <a:off x="0" y="2463125"/>
            <a:ext cx="9131170" cy="461665"/>
          </a:xfrm>
          <a:prstGeom prst="rect">
            <a:avLst/>
          </a:prstGeom>
          <a:noFill/>
        </p:spPr>
        <p:txBody>
          <a:bodyPr wrap="square" rtlCol="0">
            <a:spAutoFit/>
          </a:bodyPr>
          <a:lstStyle/>
          <a:p>
            <a:r>
              <a:rPr lang="zh-CN" altLang="en-US" sz="2400" b="1" dirty="0">
                <a:solidFill>
                  <a:srgbClr val="000000"/>
                </a:solidFill>
                <a:latin typeface="SimSun" panose="02010600030101010101" pitchFamily="2" charset="-122"/>
                <a:ea typeface="SimSun" panose="02010600030101010101" pitchFamily="2" charset="-122"/>
              </a:rPr>
              <a:t>妾被杀而切成十二块 </a:t>
            </a:r>
            <a:r>
              <a:rPr lang="en-US" altLang="zh-CN" sz="2400" b="1" dirty="0">
                <a:solidFill>
                  <a:srgbClr val="000000"/>
                </a:solidFill>
                <a:latin typeface="SimSun" panose="02010600030101010101" pitchFamily="2" charset="-122"/>
                <a:ea typeface="SimSun" panose="02010600030101010101" pitchFamily="2" charset="-122"/>
              </a:rPr>
              <a:t>(</a:t>
            </a:r>
            <a:r>
              <a:rPr lang="zh-CN" altLang="en-US" sz="2400" b="1" dirty="0">
                <a:solidFill>
                  <a:srgbClr val="000000"/>
                </a:solidFill>
                <a:latin typeface="SimSun" panose="02010600030101010101" pitchFamily="2" charset="-122"/>
                <a:ea typeface="SimSun" panose="02010600030101010101" pitchFamily="2" charset="-122"/>
              </a:rPr>
              <a:t>士师记 </a:t>
            </a:r>
            <a:r>
              <a:rPr lang="en-US" altLang="zh-CN" sz="2400" b="1" dirty="0">
                <a:solidFill>
                  <a:srgbClr val="000000"/>
                </a:solidFill>
                <a:latin typeface="SimSun" panose="02010600030101010101" pitchFamily="2" charset="-122"/>
                <a:ea typeface="SimSun" panose="02010600030101010101" pitchFamily="2" charset="-122"/>
              </a:rPr>
              <a:t>19</a:t>
            </a:r>
            <a:r>
              <a:rPr lang="zh-CN" altLang="en-US" sz="2400" b="1" dirty="0">
                <a:solidFill>
                  <a:srgbClr val="000000"/>
                </a:solidFill>
                <a:latin typeface="SimSun" panose="02010600030101010101" pitchFamily="2" charset="-122"/>
                <a:ea typeface="SimSun" panose="02010600030101010101" pitchFamily="2" charset="-122"/>
              </a:rPr>
              <a:t>：</a:t>
            </a:r>
            <a:r>
              <a:rPr lang="en-US" altLang="zh-CN" sz="2400" b="1" dirty="0">
                <a:solidFill>
                  <a:srgbClr val="000000"/>
                </a:solidFill>
                <a:latin typeface="SimSun" panose="02010600030101010101" pitchFamily="2" charset="-122"/>
                <a:ea typeface="SimSun" panose="02010600030101010101" pitchFamily="2" charset="-122"/>
              </a:rPr>
              <a:t>1-30)</a:t>
            </a:r>
          </a:p>
        </p:txBody>
      </p:sp>
      <p:sp>
        <p:nvSpPr>
          <p:cNvPr id="7" name="TextBox 6"/>
          <p:cNvSpPr txBox="1"/>
          <p:nvPr/>
        </p:nvSpPr>
        <p:spPr>
          <a:xfrm>
            <a:off x="0" y="6362639"/>
            <a:ext cx="9144000" cy="584775"/>
          </a:xfrm>
          <a:prstGeom prst="rect">
            <a:avLst/>
          </a:prstGeom>
          <a:solidFill>
            <a:schemeClr val="tx1"/>
          </a:solidFill>
        </p:spPr>
        <p:txBody>
          <a:bodyPr wrap="square" rtlCol="0">
            <a:spAutoFit/>
          </a:bodyPr>
          <a:lstStyle/>
          <a:p>
            <a:r>
              <a:rPr lang="zh-CN" altLang="en-US" sz="3200" b="1" dirty="0">
                <a:solidFill>
                  <a:srgbClr val="FFFFFF"/>
                </a:solidFill>
              </a:rPr>
              <a:t>士师：不忠的人民</a:t>
            </a:r>
            <a:r>
              <a:rPr lang="en-US" altLang="zh-CN" sz="3200" b="1" dirty="0">
                <a:solidFill>
                  <a:srgbClr val="FFFFFF"/>
                </a:solidFill>
              </a:rPr>
              <a:t>…</a:t>
            </a:r>
            <a:r>
              <a:rPr lang="zh-CN" altLang="en-US" sz="3200" b="1" dirty="0">
                <a:solidFill>
                  <a:srgbClr val="FFFFFF"/>
                </a:solidFill>
              </a:rPr>
              <a:t>忠实的神</a:t>
            </a:r>
          </a:p>
        </p:txBody>
      </p:sp>
      <p:sp>
        <p:nvSpPr>
          <p:cNvPr id="8" name="TextBox 7"/>
          <p:cNvSpPr txBox="1"/>
          <p:nvPr/>
        </p:nvSpPr>
        <p:spPr>
          <a:xfrm>
            <a:off x="4503043" y="3041429"/>
            <a:ext cx="4628127" cy="3416320"/>
          </a:xfrm>
          <a:prstGeom prst="rect">
            <a:avLst/>
          </a:prstGeom>
          <a:blipFill rotWithShape="1">
            <a:blip r:embed="rId2"/>
            <a:tile tx="0" ty="0" sx="100000" sy="100000" flip="none" algn="tl"/>
          </a:blipFill>
        </p:spPr>
        <p:txBody>
          <a:bodyPr wrap="square" rtlCol="0">
            <a:spAutoFit/>
          </a:bodyPr>
          <a:lstStyle/>
          <a:p>
            <a:r>
              <a:rPr lang="en-SG" sz="2400" b="1" dirty="0" smtClean="0">
                <a:solidFill>
                  <a:srgbClr val="000000"/>
                </a:solidFill>
              </a:rPr>
              <a:t>“</a:t>
            </a:r>
            <a:r>
              <a:rPr lang="zh-CN" altLang="en-US" sz="2400" dirty="0">
                <a:solidFill>
                  <a:srgbClr val="000000"/>
                </a:solidFill>
                <a:latin typeface="SimSun" panose="02010600030101010101" pitchFamily="2" charset="-122"/>
                <a:ea typeface="SimSun" panose="02010600030101010101" pitchFamily="2" charset="-122"/>
              </a:rPr>
              <a:t>当以色列中没有王的时候，有住以法莲山地那边的一个利未人，娶了一个犹大伯利恒的女子为妾。 </a:t>
            </a:r>
          </a:p>
          <a:p>
            <a:r>
              <a:rPr lang="en-US" altLang="zh-CN" sz="2400" dirty="0">
                <a:solidFill>
                  <a:srgbClr val="000000"/>
                </a:solidFill>
                <a:latin typeface="SimSun" panose="02010600030101010101" pitchFamily="2" charset="-122"/>
                <a:ea typeface="SimSun" panose="02010600030101010101" pitchFamily="2" charset="-122"/>
              </a:rPr>
              <a:t>2 </a:t>
            </a:r>
            <a:r>
              <a:rPr lang="zh-CN" altLang="en-US" sz="2400" dirty="0">
                <a:solidFill>
                  <a:srgbClr val="000000"/>
                </a:solidFill>
                <a:latin typeface="SimSun" panose="02010600030101010101" pitchFamily="2" charset="-122"/>
                <a:ea typeface="SimSun" panose="02010600030101010101" pitchFamily="2" charset="-122"/>
              </a:rPr>
              <a:t>妾行淫离开丈夫，回犹大伯利恒，到了父家，在那里住了四个月。 </a:t>
            </a:r>
          </a:p>
          <a:p>
            <a:r>
              <a:rPr lang="en-US" altLang="zh-CN" sz="2400" dirty="0">
                <a:solidFill>
                  <a:srgbClr val="000000"/>
                </a:solidFill>
                <a:latin typeface="SimSun" panose="02010600030101010101" pitchFamily="2" charset="-122"/>
                <a:ea typeface="SimSun" panose="02010600030101010101" pitchFamily="2" charset="-122"/>
              </a:rPr>
              <a:t>3  </a:t>
            </a:r>
            <a:r>
              <a:rPr lang="zh-CN" altLang="en-US" sz="2400" dirty="0">
                <a:solidFill>
                  <a:srgbClr val="000000"/>
                </a:solidFill>
                <a:latin typeface="SimSun" panose="02010600030101010101" pitchFamily="2" charset="-122"/>
                <a:ea typeface="SimSun" panose="02010600030101010101" pitchFamily="2" charset="-122"/>
              </a:rPr>
              <a:t>她丈夫起来，带着一个仆人，两匹驴去见她，用好话劝她回</a:t>
            </a:r>
            <a:r>
              <a:rPr lang="zh-CN" altLang="en-US" sz="2400" dirty="0" smtClean="0">
                <a:solidFill>
                  <a:srgbClr val="000000"/>
                </a:solidFill>
                <a:latin typeface="SimSun" panose="02010600030101010101" pitchFamily="2" charset="-122"/>
                <a:ea typeface="SimSun" panose="02010600030101010101" pitchFamily="2" charset="-122"/>
              </a:rPr>
              <a:t>来</a:t>
            </a:r>
            <a:r>
              <a:rPr lang="en-SG" altLang="zh-CN" sz="2400" dirty="0" smtClean="0">
                <a:solidFill>
                  <a:srgbClr val="000000"/>
                </a:solidFill>
                <a:latin typeface="SimSun" panose="02010600030101010101" pitchFamily="2" charset="-122"/>
                <a:ea typeface="SimSun" panose="02010600030101010101" pitchFamily="2" charset="-122"/>
              </a:rPr>
              <a:t>…</a:t>
            </a:r>
            <a:endParaRPr lang="en-US" sz="2800" dirty="0">
              <a:solidFill>
                <a:srgbClr val="FFFFFF"/>
              </a:solidFill>
              <a:latin typeface="SimSun" panose="02010600030101010101" pitchFamily="2" charset="-122"/>
              <a:ea typeface="SimSun" panose="02010600030101010101" pitchFamily="2" charset="-122"/>
            </a:endParaRPr>
          </a:p>
        </p:txBody>
      </p:sp>
      <p:sp>
        <p:nvSpPr>
          <p:cNvPr id="2" name="Title 1"/>
          <p:cNvSpPr>
            <a:spLocks noGrp="1"/>
          </p:cNvSpPr>
          <p:nvPr>
            <p:ph type="ctrTitle"/>
          </p:nvPr>
        </p:nvSpPr>
        <p:spPr>
          <a:xfrm>
            <a:off x="418058" y="377549"/>
            <a:ext cx="8374249" cy="830997"/>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smtClean="0">
                <a:solidFill>
                  <a:schemeClr val="tx1"/>
                </a:solidFill>
                <a:latin typeface="Apple Chancery"/>
                <a:ea typeface="+mn-ea"/>
                <a:cs typeface="Apple Chancery"/>
              </a:rPr>
              <a:t>*</a:t>
            </a:r>
            <a:r>
              <a:rPr lang="en-US" kern="1200" dirty="0" smtClean="0">
                <a:solidFill>
                  <a:schemeClr val="tx1"/>
                </a:solidFill>
                <a:latin typeface="Apple Chancery"/>
                <a:cs typeface="Apple Chancery"/>
              </a:rPr>
              <a:t>*</a:t>
            </a:r>
            <a:r>
              <a:rPr lang="en-US" kern="1200" dirty="0">
                <a:solidFill>
                  <a:schemeClr val="tx1"/>
                </a:solidFill>
                <a:latin typeface="Apple Chancery"/>
                <a:cs typeface="Apple Chancery"/>
              </a:rPr>
              <a:t>** </a:t>
            </a:r>
            <a:r>
              <a:rPr lang="ja-JP" altLang="en-US" sz="4800" b="1" kern="1200" dirty="0">
                <a:solidFill>
                  <a:schemeClr val="tx1"/>
                </a:solidFill>
                <a:latin typeface="SimSun" panose="02010600030101010101" pitchFamily="2" charset="-122"/>
                <a:ea typeface="SimSun" panose="02010600030101010101" pitchFamily="2" charset="-122"/>
                <a:cs typeface="Apple Chancery"/>
              </a:rPr>
              <a:t>基比亚公</a:t>
            </a:r>
            <a:r>
              <a:rPr lang="ja-JP" altLang="en-US" sz="4800" b="1" kern="1200" dirty="0" smtClean="0">
                <a:solidFill>
                  <a:schemeClr val="tx1"/>
                </a:solidFill>
                <a:latin typeface="SimSun" panose="02010600030101010101" pitchFamily="2" charset="-122"/>
                <a:ea typeface="SimSun" panose="02010600030101010101" pitchFamily="2" charset="-122"/>
                <a:cs typeface="Apple Chancery"/>
              </a:rPr>
              <a:t>报</a:t>
            </a:r>
            <a:r>
              <a:rPr lang="en-US" kern="1200" dirty="0" smtClean="0">
                <a:solidFill>
                  <a:schemeClr val="tx1"/>
                </a:solidFill>
                <a:latin typeface="Apple Chancery"/>
                <a:cs typeface="Apple Chancery"/>
              </a:rPr>
              <a:t> </a:t>
            </a:r>
            <a:r>
              <a:rPr lang="en-US" kern="1200" dirty="0" smtClean="0">
                <a:solidFill>
                  <a:schemeClr val="tx1"/>
                </a:solidFill>
                <a:latin typeface="Apple Chancery"/>
                <a:ea typeface="+mn-ea"/>
                <a:cs typeface="Apple Chancery"/>
              </a:rPr>
              <a:t>****</a:t>
            </a:r>
            <a:endParaRPr lang="en-US" kern="1200" dirty="0">
              <a:solidFill>
                <a:schemeClr val="tx1"/>
              </a:solidFill>
              <a:latin typeface="Apple Chancery"/>
              <a:ea typeface="+mn-ea"/>
              <a:cs typeface="Apple Chancery"/>
            </a:endParaRPr>
          </a:p>
        </p:txBody>
      </p:sp>
    </p:spTree>
    <p:extLst>
      <p:ext uri="{BB962C8B-B14F-4D97-AF65-F5344CB8AC3E}">
        <p14:creationId xmlns:p14="http://schemas.microsoft.com/office/powerpoint/2010/main" val="2930838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9" y="0"/>
            <a:ext cx="9245605" cy="69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1" y="0"/>
            <a:ext cx="8553450" cy="590064"/>
          </a:xfrm>
          <a:effectLst>
            <a:outerShdw blurRad="63500" dist="53882" dir="2700000" algn="ctr" rotWithShape="0">
              <a:schemeClr val="tx1">
                <a:alpha val="74998"/>
              </a:schemeClr>
            </a:outerShdw>
          </a:effectLst>
        </p:spPr>
        <p:txBody>
          <a:bodyPr anchor="t">
            <a:spAutoFit/>
          </a:bodyPr>
          <a:lstStyle/>
          <a:p>
            <a:pPr algn="l" eaLnBrk="1" hangingPunct="1">
              <a:defRPr/>
            </a:pPr>
            <a:r>
              <a:rPr lang="ja-JP" altLang="en-US" sz="3200" b="1" dirty="0">
                <a:solidFill>
                  <a:schemeClr val="bg1"/>
                </a:solidFill>
                <a:latin typeface="SimSun" panose="02010600030101010101" pitchFamily="2" charset="-122"/>
                <a:ea typeface="SimSun" panose="02010600030101010101" pitchFamily="2" charset="-122"/>
                <a:cs typeface="Ariakl"/>
              </a:rPr>
              <a:t>根据理解的基本原理</a:t>
            </a:r>
            <a:endParaRPr lang="en-US" sz="3200" b="1" dirty="0">
              <a:solidFill>
                <a:schemeClr val="bg1"/>
              </a:solidFill>
              <a:latin typeface="SimSun" panose="02010600030101010101" pitchFamily="2" charset="-122"/>
              <a:ea typeface="SimSun" panose="02010600030101010101" pitchFamily="2" charset="-122"/>
              <a:cs typeface="Ariakl"/>
            </a:endParaRPr>
          </a:p>
        </p:txBody>
      </p:sp>
      <p:sp>
        <p:nvSpPr>
          <p:cNvPr id="5" name="Rectangle 3"/>
          <p:cNvSpPr txBox="1">
            <a:spLocks noChangeArrowheads="1"/>
          </p:cNvSpPr>
          <p:nvPr/>
        </p:nvSpPr>
        <p:spPr>
          <a:xfrm>
            <a:off x="35496" y="836712"/>
            <a:ext cx="9145016" cy="5683424"/>
          </a:xfrm>
          <a:prstGeom prst="rect">
            <a:avLst/>
          </a:prstGeom>
          <a:extLst/>
        </p:spPr>
        <p:txBody>
          <a:bodyPr lIns="91402" tIns="45702" rIns="91402" bIns="45702"/>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为指导祷告</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全面地观察</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力争作者的意思</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三个关键</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 </a:t>
            </a: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语境， 语境， 语境</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不要带来另一个正文的意思</a:t>
            </a:r>
          </a:p>
          <a:p>
            <a:pPr marL="0" indent="0" defTabSz="914024" eaLnBrk="1" hangingPunct="1">
              <a:lnSpc>
                <a:spcPct val="90000"/>
              </a:lnSpc>
              <a:buNone/>
              <a:defRPr/>
            </a:pPr>
            <a:endParaRPr lang="en-US" sz="4000" b="1" dirty="0" smtClean="0">
              <a:solidFill>
                <a:srgbClr val="FFFFFF"/>
              </a:solidFill>
              <a:effectLst>
                <a:glow rad="317500">
                  <a:srgbClr val="000000">
                    <a:alpha val="91000"/>
                  </a:srgbClr>
                </a:glow>
              </a:effectLst>
              <a:latin typeface="Arial" charset="0"/>
            </a:endParaRPr>
          </a:p>
        </p:txBody>
      </p:sp>
      <p:sp>
        <p:nvSpPr>
          <p:cNvPr id="772101" name="Text Box 5"/>
          <p:cNvSpPr txBox="1">
            <a:spLocks noChangeArrowheads="1"/>
          </p:cNvSpPr>
          <p:nvPr/>
        </p:nvSpPr>
        <p:spPr bwMode="auto">
          <a:xfrm>
            <a:off x="7755467" y="76204"/>
            <a:ext cx="1334565"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024" fontAlgn="base">
              <a:spcBef>
                <a:spcPct val="0"/>
              </a:spcBef>
              <a:spcAft>
                <a:spcPct val="0"/>
              </a:spcAft>
            </a:pPr>
            <a:r>
              <a:rPr lang="en-US" b="1" dirty="0" smtClean="0">
                <a:solidFill>
                  <a:srgbClr val="FFFFFF"/>
                </a:solidFill>
              </a:rPr>
              <a:t>42-43</a:t>
            </a:r>
          </a:p>
        </p:txBody>
      </p:sp>
    </p:spTree>
    <p:extLst>
      <p:ext uri="{BB962C8B-B14F-4D97-AF65-F5344CB8AC3E}">
        <p14:creationId xmlns:p14="http://schemas.microsoft.com/office/powerpoint/2010/main" val="808212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latin typeface="Arial"/>
              </a:rPr>
              <a:t>Words &amp; Music: Marc Byrd,</a:t>
            </a:r>
          </a:p>
          <a:p>
            <a:pPr>
              <a:defRPr/>
            </a:pPr>
            <a:r>
              <a:rPr lang="en-US">
                <a:latin typeface="Arial"/>
              </a:rPr>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127379" y="609600"/>
            <a:ext cx="5863988" cy="3886200"/>
          </a:xfrm>
          <a:effectLst>
            <a:outerShdw blurRad="63500" dist="35921" dir="2700000" algn="ctr" rotWithShape="0">
              <a:schemeClr val="tx2">
                <a:alpha val="74998"/>
              </a:schemeClr>
            </a:outerShdw>
          </a:effectLst>
        </p:spPr>
        <p:txBody>
          <a:bodyPr/>
          <a:lstStyle/>
          <a:p>
            <a:pPr eaLnBrk="1" hangingPunct="1">
              <a:defRPr/>
            </a:pPr>
            <a:r>
              <a:rPr lang="en-US" b="1" dirty="0" smtClean="0">
                <a:solidFill>
                  <a:schemeClr val="bg1"/>
                </a:solidFill>
                <a:cs typeface="+mj-cs"/>
              </a:rPr>
              <a:t>I. </a:t>
            </a:r>
            <a:r>
              <a:rPr lang="zh-CN" altLang="en-US" b="1" dirty="0">
                <a:solidFill>
                  <a:schemeClr val="bg1"/>
                </a:solidFill>
                <a:latin typeface="SimSun" panose="02010600030101010101" pitchFamily="2" charset="-122"/>
                <a:ea typeface="SimSun" panose="02010600030101010101" pitchFamily="2" charset="-122"/>
                <a:cs typeface="+mj-cs"/>
              </a:rPr>
              <a:t>我们的神是</a:t>
            </a:r>
            <a:r>
              <a:rPr lang="zh-CN" altLang="en-US" b="1" dirty="0">
                <a:solidFill>
                  <a:srgbClr val="FFFF00"/>
                </a:solidFill>
                <a:latin typeface="SimSun" panose="02010600030101010101" pitchFamily="2" charset="-122"/>
                <a:ea typeface="SimSun" panose="02010600030101010101" pitchFamily="2" charset="-122"/>
                <a:cs typeface="+mj-cs"/>
              </a:rPr>
              <a:t>大王</a:t>
            </a:r>
            <a:r>
              <a:rPr lang="zh-CN" altLang="en-US" b="1" dirty="0">
                <a:solidFill>
                  <a:schemeClr val="bg1"/>
                </a:solidFill>
                <a:latin typeface="SimSun" panose="02010600030101010101" pitchFamily="2" charset="-122"/>
                <a:ea typeface="SimSun" panose="02010600030101010101" pitchFamily="2" charset="-122"/>
                <a:cs typeface="+mj-cs"/>
              </a:rPr>
              <a:t>，</a:t>
            </a:r>
            <a:br>
              <a:rPr lang="zh-CN" altLang="en-US" b="1" dirty="0">
                <a:solidFill>
                  <a:schemeClr val="bg1"/>
                </a:solidFill>
                <a:latin typeface="SimSun" panose="02010600030101010101" pitchFamily="2" charset="-122"/>
                <a:ea typeface="SimSun" panose="02010600030101010101" pitchFamily="2" charset="-122"/>
                <a:cs typeface="+mj-cs"/>
              </a:rPr>
            </a:br>
            <a:r>
              <a:rPr lang="zh-CN" altLang="en-US" b="1" dirty="0">
                <a:solidFill>
                  <a:schemeClr val="bg1"/>
                </a:solidFill>
                <a:latin typeface="SimSun" panose="02010600030101010101" pitchFamily="2" charset="-122"/>
                <a:ea typeface="SimSun" panose="02010600030101010101" pitchFamily="2" charset="-122"/>
                <a:cs typeface="+mj-cs"/>
              </a:rPr>
              <a:t>他创造了一切，</a:t>
            </a:r>
            <a:br>
              <a:rPr lang="zh-CN" altLang="en-US" b="1" dirty="0">
                <a:solidFill>
                  <a:schemeClr val="bg1"/>
                </a:solidFill>
                <a:latin typeface="SimSun" panose="02010600030101010101" pitchFamily="2" charset="-122"/>
                <a:ea typeface="SimSun" panose="02010600030101010101" pitchFamily="2" charset="-122"/>
                <a:cs typeface="+mj-cs"/>
              </a:rPr>
            </a:br>
            <a:r>
              <a:rPr lang="zh-CN" altLang="en-US" b="1" dirty="0">
                <a:solidFill>
                  <a:schemeClr val="bg1"/>
                </a:solidFill>
                <a:latin typeface="SimSun" panose="02010600030101010101" pitchFamily="2" charset="-122"/>
                <a:ea typeface="SimSun" panose="02010600030101010101" pitchFamily="2" charset="-122"/>
                <a:cs typeface="+mj-cs"/>
              </a:rPr>
              <a:t>这是和人类的看法相反</a:t>
            </a:r>
            <a:br>
              <a:rPr lang="zh-CN" altLang="en-US" b="1" dirty="0">
                <a:solidFill>
                  <a:schemeClr val="bg1"/>
                </a:solidFill>
                <a:latin typeface="SimSun" panose="02010600030101010101" pitchFamily="2" charset="-122"/>
                <a:ea typeface="SimSun" panose="02010600030101010101" pitchFamily="2" charset="-122"/>
                <a:cs typeface="+mj-cs"/>
              </a:rPr>
            </a:br>
            <a:r>
              <a:rPr lang="en-US" altLang="zh-CN" b="1" dirty="0">
                <a:solidFill>
                  <a:schemeClr val="bg1"/>
                </a:solidFill>
                <a:latin typeface="SimSun" panose="02010600030101010101" pitchFamily="2" charset="-122"/>
                <a:ea typeface="SimSun" panose="02010600030101010101" pitchFamily="2" charset="-122"/>
                <a:cs typeface="+mj-cs"/>
              </a:rPr>
              <a:t>(</a:t>
            </a:r>
            <a:r>
              <a:rPr lang="zh-CN" altLang="en-US" b="1" dirty="0">
                <a:solidFill>
                  <a:schemeClr val="bg1"/>
                </a:solidFill>
                <a:latin typeface="SimSun" panose="02010600030101010101" pitchFamily="2" charset="-122"/>
                <a:ea typeface="SimSun" panose="02010600030101010101" pitchFamily="2" charset="-122"/>
                <a:cs typeface="+mj-cs"/>
              </a:rPr>
              <a:t>创世纪 </a:t>
            </a:r>
            <a:r>
              <a:rPr lang="en-US" altLang="zh-CN" b="1" dirty="0">
                <a:solidFill>
                  <a:schemeClr val="bg1"/>
                </a:solidFill>
                <a:latin typeface="SimSun" panose="02010600030101010101" pitchFamily="2" charset="-122"/>
                <a:ea typeface="SimSun" panose="02010600030101010101" pitchFamily="2" charset="-122"/>
                <a:cs typeface="+mj-cs"/>
              </a:rPr>
              <a:t>1). </a:t>
            </a:r>
            <a:endParaRPr lang="en-US" b="1" dirty="0" smtClean="0">
              <a:latin typeface="SimSun" panose="02010600030101010101" pitchFamily="2" charset="-122"/>
              <a:ea typeface="SimSun" panose="02010600030101010101" pitchFamily="2" charset="-122"/>
              <a:cs typeface="+mj-cs"/>
            </a:endParaRPr>
          </a:p>
        </p:txBody>
      </p:sp>
    </p:spTree>
    <p:extLst>
      <p:ext uri="{BB962C8B-B14F-4D97-AF65-F5344CB8AC3E}">
        <p14:creationId xmlns:p14="http://schemas.microsoft.com/office/powerpoint/2010/main" val="631054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pic>
        <p:nvPicPr>
          <p:cNvPr id="67587"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p:cNvSpPr txBox="1">
            <a:spLocks noChangeArrowheads="1"/>
          </p:cNvSpPr>
          <p:nvPr/>
        </p:nvSpPr>
        <p:spPr bwMode="auto">
          <a:xfrm>
            <a:off x="457200" y="1508132"/>
            <a:ext cx="3276600" cy="70908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第一天</a:t>
            </a:r>
            <a:r>
              <a:rPr lang="en-US" altLang="ja-JP" sz="4000" b="1">
                <a:solidFill>
                  <a:srgbClr val="FFFF00"/>
                </a:solidFill>
                <a:latin typeface="Times New Roman" panose="02020603050405020304" pitchFamily="18" charset="0"/>
                <a:ea typeface="ＭＳ Ｐゴシック" panose="020B0600070205080204" pitchFamily="34" charset="-128"/>
              </a:rPr>
              <a:t>:</a:t>
            </a:r>
            <a:r>
              <a:rPr lang="en-US" altLang="ja-JP" sz="4000" b="1">
                <a:solidFill>
                  <a:srgbClr val="FFFFFF"/>
                </a:solidFill>
                <a:latin typeface="Times New Roman" panose="02020603050405020304" pitchFamily="18" charset="0"/>
                <a:ea typeface="ＭＳ Ｐゴシック" panose="020B0600070205080204" pitchFamily="34" charset="-128"/>
              </a:rPr>
              <a:t> </a:t>
            </a:r>
            <a:r>
              <a:rPr lang="zh-CN" altLang="en-US" sz="4000" b="1">
                <a:solidFill>
                  <a:srgbClr val="FFFFFF"/>
                </a:solidFill>
                <a:latin typeface="Times New Roman" panose="02020603050405020304" pitchFamily="18" charset="0"/>
                <a:ea typeface="SimSun" panose="02010600030101010101" pitchFamily="2" charset="-122"/>
              </a:rPr>
              <a:t>光</a:t>
            </a:r>
          </a:p>
        </p:txBody>
      </p:sp>
      <p:sp>
        <p:nvSpPr>
          <p:cNvPr id="224261" name="Text Box 5"/>
          <p:cNvSpPr txBox="1">
            <a:spLocks noChangeArrowheads="1"/>
          </p:cNvSpPr>
          <p:nvPr/>
        </p:nvSpPr>
        <p:spPr bwMode="auto">
          <a:xfrm>
            <a:off x="381000" y="2819400"/>
            <a:ext cx="4419600" cy="163422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第二天</a:t>
            </a:r>
            <a:r>
              <a:rPr lang="en-US" altLang="ja-JP" sz="4000" b="1">
                <a:solidFill>
                  <a:srgbClr val="FFFF00"/>
                </a:solidFill>
                <a:latin typeface="Times New Roman" panose="02020603050405020304" pitchFamily="18" charset="0"/>
                <a:ea typeface="ＭＳ Ｐゴシック" panose="020B0600070205080204" pitchFamily="34" charset="-128"/>
              </a:rPr>
              <a:t>:</a:t>
            </a:r>
            <a:r>
              <a:rPr lang="en-US" altLang="ja-JP" sz="4000" b="1">
                <a:solidFill>
                  <a:srgbClr val="FFFFFF"/>
                </a:solidFill>
                <a:latin typeface="Times New Roman" panose="02020603050405020304" pitchFamily="18" charset="0"/>
                <a:ea typeface="ＭＳ Ｐゴシック" panose="020B0600070205080204" pitchFamily="34" charset="-128"/>
              </a:rPr>
              <a:t> </a:t>
            </a:r>
            <a:endParaRPr lang="en-US" altLang="zh-CN" sz="4000" b="1">
              <a:solidFill>
                <a:srgbClr val="FFFFFF"/>
              </a:solidFill>
              <a:latin typeface="Times New Roman" panose="02020603050405020304" pitchFamily="18" charset="0"/>
              <a:ea typeface="SimSun" panose="02010600030101010101" pitchFamily="2" charset="-122"/>
            </a:endParaRPr>
          </a:p>
          <a:p>
            <a:pPr defTabSz="914024" eaLnBrk="1" fontAlgn="base" hangingPunct="1">
              <a:spcBef>
                <a:spcPct val="50000"/>
              </a:spcBef>
              <a:spcAft>
                <a:spcPct val="0"/>
              </a:spcAft>
            </a:pPr>
            <a:r>
              <a:rPr lang="zh-CN" altLang="en-US" sz="4000" b="1">
                <a:solidFill>
                  <a:srgbClr val="FFFFFF"/>
                </a:solidFill>
                <a:latin typeface="Times New Roman" panose="02020603050405020304" pitchFamily="18" charset="0"/>
                <a:ea typeface="SimSun" panose="02010600030101010101" pitchFamily="2" charset="-122"/>
              </a:rPr>
              <a:t>水与空气分开</a:t>
            </a:r>
            <a:endParaRPr lang="en-US" altLang="en-US" sz="2000" b="1">
              <a:solidFill>
                <a:srgbClr val="FFFFFF"/>
              </a:solidFill>
              <a:latin typeface="Times New Roman" panose="02020603050405020304" pitchFamily="18" charset="0"/>
              <a:ea typeface="ＭＳ Ｐゴシック" panose="020B0600070205080204" pitchFamily="34" charset="-128"/>
            </a:endParaRPr>
          </a:p>
        </p:txBody>
      </p:sp>
      <p:sp>
        <p:nvSpPr>
          <p:cNvPr id="224262" name="Text Box 6"/>
          <p:cNvSpPr txBox="1">
            <a:spLocks noChangeArrowheads="1"/>
          </p:cNvSpPr>
          <p:nvPr/>
        </p:nvSpPr>
        <p:spPr bwMode="auto">
          <a:xfrm>
            <a:off x="457200" y="4495800"/>
            <a:ext cx="4038600" cy="163422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marL="57150" indent="-57150"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第三天</a:t>
            </a:r>
            <a:r>
              <a:rPr lang="en-US" altLang="ja-JP" sz="4000" b="1">
                <a:solidFill>
                  <a:srgbClr val="FFFF00"/>
                </a:solidFill>
                <a:latin typeface="Times New Roman" panose="02020603050405020304" pitchFamily="18" charset="0"/>
                <a:ea typeface="ＭＳ Ｐゴシック" panose="020B0600070205080204" pitchFamily="34" charset="-128"/>
              </a:rPr>
              <a:t>:</a:t>
            </a:r>
            <a:r>
              <a:rPr lang="en-US" altLang="ja-JP" sz="4000" b="1">
                <a:solidFill>
                  <a:srgbClr val="FFFFFF"/>
                </a:solidFill>
                <a:latin typeface="Times New Roman" panose="02020603050405020304" pitchFamily="18" charset="0"/>
                <a:ea typeface="ＭＳ Ｐゴシック" panose="020B0600070205080204" pitchFamily="34" charset="-128"/>
              </a:rPr>
              <a:t> </a:t>
            </a:r>
            <a:endParaRPr lang="en-US" altLang="zh-CN" sz="4000" b="1">
              <a:solidFill>
                <a:srgbClr val="FFFFFF"/>
              </a:solidFill>
              <a:latin typeface="Times New Roman" panose="02020603050405020304" pitchFamily="18" charset="0"/>
              <a:ea typeface="SimSun" panose="02010600030101010101" pitchFamily="2" charset="-122"/>
            </a:endParaRPr>
          </a:p>
          <a:p>
            <a:pPr defTabSz="914024" eaLnBrk="1" fontAlgn="base" hangingPunct="1">
              <a:spcBef>
                <a:spcPct val="50000"/>
              </a:spcBef>
              <a:spcAft>
                <a:spcPct val="0"/>
              </a:spcAft>
            </a:pPr>
            <a:r>
              <a:rPr lang="zh-CN" altLang="en-US" sz="4000" b="1">
                <a:solidFill>
                  <a:srgbClr val="FFFFFF"/>
                </a:solidFill>
                <a:latin typeface="Times New Roman" panose="02020603050405020304" pitchFamily="18" charset="0"/>
                <a:ea typeface="SimSun" panose="02010600030101010101" pitchFamily="2" charset="-122"/>
              </a:rPr>
              <a:t>旱地与海分开</a:t>
            </a:r>
            <a:endParaRPr lang="en-US" altLang="en-US" sz="2000" b="1">
              <a:solidFill>
                <a:srgbClr val="FFFFFF"/>
              </a:solidFill>
              <a:latin typeface="Times New Roman" panose="02020603050405020304" pitchFamily="18" charset="0"/>
              <a:ea typeface="ＭＳ Ｐゴシック" panose="020B0600070205080204" pitchFamily="34" charset="-128"/>
            </a:endParaRPr>
          </a:p>
        </p:txBody>
      </p:sp>
      <p:sp>
        <p:nvSpPr>
          <p:cNvPr id="224263" name="Text Box 7"/>
          <p:cNvSpPr txBox="1">
            <a:spLocks noChangeArrowheads="1"/>
          </p:cNvSpPr>
          <p:nvPr/>
        </p:nvSpPr>
        <p:spPr bwMode="auto">
          <a:xfrm>
            <a:off x="4495800" y="1219200"/>
            <a:ext cx="4648200" cy="1325842"/>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第四天</a:t>
            </a:r>
            <a:r>
              <a:rPr lang="en-US" altLang="zh-CN" sz="4000" b="1">
                <a:solidFill>
                  <a:srgbClr val="FFFF00"/>
                </a:solidFill>
                <a:latin typeface="Times New Roman" panose="02020603050405020304" pitchFamily="18" charset="0"/>
                <a:ea typeface="SimSun" panose="02010600030101010101" pitchFamily="2" charset="-122"/>
              </a:rPr>
              <a:t>:</a:t>
            </a:r>
            <a:r>
              <a:rPr lang="en-US" altLang="ja-JP" sz="4000" b="1">
                <a:solidFill>
                  <a:srgbClr val="FFFFFF"/>
                </a:solidFill>
                <a:latin typeface="Times New Roman" panose="02020603050405020304" pitchFamily="18" charset="0"/>
                <a:ea typeface="ＭＳ Ｐゴシック" panose="020B0600070205080204" pitchFamily="34" charset="-128"/>
              </a:rPr>
              <a:t>  </a:t>
            </a:r>
            <a:r>
              <a:rPr lang="zh-CN" altLang="en-US" sz="4000" b="1">
                <a:solidFill>
                  <a:srgbClr val="FFFFFF"/>
                </a:solidFill>
                <a:latin typeface="Times New Roman" panose="02020603050405020304" pitchFamily="18" charset="0"/>
                <a:ea typeface="SimSun" panose="02010600030101010101" pitchFamily="2" charset="-122"/>
              </a:rPr>
              <a:t>太阳，月亮与众星摆列在天</a:t>
            </a:r>
            <a:endParaRPr lang="en-US" altLang="en-US" sz="2000" b="1">
              <a:solidFill>
                <a:srgbClr val="FFFFFF"/>
              </a:solidFill>
              <a:latin typeface="Times New Roman" panose="02020603050405020304" pitchFamily="18" charset="0"/>
              <a:ea typeface="ＭＳ Ｐゴシック" panose="020B0600070205080204" pitchFamily="34" charset="-128"/>
            </a:endParaRPr>
          </a:p>
        </p:txBody>
      </p:sp>
      <p:sp>
        <p:nvSpPr>
          <p:cNvPr id="224264" name="Text Box 8"/>
          <p:cNvSpPr txBox="1">
            <a:spLocks noChangeArrowheads="1"/>
          </p:cNvSpPr>
          <p:nvPr/>
        </p:nvSpPr>
        <p:spPr bwMode="auto">
          <a:xfrm>
            <a:off x="4495800" y="2879732"/>
            <a:ext cx="4191000" cy="70908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第五天</a:t>
            </a:r>
            <a:r>
              <a:rPr lang="en-US" altLang="ja-JP" sz="4000" b="1">
                <a:solidFill>
                  <a:srgbClr val="FFFF00"/>
                </a:solidFill>
                <a:latin typeface="Times New Roman" panose="02020603050405020304" pitchFamily="18" charset="0"/>
                <a:ea typeface="ＭＳ Ｐゴシック" panose="020B0600070205080204" pitchFamily="34" charset="-128"/>
              </a:rPr>
              <a:t>:</a:t>
            </a:r>
            <a:r>
              <a:rPr lang="en-US" altLang="ja-JP" sz="4000" b="1">
                <a:solidFill>
                  <a:srgbClr val="FFFFFF"/>
                </a:solidFill>
                <a:latin typeface="Times New Roman" panose="02020603050405020304" pitchFamily="18" charset="0"/>
                <a:ea typeface="ＭＳ Ｐゴシック" panose="020B0600070205080204" pitchFamily="34" charset="-128"/>
              </a:rPr>
              <a:t>  </a:t>
            </a:r>
            <a:r>
              <a:rPr lang="zh-CN" altLang="en-US" sz="4000" b="1">
                <a:solidFill>
                  <a:srgbClr val="FFFFFF"/>
                </a:solidFill>
                <a:latin typeface="Times New Roman" panose="02020603050405020304" pitchFamily="18" charset="0"/>
                <a:ea typeface="SimSun" panose="02010600030101010101" pitchFamily="2" charset="-122"/>
              </a:rPr>
              <a:t>鱼与雀鸟</a:t>
            </a:r>
            <a:endParaRPr lang="en-US" altLang="en-US" sz="2000" b="1">
              <a:solidFill>
                <a:srgbClr val="FFFFFF"/>
              </a:solidFill>
              <a:latin typeface="Times New Roman" panose="02020603050405020304" pitchFamily="18" charset="0"/>
              <a:ea typeface="ＭＳ Ｐゴシック" panose="020B0600070205080204" pitchFamily="34" charset="-128"/>
            </a:endParaRPr>
          </a:p>
        </p:txBody>
      </p:sp>
      <p:sp>
        <p:nvSpPr>
          <p:cNvPr id="224265" name="Text Box 9"/>
          <p:cNvSpPr txBox="1">
            <a:spLocks noChangeArrowheads="1"/>
          </p:cNvSpPr>
          <p:nvPr/>
        </p:nvSpPr>
        <p:spPr bwMode="auto">
          <a:xfrm>
            <a:off x="4495800" y="4495807"/>
            <a:ext cx="4191000" cy="70908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CN" altLang="en-US" sz="4000" b="1">
                <a:solidFill>
                  <a:srgbClr val="FFFF00"/>
                </a:solidFill>
                <a:latin typeface="Times New Roman" panose="02020603050405020304" pitchFamily="18" charset="0"/>
                <a:ea typeface="SimSun" panose="02010600030101010101" pitchFamily="2" charset="-122"/>
              </a:rPr>
              <a:t>第五天</a:t>
            </a:r>
            <a:r>
              <a:rPr lang="en-US" altLang="ja-JP" sz="4000" b="1">
                <a:solidFill>
                  <a:srgbClr val="FFFF00"/>
                </a:solidFill>
                <a:latin typeface="Times New Roman" panose="02020603050405020304" pitchFamily="18" charset="0"/>
                <a:ea typeface="ＭＳ Ｐゴシック" panose="020B0600070205080204" pitchFamily="34" charset="-128"/>
              </a:rPr>
              <a:t>:</a:t>
            </a:r>
            <a:r>
              <a:rPr lang="en-US" altLang="ja-JP" sz="4000" b="1">
                <a:solidFill>
                  <a:srgbClr val="FFFFFF"/>
                </a:solidFill>
                <a:latin typeface="Times New Roman" panose="02020603050405020304" pitchFamily="18" charset="0"/>
                <a:ea typeface="ＭＳ Ｐゴシック" panose="020B0600070205080204" pitchFamily="34" charset="-128"/>
              </a:rPr>
              <a:t>  </a:t>
            </a:r>
            <a:r>
              <a:rPr lang="zh-CN" altLang="en-US" sz="4000" b="1">
                <a:solidFill>
                  <a:srgbClr val="FFFFFF"/>
                </a:solidFill>
                <a:latin typeface="Times New Roman" panose="02020603050405020304" pitchFamily="18" charset="0"/>
                <a:ea typeface="SimSun" panose="02010600030101010101" pitchFamily="2" charset="-122"/>
              </a:rPr>
              <a:t>动物与人</a:t>
            </a:r>
            <a:endParaRPr lang="en-US" altLang="en-US" sz="2000" b="1">
              <a:solidFill>
                <a:srgbClr val="FFFFFF"/>
              </a:solidFill>
              <a:latin typeface="Times New Roman" panose="02020603050405020304" pitchFamily="18" charset="0"/>
              <a:ea typeface="ＭＳ Ｐゴシック" panose="020B0600070205080204" pitchFamily="34" charset="-128"/>
            </a:endParaRPr>
          </a:p>
        </p:txBody>
      </p:sp>
      <p:sp>
        <p:nvSpPr>
          <p:cNvPr id="224266" name="Text Box 10"/>
          <p:cNvSpPr txBox="1">
            <a:spLocks noChangeArrowheads="1"/>
          </p:cNvSpPr>
          <p:nvPr/>
        </p:nvSpPr>
        <p:spPr bwMode="auto">
          <a:xfrm>
            <a:off x="4876800" y="6248400"/>
            <a:ext cx="4267200" cy="590064"/>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402" tIns="45702" rIns="91402" bIns="45702">
            <a:spAutoFit/>
          </a:bodyPr>
          <a:lstStyle/>
          <a:p>
            <a:pPr algn="r" defTabSz="914024" fontAlgn="base">
              <a:spcBef>
                <a:spcPct val="50000"/>
              </a:spcBef>
              <a:spcAft>
                <a:spcPct val="0"/>
              </a:spcAft>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67595" name="Rectangle 11"/>
          <p:cNvSpPr>
            <a:spLocks noChangeArrowheads="1"/>
          </p:cNvSpPr>
          <p:nvPr/>
        </p:nvSpPr>
        <p:spPr bwMode="auto">
          <a:xfrm>
            <a:off x="257175" y="1219208"/>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eaLnBrk="1" fontAlgn="base" hangingPunct="1">
              <a:spcBef>
                <a:spcPct val="0"/>
              </a:spcBef>
              <a:spcAft>
                <a:spcPct val="0"/>
              </a:spcAft>
            </a:pPr>
            <a:endParaRPr lang="en-US" altLang="en-US" smtClean="0">
              <a:solidFill>
                <a:srgbClr val="FFFFFF"/>
              </a:solidFill>
              <a:latin typeface="Times New Roman" panose="02020603050405020304" pitchFamily="18" charset="0"/>
              <a:ea typeface="ＭＳ Ｐゴシック" panose="020B0600070205080204" pitchFamily="34" charset="-128"/>
            </a:endParaRPr>
          </a:p>
        </p:txBody>
      </p:sp>
      <p:sp>
        <p:nvSpPr>
          <p:cNvPr id="67596"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02" tIns="45702" rIns="91402" bIns="45702"/>
          <a:lstStyle/>
          <a:p>
            <a:pPr defTabSz="914024" fontAlgn="base">
              <a:spcBef>
                <a:spcPct val="0"/>
              </a:spcBef>
              <a:spcAft>
                <a:spcPct val="0"/>
              </a:spcAft>
            </a:pPr>
            <a:endParaRPr lang="en-US">
              <a:solidFill>
                <a:srgbClr val="000000"/>
              </a:solidFill>
              <a:latin typeface="Arial"/>
            </a:endParaRPr>
          </a:p>
        </p:txBody>
      </p:sp>
      <p:sp>
        <p:nvSpPr>
          <p:cNvPr id="67597" name="Line 13"/>
          <p:cNvSpPr>
            <a:spLocks noChangeShapeType="1"/>
          </p:cNvSpPr>
          <p:nvPr/>
        </p:nvSpPr>
        <p:spPr bwMode="auto">
          <a:xfrm>
            <a:off x="304801"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02" tIns="45702" rIns="91402" bIns="45702"/>
          <a:lstStyle/>
          <a:p>
            <a:pPr defTabSz="914024" fontAlgn="base">
              <a:spcBef>
                <a:spcPct val="0"/>
              </a:spcBef>
              <a:spcAft>
                <a:spcPct val="0"/>
              </a:spcAft>
            </a:pPr>
            <a:endParaRPr lang="en-US">
              <a:solidFill>
                <a:srgbClr val="000000"/>
              </a:solidFill>
              <a:latin typeface="Arial"/>
            </a:endParaRPr>
          </a:p>
        </p:txBody>
      </p:sp>
      <p:sp>
        <p:nvSpPr>
          <p:cNvPr id="67598"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02" tIns="45702" rIns="91402" bIns="45702"/>
          <a:lstStyle/>
          <a:p>
            <a:pPr defTabSz="914024" fontAlgn="base">
              <a:spcBef>
                <a:spcPct val="0"/>
              </a:spcBef>
              <a:spcAft>
                <a:spcPct val="0"/>
              </a:spcAft>
            </a:pPr>
            <a:endParaRPr lang="en-US">
              <a:solidFill>
                <a:srgbClr val="000000"/>
              </a:solidFill>
              <a:latin typeface="Arial"/>
            </a:endParaRPr>
          </a:p>
        </p:txBody>
      </p:sp>
      <p:sp>
        <p:nvSpPr>
          <p:cNvPr id="67599" name="WordArt 16"/>
          <p:cNvSpPr>
            <a:spLocks noChangeArrowheads="1" noChangeShapeType="1" noTextEdit="1"/>
          </p:cNvSpPr>
          <p:nvPr/>
        </p:nvSpPr>
        <p:spPr bwMode="auto">
          <a:xfrm>
            <a:off x="228600" y="685801"/>
            <a:ext cx="1714500" cy="828675"/>
          </a:xfrm>
          <a:prstGeom prst="rect">
            <a:avLst/>
          </a:prstGeom>
        </p:spPr>
        <p:txBody>
          <a:bodyPr wrap="none" lIns="91402" tIns="45702" rIns="91402" bIns="45702" fromWordArt="1">
            <a:prstTxWarp prst="textDoubleWave1">
              <a:avLst>
                <a:gd name="adj1" fmla="val 6500"/>
                <a:gd name="adj2" fmla="val 0"/>
              </a:avLst>
            </a:prstTxWarp>
          </a:bodyPr>
          <a:lstStyle/>
          <a:p>
            <a:pPr algn="ctr" defTabSz="914024" fontAlgn="base">
              <a:spcBef>
                <a:spcPct val="0"/>
              </a:spcBef>
              <a:spcAft>
                <a:spcPct val="0"/>
              </a:spcAft>
            </a:pPr>
            <a:r>
              <a:rPr lang="ja-JP"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panose="020B0806030902050204" pitchFamily="34" charset="0"/>
              </a:rPr>
              <a:t>混沌</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panose="020B0806030902050204" pitchFamily="34" charset="0"/>
            </a:endParaRPr>
          </a:p>
        </p:txBody>
      </p:sp>
      <p:sp>
        <p:nvSpPr>
          <p:cNvPr id="67600" name="WordArt 17"/>
          <p:cNvSpPr>
            <a:spLocks noChangeArrowheads="1" noChangeShapeType="1" noTextEdit="1"/>
          </p:cNvSpPr>
          <p:nvPr/>
        </p:nvSpPr>
        <p:spPr bwMode="auto">
          <a:xfrm>
            <a:off x="5257808" y="1"/>
            <a:ext cx="822325" cy="1285875"/>
          </a:xfrm>
          <a:prstGeom prst="rect">
            <a:avLst/>
          </a:prstGeom>
        </p:spPr>
        <p:txBody>
          <a:bodyPr wrap="none" lIns="91402" tIns="45702" rIns="91402" bIns="45702" fromWordArt="1">
            <a:prstTxWarp prst="textSlantUp">
              <a:avLst>
                <a:gd name="adj" fmla="val 32056"/>
              </a:avLst>
            </a:prstTxWarp>
          </a:bodyPr>
          <a:lstStyle/>
          <a:p>
            <a:pPr algn="ctr" defTabSz="914024" fontAlgn="base">
              <a:spcBef>
                <a:spcPct val="0"/>
              </a:spcBef>
              <a:spcAft>
                <a:spcPct val="0"/>
              </a:spcAft>
            </a:pPr>
            <a:r>
              <a:rPr lang="ja-JP"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endParaRPr>
          </a:p>
        </p:txBody>
      </p:sp>
      <p:sp>
        <p:nvSpPr>
          <p:cNvPr id="224274" name="WordArt 18"/>
          <p:cNvSpPr>
            <a:spLocks noChangeArrowheads="1" noChangeShapeType="1" noTextEdit="1"/>
          </p:cNvSpPr>
          <p:nvPr/>
        </p:nvSpPr>
        <p:spPr bwMode="auto">
          <a:xfrm>
            <a:off x="2552700" y="771526"/>
            <a:ext cx="1714500" cy="657225"/>
          </a:xfrm>
          <a:prstGeom prst="rect">
            <a:avLst/>
          </a:prstGeom>
        </p:spPr>
        <p:txBody>
          <a:bodyPr wrap="none" lIns="91402" tIns="45702" rIns="91402" bIns="45702" fromWordArt="1">
            <a:prstTxWarp prst="textPlain">
              <a:avLst>
                <a:gd name="adj" fmla="val 50000"/>
              </a:avLst>
            </a:prstTxWarp>
          </a:bodyPr>
          <a:lstStyle/>
          <a:p>
            <a:pPr algn="ctr" defTabSz="914024" fontAlgn="base">
              <a:spcBef>
                <a:spcPct val="0"/>
              </a:spcBef>
              <a:spcAft>
                <a:spcPct val="0"/>
              </a:spcAft>
            </a:pPr>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rPr>
              <a:t>形成</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ndParaRPr>
          </a:p>
        </p:txBody>
      </p:sp>
      <p:sp>
        <p:nvSpPr>
          <p:cNvPr id="224275" name="WordArt 19"/>
          <p:cNvSpPr>
            <a:spLocks noChangeArrowheads="1" noChangeShapeType="1" noTextEdit="1"/>
          </p:cNvSpPr>
          <p:nvPr/>
        </p:nvSpPr>
        <p:spPr bwMode="auto">
          <a:xfrm>
            <a:off x="6858000" y="457201"/>
            <a:ext cx="1714500" cy="657225"/>
          </a:xfrm>
          <a:prstGeom prst="rect">
            <a:avLst/>
          </a:prstGeom>
        </p:spPr>
        <p:txBody>
          <a:bodyPr wrap="none" lIns="91402" tIns="45702" rIns="91402" bIns="45702" fromWordArt="1">
            <a:prstTxWarp prst="textPlain">
              <a:avLst>
                <a:gd name="adj" fmla="val 50000"/>
              </a:avLst>
            </a:prstTxWarp>
          </a:bodyPr>
          <a:lstStyle/>
          <a:p>
            <a:pPr algn="ctr" defTabSz="914024" fontAlgn="base">
              <a:spcBef>
                <a:spcPct val="0"/>
              </a:spcBef>
              <a:spcAft>
                <a:spcPct val="0"/>
              </a:spcAft>
            </a:pPr>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rPr>
              <a:t>充满</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ndParaRPr>
          </a:p>
        </p:txBody>
      </p:sp>
      <p:sp>
        <p:nvSpPr>
          <p:cNvPr id="224276"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224277"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6760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ea typeface="SimSun" panose="02010600030101010101" pitchFamily="2" charset="-122"/>
              </a:rPr>
              <a:t>六天的创造</a:t>
            </a:r>
            <a:endParaRPr lang="en-US" altLang="en-US" sz="2000" b="1"/>
          </a:p>
        </p:txBody>
      </p:sp>
    </p:spTree>
    <p:extLst>
      <p:ext uri="{BB962C8B-B14F-4D97-AF65-F5344CB8AC3E}">
        <p14:creationId xmlns:p14="http://schemas.microsoft.com/office/powerpoint/2010/main" val="17433540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4276"/>
                                        </p:tgtEl>
                                        <p:attrNameLst>
                                          <p:attrName>style.visibility</p:attrName>
                                        </p:attrNameLst>
                                      </p:cBhvr>
                                      <p:to>
                                        <p:strVal val="visible"/>
                                      </p:to>
                                    </p:set>
                                    <p:animEffect transition="in" filter="wipe(left)">
                                      <p:cBhvr>
                                        <p:cTn id="7" dur="500"/>
                                        <p:tgtEl>
                                          <p:spTgt spid="224276"/>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4274"/>
                                        </p:tgtEl>
                                        <p:attrNameLst>
                                          <p:attrName>style.visibility</p:attrName>
                                        </p:attrNameLst>
                                      </p:cBhvr>
                                      <p:to>
                                        <p:strVal val="visible"/>
                                      </p:to>
                                    </p:set>
                                    <p:anim calcmode="lin" valueType="num">
                                      <p:cBhvr>
                                        <p:cTn id="10" dur="1000" fill="hold"/>
                                        <p:tgtEl>
                                          <p:spTgt spid="224274"/>
                                        </p:tgtEl>
                                        <p:attrNameLst>
                                          <p:attrName>ppt_w</p:attrName>
                                        </p:attrNameLst>
                                      </p:cBhvr>
                                      <p:tavLst>
                                        <p:tav tm="0">
                                          <p:val>
                                            <p:fltVal val="0"/>
                                          </p:val>
                                        </p:tav>
                                        <p:tav tm="100000">
                                          <p:val>
                                            <p:strVal val="#ppt_w"/>
                                          </p:val>
                                        </p:tav>
                                      </p:tavLst>
                                    </p:anim>
                                    <p:anim calcmode="lin" valueType="num">
                                      <p:cBhvr>
                                        <p:cTn id="11" dur="1000" fill="hold"/>
                                        <p:tgtEl>
                                          <p:spTgt spid="224274"/>
                                        </p:tgtEl>
                                        <p:attrNameLst>
                                          <p:attrName>ppt_h</p:attrName>
                                        </p:attrNameLst>
                                      </p:cBhvr>
                                      <p:tavLst>
                                        <p:tav tm="0">
                                          <p:val>
                                            <p:fltVal val="0"/>
                                          </p:val>
                                        </p:tav>
                                        <p:tav tm="100000">
                                          <p:val>
                                            <p:strVal val="#ppt_h"/>
                                          </p:val>
                                        </p:tav>
                                      </p:tavLst>
                                    </p:anim>
                                    <p:anim calcmode="lin" valueType="num">
                                      <p:cBhvr>
                                        <p:cTn id="12" dur="1000" fill="hold"/>
                                        <p:tgtEl>
                                          <p:spTgt spid="224274"/>
                                        </p:tgtEl>
                                        <p:attrNameLst>
                                          <p:attrName>style.rotation</p:attrName>
                                        </p:attrNameLst>
                                      </p:cBhvr>
                                      <p:tavLst>
                                        <p:tav tm="0">
                                          <p:val>
                                            <p:fltVal val="90"/>
                                          </p:val>
                                        </p:tav>
                                        <p:tav tm="100000">
                                          <p:val>
                                            <p:fltVal val="0"/>
                                          </p:val>
                                        </p:tav>
                                      </p:tavLst>
                                    </p:anim>
                                    <p:animEffect transition="in" filter="fade">
                                      <p:cBhvr>
                                        <p:cTn id="13" dur="1000"/>
                                        <p:tgtEl>
                                          <p:spTgt spid="2242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4260"/>
                                        </p:tgtEl>
                                        <p:attrNameLst>
                                          <p:attrName>style.visibility</p:attrName>
                                        </p:attrNameLst>
                                      </p:cBhvr>
                                      <p:to>
                                        <p:strVal val="visible"/>
                                      </p:to>
                                    </p:set>
                                    <p:animEffect transition="in" filter="dissolve">
                                      <p:cBhvr>
                                        <p:cTn id="18" dur="500"/>
                                        <p:tgtEl>
                                          <p:spTgt spid="22426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4261"/>
                                        </p:tgtEl>
                                        <p:attrNameLst>
                                          <p:attrName>style.visibility</p:attrName>
                                        </p:attrNameLst>
                                      </p:cBhvr>
                                      <p:to>
                                        <p:strVal val="visible"/>
                                      </p:to>
                                    </p:set>
                                    <p:animEffect transition="in" filter="dissolve">
                                      <p:cBhvr>
                                        <p:cTn id="23" dur="500"/>
                                        <p:tgtEl>
                                          <p:spTgt spid="2242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4262"/>
                                        </p:tgtEl>
                                        <p:attrNameLst>
                                          <p:attrName>style.visibility</p:attrName>
                                        </p:attrNameLst>
                                      </p:cBhvr>
                                      <p:to>
                                        <p:strVal val="visible"/>
                                      </p:to>
                                    </p:set>
                                    <p:animEffect transition="in" filter="dissolve">
                                      <p:cBhvr>
                                        <p:cTn id="28" dur="500"/>
                                        <p:tgtEl>
                                          <p:spTgt spid="22426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4277"/>
                                        </p:tgtEl>
                                        <p:attrNameLst>
                                          <p:attrName>style.visibility</p:attrName>
                                        </p:attrNameLst>
                                      </p:cBhvr>
                                      <p:to>
                                        <p:strVal val="visible"/>
                                      </p:to>
                                    </p:set>
                                    <p:animEffect transition="in" filter="wipe(left)">
                                      <p:cBhvr>
                                        <p:cTn id="33" dur="500"/>
                                        <p:tgtEl>
                                          <p:spTgt spid="224277"/>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4275"/>
                                        </p:tgtEl>
                                        <p:attrNameLst>
                                          <p:attrName>style.visibility</p:attrName>
                                        </p:attrNameLst>
                                      </p:cBhvr>
                                      <p:to>
                                        <p:strVal val="visible"/>
                                      </p:to>
                                    </p:set>
                                    <p:anim calcmode="lin" valueType="num">
                                      <p:cBhvr>
                                        <p:cTn id="36" dur="1000" fill="hold"/>
                                        <p:tgtEl>
                                          <p:spTgt spid="224275"/>
                                        </p:tgtEl>
                                        <p:attrNameLst>
                                          <p:attrName>ppt_w</p:attrName>
                                        </p:attrNameLst>
                                      </p:cBhvr>
                                      <p:tavLst>
                                        <p:tav tm="0">
                                          <p:val>
                                            <p:fltVal val="0"/>
                                          </p:val>
                                        </p:tav>
                                        <p:tav tm="100000">
                                          <p:val>
                                            <p:strVal val="#ppt_w"/>
                                          </p:val>
                                        </p:tav>
                                      </p:tavLst>
                                    </p:anim>
                                    <p:anim calcmode="lin" valueType="num">
                                      <p:cBhvr>
                                        <p:cTn id="37" dur="1000" fill="hold"/>
                                        <p:tgtEl>
                                          <p:spTgt spid="224275"/>
                                        </p:tgtEl>
                                        <p:attrNameLst>
                                          <p:attrName>ppt_h</p:attrName>
                                        </p:attrNameLst>
                                      </p:cBhvr>
                                      <p:tavLst>
                                        <p:tav tm="0">
                                          <p:val>
                                            <p:fltVal val="0"/>
                                          </p:val>
                                        </p:tav>
                                        <p:tav tm="100000">
                                          <p:val>
                                            <p:strVal val="#ppt_h"/>
                                          </p:val>
                                        </p:tav>
                                      </p:tavLst>
                                    </p:anim>
                                    <p:anim calcmode="lin" valueType="num">
                                      <p:cBhvr>
                                        <p:cTn id="38" dur="1000" fill="hold"/>
                                        <p:tgtEl>
                                          <p:spTgt spid="224275"/>
                                        </p:tgtEl>
                                        <p:attrNameLst>
                                          <p:attrName>style.rotation</p:attrName>
                                        </p:attrNameLst>
                                      </p:cBhvr>
                                      <p:tavLst>
                                        <p:tav tm="0">
                                          <p:val>
                                            <p:fltVal val="90"/>
                                          </p:val>
                                        </p:tav>
                                        <p:tav tm="100000">
                                          <p:val>
                                            <p:fltVal val="0"/>
                                          </p:val>
                                        </p:tav>
                                      </p:tavLst>
                                    </p:anim>
                                    <p:animEffect transition="in" filter="fade">
                                      <p:cBhvr>
                                        <p:cTn id="39" dur="1000"/>
                                        <p:tgtEl>
                                          <p:spTgt spid="22427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4263"/>
                                        </p:tgtEl>
                                        <p:attrNameLst>
                                          <p:attrName>style.visibility</p:attrName>
                                        </p:attrNameLst>
                                      </p:cBhvr>
                                      <p:to>
                                        <p:strVal val="visible"/>
                                      </p:to>
                                    </p:set>
                                    <p:animEffect transition="in" filter="dissolve">
                                      <p:cBhvr>
                                        <p:cTn id="44" dur="500"/>
                                        <p:tgtEl>
                                          <p:spTgt spid="2242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4264"/>
                                        </p:tgtEl>
                                        <p:attrNameLst>
                                          <p:attrName>style.visibility</p:attrName>
                                        </p:attrNameLst>
                                      </p:cBhvr>
                                      <p:to>
                                        <p:strVal val="visible"/>
                                      </p:to>
                                    </p:set>
                                    <p:animEffect transition="in" filter="dissolve">
                                      <p:cBhvr>
                                        <p:cTn id="49" dur="500"/>
                                        <p:tgtEl>
                                          <p:spTgt spid="22426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4265"/>
                                        </p:tgtEl>
                                        <p:attrNameLst>
                                          <p:attrName>style.visibility</p:attrName>
                                        </p:attrNameLst>
                                      </p:cBhvr>
                                      <p:to>
                                        <p:strVal val="visible"/>
                                      </p:to>
                                    </p:set>
                                    <p:animEffect transition="in" filter="dissolve">
                                      <p:cBhvr>
                                        <p:cTn id="54" dur="500"/>
                                        <p:tgtEl>
                                          <p:spTgt spid="224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0" grpId="0" autoUpdateAnimBg="0"/>
      <p:bldP spid="224261" grpId="0" autoUpdateAnimBg="0"/>
      <p:bldP spid="224262" grpId="0" autoUpdateAnimBg="0"/>
      <p:bldP spid="224263" grpId="0" autoUpdateAnimBg="0"/>
      <p:bldP spid="224264" grpId="0" autoUpdateAnimBg="0"/>
      <p:bldP spid="224265" grpId="0" autoUpdateAnimBg="0"/>
      <p:bldP spid="224274" grpId="0" animBg="1"/>
      <p:bldP spid="224275" grpId="0" animBg="1"/>
      <p:bldP spid="224276" grpId="0" animBg="1"/>
      <p:bldP spid="2242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ea typeface="ＭＳ Ｐゴシック"/>
              </a:rPr>
              <a:t>Words &amp; Music: Marc Byrd,</a:t>
            </a:r>
          </a:p>
          <a:p>
            <a:pPr>
              <a:defRPr/>
            </a:pPr>
            <a:r>
              <a:rPr lang="en-US">
                <a:ea typeface="ＭＳ Ｐゴシック"/>
              </a:rPr>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en-US" b="1" dirty="0" smtClean="0">
                <a:solidFill>
                  <a:schemeClr val="bg1"/>
                </a:solidFill>
                <a:effectLst>
                  <a:outerShdw blurRad="50800" dist="88900" dir="2700000" algn="tl" rotWithShape="0">
                    <a:srgbClr val="000000">
                      <a:alpha val="92000"/>
                    </a:srgbClr>
                  </a:outerShdw>
                </a:effectLst>
                <a:cs typeface="+mj-cs"/>
              </a:rPr>
              <a:t>II. </a:t>
            </a:r>
            <a:r>
              <a:rPr lang="zh-CN" altLang="en-US" b="1" dirty="0">
                <a:solidFill>
                  <a:schemeClr val="bg1"/>
                </a:solidFill>
                <a:effectLst>
                  <a:outerShdw blurRad="50800" dist="88900" dir="2700000" algn="tl" rotWithShape="0">
                    <a:srgbClr val="000000">
                      <a:alpha val="92000"/>
                    </a:srgbClr>
                  </a:outerShdw>
                </a:effectLst>
                <a:cs typeface="+mj-cs"/>
              </a:rPr>
              <a:t>今天，神造论和神的统治</a:t>
            </a:r>
            <a:br>
              <a:rPr lang="zh-CN" altLang="en-US" b="1" dirty="0">
                <a:solidFill>
                  <a:schemeClr val="bg1"/>
                </a:solidFill>
                <a:effectLst>
                  <a:outerShdw blurRad="50800" dist="88900" dir="2700000" algn="tl" rotWithShape="0">
                    <a:srgbClr val="000000">
                      <a:alpha val="92000"/>
                    </a:srgbClr>
                  </a:outerShdw>
                </a:effectLst>
                <a:cs typeface="+mj-cs"/>
              </a:rPr>
            </a:br>
            <a:r>
              <a:rPr lang="zh-CN" altLang="en-US" b="1" dirty="0">
                <a:solidFill>
                  <a:schemeClr val="bg1"/>
                </a:solidFill>
                <a:effectLst>
                  <a:outerShdw blurRad="50800" dist="88900" dir="2700000" algn="tl" rotWithShape="0">
                    <a:srgbClr val="000000">
                      <a:alpha val="92000"/>
                    </a:srgbClr>
                  </a:outerShdw>
                </a:effectLst>
                <a:cs typeface="+mj-cs"/>
              </a:rPr>
              <a:t>是不断的被</a:t>
            </a:r>
            <a:r>
              <a:rPr lang="zh-CN" altLang="en-US" b="1" dirty="0">
                <a:solidFill>
                  <a:srgbClr val="FFFF00"/>
                </a:solidFill>
                <a:effectLst>
                  <a:outerShdw blurRad="50800" dist="88900" dir="2700000" algn="tl" rotWithShape="0">
                    <a:srgbClr val="000000">
                      <a:alpha val="92000"/>
                    </a:srgbClr>
                  </a:outerShdw>
                </a:effectLst>
                <a:cs typeface="+mj-cs"/>
              </a:rPr>
              <a:t>抨击</a:t>
            </a:r>
            <a:endParaRPr lang="en-US" dirty="0" smtClean="0">
              <a:solidFill>
                <a:srgbClr val="FFFF00"/>
              </a:solidFill>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18756589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3"/>
          <p:cNvSpPr txBox="1">
            <a:spLocks noChangeArrowheads="1"/>
          </p:cNvSpPr>
          <p:nvPr/>
        </p:nvSpPr>
        <p:spPr bwMode="auto">
          <a:xfrm>
            <a:off x="30480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smtClean="0">
                <a:solidFill>
                  <a:srgbClr val="FFFFFF"/>
                </a:solidFill>
                <a:effectLst>
                  <a:glow rad="165100">
                    <a:srgbClr val="000000">
                      <a:alpha val="75000"/>
                    </a:srgbClr>
                  </a:glow>
                </a:effectLst>
                <a:latin typeface="Times New Roman" charset="0"/>
                <a:ea typeface="SimSun" charset="0"/>
                <a:cs typeface="SimSun" charset="0"/>
              </a:rPr>
              <a:t>重述论</a:t>
            </a:r>
            <a:endParaRPr lang="zh-CN" altLang="en-US" sz="1800" smtClean="0">
              <a:solidFill>
                <a:srgbClr val="000000"/>
              </a:solidFill>
              <a:effectLst>
                <a:glow rad="165100">
                  <a:srgbClr val="000000">
                    <a:alpha val="75000"/>
                  </a:srgbClr>
                </a:glow>
              </a:effectLst>
              <a:ea typeface="SimSun" charset="0"/>
              <a:cs typeface="SimSun" charset="0"/>
            </a:endParaRPr>
          </a:p>
        </p:txBody>
      </p:sp>
      <p:sp>
        <p:nvSpPr>
          <p:cNvPr id="225284" name="Text Box 4"/>
          <p:cNvSpPr txBox="1">
            <a:spLocks noChangeArrowheads="1"/>
          </p:cNvSpPr>
          <p:nvPr/>
        </p:nvSpPr>
        <p:spPr bwMode="auto">
          <a:xfrm>
            <a:off x="30480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smtClean="0">
                <a:solidFill>
                  <a:srgbClr val="FFFFFF"/>
                </a:solidFill>
                <a:effectLst>
                  <a:glow rad="165100">
                    <a:srgbClr val="000000">
                      <a:alpha val="75000"/>
                    </a:srgbClr>
                  </a:glow>
                </a:effectLst>
                <a:latin typeface="Times New Roman" charset="0"/>
                <a:ea typeface="SimSun" charset="0"/>
                <a:cs typeface="SimSun" charset="0"/>
              </a:rPr>
              <a:t>两段论</a:t>
            </a:r>
            <a:endParaRPr lang="zh-CN" altLang="en-US" sz="3600" b="1" smtClean="0">
              <a:solidFill>
                <a:srgbClr val="FFFFFF"/>
              </a:solidFill>
              <a:effectLst>
                <a:glow rad="165100">
                  <a:srgbClr val="000000">
                    <a:alpha val="75000"/>
                  </a:srgbClr>
                </a:glow>
              </a:effectLst>
              <a:latin typeface="Times New Roman" charset="0"/>
            </a:endParaRPr>
          </a:p>
        </p:txBody>
      </p:sp>
      <p:sp>
        <p:nvSpPr>
          <p:cNvPr id="225285" name="Text Box 5"/>
          <p:cNvSpPr txBox="1">
            <a:spLocks noChangeArrowheads="1"/>
          </p:cNvSpPr>
          <p:nvPr/>
        </p:nvSpPr>
        <p:spPr bwMode="auto">
          <a:xfrm>
            <a:off x="304800" y="213360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smtClean="0">
                <a:solidFill>
                  <a:srgbClr val="FFFFFF"/>
                </a:solidFill>
                <a:effectLst>
                  <a:glow rad="165100">
                    <a:srgbClr val="000000">
                      <a:alpha val="75000"/>
                    </a:srgbClr>
                  </a:glow>
                </a:effectLst>
                <a:ea typeface="SimSun" charset="0"/>
                <a:cs typeface="SimSun" charset="0"/>
              </a:rPr>
              <a:t>表征理解</a:t>
            </a:r>
            <a:endParaRPr lang="zh-CN" altLang="en-US" sz="3600" b="1" smtClean="0">
              <a:solidFill>
                <a:srgbClr val="FFFFFF"/>
              </a:solidFill>
              <a:effectLst>
                <a:glow rad="165100">
                  <a:srgbClr val="000000">
                    <a:alpha val="75000"/>
                  </a:srgbClr>
                </a:glow>
              </a:effectLst>
              <a:latin typeface="Times New Roman" charset="0"/>
            </a:endParaRPr>
          </a:p>
        </p:txBody>
      </p:sp>
      <p:sp>
        <p:nvSpPr>
          <p:cNvPr id="225286" name="Text Box 6"/>
          <p:cNvSpPr txBox="1">
            <a:spLocks noChangeArrowheads="1"/>
          </p:cNvSpPr>
          <p:nvPr/>
        </p:nvSpPr>
        <p:spPr bwMode="auto">
          <a:xfrm>
            <a:off x="304800" y="31083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smtClean="0">
                <a:solidFill>
                  <a:srgbClr val="FFFFFF"/>
                </a:solidFill>
                <a:effectLst>
                  <a:glow rad="165100">
                    <a:srgbClr val="000000">
                      <a:alpha val="75000"/>
                    </a:srgbClr>
                  </a:glow>
                </a:effectLst>
                <a:ea typeface="SimSun" charset="0"/>
                <a:cs typeface="SimSun" charset="0"/>
              </a:rPr>
              <a:t>文学手法</a:t>
            </a:r>
            <a:endParaRPr lang="zh-CN" altLang="en-US" sz="3600" b="1" smtClean="0">
              <a:solidFill>
                <a:srgbClr val="FFFFFF"/>
              </a:solidFill>
              <a:effectLst>
                <a:glow rad="165100">
                  <a:srgbClr val="000000">
                    <a:alpha val="75000"/>
                  </a:srgbClr>
                </a:glow>
              </a:effectLst>
              <a:latin typeface="Times New Roman" charset="0"/>
            </a:endParaRPr>
          </a:p>
        </p:txBody>
      </p:sp>
      <p:sp>
        <p:nvSpPr>
          <p:cNvPr id="225287" name="Text Box 7"/>
          <p:cNvSpPr txBox="1">
            <a:spLocks noChangeArrowheads="1"/>
          </p:cNvSpPr>
          <p:nvPr/>
        </p:nvSpPr>
        <p:spPr bwMode="auto">
          <a:xfrm>
            <a:off x="304800" y="1263650"/>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smtClean="0">
                <a:solidFill>
                  <a:srgbClr val="FFFFFF"/>
                </a:solidFill>
                <a:effectLst>
                  <a:glow rad="165100">
                    <a:srgbClr val="000000">
                      <a:alpha val="75000"/>
                    </a:srgbClr>
                  </a:glow>
                </a:effectLst>
                <a:latin typeface="Times New Roman" charset="0"/>
                <a:ea typeface="SimSun" charset="0"/>
                <a:cs typeface="SimSun" charset="0"/>
              </a:rPr>
              <a:t>字面理解</a:t>
            </a:r>
            <a:endParaRPr lang="zh-CN" altLang="en-US" sz="3600" b="1" smtClean="0">
              <a:solidFill>
                <a:srgbClr val="FFFFFF"/>
              </a:solidFill>
              <a:effectLst>
                <a:glow rad="165100">
                  <a:srgbClr val="000000">
                    <a:alpha val="75000"/>
                  </a:srgbClr>
                </a:glow>
              </a:effectLst>
              <a:latin typeface="Times New Roman" charset="0"/>
            </a:endParaRPr>
          </a:p>
        </p:txBody>
      </p:sp>
      <p:sp>
        <p:nvSpPr>
          <p:cNvPr id="225288" name="Text Box 8"/>
          <p:cNvSpPr txBox="1">
            <a:spLocks noChangeArrowheads="1"/>
          </p:cNvSpPr>
          <p:nvPr/>
        </p:nvSpPr>
        <p:spPr bwMode="auto">
          <a:xfrm>
            <a:off x="335280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eaLnBrk="0" hangingPunct="0">
              <a:tabLst>
                <a:tab pos="309245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3092450" algn="l"/>
              </a:tabLst>
              <a:defRPr sz="2000">
                <a:solidFill>
                  <a:schemeClr val="tx1"/>
                </a:solidFill>
                <a:latin typeface="Arial" charset="0"/>
                <a:ea typeface="ＭＳ Ｐゴシック" charset="0"/>
              </a:defRPr>
            </a:lvl2pPr>
            <a:lvl3pPr eaLnBrk="0" hangingPunct="0">
              <a:tabLst>
                <a:tab pos="3092450" algn="l"/>
              </a:tabLst>
              <a:defRPr sz="2000">
                <a:solidFill>
                  <a:schemeClr val="tx1"/>
                </a:solidFill>
                <a:latin typeface="Arial" charset="0"/>
                <a:ea typeface="ＭＳ Ｐゴシック" charset="0"/>
              </a:defRPr>
            </a:lvl3pPr>
            <a:lvl4pPr eaLnBrk="0" hangingPunct="0">
              <a:tabLst>
                <a:tab pos="3092450" algn="l"/>
              </a:tabLst>
              <a:defRPr sz="2000">
                <a:solidFill>
                  <a:schemeClr val="tx1"/>
                </a:solidFill>
                <a:latin typeface="Arial" charset="0"/>
                <a:ea typeface="ＭＳ Ｐゴシック" charset="0"/>
              </a:defRPr>
            </a:lvl4pPr>
            <a:lvl5pPr eaLnBrk="0" hangingPunct="0">
              <a:tabLst>
                <a:tab pos="309245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309245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309245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309245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3092450" algn="l"/>
              </a:tabLs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u="sng" smtClean="0">
                <a:solidFill>
                  <a:srgbClr val="BBE0E3"/>
                </a:solidFill>
                <a:effectLst>
                  <a:glow rad="165100">
                    <a:srgbClr val="000000">
                      <a:alpha val="75000"/>
                    </a:srgbClr>
                  </a:glow>
                </a:effectLst>
                <a:latin typeface="Times New Roman" charset="0"/>
                <a:ea typeface="SimSun" charset="0"/>
                <a:cs typeface="SimSun" charset="0"/>
              </a:rPr>
              <a:t>创造</a:t>
            </a:r>
            <a:r>
              <a:rPr lang="en-US" altLang="ja-JP" sz="3600" b="1" u="sng" smtClean="0">
                <a:solidFill>
                  <a:srgbClr val="BBE0E3"/>
                </a:solidFill>
                <a:effectLst>
                  <a:glow rad="165100">
                    <a:srgbClr val="000000">
                      <a:alpha val="75000"/>
                    </a:srgbClr>
                  </a:glow>
                </a:effectLst>
                <a:latin typeface="Times New Roman" charset="0"/>
              </a:rPr>
              <a:t> |</a:t>
            </a:r>
            <a:r>
              <a:rPr lang="en-US" altLang="ja-JP" sz="3600" b="1" smtClean="0">
                <a:solidFill>
                  <a:srgbClr val="BBE0E3"/>
                </a:solidFill>
                <a:effectLst>
                  <a:glow rad="165100">
                    <a:srgbClr val="000000">
                      <a:alpha val="75000"/>
                    </a:srgbClr>
                  </a:glow>
                </a:effectLst>
                <a:latin typeface="Times New Roman" charset="0"/>
              </a:rPr>
              <a:t> </a:t>
            </a:r>
            <a:r>
              <a:rPr lang="en-US" altLang="zh-CN" sz="3600" b="1" smtClean="0">
                <a:solidFill>
                  <a:srgbClr val="BBE0E3"/>
                </a:solidFill>
                <a:effectLst>
                  <a:glow rad="165100">
                    <a:srgbClr val="000000">
                      <a:alpha val="75000"/>
                    </a:srgbClr>
                  </a:glow>
                </a:effectLst>
                <a:latin typeface="Times New Roman" charset="0"/>
              </a:rPr>
              <a:t>    </a:t>
            </a:r>
            <a:r>
              <a:rPr lang="zh-CN" altLang="en-US" sz="2400" b="1" smtClean="0">
                <a:solidFill>
                  <a:srgbClr val="FFFFFF"/>
                </a:solidFill>
                <a:effectLst>
                  <a:glow rad="165100">
                    <a:srgbClr val="000000">
                      <a:alpha val="75000"/>
                    </a:srgbClr>
                  </a:glow>
                </a:effectLst>
                <a:latin typeface="Times New Roman" charset="0"/>
                <a:ea typeface="SimSun" charset="0"/>
                <a:cs typeface="SimSun" charset="0"/>
              </a:rPr>
              <a:t>间隔</a:t>
            </a:r>
            <a:r>
              <a:rPr lang="en-US" altLang="ja-JP" sz="3600" b="1" smtClean="0">
                <a:solidFill>
                  <a:srgbClr val="BBE0E3"/>
                </a:solidFill>
                <a:effectLst>
                  <a:glow rad="165100">
                    <a:srgbClr val="000000">
                      <a:alpha val="75000"/>
                    </a:srgbClr>
                  </a:glow>
                </a:effectLst>
                <a:latin typeface="Times New Roman" charset="0"/>
              </a:rPr>
              <a:t> </a:t>
            </a:r>
            <a:r>
              <a:rPr lang="en-US" altLang="zh-CN" sz="3600" b="1" smtClean="0">
                <a:solidFill>
                  <a:srgbClr val="BBE0E3"/>
                </a:solidFill>
                <a:effectLst>
                  <a:glow rad="165100">
                    <a:srgbClr val="000000">
                      <a:alpha val="75000"/>
                    </a:srgbClr>
                  </a:glow>
                </a:effectLst>
                <a:latin typeface="Times New Roman" charset="0"/>
              </a:rPr>
              <a:t>    </a:t>
            </a:r>
            <a:r>
              <a:rPr lang="en-US" altLang="ja-JP" sz="3600" b="1" u="sng" smtClean="0">
                <a:solidFill>
                  <a:srgbClr val="BBE0E3"/>
                </a:solidFill>
                <a:effectLst>
                  <a:glow rad="165100">
                    <a:srgbClr val="000000">
                      <a:alpha val="75000"/>
                    </a:srgbClr>
                  </a:glow>
                </a:effectLst>
                <a:latin typeface="Times New Roman" charset="0"/>
              </a:rPr>
              <a:t>| </a:t>
            </a:r>
            <a:r>
              <a:rPr lang="zh-CN" altLang="en-US" sz="3600" b="1" u="sng" smtClean="0">
                <a:solidFill>
                  <a:srgbClr val="BBE0E3"/>
                </a:solidFill>
                <a:effectLst>
                  <a:glow rad="165100">
                    <a:srgbClr val="000000">
                      <a:alpha val="75000"/>
                    </a:srgbClr>
                  </a:glow>
                </a:effectLst>
                <a:latin typeface="Times New Roman" charset="0"/>
                <a:ea typeface="SimSun" charset="0"/>
                <a:cs typeface="SimSun" charset="0"/>
              </a:rPr>
              <a:t>再创造</a:t>
            </a:r>
            <a:r>
              <a:rPr lang="en-US" altLang="ja-JP" sz="1600" b="1" u="sng" smtClean="0">
                <a:solidFill>
                  <a:srgbClr val="BBE0E3"/>
                </a:solidFill>
                <a:effectLst>
                  <a:glow rad="165100">
                    <a:srgbClr val="000000">
                      <a:alpha val="75000"/>
                    </a:srgbClr>
                  </a:glow>
                </a:effectLst>
                <a:latin typeface="Times New Roman" charset="0"/>
              </a:rPr>
              <a:t/>
            </a:r>
            <a:br>
              <a:rPr lang="en-US" altLang="ja-JP" sz="1600" b="1" u="sng" smtClean="0">
                <a:solidFill>
                  <a:srgbClr val="BBE0E3"/>
                </a:solidFill>
                <a:effectLst>
                  <a:glow rad="165100">
                    <a:srgbClr val="000000">
                      <a:alpha val="75000"/>
                    </a:srgbClr>
                  </a:glow>
                </a:effectLst>
                <a:latin typeface="Times New Roman" charset="0"/>
              </a:rPr>
            </a:br>
            <a:r>
              <a:rPr lang="en-US" altLang="ja-JP" sz="3600" b="1" smtClean="0">
                <a:solidFill>
                  <a:srgbClr val="BBE0E3"/>
                </a:solidFill>
                <a:effectLst>
                  <a:glow rad="165100">
                    <a:srgbClr val="000000">
                      <a:alpha val="75000"/>
                    </a:srgbClr>
                  </a:glow>
                </a:effectLst>
                <a:latin typeface="Times New Roman" charset="0"/>
              </a:rPr>
              <a:t>1:1	1:2-2:3</a:t>
            </a:r>
            <a:endParaRPr lang="en-US" altLang="zh-CN" sz="3600" b="1" smtClean="0">
              <a:solidFill>
                <a:srgbClr val="BBE0E3"/>
              </a:solidFill>
              <a:effectLst>
                <a:glow rad="165100">
                  <a:srgbClr val="000000">
                    <a:alpha val="75000"/>
                  </a:srgbClr>
                </a:glow>
              </a:effectLst>
              <a:latin typeface="Times New Roman" charset="0"/>
            </a:endParaRPr>
          </a:p>
        </p:txBody>
      </p:sp>
      <p:sp>
        <p:nvSpPr>
          <p:cNvPr id="225289" name="Text Box 9"/>
          <p:cNvSpPr txBox="1">
            <a:spLocks noChangeArrowheads="1"/>
          </p:cNvSpPr>
          <p:nvPr/>
        </p:nvSpPr>
        <p:spPr bwMode="auto">
          <a:xfrm>
            <a:off x="3757613"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zh-CN" altLang="en-US" sz="3600" b="1" u="sng" smtClean="0">
                <a:solidFill>
                  <a:srgbClr val="BBE0E3"/>
                </a:solidFill>
                <a:effectLst>
                  <a:glow rad="165100">
                    <a:srgbClr val="000000">
                      <a:alpha val="75000"/>
                    </a:srgbClr>
                  </a:glow>
                </a:effectLst>
                <a:latin typeface="Times New Roman" charset="0"/>
                <a:ea typeface="SimSun" charset="0"/>
                <a:cs typeface="SimSun" charset="0"/>
              </a:rPr>
              <a:t>创造</a:t>
            </a:r>
            <a:r>
              <a:rPr lang="en-US" altLang="ja-JP" sz="3600" b="1" smtClean="0">
                <a:solidFill>
                  <a:srgbClr val="BBE0E3"/>
                </a:solidFill>
                <a:effectLst>
                  <a:glow rad="165100">
                    <a:srgbClr val="000000">
                      <a:alpha val="75000"/>
                    </a:srgbClr>
                  </a:glow>
                </a:effectLst>
                <a:latin typeface="Times New Roman" charset="0"/>
              </a:rPr>
              <a:t>|</a:t>
            </a:r>
            <a:r>
              <a:rPr lang="en-US" altLang="zh-CN" sz="3600" b="1" smtClean="0">
                <a:solidFill>
                  <a:srgbClr val="BBE0E3"/>
                </a:solidFill>
                <a:effectLst>
                  <a:glow rad="165100">
                    <a:srgbClr val="000000">
                      <a:alpha val="75000"/>
                    </a:srgbClr>
                  </a:glow>
                </a:effectLst>
                <a:latin typeface="Times New Roman" charset="0"/>
              </a:rPr>
              <a:t>     </a:t>
            </a:r>
            <a:r>
              <a:rPr lang="zh-CN" altLang="en-US" b="1" smtClean="0">
                <a:solidFill>
                  <a:srgbClr val="FFFFFF"/>
                </a:solidFill>
                <a:effectLst>
                  <a:glow rad="165100">
                    <a:srgbClr val="000000">
                      <a:alpha val="75000"/>
                    </a:srgbClr>
                  </a:glow>
                </a:effectLst>
                <a:ea typeface="SimSun" charset="0"/>
                <a:cs typeface="SimSun" charset="0"/>
              </a:rPr>
              <a:t>间隔       </a:t>
            </a:r>
            <a:r>
              <a:rPr lang="zh-CN" altLang="en-US" smtClean="0">
                <a:solidFill>
                  <a:srgbClr val="000000"/>
                </a:solidFill>
                <a:effectLst>
                  <a:glow rad="165100">
                    <a:srgbClr val="000000">
                      <a:alpha val="75000"/>
                    </a:srgbClr>
                  </a:glow>
                </a:effectLst>
              </a:rPr>
              <a:t> </a:t>
            </a:r>
            <a:r>
              <a:rPr lang="en-US" altLang="ja-JP" sz="3600" b="1" u="sng" smtClean="0">
                <a:solidFill>
                  <a:srgbClr val="BBE0E3"/>
                </a:solidFill>
                <a:effectLst>
                  <a:glow rad="165100">
                    <a:srgbClr val="000000">
                      <a:alpha val="75000"/>
                    </a:srgbClr>
                  </a:glow>
                </a:effectLst>
                <a:latin typeface="Times New Roman" charset="0"/>
              </a:rPr>
              <a:t>| </a:t>
            </a:r>
            <a:r>
              <a:rPr lang="zh-CN" altLang="en-US" sz="3600" b="1" u="sng" smtClean="0">
                <a:solidFill>
                  <a:srgbClr val="BBE0E3"/>
                </a:solidFill>
                <a:effectLst>
                  <a:glow rad="165100">
                    <a:srgbClr val="000000">
                      <a:alpha val="75000"/>
                    </a:srgbClr>
                  </a:glow>
                </a:effectLst>
                <a:latin typeface="Times New Roman" charset="0"/>
                <a:ea typeface="SimSun" charset="0"/>
                <a:cs typeface="SimSun" charset="0"/>
              </a:rPr>
              <a:t>创造</a:t>
            </a:r>
            <a:r>
              <a:rPr lang="en-US" altLang="ja-JP" sz="3600" b="1" u="sng" smtClean="0">
                <a:solidFill>
                  <a:srgbClr val="BBE0E3"/>
                </a:solidFill>
                <a:effectLst>
                  <a:glow rad="165100">
                    <a:srgbClr val="000000">
                      <a:alpha val="75000"/>
                    </a:srgbClr>
                  </a:glow>
                </a:effectLst>
                <a:latin typeface="Times New Roman" charset="0"/>
              </a:rPr>
              <a:t>  </a:t>
            </a:r>
            <a:r>
              <a:rPr lang="en-US" altLang="ja-JP" sz="3600" b="1" smtClean="0">
                <a:solidFill>
                  <a:srgbClr val="BBE0E3"/>
                </a:solidFill>
                <a:effectLst>
                  <a:glow rad="165100">
                    <a:srgbClr val="000000">
                      <a:alpha val="75000"/>
                    </a:srgbClr>
                  </a:glow>
                </a:effectLst>
                <a:latin typeface="Times New Roman" charset="0"/>
              </a:rPr>
              <a:t>	   </a:t>
            </a:r>
            <a:r>
              <a:rPr lang="en-US" altLang="zh-CN" sz="3600" b="1" smtClean="0">
                <a:solidFill>
                  <a:srgbClr val="BBE0E3"/>
                </a:solidFill>
                <a:effectLst>
                  <a:glow rad="165100">
                    <a:srgbClr val="000000">
                      <a:alpha val="75000"/>
                    </a:srgbClr>
                  </a:glow>
                </a:effectLst>
                <a:latin typeface="Times New Roman" charset="0"/>
              </a:rPr>
              <a:t> </a:t>
            </a:r>
            <a:endParaRPr lang="zh-CN" altLang="en-US" sz="3600" b="1" smtClean="0">
              <a:solidFill>
                <a:srgbClr val="BBE0E3"/>
              </a:solidFill>
              <a:effectLst>
                <a:glow rad="165100">
                  <a:srgbClr val="000000">
                    <a:alpha val="75000"/>
                  </a:srgbClr>
                </a:glow>
              </a:effectLst>
              <a:latin typeface="Times New Roman" charset="0"/>
            </a:endParaRPr>
          </a:p>
        </p:txBody>
      </p:sp>
      <p:sp>
        <p:nvSpPr>
          <p:cNvPr id="225290" name="Text Box 10"/>
          <p:cNvSpPr txBox="1">
            <a:spLocks noChangeArrowheads="1"/>
          </p:cNvSpPr>
          <p:nvPr/>
        </p:nvSpPr>
        <p:spPr bwMode="auto">
          <a:xfrm>
            <a:off x="3429000" y="2089150"/>
            <a:ext cx="5715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en-US" altLang="zh-CN" sz="3600" b="1" smtClean="0">
                <a:solidFill>
                  <a:srgbClr val="BBE0E3"/>
                </a:solidFill>
                <a:effectLst>
                  <a:glow rad="165100">
                    <a:srgbClr val="000000">
                      <a:alpha val="75000"/>
                    </a:srgbClr>
                  </a:glow>
                </a:effectLst>
                <a:latin typeface="Times New Roman" charset="0"/>
              </a:rPr>
              <a:t>1 </a:t>
            </a:r>
            <a:r>
              <a:rPr lang="zh-CN" altLang="en-US" sz="3600" b="1" smtClean="0">
                <a:solidFill>
                  <a:srgbClr val="BBE0E3"/>
                </a:solidFill>
                <a:effectLst>
                  <a:glow rad="165100">
                    <a:srgbClr val="000000">
                      <a:alpha val="75000"/>
                    </a:srgbClr>
                  </a:glow>
                </a:effectLst>
                <a:latin typeface="Times New Roman" charset="0"/>
                <a:ea typeface="SimSun" charset="0"/>
                <a:cs typeface="SimSun" charset="0"/>
              </a:rPr>
              <a:t>天代表一段不确定的时间</a:t>
            </a:r>
          </a:p>
        </p:txBody>
      </p:sp>
      <p:sp>
        <p:nvSpPr>
          <p:cNvPr id="225291" name="Text Box 11"/>
          <p:cNvSpPr txBox="1">
            <a:spLocks noChangeArrowheads="1"/>
          </p:cNvSpPr>
          <p:nvPr/>
        </p:nvSpPr>
        <p:spPr bwMode="auto">
          <a:xfrm>
            <a:off x="3429000" y="1219200"/>
            <a:ext cx="594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en-US" altLang="zh-CN" sz="3600" b="1" smtClean="0">
                <a:solidFill>
                  <a:srgbClr val="BBE0E3"/>
                </a:solidFill>
                <a:effectLst>
                  <a:glow rad="165100">
                    <a:srgbClr val="000000">
                      <a:alpha val="75000"/>
                    </a:srgbClr>
                  </a:glow>
                </a:effectLst>
                <a:latin typeface="Times New Roman" charset="0"/>
              </a:rPr>
              <a:t>1 </a:t>
            </a:r>
            <a:r>
              <a:rPr lang="zh-CN" altLang="en-US" sz="3600" b="1" smtClean="0">
                <a:solidFill>
                  <a:srgbClr val="BBE0E3"/>
                </a:solidFill>
                <a:effectLst>
                  <a:glow rad="165100">
                    <a:srgbClr val="000000">
                      <a:alpha val="75000"/>
                    </a:srgbClr>
                  </a:glow>
                </a:effectLst>
                <a:latin typeface="Times New Roman" charset="0"/>
                <a:ea typeface="SimSun" charset="0"/>
                <a:cs typeface="SimSun" charset="0"/>
              </a:rPr>
              <a:t>天</a:t>
            </a:r>
            <a:r>
              <a:rPr lang="en-US" altLang="ja-JP" sz="3600" b="1" smtClean="0">
                <a:solidFill>
                  <a:srgbClr val="BBE0E3"/>
                </a:solidFill>
                <a:effectLst>
                  <a:glow rad="165100">
                    <a:srgbClr val="000000">
                      <a:alpha val="75000"/>
                    </a:srgbClr>
                  </a:glow>
                </a:effectLst>
                <a:latin typeface="Times New Roman" charset="0"/>
              </a:rPr>
              <a:t> </a:t>
            </a:r>
            <a:r>
              <a:rPr lang="zh-CN" altLang="en-US" sz="3600" b="1" smtClean="0">
                <a:solidFill>
                  <a:srgbClr val="BBE0E3"/>
                </a:solidFill>
                <a:effectLst>
                  <a:glow rad="165100">
                    <a:srgbClr val="000000">
                      <a:alpha val="75000"/>
                    </a:srgbClr>
                  </a:glow>
                </a:effectLst>
                <a:latin typeface="Times New Roman" charset="0"/>
              </a:rPr>
              <a:t>即是</a:t>
            </a:r>
            <a:r>
              <a:rPr lang="ja-JP" altLang="en-US" sz="3600" b="1" smtClean="0">
                <a:solidFill>
                  <a:srgbClr val="BBE0E3"/>
                </a:solidFill>
                <a:effectLst>
                  <a:glow rad="165100">
                    <a:srgbClr val="000000">
                      <a:alpha val="75000"/>
                    </a:srgbClr>
                  </a:glow>
                </a:effectLst>
                <a:latin typeface="Times New Roman" charset="0"/>
              </a:rPr>
              <a:t> </a:t>
            </a:r>
            <a:r>
              <a:rPr lang="en-US" altLang="ja-JP" sz="3600" b="1" smtClean="0">
                <a:solidFill>
                  <a:srgbClr val="BBE0E3"/>
                </a:solidFill>
                <a:effectLst>
                  <a:glow rad="165100">
                    <a:srgbClr val="000000">
                      <a:alpha val="75000"/>
                    </a:srgbClr>
                  </a:glow>
                </a:effectLst>
              </a:rPr>
              <a:t>24 </a:t>
            </a:r>
            <a:r>
              <a:rPr lang="zh-CN" altLang="en-US" sz="3600" b="1" smtClean="0">
                <a:solidFill>
                  <a:srgbClr val="BBE0E3"/>
                </a:solidFill>
                <a:effectLst>
                  <a:glow rad="165100">
                    <a:srgbClr val="000000">
                      <a:alpha val="75000"/>
                    </a:srgbClr>
                  </a:glow>
                </a:effectLst>
                <a:ea typeface="SimSun" charset="0"/>
                <a:cs typeface="SimSun" charset="0"/>
              </a:rPr>
              <a:t>小时</a:t>
            </a:r>
            <a:endParaRPr lang="zh-CN" altLang="en-US" sz="3600" b="1" smtClean="0">
              <a:solidFill>
                <a:srgbClr val="BBE0E3"/>
              </a:solidFill>
              <a:effectLst>
                <a:glow rad="165100">
                  <a:srgbClr val="000000">
                    <a:alpha val="75000"/>
                  </a:srgbClr>
                </a:glow>
              </a:effectLst>
              <a:latin typeface="Times New Roman" charset="0"/>
              <a:ea typeface="SimSun" charset="0"/>
              <a:cs typeface="SimSun" charset="0"/>
            </a:endParaRPr>
          </a:p>
        </p:txBody>
      </p:sp>
      <p:sp>
        <p:nvSpPr>
          <p:cNvPr id="225292" name="Text Box 12"/>
          <p:cNvSpPr txBox="1">
            <a:spLocks noChangeArrowheads="1"/>
          </p:cNvSpPr>
          <p:nvPr/>
        </p:nvSpPr>
        <p:spPr bwMode="auto">
          <a:xfrm>
            <a:off x="3352800" y="3124200"/>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spcBef>
                <a:spcPct val="50000"/>
              </a:spcBef>
              <a:defRPr/>
            </a:pPr>
            <a:r>
              <a:rPr lang="en-US" altLang="zh-CN" sz="3600" b="1" smtClean="0">
                <a:solidFill>
                  <a:srgbClr val="BBE0E3"/>
                </a:solidFill>
                <a:effectLst>
                  <a:glow rad="165100">
                    <a:srgbClr val="000000">
                      <a:alpha val="75000"/>
                    </a:srgbClr>
                  </a:glow>
                </a:effectLst>
                <a:latin typeface="Times New Roman" charset="0"/>
              </a:rPr>
              <a:t>7 </a:t>
            </a:r>
            <a:r>
              <a:rPr lang="zh-CN" altLang="en-US" sz="3600" b="1" smtClean="0">
                <a:solidFill>
                  <a:srgbClr val="BBE0E3"/>
                </a:solidFill>
                <a:effectLst>
                  <a:glow rad="165100">
                    <a:srgbClr val="000000">
                      <a:alpha val="75000"/>
                    </a:srgbClr>
                  </a:glow>
                </a:effectLst>
                <a:latin typeface="Times New Roman" charset="0"/>
                <a:ea typeface="SimSun" charset="0"/>
                <a:cs typeface="SimSun" charset="0"/>
              </a:rPr>
              <a:t>天</a:t>
            </a:r>
            <a:r>
              <a:rPr lang="zh-CN" altLang="en-US" sz="3600" b="1" smtClean="0">
                <a:solidFill>
                  <a:srgbClr val="BBE0E3"/>
                </a:solidFill>
                <a:effectLst>
                  <a:glow rad="165100">
                    <a:srgbClr val="000000">
                      <a:alpha val="75000"/>
                    </a:srgbClr>
                  </a:glow>
                </a:effectLst>
                <a:latin typeface="Times New Roman" charset="0"/>
              </a:rPr>
              <a:t>是一种象征性描述</a:t>
            </a:r>
          </a:p>
        </p:txBody>
      </p:sp>
      <p:sp>
        <p:nvSpPr>
          <p:cNvPr id="225293" name="Text Box 13"/>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r" defTabSz="457011">
              <a:defRPr/>
            </a:pPr>
            <a:r>
              <a:rPr lang="zh-CN" altLang="en-US" sz="3600" b="1">
                <a:solidFill>
                  <a:srgbClr val="FFFFFF"/>
                </a:solidFill>
                <a:effectLst>
                  <a:glow rad="165100">
                    <a:srgbClr val="000000">
                      <a:alpha val="75000"/>
                    </a:srgbClr>
                  </a:glow>
                </a:effectLst>
                <a:latin typeface="Arial" pitchFamily="-128" charset="0"/>
                <a:ea typeface="SimSun" pitchFamily="2" charset="-128"/>
                <a:cs typeface="SimSun" pitchFamily="2" charset="-128"/>
              </a:rPr>
              <a:t>创世记 </a:t>
            </a:r>
            <a:r>
              <a:rPr lang="en-US" sz="3600" b="1">
                <a:solidFill>
                  <a:srgbClr val="FFFFFF"/>
                </a:solidFill>
                <a:effectLst>
                  <a:glow rad="165100">
                    <a:srgbClr val="000000">
                      <a:alpha val="75000"/>
                    </a:srgbClr>
                  </a:glow>
                </a:effectLst>
                <a:latin typeface="Arial" pitchFamily="-128" charset="0"/>
                <a:ea typeface="SimSun" pitchFamily="2" charset="-128"/>
                <a:cs typeface="SimSun" pitchFamily="2" charset="-128"/>
              </a:rPr>
              <a:t>1</a:t>
            </a:r>
          </a:p>
        </p:txBody>
      </p:sp>
      <p:sp>
        <p:nvSpPr>
          <p:cNvPr id="225294" name="Rectangle 14"/>
          <p:cNvSpPr>
            <a:spLocks noGrp="1" noChangeArrowheads="1"/>
          </p:cNvSpPr>
          <p:nvPr>
            <p:ph type="title" idx="4294967295"/>
          </p:nvPr>
        </p:nvSpPr>
        <p:spPr>
          <a:xfrm>
            <a:off x="1371600" y="228600"/>
            <a:ext cx="6553200" cy="914400"/>
          </a:xfrm>
          <a:effectLst>
            <a:outerShdw blurRad="63500" dist="35921" dir="2700000" algn="ctr" rotWithShape="0">
              <a:schemeClr val="tx2">
                <a:alpha val="74998"/>
              </a:schemeClr>
            </a:outerShdw>
          </a:effectLst>
          <a:extLst/>
        </p:spPr>
        <p:txBody>
          <a:bodyPr/>
          <a:lstStyle/>
          <a:p>
            <a:pPr eaLnBrk="1" hangingPunct="1">
              <a:defRPr/>
            </a:pPr>
            <a:r>
              <a:rPr lang="zh-CN" altLang="en-US" sz="4800" b="1">
                <a:solidFill>
                  <a:schemeClr val="bg1"/>
                </a:solidFill>
                <a:effectLst>
                  <a:glow rad="165100">
                    <a:schemeClr val="tx2">
                      <a:alpha val="75000"/>
                    </a:schemeClr>
                  </a:glow>
                </a:effectLst>
                <a:latin typeface="Arial" charset="0"/>
                <a:ea typeface="SimSun" charset="0"/>
                <a:cs typeface="SimSun" charset="0"/>
              </a:rPr>
              <a:t>对创世故事的几种理解</a:t>
            </a:r>
            <a:endParaRPr lang="zh-CN" altLang="en-US" sz="1600">
              <a:solidFill>
                <a:schemeClr val="bg1"/>
              </a:solidFill>
              <a:effectLst>
                <a:glow rad="165100">
                  <a:schemeClr val="tx2">
                    <a:alpha val="75000"/>
                  </a:schemeClr>
                </a:glow>
              </a:effectLst>
              <a:latin typeface="Arial" charset="0"/>
              <a:cs typeface="Geneva" charset="0"/>
            </a:endParaRPr>
          </a:p>
        </p:txBody>
      </p:sp>
      <p:sp>
        <p:nvSpPr>
          <p:cNvPr id="225295" name="Text Box 15"/>
          <p:cNvSpPr txBox="1">
            <a:spLocks noChangeArrowheads="1"/>
          </p:cNvSpPr>
          <p:nvPr/>
        </p:nvSpPr>
        <p:spPr bwMode="auto">
          <a:xfrm>
            <a:off x="3419475" y="5734050"/>
            <a:ext cx="4375150" cy="64135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165100" indent="-165100" defTabSz="457011" eaLnBrk="0" hangingPunct="0">
              <a:defRPr/>
            </a:pPr>
            <a:r>
              <a:rPr lang="en-US" sz="3600" b="1">
                <a:solidFill>
                  <a:srgbClr val="00FFFF"/>
                </a:solidFill>
                <a:effectLst>
                  <a:glow rad="165100">
                    <a:srgbClr val="000000">
                      <a:alpha val="75000"/>
                    </a:srgbClr>
                  </a:glow>
                </a:effectLst>
                <a:latin typeface="Times New Roman" pitchFamily="-128" charset="0"/>
                <a:ea typeface="ＭＳ Ｐゴシック" pitchFamily="-112" charset="-128"/>
                <a:cs typeface="ＭＳ Ｐゴシック" pitchFamily="-112" charset="-128"/>
              </a:rPr>
              <a:t>	</a:t>
            </a:r>
            <a:r>
              <a:rPr lang="en-US" sz="3600" b="1">
                <a:solidFill>
                  <a:srgbClr val="BBE0E3"/>
                </a:solidFill>
                <a:effectLst>
                  <a:glow rad="165100">
                    <a:srgbClr val="000000">
                      <a:alpha val="75000"/>
                    </a:srgbClr>
                  </a:glow>
                </a:effectLst>
                <a:latin typeface="Times New Roman" pitchFamily="-128" charset="0"/>
                <a:ea typeface="ＭＳ Ｐゴシック" pitchFamily="-112" charset="-128"/>
                <a:cs typeface="ＭＳ Ｐゴシック" pitchFamily="-112" charset="-128"/>
              </a:rPr>
              <a:t>1:1-2:3		  2:4-25</a:t>
            </a:r>
          </a:p>
        </p:txBody>
      </p:sp>
      <p:sp>
        <p:nvSpPr>
          <p:cNvPr id="301072" name="Text Box 16"/>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457011" eaLnBrk="1" hangingPunct="1">
              <a:defRPr/>
            </a:pPr>
            <a:r>
              <a:rPr lang="en-US" altLang="zh-CN" sz="2400" b="1" smtClean="0">
                <a:solidFill>
                  <a:srgbClr val="FFFFFF"/>
                </a:solidFill>
                <a:effectLst>
                  <a:glow rad="165100">
                    <a:srgbClr val="000000">
                      <a:alpha val="75000"/>
                    </a:srgbClr>
                  </a:glow>
                </a:effectLst>
                <a:latin typeface="Times New Roman" charset="0"/>
              </a:rPr>
              <a:t>71</a:t>
            </a:r>
          </a:p>
        </p:txBody>
      </p:sp>
    </p:spTree>
    <p:extLst>
      <p:ext uri="{BB962C8B-B14F-4D97-AF65-F5344CB8AC3E}">
        <p14:creationId xmlns:p14="http://schemas.microsoft.com/office/powerpoint/2010/main" val="5655911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289"/>
                                        </p:tgtEl>
                                        <p:attrNameLst>
                                          <p:attrName>style.visibility</p:attrName>
                                        </p:attrNameLst>
                                      </p:cBhvr>
                                      <p:to>
                                        <p:strVal val="visible"/>
                                      </p:to>
                                    </p:set>
                                    <p:animEffect transition="in" filter="dissolve">
                                      <p:cBhvr>
                                        <p:cTn id="12" dur="500"/>
                                        <p:tgtEl>
                                          <p:spTgt spid="2252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5283"/>
                                        </p:tgtEl>
                                        <p:attrNameLst>
                                          <p:attrName>style.visibility</p:attrName>
                                        </p:attrNameLst>
                                      </p:cBhvr>
                                      <p:to>
                                        <p:strVal val="visible"/>
                                      </p:to>
                                    </p:set>
                                    <p:animEffect transition="in" filter="dissolve">
                                      <p:cBhvr>
                                        <p:cTn id="17" dur="500"/>
                                        <p:tgtEl>
                                          <p:spTgt spid="2252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288"/>
                                        </p:tgtEl>
                                        <p:attrNameLst>
                                          <p:attrName>style.visibility</p:attrName>
                                        </p:attrNameLst>
                                      </p:cBhvr>
                                      <p:to>
                                        <p:strVal val="visible"/>
                                      </p:to>
                                    </p:set>
                                    <p:animEffect transition="in" filter="dissolve">
                                      <p:cBhvr>
                                        <p:cTn id="22" dur="500"/>
                                        <p:tgtEl>
                                          <p:spTgt spid="2252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5286"/>
                                        </p:tgtEl>
                                        <p:attrNameLst>
                                          <p:attrName>style.visibility</p:attrName>
                                        </p:attrNameLst>
                                      </p:cBhvr>
                                      <p:to>
                                        <p:strVal val="visible"/>
                                      </p:to>
                                    </p:set>
                                    <p:animEffect transition="in" filter="dissolve">
                                      <p:cBhvr>
                                        <p:cTn id="27" dur="500"/>
                                        <p:tgtEl>
                                          <p:spTgt spid="2252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25292"/>
                                        </p:tgtEl>
                                        <p:attrNameLst>
                                          <p:attrName>style.visibility</p:attrName>
                                        </p:attrNameLst>
                                      </p:cBhvr>
                                      <p:to>
                                        <p:strVal val="visible"/>
                                      </p:to>
                                    </p:set>
                                    <p:animEffect transition="in" filter="dissolve">
                                      <p:cBhvr>
                                        <p:cTn id="32" dur="500"/>
                                        <p:tgtEl>
                                          <p:spTgt spid="2252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25285"/>
                                        </p:tgtEl>
                                        <p:attrNameLst>
                                          <p:attrName>style.visibility</p:attrName>
                                        </p:attrNameLst>
                                      </p:cBhvr>
                                      <p:to>
                                        <p:strVal val="visible"/>
                                      </p:to>
                                    </p:set>
                                    <p:animEffect transition="in" filter="dissolve">
                                      <p:cBhvr>
                                        <p:cTn id="37" dur="500"/>
                                        <p:tgtEl>
                                          <p:spTgt spid="2252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25290"/>
                                        </p:tgtEl>
                                        <p:attrNameLst>
                                          <p:attrName>style.visibility</p:attrName>
                                        </p:attrNameLst>
                                      </p:cBhvr>
                                      <p:to>
                                        <p:strVal val="visible"/>
                                      </p:to>
                                    </p:set>
                                    <p:animEffect transition="in" filter="dissolve">
                                      <p:cBhvr>
                                        <p:cTn id="42" dur="500"/>
                                        <p:tgtEl>
                                          <p:spTgt spid="2252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25287"/>
                                        </p:tgtEl>
                                        <p:attrNameLst>
                                          <p:attrName>style.visibility</p:attrName>
                                        </p:attrNameLst>
                                      </p:cBhvr>
                                      <p:to>
                                        <p:strVal val="visible"/>
                                      </p:to>
                                    </p:set>
                                    <p:animEffect transition="in" filter="dissolve">
                                      <p:cBhvr>
                                        <p:cTn id="47" dur="500"/>
                                        <p:tgtEl>
                                          <p:spTgt spid="2252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25291"/>
                                        </p:tgtEl>
                                        <p:attrNameLst>
                                          <p:attrName>style.visibility</p:attrName>
                                        </p:attrNameLst>
                                      </p:cBhvr>
                                      <p:to>
                                        <p:strVal val="visible"/>
                                      </p:to>
                                    </p:set>
                                    <p:animEffect transition="in" filter="dissolve">
                                      <p:cBhvr>
                                        <p:cTn id="52" dur="500"/>
                                        <p:tgtEl>
                                          <p:spTgt spid="225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7370" y="862173"/>
            <a:ext cx="4366630" cy="4881719"/>
          </a:xfrm>
        </p:spPr>
        <p:txBody>
          <a:bodyPr/>
          <a:lstStyle/>
          <a:p>
            <a:r>
              <a:rPr lang="zh-CN" altLang="en-US" sz="5400" dirty="0">
                <a:solidFill>
                  <a:srgbClr val="FFFFFF"/>
                </a:solidFill>
                <a:latin typeface="SimSun" panose="02010600030101010101" pitchFamily="2" charset="-122"/>
                <a:ea typeface="SimSun" panose="02010600030101010101" pitchFamily="2" charset="-122"/>
              </a:rPr>
              <a:t>约翰十一章</a:t>
            </a:r>
            <a:br>
              <a:rPr lang="zh-CN" altLang="en-US" sz="5400" dirty="0">
                <a:solidFill>
                  <a:srgbClr val="FFFFFF"/>
                </a:solidFill>
                <a:latin typeface="SimSun" panose="02010600030101010101" pitchFamily="2" charset="-122"/>
                <a:ea typeface="SimSun" panose="02010600030101010101" pitchFamily="2" charset="-122"/>
              </a:rPr>
            </a:br>
            <a:r>
              <a:rPr lang="zh-CN" altLang="en-US" sz="5400" dirty="0">
                <a:solidFill>
                  <a:srgbClr val="FFFFFF"/>
                </a:solidFill>
                <a:latin typeface="SimSun" panose="02010600030101010101" pitchFamily="2" charset="-122"/>
                <a:ea typeface="SimSun" panose="02010600030101010101" pitchFamily="2" charset="-122"/>
              </a:rPr>
              <a:t>“约翰福音”</a:t>
            </a:r>
            <a:br>
              <a:rPr lang="zh-CN" altLang="en-US" sz="5400" dirty="0">
                <a:solidFill>
                  <a:srgbClr val="FFFFFF"/>
                </a:solidFill>
                <a:latin typeface="SimSun" panose="02010600030101010101" pitchFamily="2" charset="-122"/>
                <a:ea typeface="SimSun" panose="02010600030101010101" pitchFamily="2" charset="-122"/>
              </a:rPr>
            </a:br>
            <a:r>
              <a:rPr lang="zh-CN" altLang="en-US" sz="5400" dirty="0">
                <a:solidFill>
                  <a:srgbClr val="FFFFFF"/>
                </a:solidFill>
                <a:latin typeface="SimSun" panose="02010600030101010101" pitchFamily="2" charset="-122"/>
                <a:ea typeface="SimSun" panose="02010600030101010101" pitchFamily="2" charset="-122"/>
              </a:rPr>
              <a:t>电影</a:t>
            </a:r>
            <a:endParaRPr lang="en-US" sz="5400" dirty="0">
              <a:solidFill>
                <a:srgbClr val="FFFFFF"/>
              </a:solidFill>
              <a:latin typeface="SimSun" panose="02010600030101010101" pitchFamily="2" charset="-122"/>
              <a:ea typeface="SimSun" panose="02010600030101010101" pitchFamily="2" charset="-122"/>
            </a:endParaRPr>
          </a:p>
        </p:txBody>
      </p:sp>
      <p:pic>
        <p:nvPicPr>
          <p:cNvPr id="4" name="Picture 3" descr="gospel of john title.jpg"/>
          <p:cNvPicPr>
            <a:picLocks noChangeAspect="1"/>
          </p:cNvPicPr>
          <p:nvPr/>
        </p:nvPicPr>
        <p:blipFill rotWithShape="1">
          <a:blip r:embed="rId2">
            <a:extLst>
              <a:ext uri="{28A0092B-C50C-407E-A947-70E740481C1C}">
                <a14:useLocalDpi xmlns:a14="http://schemas.microsoft.com/office/drawing/2010/main" val="0"/>
              </a:ext>
            </a:extLst>
          </a:blip>
          <a:srcRect r="1918"/>
          <a:stretch/>
        </p:blipFill>
        <p:spPr>
          <a:xfrm>
            <a:off x="-93215" y="-82829"/>
            <a:ext cx="4870585" cy="7094075"/>
          </a:xfrm>
          <a:prstGeom prst="rect">
            <a:avLst/>
          </a:prstGeom>
        </p:spPr>
      </p:pic>
    </p:spTree>
    <p:extLst>
      <p:ext uri="{BB962C8B-B14F-4D97-AF65-F5344CB8AC3E}">
        <p14:creationId xmlns:p14="http://schemas.microsoft.com/office/powerpoint/2010/main" val="16983997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l="18512" t="16628" r="23380" b="37178"/>
          <a:stretch>
            <a:fillRect/>
          </a:stretch>
        </p:blipFill>
        <p:spPr bwMode="auto">
          <a:xfrm>
            <a:off x="119071" y="76200"/>
            <a:ext cx="52149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10"/>
          <p:cNvSpPr>
            <a:spLocks noGrp="1" noChangeArrowheads="1"/>
          </p:cNvSpPr>
          <p:nvPr>
            <p:ph type="title"/>
          </p:nvPr>
        </p:nvSpPr>
        <p:spPr>
          <a:xfrm>
            <a:off x="762000" y="5791200"/>
            <a:ext cx="8229600" cy="1143000"/>
          </a:xfrm>
        </p:spPr>
        <p:txBody>
          <a:bodyPr/>
          <a:lstStyle/>
          <a:p>
            <a:pPr algn="l" eaLnBrk="1" hangingPunct="1"/>
            <a:r>
              <a:rPr lang="zh-CN" altLang="en-US" b="1" smtClean="0">
                <a:solidFill>
                  <a:srgbClr val="FFFFFF"/>
                </a:solidFill>
                <a:ea typeface="华文细黑" charset="-122"/>
              </a:rPr>
              <a:t>创</a:t>
            </a:r>
            <a:r>
              <a:rPr lang="zh-CN" altLang="en-US" b="1" smtClean="0">
                <a:solidFill>
                  <a:srgbClr val="FFFFFF"/>
                </a:solidFill>
                <a:ea typeface="SimSun" panose="02010600030101010101" pitchFamily="2" charset="-122"/>
              </a:rPr>
              <a:t>造或</a:t>
            </a:r>
            <a:r>
              <a:rPr lang="zh-CN" altLang="en-US" b="1" smtClean="0">
                <a:solidFill>
                  <a:srgbClr val="FFFFFF"/>
                </a:solidFill>
                <a:ea typeface="华文细黑" charset="-122"/>
              </a:rPr>
              <a:t>进</a:t>
            </a:r>
            <a:r>
              <a:rPr lang="zh-CN" altLang="en-US" b="1" smtClean="0">
                <a:solidFill>
                  <a:srgbClr val="FFFFFF"/>
                </a:solidFill>
                <a:ea typeface="SimSun" panose="02010600030101010101" pitchFamily="2" charset="-122"/>
              </a:rPr>
              <a:t>化</a:t>
            </a:r>
            <a:r>
              <a:rPr lang="zh-CN" altLang="en-US" b="1" smtClean="0">
                <a:solidFill>
                  <a:srgbClr val="FFFFFF"/>
                </a:solidFill>
                <a:ea typeface="华文细黑" charset="-122"/>
              </a:rPr>
              <a:t>论</a:t>
            </a:r>
            <a:r>
              <a:rPr lang="zh-CN" altLang="en-US" b="1" smtClean="0">
                <a:solidFill>
                  <a:srgbClr val="FFFFFF"/>
                </a:solidFill>
                <a:ea typeface="SimSun" panose="02010600030101010101" pitchFamily="2" charset="-122"/>
              </a:rPr>
              <a:t> ？</a:t>
            </a:r>
            <a:endParaRPr lang="en-US" altLang="en-US" b="1" smtClean="0"/>
          </a:p>
        </p:txBody>
      </p:sp>
      <p:sp>
        <p:nvSpPr>
          <p:cNvPr id="231430" name="Rectangle 6"/>
          <p:cNvSpPr>
            <a:spLocks noChangeArrowheads="1"/>
          </p:cNvSpPr>
          <p:nvPr/>
        </p:nvSpPr>
        <p:spPr bwMode="auto">
          <a:xfrm>
            <a:off x="2514600" y="76200"/>
            <a:ext cx="65532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pic>
        <p:nvPicPr>
          <p:cNvPr id="231428" name="Picture 4"/>
          <p:cNvPicPr>
            <a:picLocks noChangeAspect="1" noChangeArrowheads="1"/>
          </p:cNvPicPr>
          <p:nvPr/>
        </p:nvPicPr>
        <p:blipFill>
          <a:blip r:embed="rId4">
            <a:extLst>
              <a:ext uri="{28A0092B-C50C-407E-A947-70E740481C1C}">
                <a14:useLocalDpi xmlns:a14="http://schemas.microsoft.com/office/drawing/2010/main" val="0"/>
              </a:ext>
            </a:extLst>
          </a:blip>
          <a:srcRect l="17755" r="22522" b="76991"/>
          <a:stretch>
            <a:fillRect/>
          </a:stretch>
        </p:blipFill>
        <p:spPr bwMode="auto">
          <a:xfrm rot="-750575">
            <a:off x="3962400" y="1981200"/>
            <a:ext cx="56388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5" name="Text Box 11"/>
          <p:cNvSpPr txBox="1">
            <a:spLocks noChangeArrowheads="1"/>
          </p:cNvSpPr>
          <p:nvPr/>
        </p:nvSpPr>
        <p:spPr bwMode="auto">
          <a:xfrm>
            <a:off x="5410200" y="457207"/>
            <a:ext cx="3733800" cy="92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5400" b="1">
                <a:solidFill>
                  <a:srgbClr val="FFFFFF"/>
                </a:solidFill>
                <a:latin typeface="DFKai-SB" panose="03000509000000000000" pitchFamily="65" charset="-120"/>
                <a:ea typeface="DFKai-SB" panose="03000509000000000000" pitchFamily="65" charset="-120"/>
              </a:rPr>
              <a:t>老祖宗</a:t>
            </a:r>
            <a:r>
              <a:rPr lang="en-US" altLang="zh-TW" sz="5400" b="1">
                <a:solidFill>
                  <a:srgbClr val="FFFFFF"/>
                </a:solidFill>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220856404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231430"/>
                                        </p:tgtEl>
                                      </p:cBhvr>
                                    </p:animEffect>
                                    <p:set>
                                      <p:cBhvr>
                                        <p:cTn id="7" dur="1" fill="hold">
                                          <p:stCondLst>
                                            <p:cond delay="499"/>
                                          </p:stCondLst>
                                        </p:cTn>
                                        <p:tgtEl>
                                          <p:spTgt spid="2314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1428"/>
                                        </p:tgtEl>
                                        <p:attrNameLst>
                                          <p:attrName>style.visibility</p:attrName>
                                        </p:attrNameLst>
                                      </p:cBhvr>
                                      <p:to>
                                        <p:strVal val="visible"/>
                                      </p:to>
                                    </p:set>
                                    <p:anim calcmode="lin" valueType="num">
                                      <p:cBhvr>
                                        <p:cTn id="12" dur="1000" fill="hold"/>
                                        <p:tgtEl>
                                          <p:spTgt spid="231428"/>
                                        </p:tgtEl>
                                        <p:attrNameLst>
                                          <p:attrName>ppt_w</p:attrName>
                                        </p:attrNameLst>
                                      </p:cBhvr>
                                      <p:tavLst>
                                        <p:tav tm="0">
                                          <p:val>
                                            <p:fltVal val="0"/>
                                          </p:val>
                                        </p:tav>
                                        <p:tav tm="100000">
                                          <p:val>
                                            <p:strVal val="#ppt_w"/>
                                          </p:val>
                                        </p:tav>
                                      </p:tavLst>
                                    </p:anim>
                                    <p:anim calcmode="lin" valueType="num">
                                      <p:cBhvr>
                                        <p:cTn id="13" dur="1000" fill="hold"/>
                                        <p:tgtEl>
                                          <p:spTgt spid="231428"/>
                                        </p:tgtEl>
                                        <p:attrNameLst>
                                          <p:attrName>ppt_h</p:attrName>
                                        </p:attrNameLst>
                                      </p:cBhvr>
                                      <p:tavLst>
                                        <p:tav tm="0">
                                          <p:val>
                                            <p:fltVal val="0"/>
                                          </p:val>
                                        </p:tav>
                                        <p:tav tm="100000">
                                          <p:val>
                                            <p:strVal val="#ppt_h"/>
                                          </p:val>
                                        </p:tav>
                                      </p:tavLst>
                                    </p:anim>
                                    <p:anim calcmode="lin" valueType="num">
                                      <p:cBhvr>
                                        <p:cTn id="14" dur="1000" fill="hold"/>
                                        <p:tgtEl>
                                          <p:spTgt spid="231428"/>
                                        </p:tgtEl>
                                        <p:attrNameLst>
                                          <p:attrName>style.rotation</p:attrName>
                                        </p:attrNameLst>
                                      </p:cBhvr>
                                      <p:tavLst>
                                        <p:tav tm="0">
                                          <p:val>
                                            <p:fltVal val="90"/>
                                          </p:val>
                                        </p:tav>
                                        <p:tav tm="100000">
                                          <p:val>
                                            <p:fltVal val="0"/>
                                          </p:val>
                                        </p:tav>
                                      </p:tavLst>
                                    </p:anim>
                                    <p:animEffect transition="in" filter="fade">
                                      <p:cBhvr>
                                        <p:cTn id="15" dur="1000"/>
                                        <p:tgtEl>
                                          <p:spTgt spid="23142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31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animBg="1"/>
      <p:bldP spid="2314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9266"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39267" name="Rectangle 2"/>
          <p:cNvSpPr>
            <a:spLocks noGrp="1" noChangeArrowheads="1"/>
          </p:cNvSpPr>
          <p:nvPr>
            <p:ph type="title"/>
          </p:nvPr>
        </p:nvSpPr>
        <p:spPr>
          <a:xfrm>
            <a:off x="5562600" y="381000"/>
            <a:ext cx="3352800" cy="2743200"/>
          </a:xfrm>
        </p:spPr>
        <p:txBody>
          <a:bodyPr/>
          <a:lstStyle/>
          <a:p>
            <a:pPr eaLnBrk="1" hangingPunct="1"/>
            <a:r>
              <a:rPr lang="zh-CN" altLang="en-US" sz="4000" b="1">
                <a:solidFill>
                  <a:schemeClr val="bg1"/>
                </a:solidFill>
                <a:ea typeface="SimSun" panose="02010600030101010101" pitchFamily="2" charset="-122"/>
              </a:rPr>
              <a:t>神在第六日</a:t>
            </a:r>
            <a:br>
              <a:rPr lang="zh-CN" altLang="en-US" sz="4000" b="1">
                <a:solidFill>
                  <a:schemeClr val="bg1"/>
                </a:solidFill>
                <a:ea typeface="SimSun" panose="02010600030101010101" pitchFamily="2" charset="-122"/>
              </a:rPr>
            </a:br>
            <a:r>
              <a:rPr lang="zh-CN" altLang="en-US" sz="4000" b="1">
                <a:solidFill>
                  <a:schemeClr val="bg1"/>
                </a:solidFill>
                <a:ea typeface="SimSun" panose="02010600030101010101" pitchFamily="2" charset="-122"/>
              </a:rPr>
              <a:t>创造了恐龙</a:t>
            </a:r>
            <a:br>
              <a:rPr lang="zh-CN" altLang="en-US" sz="4000" b="1">
                <a:solidFill>
                  <a:schemeClr val="bg1"/>
                </a:solidFill>
                <a:ea typeface="SimSun" panose="02010600030101010101" pitchFamily="2" charset="-122"/>
              </a:rPr>
            </a:br>
            <a:endParaRPr lang="en-US" altLang="en-US" sz="1600" b="1">
              <a:solidFill>
                <a:schemeClr val="tx1"/>
              </a:solidFill>
            </a:endParaRPr>
          </a:p>
        </p:txBody>
      </p:sp>
      <p:pic>
        <p:nvPicPr>
          <p:cNvPr id="139268" name="Picture 3"/>
          <p:cNvPicPr>
            <a:picLocks noChangeAspect="1" noChangeArrowheads="1"/>
          </p:cNvPicPr>
          <p:nvPr/>
        </p:nvPicPr>
        <p:blipFill>
          <a:blip r:embed="rId3">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837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141314"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41315" name="Rectangle 2"/>
          <p:cNvSpPr>
            <a:spLocks noGrp="1" noChangeArrowheads="1"/>
          </p:cNvSpPr>
          <p:nvPr>
            <p:ph type="title"/>
          </p:nvPr>
        </p:nvSpPr>
        <p:spPr>
          <a:xfrm>
            <a:off x="381001" y="76200"/>
            <a:ext cx="8153400" cy="1828800"/>
          </a:xfrm>
        </p:spPr>
        <p:txBody>
          <a:bodyPr/>
          <a:lstStyle/>
          <a:p>
            <a:pPr eaLnBrk="1" hangingPunct="1"/>
            <a:r>
              <a:rPr lang="zh-CN" altLang="en-US" sz="5400" b="1">
                <a:solidFill>
                  <a:schemeClr val="bg1"/>
                </a:solidFill>
                <a:ea typeface="SimSun" panose="02010600030101010101" pitchFamily="2" charset="-122"/>
              </a:rPr>
              <a:t>进化论是依据转变的理论</a:t>
            </a:r>
            <a:r>
              <a:rPr lang="en-US" altLang="zh-CN" sz="5400" b="1">
                <a:solidFill>
                  <a:schemeClr val="bg1"/>
                </a:solidFill>
                <a:ea typeface="SimSun" panose="02010600030101010101" pitchFamily="2" charset="-122"/>
              </a:rPr>
              <a:t/>
            </a:r>
            <a:br>
              <a:rPr lang="en-US" altLang="zh-CN" sz="5400" b="1">
                <a:solidFill>
                  <a:schemeClr val="bg1"/>
                </a:solidFill>
                <a:ea typeface="SimSun" panose="02010600030101010101" pitchFamily="2" charset="-122"/>
              </a:rPr>
            </a:br>
            <a:endParaRPr lang="en-US" altLang="en-US" sz="2400" b="1">
              <a:solidFill>
                <a:schemeClr val="tx1"/>
              </a:solidFill>
            </a:endParaRPr>
          </a:p>
        </p:txBody>
      </p:sp>
      <p:pic>
        <p:nvPicPr>
          <p:cNvPr id="141316" name="Picture 3"/>
          <p:cNvPicPr>
            <a:picLocks noChangeAspect="1" noChangeArrowheads="1"/>
          </p:cNvPicPr>
          <p:nvPr/>
        </p:nvPicPr>
        <p:blipFill>
          <a:blip r:embed="rId3">
            <a:extLst>
              <a:ext uri="{28A0092B-C50C-407E-A947-70E740481C1C}">
                <a14:useLocalDpi xmlns:a14="http://schemas.microsoft.com/office/drawing/2010/main" val="0"/>
              </a:ext>
            </a:extLst>
          </a:blip>
          <a:srcRect t="2567" b="50383"/>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4"/>
          <p:cNvPicPr>
            <a:picLocks noChangeAspect="1" noChangeArrowheads="1"/>
          </p:cNvPicPr>
          <p:nvPr/>
        </p:nvPicPr>
        <p:blipFill>
          <a:blip r:embed="rId4">
            <a:extLst>
              <a:ext uri="{28A0092B-C50C-407E-A947-70E740481C1C}">
                <a14:useLocalDpi xmlns:a14="http://schemas.microsoft.com/office/drawing/2010/main" val="0"/>
              </a:ext>
            </a:extLst>
          </a:blip>
          <a:srcRect l="8827" t="53894" b="10176"/>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Text Box 7"/>
          <p:cNvSpPr txBox="1">
            <a:spLocks noChangeArrowheads="1"/>
          </p:cNvSpPr>
          <p:nvPr/>
        </p:nvSpPr>
        <p:spPr bwMode="auto">
          <a:xfrm>
            <a:off x="2514600" y="2514600"/>
            <a:ext cx="35052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3200" b="1">
                <a:solidFill>
                  <a:srgbClr val="000099"/>
                </a:solidFill>
                <a:latin typeface="DFKai-SB" panose="03000509000000000000" pitchFamily="65" charset="-120"/>
                <a:ea typeface="DFKai-SB" panose="03000509000000000000" pitchFamily="65" charset="-120"/>
              </a:rPr>
              <a:t>進化論的神話故事</a:t>
            </a:r>
          </a:p>
        </p:txBody>
      </p:sp>
    </p:spTree>
    <p:extLst>
      <p:ext uri="{BB962C8B-B14F-4D97-AF65-F5344CB8AC3E}">
        <p14:creationId xmlns:p14="http://schemas.microsoft.com/office/powerpoint/2010/main" val="438767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43363" name="Rectangle 3"/>
          <p:cNvSpPr>
            <a:spLocks noGrp="1" noChangeArrowheads="1"/>
          </p:cNvSpPr>
          <p:nvPr>
            <p:ph type="title"/>
          </p:nvPr>
        </p:nvSpPr>
        <p:spPr>
          <a:xfrm>
            <a:off x="2667001" y="1295400"/>
            <a:ext cx="3352800" cy="3733800"/>
          </a:xfrm>
        </p:spPr>
        <p:txBody>
          <a:bodyPr/>
          <a:lstStyle/>
          <a:p>
            <a:pPr eaLnBrk="1" hangingPunct="1"/>
            <a:r>
              <a:rPr lang="en-US" altLang="en-US" smtClean="0">
                <a:solidFill>
                  <a:srgbClr val="FFFFFF"/>
                </a:solidFill>
              </a:rPr>
              <a:t>Expelled Movie Clip</a:t>
            </a:r>
          </a:p>
        </p:txBody>
      </p:sp>
      <p:pic>
        <p:nvPicPr>
          <p:cNvPr id="143364"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838201" y="4953007"/>
            <a:ext cx="4724400" cy="92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5400" b="1">
                <a:solidFill>
                  <a:srgbClr val="FF0000"/>
                </a:solidFill>
                <a:latin typeface="DFKai-SB" panose="03000509000000000000" pitchFamily="65" charset="-120"/>
                <a:ea typeface="DFKai-SB" panose="03000509000000000000" pitchFamily="65" charset="-120"/>
              </a:rPr>
              <a:t>不准有智慧</a:t>
            </a:r>
            <a:r>
              <a:rPr lang="en-US" altLang="zh-TW" sz="5400" b="1">
                <a:solidFill>
                  <a:srgbClr val="FF0000"/>
                </a:solidFill>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329349577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ea typeface="ＭＳ Ｐゴシック"/>
              </a:rPr>
              <a:t>Words &amp; Music: Marc Byrd,</a:t>
            </a:r>
          </a:p>
          <a:p>
            <a:pPr>
              <a:defRPr/>
            </a:pPr>
            <a:r>
              <a:rPr lang="en-US">
                <a:ea typeface="ＭＳ Ｐゴシック"/>
              </a:rPr>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marL="806122" indent="-806122" algn="l" eaLnBrk="1" hangingPunct="1">
              <a:defRPr/>
            </a:pPr>
            <a:r>
              <a:rPr lang="en-US" b="1" dirty="0" smtClean="0">
                <a:solidFill>
                  <a:schemeClr val="bg1"/>
                </a:solidFill>
                <a:cs typeface="+mj-cs"/>
              </a:rPr>
              <a:t>III. </a:t>
            </a:r>
            <a:r>
              <a:rPr lang="zh-CN" altLang="en-US" b="1" dirty="0">
                <a:solidFill>
                  <a:schemeClr val="bg1"/>
                </a:solidFill>
                <a:cs typeface="+mj-cs"/>
              </a:rPr>
              <a:t>神是创造者和大王，我们要     </a:t>
            </a:r>
            <a:br>
              <a:rPr lang="zh-CN" altLang="en-US" b="1" dirty="0">
                <a:solidFill>
                  <a:schemeClr val="bg1"/>
                </a:solidFill>
                <a:cs typeface="+mj-cs"/>
              </a:rPr>
            </a:br>
            <a:r>
              <a:rPr lang="zh-CN" altLang="en-US" b="1" dirty="0">
                <a:solidFill>
                  <a:schemeClr val="bg1"/>
                </a:solidFill>
                <a:cs typeface="+mj-cs"/>
              </a:rPr>
              <a:t>  </a:t>
            </a:r>
            <a:r>
              <a:rPr lang="zh-CN" altLang="en-US" b="1" dirty="0">
                <a:solidFill>
                  <a:srgbClr val="FFFF00"/>
                </a:solidFill>
                <a:cs typeface="+mj-cs"/>
              </a:rPr>
              <a:t>保卫</a:t>
            </a:r>
            <a:r>
              <a:rPr lang="zh-CN" altLang="en-US" b="1" dirty="0">
                <a:solidFill>
                  <a:schemeClr val="bg1"/>
                </a:solidFill>
                <a:cs typeface="+mj-cs"/>
              </a:rPr>
              <a:t>以防这被抨击</a:t>
            </a:r>
            <a:endParaRPr lang="en-US" dirty="0" smtClean="0">
              <a:cs typeface="+mj-cs"/>
            </a:endParaRPr>
          </a:p>
        </p:txBody>
      </p:sp>
    </p:spTree>
    <p:extLst>
      <p:ext uri="{BB962C8B-B14F-4D97-AF65-F5344CB8AC3E}">
        <p14:creationId xmlns:p14="http://schemas.microsoft.com/office/powerpoint/2010/main" val="1801147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172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fontAlgn="base" hangingPunct="0">
              <a:spcBef>
                <a:spcPct val="0"/>
              </a:spcBef>
              <a:spcAft>
                <a:spcPct val="0"/>
              </a:spcAft>
              <a:defRPr/>
            </a:pPr>
            <a:r>
              <a:rPr lang="zh-CHT" altLang="en-US" sz="2400" b="1" dirty="0">
                <a:solidFill>
                  <a:srgbClr val="000000"/>
                </a:solidFill>
                <a:latin typeface="Arial" charset="0"/>
                <a:ea typeface="ＭＳ Ｐゴシック" charset="0"/>
                <a:cs typeface="ＭＳ Ｐゴシック" charset="0"/>
              </a:rPr>
              <a:t>哪，你現在要做什麼呢</a:t>
            </a:r>
            <a:r>
              <a:rPr lang="en-US" altLang="zh-CHT" sz="2400" b="1" dirty="0">
                <a:solidFill>
                  <a:srgbClr val="000000"/>
                </a:solidFill>
                <a:latin typeface="Arial" charset="0"/>
                <a:ea typeface="ＭＳ Ｐゴシック" charset="0"/>
                <a:cs typeface="ＭＳ Ｐゴシック" charset="0"/>
              </a:rPr>
              <a:t>?</a:t>
            </a:r>
          </a:p>
        </p:txBody>
      </p:sp>
      <p:sp>
        <p:nvSpPr>
          <p:cNvPr id="58372" name="Rectangle 4"/>
          <p:cNvSpPr>
            <a:spLocks noChangeArrowheads="1"/>
          </p:cNvSpPr>
          <p:nvPr/>
        </p:nvSpPr>
        <p:spPr bwMode="auto">
          <a:xfrm>
            <a:off x="4789488" y="2617788"/>
            <a:ext cx="1765300" cy="1138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p>
            <a:pPr defTabSz="912813"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AutoShape 6"/>
          <p:cNvSpPr>
            <a:spLocks noChangeArrowheads="1"/>
          </p:cNvSpPr>
          <p:nvPr/>
        </p:nvSpPr>
        <p:spPr bwMode="auto">
          <a:xfrm>
            <a:off x="5148263" y="4221163"/>
            <a:ext cx="1511300" cy="1223962"/>
          </a:xfrm>
          <a:prstGeom prst="wedgeRoundRectCallout">
            <a:avLst>
              <a:gd name="adj1" fmla="val -85187"/>
              <a:gd name="adj2" fmla="val -582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fontAlgn="base" hangingPunct="0">
              <a:spcBef>
                <a:spcPct val="0"/>
              </a:spcBef>
              <a:spcAft>
                <a:spcPct val="0"/>
              </a:spcAft>
              <a:defRPr/>
            </a:pPr>
            <a:r>
              <a:rPr lang="zh-CHT" altLang="en-US" sz="2400" b="1" dirty="0">
                <a:solidFill>
                  <a:srgbClr val="000000"/>
                </a:solidFill>
                <a:latin typeface="Arial" charset="0"/>
                <a:ea typeface="ＭＳ Ｐゴシック" charset="0"/>
                <a:cs typeface="ＭＳ Ｐゴシック" charset="0"/>
              </a:rPr>
              <a:t>我要稱它為一天。</a:t>
            </a:r>
          </a:p>
        </p:txBody>
      </p:sp>
      <p:sp>
        <p:nvSpPr>
          <p:cNvPr id="58373" name="Rectangle 5"/>
          <p:cNvSpPr>
            <a:spLocks noChangeArrowheads="1"/>
          </p:cNvSpPr>
          <p:nvPr/>
        </p:nvSpPr>
        <p:spPr bwMode="auto">
          <a:xfrm>
            <a:off x="5221288" y="4294188"/>
            <a:ext cx="1257300" cy="111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p>
            <a:pPr defTabSz="912813"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AutoShape 4"/>
          <p:cNvSpPr>
            <a:spLocks noChangeArrowheads="1"/>
          </p:cNvSpPr>
          <p:nvPr/>
        </p:nvSpPr>
        <p:spPr bwMode="auto">
          <a:xfrm>
            <a:off x="3319187" y="260350"/>
            <a:ext cx="3989663"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fontAlgn="ctr" hangingPunct="0">
              <a:spcBef>
                <a:spcPct val="0"/>
              </a:spcBef>
              <a:spcAft>
                <a:spcPct val="0"/>
              </a:spcAft>
              <a:defRPr/>
            </a:pPr>
            <a:r>
              <a:rPr lang="zh-CHT" altLang="en-US" sz="3200" b="1" dirty="0">
                <a:solidFill>
                  <a:srgbClr val="000000"/>
                </a:solidFill>
                <a:latin typeface="Arial" charset="0"/>
                <a:ea typeface="ＭＳ Ｐゴシック" charset="0"/>
                <a:cs typeface="ＭＳ Ｐゴシック" charset="0"/>
              </a:rPr>
              <a:t>呀，我剛剛在地上造了以</a:t>
            </a:r>
            <a:r>
              <a:rPr lang="en-US" altLang="zh-CHT" sz="3200" b="1" dirty="0">
                <a:solidFill>
                  <a:srgbClr val="000000"/>
                </a:solidFill>
                <a:latin typeface="Arial" charset="0"/>
                <a:ea typeface="ＭＳ Ｐゴシック" charset="0"/>
                <a:cs typeface="ＭＳ Ｐゴシック" charset="0"/>
              </a:rPr>
              <a:t>24</a:t>
            </a:r>
            <a:r>
              <a:rPr lang="zh-CHT" altLang="en-US" sz="3200" b="1" dirty="0">
                <a:solidFill>
                  <a:srgbClr val="000000"/>
                </a:solidFill>
                <a:latin typeface="Arial" charset="0"/>
                <a:ea typeface="ＭＳ Ｐゴシック" charset="0"/>
                <a:cs typeface="ＭＳ Ｐゴシック" charset="0"/>
              </a:rPr>
              <a:t>小時為期的白晝和黑夜。</a:t>
            </a:r>
          </a:p>
        </p:txBody>
      </p:sp>
    </p:spTree>
    <p:extLst>
      <p:ext uri="{BB962C8B-B14F-4D97-AF65-F5344CB8AC3E}">
        <p14:creationId xmlns:p14="http://schemas.microsoft.com/office/powerpoint/2010/main" val="9520866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8372"/>
                                        </p:tgtEl>
                                      </p:cBhvr>
                                    </p:animEffect>
                                    <p:set>
                                      <p:cBhvr>
                                        <p:cTn id="7" dur="1" fill="hold">
                                          <p:stCondLst>
                                            <p:cond delay="499"/>
                                          </p:stCondLst>
                                        </p:cTn>
                                        <p:tgtEl>
                                          <p:spTgt spid="5837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8373"/>
                                        </p:tgtEl>
                                      </p:cBhvr>
                                    </p:animEffect>
                                    <p:set>
                                      <p:cBhvr>
                                        <p:cTn id="12" dur="1" fill="hold">
                                          <p:stCondLst>
                                            <p:cond delay="499"/>
                                          </p:stCondLst>
                                        </p:cTn>
                                        <p:tgtEl>
                                          <p:spTgt spid="58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7"/>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1295400"/>
          </a:xfrm>
        </p:spPr>
        <p:txBody>
          <a:bodyPr/>
          <a:lstStyle/>
          <a:p>
            <a:pPr marL="464946" indent="-464946" algn="l" eaLnBrk="1" hangingPunct="1">
              <a:buFont typeface="Wingdings" charset="0"/>
              <a:buChar char="l"/>
              <a:defRPr/>
            </a:pPr>
            <a:r>
              <a:rPr lang="zh-CN" altLang="en-US" sz="4800" b="1" i="1" dirty="0">
                <a:latin typeface="DFKai-SB" charset="0"/>
                <a:ea typeface="DFKai-SB" charset="0"/>
                <a:cs typeface="DFKai-SB" charset="0"/>
              </a:rPr>
              <a:t>瞬时创造</a:t>
            </a:r>
            <a:r>
              <a:rPr lang="zh-TW" altLang="en-US" sz="4800" b="1" i="1" dirty="0">
                <a:latin typeface="DFKai-SB" charset="0"/>
                <a:ea typeface="DFKai-SB" charset="0"/>
                <a:cs typeface="DFKai-SB" charset="0"/>
              </a:rPr>
              <a:t> </a:t>
            </a:r>
            <a:r>
              <a:rPr lang="en-US" altLang="zh-CN" sz="4800" b="1" i="1" dirty="0">
                <a:latin typeface="DFKai-SB" charset="0"/>
                <a:ea typeface="DFKai-SB" charset="0"/>
                <a:cs typeface="DFKai-SB" charset="0"/>
              </a:rPr>
              <a:t>(</a:t>
            </a:r>
            <a:r>
              <a:rPr lang="zh-CN" altLang="en-US" sz="4800" b="1" i="1" dirty="0">
                <a:latin typeface="DFKai-SB" charset="0"/>
                <a:ea typeface="DFKai-SB" charset="0"/>
                <a:cs typeface="DFKai-SB" charset="0"/>
              </a:rPr>
              <a:t>诗</a:t>
            </a:r>
            <a:r>
              <a:rPr lang="zh-TW" altLang="en-US" sz="4800" b="1" i="1" dirty="0">
                <a:ea typeface="PMingLiU" charset="0"/>
                <a:cs typeface="PMingLiU" charset="0"/>
              </a:rPr>
              <a:t> </a:t>
            </a:r>
            <a:r>
              <a:rPr lang="en-US" altLang="ja-JP" sz="4800" b="1" i="1" dirty="0">
                <a:ea typeface="ＭＳ Ｐゴシック" charset="0"/>
                <a:cs typeface="ＭＳ Ｐゴシック" charset="0"/>
              </a:rPr>
              <a:t>33:6)</a:t>
            </a:r>
            <a:endParaRPr lang="en-US" altLang="zh-CN" sz="4800" b="1" i="1" dirty="0">
              <a:ea typeface="ＭＳ Ｐゴシック" charset="0"/>
              <a:cs typeface="ＭＳ Ｐゴシック" charset="0"/>
            </a:endParaRPr>
          </a:p>
        </p:txBody>
      </p:sp>
      <p:sp>
        <p:nvSpPr>
          <p:cNvPr id="5" name="Text Box 5"/>
          <p:cNvSpPr txBox="1">
            <a:spLocks noChangeArrowheads="1"/>
          </p:cNvSpPr>
          <p:nvPr/>
        </p:nvSpPr>
        <p:spPr bwMode="auto">
          <a:xfrm>
            <a:off x="228600" y="2895600"/>
            <a:ext cx="8686800" cy="1087796"/>
          </a:xfrm>
          <a:prstGeom prst="rect">
            <a:avLst/>
          </a:prstGeom>
          <a:noFill/>
          <a:ln w="9525">
            <a:noFill/>
            <a:miter lim="800000"/>
            <a:headEnd/>
            <a:tailEnd/>
          </a:ln>
        </p:spPr>
        <p:txBody>
          <a:bodyPr lIns="91402" tIns="45702" rIns="91402" bIns="45702">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诸天借着耶和华的话而造，天上的万象借着他口中的气而成。</a:t>
            </a:r>
            <a:endParaRPr lang="en-US" altLang="zh-CN" sz="3200" b="1" i="1">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685801" y="4816476"/>
            <a:ext cx="7940675" cy="1369124"/>
          </a:xfrm>
          <a:prstGeom prst="rect">
            <a:avLst/>
          </a:prstGeom>
          <a:noFill/>
          <a:ln w="9525">
            <a:noFill/>
            <a:miter lim="800000"/>
            <a:headEnd/>
            <a:tailEnd/>
          </a:ln>
        </p:spPr>
        <p:txBody>
          <a:bodyPr lIns="91402" tIns="45702" rIns="91402" bIns="45702">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0"/>
              </a:spcBef>
              <a:spcAft>
                <a:spcPct val="0"/>
              </a:spcAft>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这里描述得很明显不是一个漫长的、一步一步实现的过程</a:t>
            </a: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 </a:t>
            </a:r>
            <a:br>
              <a:rPr lang="en-US" altLang="ja-JP" sz="3200" b="1" i="1">
                <a:solidFill>
                  <a:srgbClr val="FFFFFF"/>
                </a:solidFill>
                <a:effectLst>
                  <a:outerShdw blurRad="38100" dist="38100" dir="2700000" algn="tl">
                    <a:srgbClr val="010199"/>
                  </a:outerShdw>
                </a:effectLst>
              </a:rPr>
            </a:br>
            <a:r>
              <a:rPr lang="en-US" altLang="ja-JP" sz="1800" b="1">
                <a:solidFill>
                  <a:srgbClr val="FFFFFF"/>
                </a:solidFill>
                <a:effectLst>
                  <a:outerShdw blurRad="38100" dist="38100" dir="2700000" algn="tl">
                    <a:srgbClr val="010199"/>
                  </a:outerShdw>
                </a:effectLst>
              </a:rPr>
              <a:t>– John Whitcomb, </a:t>
            </a:r>
            <a:r>
              <a:rPr lang="en-US" altLang="ja-JP" sz="1800" b="1" i="1">
                <a:solidFill>
                  <a:srgbClr val="FFFFFF"/>
                </a:solidFill>
                <a:effectLst>
                  <a:outerShdw blurRad="38100" dist="38100" dir="2700000" algn="tl">
                    <a:srgbClr val="010199"/>
                  </a:outerShdw>
                </a:effectLst>
              </a:rPr>
              <a:t>The Early Earth</a:t>
            </a:r>
            <a:r>
              <a:rPr lang="en-US" altLang="ja-JP" sz="1800" b="1">
                <a:solidFill>
                  <a:srgbClr val="FFFFFF"/>
                </a:solidFill>
                <a:effectLst>
                  <a:outerShdw blurRad="38100" dist="38100" dir="2700000" algn="tl">
                    <a:srgbClr val="010199"/>
                  </a:outerShdw>
                </a:effectLst>
              </a:rPr>
              <a:t>, 24</a:t>
            </a:r>
            <a:endParaRPr lang="en-US" altLang="zh-CN" sz="1800" b="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942101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7"/>
              </a:schemeClr>
            </a:outerShdw>
          </a:effectLst>
        </p:spPr>
        <p:txBody>
          <a:bodyPr/>
          <a:lstStyle/>
          <a:p>
            <a:pPr eaLnBrk="1" hangingPunct="1">
              <a:defRPr/>
            </a:pPr>
            <a:r>
              <a:rPr lang="zh-CN" altLang="en-US" sz="6600" b="1" dirty="0">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dirty="0">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dirty="0">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dirty="0">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dirty="0">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209800"/>
          </a:xfrm>
        </p:spPr>
        <p:txBody>
          <a:bodyPr/>
          <a:lstStyle/>
          <a:p>
            <a:pPr marL="464946" indent="-464946" algn="l" eaLnBrk="1" hangingPunct="1">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rPr>
              <a:t>瞬时创造</a:t>
            </a:r>
            <a:r>
              <a:rPr lang="zh-TW" altLang="en-US" sz="4800" b="1" i="1" dirty="0">
                <a:latin typeface="DFKai-SB" panose="03000509000000000000" pitchFamily="65" charset="-120"/>
                <a:ea typeface="DFKai-SB" panose="03000509000000000000" pitchFamily="65" charset="-120"/>
              </a:rPr>
              <a:t> </a:t>
            </a:r>
            <a:r>
              <a:rPr lang="en-US" altLang="zh-CN" sz="4800" b="1" i="1" dirty="0">
                <a:latin typeface="DFKai-SB" panose="03000509000000000000" pitchFamily="65" charset="-120"/>
                <a:ea typeface="DFKai-SB" panose="03000509000000000000" pitchFamily="65" charset="-120"/>
              </a:rPr>
              <a:t>(</a:t>
            </a:r>
            <a:r>
              <a:rPr lang="zh-CN" altLang="en-US" sz="4800" b="1" i="1" dirty="0">
                <a:latin typeface="DFKai-SB" panose="03000509000000000000" pitchFamily="65" charset="-120"/>
                <a:ea typeface="DFKai-SB" panose="03000509000000000000" pitchFamily="65" charset="-120"/>
              </a:rPr>
              <a:t>诗</a:t>
            </a:r>
            <a:r>
              <a:rPr lang="zh-TW" altLang="en-US" sz="4800" b="1" i="1" dirty="0">
                <a:ea typeface="PMingLiU" panose="02020500000000000000" pitchFamily="18" charset="-120"/>
              </a:rPr>
              <a:t> </a:t>
            </a:r>
            <a:r>
              <a:rPr lang="en-US" altLang="ja-JP" sz="4800" b="1" i="1" dirty="0">
                <a:ea typeface="ＭＳ Ｐゴシック" panose="020B0600070205080204" pitchFamily="34" charset="-128"/>
              </a:rPr>
              <a:t>33:6)</a:t>
            </a:r>
          </a:p>
          <a:p>
            <a:pPr marL="464946" indent="-464946" algn="l" eaLnBrk="1" hangingPunct="1">
              <a:buFont typeface="Wingdings" panose="05000000000000000000" pitchFamily="2" charset="2"/>
              <a:buChar char="l"/>
            </a:pPr>
            <a:r>
              <a:rPr lang="en-US" altLang="zh-TW" sz="4800" b="1" i="1" dirty="0">
                <a:latin typeface="DFKai-SB" panose="03000509000000000000" pitchFamily="65" charset="-120"/>
                <a:ea typeface="DFKai-SB" panose="03000509000000000000" pitchFamily="65" charset="-120"/>
              </a:rPr>
              <a:t>“</a:t>
            </a:r>
            <a:r>
              <a:rPr lang="zh-TW" altLang="en-US" sz="4800" b="1" i="1" dirty="0">
                <a:latin typeface="DFKai-SB" panose="03000509000000000000" pitchFamily="65" charset="-120"/>
                <a:ea typeface="DFKai-SB" panose="03000509000000000000" pitchFamily="65" charset="-120"/>
              </a:rPr>
              <a:t>有晚上有早晨”</a:t>
            </a:r>
          </a:p>
        </p:txBody>
      </p:sp>
    </p:spTree>
    <p:extLst>
      <p:ext uri="{BB962C8B-B14F-4D97-AF65-F5344CB8AC3E}">
        <p14:creationId xmlns:p14="http://schemas.microsoft.com/office/powerpoint/2010/main" val="122757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15888"/>
            <a:ext cx="89662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685800" y="288757"/>
            <a:ext cx="7772400" cy="2652295"/>
          </a:xfrm>
          <a:effectLst>
            <a:outerShdw blurRad="63500" dist="35921" dir="2700000" algn="ctr" rotWithShape="0">
              <a:schemeClr val="tx2">
                <a:alpha val="74997"/>
              </a:schemeClr>
            </a:outerShdw>
          </a:effectLst>
        </p:spPr>
        <p:txBody>
          <a:bodyPr anchor="t"/>
          <a:lstStyle/>
          <a:p>
            <a:pPr algn="l" eaLnBrk="1" hangingPunct="1"/>
            <a:r>
              <a:rPr lang="zh-CN" altLang="en-US" b="1" dirty="0" smtClean="0">
                <a:solidFill>
                  <a:schemeClr val="bg1"/>
                </a:solidFill>
                <a:ea typeface="SimSun" panose="02010600030101010101" pitchFamily="2" charset="-122"/>
              </a:rPr>
              <a:t>圣经中除创世纪一章以外，唯独但</a:t>
            </a:r>
            <a:r>
              <a:rPr lang="en-US" altLang="zh-CN" b="1" dirty="0" smtClean="0">
                <a:solidFill>
                  <a:schemeClr val="bg1"/>
                </a:solidFill>
                <a:ea typeface="SimSun" panose="02010600030101010101" pitchFamily="2" charset="-122"/>
              </a:rPr>
              <a:t>8</a:t>
            </a:r>
            <a:r>
              <a:rPr lang="zh-CN" altLang="en-US" b="1" dirty="0" smtClean="0">
                <a:solidFill>
                  <a:schemeClr val="bg1"/>
                </a:solidFill>
                <a:ea typeface="SimSun" panose="02010600030101010101" pitchFamily="2" charset="-122"/>
              </a:rPr>
              <a:t>：</a:t>
            </a:r>
            <a:r>
              <a:rPr lang="en-US" altLang="zh-CN" b="1" dirty="0" smtClean="0">
                <a:solidFill>
                  <a:schemeClr val="bg1"/>
                </a:solidFill>
                <a:ea typeface="SimSun" panose="02010600030101010101" pitchFamily="2" charset="-122"/>
              </a:rPr>
              <a:t>26</a:t>
            </a:r>
            <a:r>
              <a:rPr lang="zh-CN" altLang="en-US" b="1" dirty="0" smtClean="0">
                <a:solidFill>
                  <a:schemeClr val="bg1"/>
                </a:solidFill>
                <a:ea typeface="SimSun" panose="02010600030101010101" pitchFamily="2" charset="-122"/>
              </a:rPr>
              <a:t>有</a:t>
            </a:r>
            <a:r>
              <a:rPr lang="zh-CN" altLang="en-US" b="1" dirty="0" smtClean="0">
                <a:solidFill>
                  <a:schemeClr val="bg1"/>
                </a:solidFill>
                <a:ea typeface="ＭＳ Ｐゴシック" panose="020B0600070205080204" pitchFamily="34" charset="-128"/>
              </a:rPr>
              <a:t>关于</a:t>
            </a:r>
            <a:r>
              <a:rPr lang="ja-JP" altLang="en-US" b="1" dirty="0" smtClean="0">
                <a:solidFill>
                  <a:schemeClr val="bg1"/>
                </a:solidFill>
                <a:ea typeface="ＭＳ Ｐゴシック" panose="020B0600070205080204" pitchFamily="34" charset="-128"/>
              </a:rPr>
              <a:t>“</a:t>
            </a:r>
            <a:r>
              <a:rPr lang="zh-CN" altLang="en-US" b="1" dirty="0" smtClean="0">
                <a:solidFill>
                  <a:srgbClr val="FFFF00"/>
                </a:solidFill>
                <a:ea typeface="SimSun" panose="02010600030101010101" pitchFamily="2" charset="-122"/>
              </a:rPr>
              <a:t>晚上和早晨</a:t>
            </a:r>
            <a:r>
              <a:rPr lang="en-US" altLang="zh-CN" b="1" dirty="0" smtClean="0">
                <a:solidFill>
                  <a:schemeClr val="bg1"/>
                </a:solidFill>
                <a:ea typeface="ＭＳ Ｐゴシック" panose="020B0600070205080204" pitchFamily="34" charset="-128"/>
              </a:rPr>
              <a:t>”</a:t>
            </a:r>
            <a:r>
              <a:rPr lang="zh-CN" altLang="en-US" b="1" dirty="0" smtClean="0">
                <a:solidFill>
                  <a:schemeClr val="bg1"/>
                </a:solidFill>
                <a:ea typeface="ＭＳ Ｐゴシック" panose="020B0600070205080204" pitchFamily="34" charset="-128"/>
              </a:rPr>
              <a:t>的描述</a:t>
            </a:r>
            <a:r>
              <a:rPr lang="en-US" altLang="zh-CN" b="1" dirty="0" smtClean="0">
                <a:solidFill>
                  <a:schemeClr val="bg1"/>
                </a:solidFill>
                <a:ea typeface="ＭＳ Ｐゴシック" panose="020B0600070205080204" pitchFamily="34" charset="-128"/>
              </a:rPr>
              <a:t>——</a:t>
            </a:r>
            <a:r>
              <a:rPr lang="zh-CN" altLang="en-US" b="1" dirty="0" smtClean="0">
                <a:solidFill>
                  <a:schemeClr val="bg1"/>
                </a:solidFill>
                <a:ea typeface="ＭＳ Ｐゴシック" panose="020B0600070205080204" pitchFamily="34" charset="-128"/>
              </a:rPr>
              <a:t>而那里是应当按照字面意思理解的</a:t>
            </a:r>
            <a:endParaRPr lang="zh-CN" altLang="en-US" b="1" dirty="0" smtClean="0">
              <a:solidFill>
                <a:schemeClr val="bg1"/>
              </a:solidFill>
              <a:ea typeface="SimSun" panose="02010600030101010101" pitchFamily="2" charset="-122"/>
            </a:endParaRPr>
          </a:p>
        </p:txBody>
      </p:sp>
      <p:sp>
        <p:nvSpPr>
          <p:cNvPr id="2470916" name="Rectangle 4"/>
          <p:cNvSpPr>
            <a:spLocks noChangeArrowheads="1"/>
          </p:cNvSpPr>
          <p:nvPr/>
        </p:nvSpPr>
        <p:spPr bwMode="auto">
          <a:xfrm>
            <a:off x="287339" y="3505200"/>
            <a:ext cx="8316912" cy="3124200"/>
          </a:xfrm>
          <a:prstGeom prst="rect">
            <a:avLst/>
          </a:prstGeom>
          <a:noFill/>
          <a:ln w="9525">
            <a:noFill/>
            <a:miter lim="800000"/>
            <a:headEnd/>
            <a:tailEnd/>
          </a:ln>
          <a:effectLst>
            <a:outerShdw blurRad="63500" dist="38099" dir="2700000" algn="ctr" rotWithShape="0">
              <a:schemeClr val="tx2">
                <a:alpha val="74997"/>
              </a:schemeClr>
            </a:outerShdw>
          </a:effectLst>
        </p:spPr>
        <p:txBody>
          <a:bodyPr lIns="91402" tIns="45702" rIns="91402" bIns="45702"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defTabSz="914024" eaLnBrk="1" fontAlgn="base" hangingPunct="1">
              <a:spcBef>
                <a:spcPct val="0"/>
              </a:spcBef>
              <a:spcAft>
                <a:spcPct val="0"/>
              </a:spcAft>
            </a:pPr>
            <a:r>
              <a:rPr lang="zh-CN" altLang="en-US" sz="4000">
                <a:solidFill>
                  <a:srgbClr val="FFFFFF"/>
                </a:solidFill>
                <a:ea typeface="SimSun" panose="02010600030101010101" pitchFamily="2" charset="-122"/>
              </a:rPr>
              <a:t>“关于所说二千三百个晚上和早晨的异象是真的，但你要把这异象封住，因为那是关于将来许多的年日的。</a:t>
            </a:r>
            <a:r>
              <a:rPr lang="en-US" altLang="zh-CN" sz="4000">
                <a:solidFill>
                  <a:srgbClr val="FFFFFF"/>
                </a:solidFill>
                <a:ea typeface="SimSun" panose="02010600030101010101" pitchFamily="2" charset="-122"/>
              </a:rPr>
              <a:t>” </a:t>
            </a:r>
            <a:endParaRPr lang="zh-CN" altLang="en-US" sz="4000">
              <a:solidFill>
                <a:srgbClr val="FFFFFF"/>
              </a:solidFill>
              <a:ea typeface="SimSun" panose="02010600030101010101" pitchFamily="2" charset="-122"/>
            </a:endParaRPr>
          </a:p>
        </p:txBody>
      </p:sp>
    </p:spTree>
    <p:extLst>
      <p:ext uri="{BB962C8B-B14F-4D97-AF65-F5344CB8AC3E}">
        <p14:creationId xmlns:p14="http://schemas.microsoft.com/office/powerpoint/2010/main" val="280634464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7"/>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971800"/>
          </a:xfrm>
        </p:spPr>
        <p:txBody>
          <a:bodyPr/>
          <a:lstStyle/>
          <a:p>
            <a:pPr marL="464946" indent="-464946" algn="l">
              <a:buFont typeface="Wingdings" panose="05000000000000000000" pitchFamily="2" charset="2"/>
              <a:buChar char="l"/>
            </a:pPr>
            <a:r>
              <a:rPr lang="zh-CN" altLang="en-US" sz="4800" b="1" i="1">
                <a:latin typeface="DFKai-SB" panose="03000509000000000000" pitchFamily="65" charset="-120"/>
                <a:ea typeface="DFKai-SB" panose="03000509000000000000" pitchFamily="65" charset="-120"/>
                <a:cs typeface="ＭＳ Ｐゴシック" panose="020B0600070205080204" pitchFamily="34" charset="-128"/>
              </a:rPr>
              <a:t>瞬时创造</a:t>
            </a:r>
            <a:r>
              <a:rPr lang="zh-TW" altLang="en-US" sz="4800" b="1" i="1">
                <a:latin typeface="DFKai-SB" panose="03000509000000000000" pitchFamily="65" charset="-120"/>
                <a:ea typeface="DFKai-SB" panose="03000509000000000000" pitchFamily="65" charset="-120"/>
                <a:cs typeface="ＭＳ Ｐゴシック" panose="020B0600070205080204" pitchFamily="34" charset="-128"/>
              </a:rPr>
              <a:t> </a:t>
            </a:r>
            <a:r>
              <a:rPr lang="en-US" altLang="zh-CN" sz="4800" b="1" i="1">
                <a:latin typeface="DFKai-SB" panose="03000509000000000000" pitchFamily="65" charset="-120"/>
                <a:ea typeface="DFKai-SB" panose="03000509000000000000" pitchFamily="65" charset="-120"/>
                <a:cs typeface="ＭＳ Ｐゴシック" panose="020B0600070205080204" pitchFamily="34" charset="-128"/>
              </a:rPr>
              <a:t>(</a:t>
            </a:r>
            <a:r>
              <a:rPr lang="zh-CN" altLang="en-US" sz="4800" b="1" i="1">
                <a:latin typeface="DFKai-SB" panose="03000509000000000000" pitchFamily="65" charset="-120"/>
                <a:ea typeface="DFKai-SB" panose="03000509000000000000" pitchFamily="65" charset="-120"/>
                <a:cs typeface="ＭＳ Ｐゴシック" panose="020B0600070205080204" pitchFamily="34" charset="-128"/>
              </a:rPr>
              <a:t>诗</a:t>
            </a:r>
            <a:r>
              <a:rPr lang="zh-TW" altLang="en-US" sz="4800" b="1" i="1">
                <a:ea typeface="PMingLiU" panose="02020500000000000000" pitchFamily="18" charset="-120"/>
                <a:cs typeface="ＭＳ Ｐゴシック" panose="020B0600070205080204" pitchFamily="34" charset="-128"/>
              </a:rPr>
              <a:t> </a:t>
            </a:r>
            <a:r>
              <a:rPr lang="en-US" altLang="ja-JP" sz="4800" b="1" i="1">
                <a:ea typeface="ＭＳ Ｐゴシック" panose="020B0600070205080204" pitchFamily="34" charset="-128"/>
                <a:cs typeface="ＭＳ Ｐゴシック" panose="020B0600070205080204" pitchFamily="34" charset="-128"/>
              </a:rPr>
              <a:t>33:6)</a:t>
            </a:r>
          </a:p>
          <a:p>
            <a:pPr marL="464946" indent="-464946" algn="l">
              <a:buFont typeface="Wingdings" panose="05000000000000000000" pitchFamily="2" charset="2"/>
              <a:buChar char="l"/>
            </a:pPr>
            <a:r>
              <a:rPr lang="en-US" altLang="zh-TW" sz="4800" b="1" i="1">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a:latin typeface="DFKai-SB" panose="03000509000000000000" pitchFamily="65" charset="-120"/>
                <a:ea typeface="DFKai-SB" panose="03000509000000000000" pitchFamily="65" charset="-120"/>
                <a:cs typeface="ＭＳ Ｐゴシック" panose="020B0600070205080204" pitchFamily="34" charset="-128"/>
              </a:rPr>
              <a:t>有晚上有早晨”</a:t>
            </a:r>
          </a:p>
          <a:p>
            <a:pPr marL="464946" indent="-464946" algn="l">
              <a:buFont typeface="Wingdings" panose="05000000000000000000" pitchFamily="2" charset="2"/>
              <a:buChar char="l"/>
            </a:pPr>
            <a:r>
              <a:rPr lang="zh-CN" altLang="en-US" sz="4800" b="1" i="1">
                <a:latin typeface="DFKai-SB" panose="03000509000000000000" pitchFamily="65" charset="-120"/>
                <a:ea typeface="DFKai-SB" panose="03000509000000000000" pitchFamily="65" charset="-120"/>
                <a:cs typeface="ＭＳ Ｐゴシック" panose="020B0600070205080204" pitchFamily="34" charset="-128"/>
              </a:rPr>
              <a:t>数字形容词</a:t>
            </a:r>
            <a:r>
              <a:rPr lang="en-US" altLang="zh-TW" sz="4800" b="1" i="1">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a:latin typeface="DFKai-SB" panose="03000509000000000000" pitchFamily="65" charset="-120"/>
                <a:ea typeface="DFKai-SB" panose="03000509000000000000" pitchFamily="65" charset="-120"/>
                <a:cs typeface="ＭＳ Ｐゴシック" panose="020B0600070205080204" pitchFamily="34" charset="-128"/>
              </a:rPr>
              <a:t>第一</a:t>
            </a:r>
            <a:r>
              <a:rPr lang="en-US" altLang="zh-TW" sz="4800" b="1" i="1">
                <a:latin typeface="DFKai-SB" panose="03000509000000000000" pitchFamily="65" charset="-120"/>
                <a:ea typeface="DFKai-SB" panose="03000509000000000000" pitchFamily="65" charset="-120"/>
                <a:cs typeface="ＭＳ Ｐゴシック" panose="020B0600070205080204" pitchFamily="34" charset="-128"/>
              </a:rPr>
              <a:t>…”)</a:t>
            </a:r>
          </a:p>
        </p:txBody>
      </p:sp>
      <p:sp>
        <p:nvSpPr>
          <p:cNvPr id="5" name="Rectangle 7"/>
          <p:cNvSpPr>
            <a:spLocks noChangeArrowheads="1"/>
          </p:cNvSpPr>
          <p:nvPr/>
        </p:nvSpPr>
        <p:spPr bwMode="auto">
          <a:xfrm>
            <a:off x="990601" y="4764088"/>
            <a:ext cx="7848600" cy="1905000"/>
          </a:xfrm>
          <a:prstGeom prst="rect">
            <a:avLst/>
          </a:prstGeom>
          <a:noFill/>
          <a:ln w="9525">
            <a:noFill/>
            <a:miter lim="800000"/>
            <a:headEnd/>
            <a:tailEnd/>
          </a:ln>
          <a:effectLst/>
        </p:spPr>
        <p:txBody>
          <a:bodyPr lIns="91402" tIns="45702" rIns="91402" bIns="45702"/>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024" eaLnBrk="1" fontAlgn="base" hangingPunct="1">
              <a:spcBef>
                <a:spcPct val="20000"/>
              </a:spcBef>
              <a:spcAft>
                <a:spcPct val="0"/>
              </a:spcAft>
              <a:buClr>
                <a:srgbClr val="FFFFCC"/>
              </a:buClr>
              <a:buSzPct val="75000"/>
            </a:pPr>
            <a:r>
              <a:rPr lang="zh-CN" altLang="en-US" sz="4000" b="1" i="1">
                <a:solidFill>
                  <a:srgbClr val="FFFFFF"/>
                </a:solidFill>
                <a:effectLst>
                  <a:outerShdw blurRad="38100" dist="38100" dir="2700000" algn="tl">
                    <a:srgbClr val="010199"/>
                  </a:outerShdw>
                </a:effectLst>
                <a:ea typeface="SimSun" panose="02010600030101010101" pitchFamily="2" charset="-122"/>
              </a:rPr>
              <a:t>按照希伯莱文文法，若</a:t>
            </a:r>
            <a:r>
              <a:rPr lang="en-US" altLang="zh-CN" sz="4000" b="1" i="1">
                <a:solidFill>
                  <a:srgbClr val="FFFFFF"/>
                </a:solidFill>
                <a:effectLst>
                  <a:outerShdw blurRad="38100" dist="38100" dir="2700000" algn="tl">
                    <a:srgbClr val="010199"/>
                  </a:outerShdw>
                </a:effectLst>
                <a:ea typeface="SimSun" panose="02010600030101010101" pitchFamily="2" charset="-122"/>
              </a:rPr>
              <a:t> “</a:t>
            </a:r>
            <a:r>
              <a:rPr lang="zh-CN" altLang="en-US" sz="4000" b="1" i="1">
                <a:solidFill>
                  <a:srgbClr val="FFFFFF"/>
                </a:solidFill>
                <a:effectLst>
                  <a:outerShdw blurRad="38100" dist="38100" dir="2700000" algn="tl">
                    <a:srgbClr val="010199"/>
                  </a:outerShdw>
                </a:effectLst>
                <a:ea typeface="SimSun" panose="02010600030101010101" pitchFamily="2" charset="-122"/>
              </a:rPr>
              <a:t>天”（</a:t>
            </a:r>
            <a:r>
              <a:rPr lang="en-US" altLang="zh-CN" sz="4000" b="1" i="1">
                <a:solidFill>
                  <a:srgbClr val="FFFFFF"/>
                </a:solidFill>
                <a:effectLst>
                  <a:outerShdw blurRad="38100" dist="38100" dir="2700000" algn="tl">
                    <a:srgbClr val="010199"/>
                  </a:outerShdw>
                </a:effectLst>
                <a:ea typeface="SimSun" panose="02010600030101010101" pitchFamily="2" charset="-122"/>
              </a:rPr>
              <a:t>yom</a:t>
            </a:r>
            <a:r>
              <a:rPr lang="zh-CN" altLang="en-US" sz="4000" b="1" i="1">
                <a:solidFill>
                  <a:srgbClr val="FFFFFF"/>
                </a:solidFill>
                <a:effectLst>
                  <a:outerShdw blurRad="38100" dist="38100" dir="2700000" algn="tl">
                    <a:srgbClr val="010199"/>
                  </a:outerShdw>
                </a:effectLst>
                <a:ea typeface="SimSun" panose="02010600030101010101" pitchFamily="2" charset="-122"/>
              </a:rPr>
              <a:t>）前带有数字形容词时，则“天”应当按照字面意思来理解</a:t>
            </a:r>
            <a:endParaRPr lang="zh-CN" altLang="en-US" sz="4000" b="1" i="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415419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zh-CN" altLang="en-US" sz="4000" b="1" dirty="0">
                <a:solidFill>
                  <a:srgbClr val="FFFFFF"/>
                </a:solidFill>
                <a:effectLst>
                  <a:glow rad="139700">
                    <a:schemeClr val="tx1">
                      <a:alpha val="90000"/>
                    </a:schemeClr>
                  </a:glow>
                </a:effectLst>
              </a:rPr>
              <a:t>耶稣</a:t>
            </a:r>
            <a:r>
              <a:rPr lang="en-US" sz="4000" b="1" dirty="0">
                <a:solidFill>
                  <a:srgbClr val="FFFFFF"/>
                </a:solidFill>
                <a:effectLst>
                  <a:glow rad="139700">
                    <a:schemeClr val="tx1">
                      <a:alpha val="90000"/>
                    </a:schemeClr>
                  </a:glow>
                </a:effectLst>
              </a:rPr>
              <a:t>, </a:t>
            </a:r>
            <a:r>
              <a:rPr lang="zh-CN" altLang="en-US" sz="4000" b="1" dirty="0">
                <a:solidFill>
                  <a:srgbClr val="FFFFFF"/>
                </a:solidFill>
                <a:effectLst>
                  <a:glow rad="139700">
                    <a:schemeClr val="tx1">
                      <a:alpha val="90000"/>
                    </a:schemeClr>
                  </a:glow>
                </a:effectLst>
              </a:rPr>
              <a:t>马利亚</a:t>
            </a:r>
            <a:r>
              <a:rPr lang="en-US" sz="4000" b="1" dirty="0">
                <a:solidFill>
                  <a:srgbClr val="FFFFFF"/>
                </a:solidFill>
                <a:effectLst>
                  <a:glow rad="139700">
                    <a:schemeClr val="tx1">
                      <a:alpha val="90000"/>
                    </a:schemeClr>
                  </a:glow>
                </a:effectLst>
              </a:rPr>
              <a:t> </a:t>
            </a:r>
            <a:r>
              <a:rPr lang="zh-CN" altLang="en-US" sz="4000" b="1" dirty="0">
                <a:solidFill>
                  <a:srgbClr val="FFFFFF"/>
                </a:solidFill>
                <a:effectLst>
                  <a:glow rad="139700">
                    <a:schemeClr val="tx1">
                      <a:alpha val="90000"/>
                    </a:schemeClr>
                  </a:glow>
                </a:effectLst>
              </a:rPr>
              <a:t>和</a:t>
            </a:r>
            <a:r>
              <a:rPr lang="en-US" sz="4000" b="1" dirty="0">
                <a:solidFill>
                  <a:srgbClr val="FFFFFF"/>
                </a:solidFill>
                <a:effectLst>
                  <a:glow rad="139700">
                    <a:schemeClr val="tx1">
                      <a:alpha val="90000"/>
                    </a:schemeClr>
                  </a:glow>
                </a:effectLst>
              </a:rPr>
              <a:t> </a:t>
            </a:r>
            <a:r>
              <a:rPr lang="zh-CN" altLang="en-US" sz="4000" b="1" dirty="0">
                <a:solidFill>
                  <a:srgbClr val="FFFFFF"/>
                </a:solidFill>
                <a:effectLst>
                  <a:glow rad="139700">
                    <a:schemeClr val="tx1">
                      <a:alpha val="90000"/>
                    </a:schemeClr>
                  </a:glow>
                </a:effectLst>
              </a:rPr>
              <a:t>马大</a:t>
            </a:r>
            <a:r>
              <a:rPr lang="en-US" sz="4000" b="1" dirty="0">
                <a:solidFill>
                  <a:srgbClr val="FFFFFF"/>
                </a:solidFill>
                <a:effectLst>
                  <a:glow rad="139700">
                    <a:schemeClr val="tx1">
                      <a:alpha val="90000"/>
                    </a:schemeClr>
                  </a:glow>
                </a:effectLst>
              </a:rPr>
              <a:t> (</a:t>
            </a:r>
            <a:r>
              <a:rPr lang="zh-CN" altLang="en-US" sz="4000" b="1" dirty="0">
                <a:solidFill>
                  <a:srgbClr val="FFFFFF"/>
                </a:solidFill>
                <a:effectLst>
                  <a:glow rad="139700">
                    <a:schemeClr val="tx1">
                      <a:alpha val="90000"/>
                    </a:schemeClr>
                  </a:glow>
                </a:effectLst>
              </a:rPr>
              <a:t>约翰</a:t>
            </a:r>
            <a:r>
              <a:rPr lang="en-US" sz="4000" b="1" dirty="0">
                <a:solidFill>
                  <a:srgbClr val="FFFFFF"/>
                </a:solidFill>
                <a:effectLst>
                  <a:glow rad="139700">
                    <a:schemeClr val="tx1">
                      <a:alpha val="90000"/>
                    </a:schemeClr>
                  </a:glow>
                </a:effectLst>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2" tIns="45702" rIns="91402" bIns="45702"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011" indent="-457011" defTabSz="914024">
              <a:buFont typeface="Arial"/>
              <a:buChar char="•"/>
              <a:defRPr/>
            </a:pPr>
            <a:r>
              <a:rPr lang="zh-CN" altLang="en-US" sz="3200" b="1" dirty="0">
                <a:solidFill>
                  <a:srgbClr val="FFFFFF"/>
                </a:solidFill>
                <a:effectLst>
                  <a:glow rad="139700">
                    <a:srgbClr val="000000"/>
                  </a:glow>
                </a:effectLst>
                <a:latin typeface="Arial"/>
              </a:rPr>
              <a:t>耶稣素来爱马大、和他妹子、并拉撒路</a:t>
            </a:r>
            <a:r>
              <a:rPr lang="zh-CN" altLang="en-US" sz="3200" dirty="0">
                <a:solidFill>
                  <a:srgbClr val="FFFFFF"/>
                </a:solidFill>
                <a:effectLst>
                  <a:glow rad="139700">
                    <a:srgbClr val="000000"/>
                  </a:glow>
                </a:effectLst>
                <a:latin typeface="Arial"/>
              </a:rPr>
              <a:t>。 </a:t>
            </a:r>
            <a:r>
              <a:rPr lang="en-US" sz="3200" b="1" dirty="0">
                <a:solidFill>
                  <a:srgbClr val="FFFFFF"/>
                </a:solidFill>
                <a:effectLst>
                  <a:glow rad="139700">
                    <a:srgbClr val="000000">
                      <a:alpha val="90000"/>
                    </a:srgbClr>
                  </a:glow>
                </a:effectLst>
                <a:latin typeface="Arial"/>
              </a:rPr>
              <a:t>(11:5)</a:t>
            </a:r>
          </a:p>
          <a:p>
            <a:pPr marL="457011" indent="-457011" defTabSz="914024">
              <a:buFont typeface="Arial"/>
              <a:buChar char="•"/>
              <a:defRPr/>
            </a:pPr>
            <a:r>
              <a:rPr lang="zh-CN" altLang="en-US" sz="3200" b="1" dirty="0">
                <a:solidFill>
                  <a:srgbClr val="FFFFFF"/>
                </a:solidFill>
                <a:effectLst>
                  <a:glow rad="139700">
                    <a:srgbClr val="000000">
                      <a:alpha val="90000"/>
                    </a:srgbClr>
                  </a:glow>
                </a:effectLst>
                <a:latin typeface="Arial"/>
              </a:rPr>
              <a:t>他们已经信了祂</a:t>
            </a:r>
            <a:r>
              <a:rPr lang="en-US" sz="3200" b="1" dirty="0">
                <a:solidFill>
                  <a:srgbClr val="FFFFFF"/>
                </a:solidFill>
                <a:effectLst>
                  <a:glow rad="139700">
                    <a:srgbClr val="000000">
                      <a:alpha val="90000"/>
                    </a:srgbClr>
                  </a:glow>
                </a:effectLst>
                <a:latin typeface="Arial"/>
              </a:rPr>
              <a:t/>
            </a:r>
            <a:br>
              <a:rPr lang="en-US" sz="3200" b="1" dirty="0">
                <a:solidFill>
                  <a:srgbClr val="FFFFFF"/>
                </a:solidFill>
                <a:effectLst>
                  <a:glow rad="139700">
                    <a:srgbClr val="000000">
                      <a:alpha val="90000"/>
                    </a:srgbClr>
                  </a:glow>
                </a:effectLst>
                <a:latin typeface="Arial"/>
              </a:rPr>
            </a:br>
            <a:r>
              <a:rPr lang="en-US" sz="3200" b="1" dirty="0">
                <a:solidFill>
                  <a:srgbClr val="FFFFFF"/>
                </a:solidFill>
                <a:effectLst>
                  <a:glow rad="139700">
                    <a:srgbClr val="000000">
                      <a:alpha val="90000"/>
                    </a:srgbClr>
                  </a:glow>
                </a:effectLst>
                <a:latin typeface="Arial"/>
              </a:rPr>
              <a:t>(“</a:t>
            </a:r>
            <a:r>
              <a:rPr lang="zh-CN" altLang="en-US" sz="3200" b="1" dirty="0">
                <a:solidFill>
                  <a:srgbClr val="FFFFFF"/>
                </a:solidFill>
                <a:effectLst>
                  <a:glow rad="139700">
                    <a:srgbClr val="000000">
                      <a:alpha val="90000"/>
                    </a:srgbClr>
                  </a:glow>
                </a:effectLst>
                <a:latin typeface="Arial"/>
              </a:rPr>
              <a:t>主</a:t>
            </a:r>
            <a:r>
              <a:rPr lang="en-US" sz="3200" b="1" dirty="0">
                <a:solidFill>
                  <a:srgbClr val="FFFFFF"/>
                </a:solidFill>
                <a:effectLst>
                  <a:glow rad="139700">
                    <a:srgbClr val="000000">
                      <a:alpha val="90000"/>
                    </a:srgbClr>
                  </a:glow>
                </a:effectLst>
                <a:latin typeface="Arial"/>
              </a:rPr>
              <a:t>” </a:t>
            </a:r>
            <a:r>
              <a:rPr lang="zh-CN" altLang="en-US" sz="3200" b="1" dirty="0">
                <a:solidFill>
                  <a:srgbClr val="FFFFFF"/>
                </a:solidFill>
                <a:effectLst>
                  <a:glow rad="139700">
                    <a:srgbClr val="000000">
                      <a:alpha val="90000"/>
                    </a:srgbClr>
                  </a:glow>
                </a:effectLst>
                <a:latin typeface="Arial"/>
              </a:rPr>
              <a:t>在</a:t>
            </a:r>
            <a:r>
              <a:rPr lang="en-US" sz="3200" b="1" dirty="0">
                <a:solidFill>
                  <a:srgbClr val="FFFFFF"/>
                </a:solidFill>
                <a:effectLst>
                  <a:glow rad="139700">
                    <a:srgbClr val="000000">
                      <a:alpha val="90000"/>
                    </a:srgbClr>
                  </a:glow>
                </a:effectLst>
                <a:latin typeface="Arial"/>
              </a:rPr>
              <a:t> 11:3; cf. 11:27).</a:t>
            </a:r>
          </a:p>
          <a:p>
            <a:pPr marL="457011" indent="-457011" defTabSz="914024">
              <a:buFont typeface="Arial"/>
              <a:buChar char="•"/>
              <a:defRPr/>
            </a:pPr>
            <a:r>
              <a:rPr lang="zh-CN" altLang="en-US" sz="3200" b="1" dirty="0">
                <a:solidFill>
                  <a:srgbClr val="FFFFFF"/>
                </a:solidFill>
                <a:effectLst>
                  <a:glow rad="139700">
                    <a:srgbClr val="000000"/>
                  </a:glow>
                </a:effectLst>
                <a:latin typeface="Arial"/>
              </a:rPr>
              <a:t>这马利亚就是后来在葬礼用香膏抹主</a:t>
            </a:r>
            <a:r>
              <a:rPr lang="en-US" sz="3200" b="1" dirty="0">
                <a:solidFill>
                  <a:srgbClr val="FFFFFF"/>
                </a:solidFill>
                <a:effectLst>
                  <a:glow rad="139700">
                    <a:srgbClr val="000000">
                      <a:alpha val="90000"/>
                    </a:srgbClr>
                  </a:glow>
                </a:effectLst>
                <a:latin typeface="Arial"/>
              </a:rPr>
              <a:t> (11:2; cf. 12:1-8).</a:t>
            </a:r>
          </a:p>
        </p:txBody>
      </p:sp>
    </p:spTree>
    <p:extLst>
      <p:ext uri="{BB962C8B-B14F-4D97-AF65-F5344CB8AC3E}">
        <p14:creationId xmlns:p14="http://schemas.microsoft.com/office/powerpoint/2010/main" val="395179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7"/>
              </a:schemeClr>
            </a:outerShdw>
          </a:effectLst>
        </p:spPr>
        <p:txBody>
          <a:bodyPr/>
          <a:lstStyle/>
          <a:p>
            <a:pPr eaLnBrk="1" hangingPunct="1">
              <a:defRPr/>
            </a:pPr>
            <a:r>
              <a:rPr lang="zh-CN" altLang="en-US">
                <a:solidFill>
                  <a:schemeClr val="bg1"/>
                </a:solidFill>
                <a:ea typeface="SimSun" charset="0"/>
                <a:cs typeface="SimSun" charset="0"/>
              </a:rPr>
              <a:t>民 </a:t>
            </a:r>
            <a:r>
              <a:rPr lang="en-US" altLang="zh-CN">
                <a:solidFill>
                  <a:schemeClr val="bg1"/>
                </a:solidFill>
              </a:rPr>
              <a:t>7:12</a:t>
            </a:r>
            <a:endParaRPr lang="en-US" altLang="zh-CN"/>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lIns="91402" tIns="45702" rIns="91402" bIns="45702"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defTabSz="914024" eaLnBrk="1" fontAlgn="base" hangingPunct="1">
              <a:spcBef>
                <a:spcPct val="0"/>
              </a:spcBef>
              <a:spcAft>
                <a:spcPct val="0"/>
              </a:spcAft>
            </a:pPr>
            <a:r>
              <a:rPr lang="zh-CN" altLang="en-US" sz="4400" b="1">
                <a:solidFill>
                  <a:srgbClr val="FFFFFF"/>
                </a:solidFill>
                <a:ea typeface="SimSun" panose="02010600030101010101" pitchFamily="2" charset="-122"/>
              </a:rPr>
              <a:t>“头</a:t>
            </a:r>
            <a:r>
              <a:rPr lang="zh-CN" altLang="en-US" sz="4400" b="1">
                <a:solidFill>
                  <a:srgbClr val="FFFF00"/>
                </a:solidFill>
                <a:ea typeface="SimSun" panose="02010600030101010101" pitchFamily="2" charset="-122"/>
              </a:rPr>
              <a:t>一天</a:t>
            </a:r>
            <a:r>
              <a:rPr lang="zh-CN" altLang="en-US" sz="4400" b="1">
                <a:solidFill>
                  <a:srgbClr val="FFFFFF"/>
                </a:solidFill>
                <a:ea typeface="SimSun" panose="02010600030101010101" pitchFamily="2" charset="-122"/>
              </a:rPr>
              <a:t>献上供物的，是犹大支派的亚米拿达的儿子拿顺。”</a:t>
            </a:r>
          </a:p>
        </p:txBody>
      </p:sp>
    </p:spTree>
    <p:extLst>
      <p:ext uri="{BB962C8B-B14F-4D97-AF65-F5344CB8AC3E}">
        <p14:creationId xmlns:p14="http://schemas.microsoft.com/office/powerpoint/2010/main" val="2326323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7"/>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4800600"/>
          </a:xfrm>
        </p:spPr>
        <p:txBody>
          <a:bodyPr/>
          <a:lstStyle/>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瞬时创造</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 </a:t>
            </a:r>
            <a:r>
              <a:rPr lang="en-US" altLang="zh-CN"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诗</a:t>
            </a:r>
            <a:r>
              <a:rPr lang="zh-TW" altLang="en-US" sz="4800" b="1" i="1" dirty="0">
                <a:ea typeface="PMingLiU" panose="02020500000000000000" pitchFamily="18" charset="-120"/>
                <a:cs typeface="ＭＳ Ｐゴシック" panose="020B0600070205080204" pitchFamily="34" charset="-128"/>
              </a:rPr>
              <a:t> </a:t>
            </a:r>
            <a:r>
              <a:rPr lang="en-US" altLang="ja-JP" sz="4800" b="1" i="1" dirty="0">
                <a:ea typeface="ＭＳ Ｐゴシック" panose="020B0600070205080204" pitchFamily="34" charset="-128"/>
                <a:cs typeface="ＭＳ Ｐゴシック" panose="020B0600070205080204" pitchFamily="34" charset="-128"/>
              </a:rPr>
              <a:t>33:6)</a:t>
            </a:r>
          </a:p>
          <a:p>
            <a:pPr marL="464946" indent="-464946" algn="l">
              <a:buFont typeface="Wingdings" panose="05000000000000000000" pitchFamily="2" charset="2"/>
              <a:buChar char="l"/>
            </a:pP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有晚上有早晨”</a:t>
            </a:r>
          </a:p>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数字形容词</a:t>
            </a: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第一</a:t>
            </a: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p>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工作与休息的模式</a:t>
            </a:r>
          </a:p>
        </p:txBody>
      </p:sp>
    </p:spTree>
    <p:extLst>
      <p:ext uri="{BB962C8B-B14F-4D97-AF65-F5344CB8AC3E}">
        <p14:creationId xmlns:p14="http://schemas.microsoft.com/office/powerpoint/2010/main" val="274995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8"/>
            <a:ext cx="5905500" cy="1439863"/>
          </a:xfrm>
          <a:solidFill>
            <a:srgbClr val="3333CC"/>
          </a:solidFill>
        </p:spPr>
        <p:txBody>
          <a:bodyPr/>
          <a:lstStyle/>
          <a:p>
            <a:pPr eaLnBrk="1" hangingPunct="1"/>
            <a:r>
              <a:rPr lang="zh-CN" altLang="en-US" b="1" smtClean="0">
                <a:solidFill>
                  <a:schemeClr val="bg1"/>
                </a:solidFill>
                <a:effectLst>
                  <a:outerShdw blurRad="38100" dist="38100" dir="2700000" algn="tl">
                    <a:srgbClr val="000000"/>
                  </a:outerShdw>
                </a:effectLst>
              </a:rPr>
              <a:t>一周七天的制定来</a:t>
            </a:r>
            <a:br>
              <a:rPr lang="zh-CN" altLang="en-US" b="1" smtClean="0">
                <a:solidFill>
                  <a:schemeClr val="bg1"/>
                </a:solidFill>
                <a:effectLst>
                  <a:outerShdw blurRad="38100" dist="38100" dir="2700000" algn="tl">
                    <a:srgbClr val="000000"/>
                  </a:outerShdw>
                </a:effectLst>
              </a:rPr>
            </a:br>
            <a:r>
              <a:rPr lang="zh-CN" altLang="en-US" b="1" smtClean="0">
                <a:solidFill>
                  <a:schemeClr val="bg1"/>
                </a:solidFill>
                <a:effectLst>
                  <a:outerShdw blurRad="38100" dist="38100" dir="2700000" algn="tl">
                    <a:srgbClr val="000000"/>
                  </a:outerShdw>
                </a:effectLst>
              </a:rPr>
              <a:t>源于创世纪第一章</a:t>
            </a:r>
          </a:p>
        </p:txBody>
      </p:sp>
    </p:spTree>
    <p:extLst>
      <p:ext uri="{BB962C8B-B14F-4D97-AF65-F5344CB8AC3E}">
        <p14:creationId xmlns:p14="http://schemas.microsoft.com/office/powerpoint/2010/main" val="2115117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7"/>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4800600"/>
          </a:xfrm>
        </p:spPr>
        <p:txBody>
          <a:bodyPr/>
          <a:lstStyle/>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瞬时创造</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 </a:t>
            </a:r>
            <a:r>
              <a:rPr lang="en-US" altLang="zh-CN"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诗</a:t>
            </a:r>
            <a:r>
              <a:rPr lang="zh-TW" altLang="en-US" sz="4800" b="1" i="1" dirty="0">
                <a:ea typeface="PMingLiU" panose="02020500000000000000" pitchFamily="18" charset="-120"/>
                <a:cs typeface="ＭＳ Ｐゴシック" panose="020B0600070205080204" pitchFamily="34" charset="-128"/>
              </a:rPr>
              <a:t> </a:t>
            </a:r>
            <a:r>
              <a:rPr lang="en-US" altLang="ja-JP" sz="4800" b="1" i="1" dirty="0">
                <a:ea typeface="ＭＳ Ｐゴシック" panose="020B0600070205080204" pitchFamily="34" charset="-128"/>
                <a:cs typeface="ＭＳ Ｐゴシック" panose="020B0600070205080204" pitchFamily="34" charset="-128"/>
              </a:rPr>
              <a:t>33:6)</a:t>
            </a:r>
          </a:p>
          <a:p>
            <a:pPr marL="464946" indent="-464946" algn="l">
              <a:buFont typeface="Wingdings" panose="05000000000000000000" pitchFamily="2" charset="2"/>
              <a:buChar char="l"/>
            </a:pP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有晚上有早晨”</a:t>
            </a:r>
          </a:p>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数字形容词</a:t>
            </a: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r>
              <a:rPr lang="zh-TW" altLang="en-US" sz="4800" b="1" i="1" dirty="0">
                <a:latin typeface="DFKai-SB" panose="03000509000000000000" pitchFamily="65" charset="-120"/>
                <a:ea typeface="DFKai-SB" panose="03000509000000000000" pitchFamily="65" charset="-120"/>
                <a:cs typeface="ＭＳ Ｐゴシック" panose="020B0600070205080204" pitchFamily="34" charset="-128"/>
              </a:rPr>
              <a:t>第一</a:t>
            </a:r>
            <a:r>
              <a:rPr lang="en-US" altLang="zh-TW" sz="4800" b="1" i="1" dirty="0">
                <a:latin typeface="DFKai-SB" panose="03000509000000000000" pitchFamily="65" charset="-120"/>
                <a:ea typeface="DFKai-SB" panose="03000509000000000000" pitchFamily="65" charset="-120"/>
                <a:cs typeface="ＭＳ Ｐゴシック" panose="020B0600070205080204" pitchFamily="34" charset="-128"/>
              </a:rPr>
              <a:t>…”)</a:t>
            </a:r>
          </a:p>
          <a:p>
            <a:pPr marL="464946" indent="-464946" algn="l">
              <a:buFont typeface="Wingdings" panose="05000000000000000000" pitchFamily="2" charset="2"/>
              <a:buChar char="l"/>
            </a:pPr>
            <a:r>
              <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rPr>
              <a:t>工作与休息的</a:t>
            </a:r>
            <a:r>
              <a:rPr lang="zh-CN" altLang="en-US" sz="4800" b="1" i="1" dirty="0" smtClean="0">
                <a:latin typeface="DFKai-SB" panose="03000509000000000000" pitchFamily="65" charset="-120"/>
                <a:ea typeface="DFKai-SB" panose="03000509000000000000" pitchFamily="65" charset="-120"/>
                <a:cs typeface="ＭＳ Ｐゴシック" panose="020B0600070205080204" pitchFamily="34" charset="-128"/>
              </a:rPr>
              <a:t>模式</a:t>
            </a:r>
            <a:endParaRPr lang="en-US" altLang="zh-CN" sz="4800" b="1" i="1" dirty="0">
              <a:latin typeface="DFKai-SB" panose="03000509000000000000" pitchFamily="65" charset="-120"/>
              <a:ea typeface="DFKai-SB" panose="03000509000000000000" pitchFamily="65" charset="-120"/>
              <a:cs typeface="ＭＳ Ｐゴシック" panose="020B0600070205080204" pitchFamily="34" charset="-128"/>
            </a:endParaRPr>
          </a:p>
          <a:p>
            <a:pPr marL="464946" indent="-464946" algn="l">
              <a:buFont typeface="Wingdings" panose="05000000000000000000" pitchFamily="2" charset="2"/>
              <a:buChar char="l"/>
            </a:pPr>
            <a:r>
              <a:rPr lang="zh-TW" altLang="en-US" sz="4800" dirty="0"/>
              <a:t>到第四天才有太阳和月亮</a:t>
            </a:r>
            <a:endParaRPr lang="en-US" altLang="zh-CN" sz="4800" b="1" i="1" dirty="0">
              <a:latin typeface="DFKai-SB" panose="03000509000000000000" pitchFamily="65" charset="-120"/>
              <a:ea typeface="DFKai-SB" panose="03000509000000000000" pitchFamily="65" charset="-120"/>
              <a:cs typeface="ＭＳ Ｐゴシック" panose="020B0600070205080204" pitchFamily="34" charset="-128"/>
            </a:endParaRPr>
          </a:p>
          <a:p>
            <a:pPr marL="464946" indent="-464946" algn="l">
              <a:buFont typeface="Wingdings" panose="05000000000000000000" pitchFamily="2" charset="2"/>
              <a:buChar char="l"/>
            </a:pPr>
            <a:endParaRPr lang="zh-CN" altLang="en-US" sz="4800" b="1" i="1" dirty="0">
              <a:latin typeface="DFKai-SB" panose="03000509000000000000" pitchFamily="65" charset="-120"/>
              <a:ea typeface="DFKai-SB" panose="03000509000000000000" pitchFamily="65" charset="-120"/>
              <a:cs typeface="ＭＳ Ｐゴシック" panose="020B0600070205080204" pitchFamily="34" charset="-128"/>
            </a:endParaRPr>
          </a:p>
        </p:txBody>
      </p:sp>
    </p:spTree>
    <p:extLst>
      <p:ext uri="{BB962C8B-B14F-4D97-AF65-F5344CB8AC3E}">
        <p14:creationId xmlns:p14="http://schemas.microsoft.com/office/powerpoint/2010/main" val="367609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1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creation-hands.jpg"/>
          <p:cNvPicPr>
            <a:picLocks noChangeAspect="1"/>
          </p:cNvPicPr>
          <p:nvPr/>
        </p:nvPicPr>
        <p:blipFill>
          <a:blip r:embed="rId2">
            <a:extLst>
              <a:ext uri="{28A0092B-C50C-407E-A947-70E740481C1C}">
                <a14:useLocalDpi xmlns:a14="http://schemas.microsoft.com/office/drawing/2010/main" val="0"/>
              </a:ext>
            </a:extLst>
          </a:blip>
          <a:srcRect b="3738"/>
          <a:stretch>
            <a:fillRect/>
          </a:stretch>
        </p:blipFill>
        <p:spPr bwMode="auto">
          <a:xfrm>
            <a:off x="0" y="2446338"/>
            <a:ext cx="47879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999" y="44458"/>
            <a:ext cx="9771797" cy="2879725"/>
          </a:xfrm>
        </p:spPr>
        <p:txBody>
          <a:bodyPr anchor="t"/>
          <a:lstStyle/>
          <a:p>
            <a:pPr>
              <a:defRPr/>
            </a:pPr>
            <a:r>
              <a:rPr lang="zh-CN" altLang="en-US" sz="6000"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保护你对创造的基础信仰！</a:t>
            </a:r>
            <a:endParaRPr lang="en-US" sz="6000"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384666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indent="0" eaLnBrk="1" hangingPunct="1"/>
            <a:r>
              <a:rPr lang="en-US" altLang="en-US" smtClean="0"/>
              <a:t>Psalm 11:3 KJV 00422</a:t>
            </a:r>
          </a:p>
        </p:txBody>
      </p:sp>
      <p:sp>
        <p:nvSpPr>
          <p:cNvPr id="151555" name="Freeform 3"/>
          <p:cNvSpPr>
            <a:spLocks/>
          </p:cNvSpPr>
          <p:nvPr/>
        </p:nvSpPr>
        <p:spPr bwMode="auto">
          <a:xfrm>
            <a:off x="0" y="0"/>
            <a:ext cx="9144000" cy="6858000"/>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24474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402" tIns="45702" rIns="91402" bIns="45702" anchor="ctr"/>
          <a:lstStyle/>
          <a:p>
            <a:pPr defTabSz="914024" fontAlgn="base">
              <a:spcBef>
                <a:spcPct val="0"/>
              </a:spcBef>
              <a:spcAft>
                <a:spcPct val="0"/>
              </a:spcAft>
              <a:defRPr/>
            </a:pPr>
            <a:endParaRPr lang="en-US">
              <a:solidFill>
                <a:srgbClr val="000000"/>
              </a:solidFill>
              <a:latin typeface="Arial"/>
            </a:endParaRPr>
          </a:p>
        </p:txBody>
      </p:sp>
      <p:sp>
        <p:nvSpPr>
          <p:cNvPr id="244741" name="Text Box 5"/>
          <p:cNvSpPr txBox="1">
            <a:spLocks noChangeArrowheads="1"/>
          </p:cNvSpPr>
          <p:nvPr/>
        </p:nvSpPr>
        <p:spPr bwMode="auto">
          <a:xfrm>
            <a:off x="228601" y="533400"/>
            <a:ext cx="8474075" cy="3627438"/>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fontAlgn="base">
              <a:spcBef>
                <a:spcPct val="0"/>
              </a:spcBef>
              <a:spcAft>
                <a:spcPct val="0"/>
              </a:spcAft>
            </a:pPr>
            <a:r>
              <a:rPr lang="zh-TW" altLang="en-US" sz="8800" b="1">
                <a:solidFill>
                  <a:srgbClr val="FFFFFF"/>
                </a:solidFill>
                <a:ea typeface="ＭＳ Ｐゴシック" panose="020B0600070205080204" pitchFamily="34" charset="-128"/>
              </a:rPr>
              <a:t>詩</a:t>
            </a:r>
            <a:r>
              <a:rPr lang="en-US" altLang="ja-JP" sz="8800" b="1">
                <a:solidFill>
                  <a:srgbClr val="FFFFFF"/>
                </a:solidFill>
                <a:ea typeface="ＭＳ Ｐゴシック" panose="020B0600070205080204" pitchFamily="34" charset="-128"/>
              </a:rPr>
              <a:t>11:3</a:t>
            </a:r>
            <a:endParaRPr lang="en-US" altLang="ja-JP" sz="7200">
              <a:solidFill>
                <a:srgbClr val="FFFFFF"/>
              </a:solidFill>
              <a:ea typeface="ＭＳ Ｐゴシック" panose="020B0600070205080204" pitchFamily="34" charset="-128"/>
            </a:endParaRPr>
          </a:p>
          <a:p>
            <a:pPr defTabSz="914024" fontAlgn="base">
              <a:spcBef>
                <a:spcPct val="0"/>
              </a:spcBef>
              <a:spcAft>
                <a:spcPct val="0"/>
              </a:spcAft>
            </a:pPr>
            <a:r>
              <a:rPr lang="zh-TW" altLang="en-US" sz="7200">
                <a:solidFill>
                  <a:srgbClr val="FFFFFF"/>
                </a:solidFill>
                <a:ea typeface="ＭＳ Ｐゴシック" panose="020B0600070205080204" pitchFamily="34" charset="-128"/>
              </a:rPr>
              <a:t>根基若毀壞，義人還能做甚麼呢</a:t>
            </a:r>
            <a:r>
              <a:rPr lang="en-US" altLang="ja-JP" sz="7200">
                <a:solidFill>
                  <a:srgbClr val="FFFFFF"/>
                </a:solidFill>
                <a:ea typeface="ＭＳ Ｐゴシック" panose="020B0600070205080204" pitchFamily="34" charset="-128"/>
              </a:rPr>
              <a:t>?</a:t>
            </a:r>
            <a:endParaRPr lang="en-US" altLang="en-US" sz="720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20425100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indent="0" eaLnBrk="1" hangingPunct="1"/>
            <a:r>
              <a:rPr lang="en-US" altLang="en-US" smtClean="0"/>
              <a:t>House 1 00418</a:t>
            </a:r>
          </a:p>
        </p:txBody>
      </p:sp>
      <p:sp>
        <p:nvSpPr>
          <p:cNvPr id="153603" name="Freeform 3"/>
          <p:cNvSpPr>
            <a:spLocks/>
          </p:cNvSpPr>
          <p:nvPr/>
        </p:nvSpPr>
        <p:spPr bwMode="auto">
          <a:xfrm>
            <a:off x="1722438" y="0"/>
            <a:ext cx="5697537" cy="6858000"/>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39477126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indent="0" eaLnBrk="1" hangingPunct="1"/>
            <a:r>
              <a:rPr lang="en-US" altLang="en-US" smtClean="0"/>
              <a:t>House 2 00419</a:t>
            </a:r>
          </a:p>
        </p:txBody>
      </p:sp>
      <p:sp>
        <p:nvSpPr>
          <p:cNvPr id="155651" name="Freeform 3"/>
          <p:cNvSpPr>
            <a:spLocks/>
          </p:cNvSpPr>
          <p:nvPr/>
        </p:nvSpPr>
        <p:spPr bwMode="auto">
          <a:xfrm>
            <a:off x="1882775" y="0"/>
            <a:ext cx="5376863" cy="6858000"/>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28352145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indent="0" eaLnBrk="1" hangingPunct="1"/>
            <a:r>
              <a:rPr lang="en-US" altLang="en-US" smtClean="0"/>
              <a:t>House 3 00420</a:t>
            </a:r>
          </a:p>
        </p:txBody>
      </p:sp>
      <p:sp>
        <p:nvSpPr>
          <p:cNvPr id="157699" name="Freeform 3"/>
          <p:cNvSpPr>
            <a:spLocks/>
          </p:cNvSpPr>
          <p:nvPr/>
        </p:nvSpPr>
        <p:spPr bwMode="auto">
          <a:xfrm>
            <a:off x="1830388" y="0"/>
            <a:ext cx="5481637" cy="6858000"/>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33972127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indent="0" eaLnBrk="1" hangingPunct="1"/>
            <a:r>
              <a:rPr lang="en-US" altLang="en-US" smtClean="0"/>
              <a:t>Blocks-Genesis Doctrine &amp; Doctrines 00405</a:t>
            </a:r>
          </a:p>
        </p:txBody>
      </p:sp>
      <p:sp>
        <p:nvSpPr>
          <p:cNvPr id="159747" name="Freeform 3"/>
          <p:cNvSpPr>
            <a:spLocks/>
          </p:cNvSpPr>
          <p:nvPr/>
        </p:nvSpPr>
        <p:spPr bwMode="auto">
          <a:xfrm>
            <a:off x="0" y="0"/>
            <a:ext cx="9144000" cy="6858000"/>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27341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lIns="91402" tIns="45702" rIns="91402" bIns="45702" anchor="ctr"/>
          <a:lstStyle/>
          <a:p>
            <a:pPr defTabSz="914024" fontAlgn="base">
              <a:spcBef>
                <a:spcPct val="0"/>
              </a:spcBef>
              <a:spcAft>
                <a:spcPct val="0"/>
              </a:spcAft>
              <a:defRPr/>
            </a:pPr>
            <a:endParaRPr lang="en-US">
              <a:solidFill>
                <a:srgbClr val="000000"/>
              </a:solidFill>
              <a:latin typeface="Arial"/>
            </a:endParaRPr>
          </a:p>
        </p:txBody>
      </p:sp>
      <p:sp>
        <p:nvSpPr>
          <p:cNvPr id="273413" name="AutoShape 5" descr="White marble"/>
          <p:cNvSpPr>
            <a:spLocks noChangeArrowheads="1"/>
          </p:cNvSpPr>
          <p:nvPr/>
        </p:nvSpPr>
        <p:spPr bwMode="auto">
          <a:xfrm>
            <a:off x="838200" y="5181601"/>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5400" b="1">
                <a:solidFill>
                  <a:srgbClr val="000000"/>
                </a:solidFill>
                <a:effectLst>
                  <a:outerShdw blurRad="38100" dist="38100" dir="2700000" algn="tl">
                    <a:srgbClr val="C0C0C0"/>
                  </a:outerShdw>
                </a:effectLst>
                <a:latin typeface="PMingLiU" panose="02020500000000000000" pitchFamily="18" charset="-120"/>
                <a:ea typeface="ＭＳ Ｐゴシック" panose="020B0600070205080204" pitchFamily="34" charset="-128"/>
              </a:rPr>
              <a:t>創世記</a:t>
            </a:r>
            <a:endParaRPr lang="zh-TW" altLang="en-US" sz="5400" b="1">
              <a:solidFill>
                <a:srgbClr val="000000"/>
              </a:solidFill>
              <a:ea typeface="ＭＳ Ｐゴシック" panose="020B0600070205080204" pitchFamily="34" charset="-128"/>
            </a:endParaRPr>
          </a:p>
        </p:txBody>
      </p:sp>
      <p:sp>
        <p:nvSpPr>
          <p:cNvPr id="273414" name="AutoShape 6" descr="White marble"/>
          <p:cNvSpPr>
            <a:spLocks noChangeArrowheads="1"/>
          </p:cNvSpPr>
          <p:nvPr/>
        </p:nvSpPr>
        <p:spPr bwMode="auto">
          <a:xfrm>
            <a:off x="838200" y="3276601"/>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6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教義</a:t>
            </a:r>
            <a:endParaRPr lang="zh-TW" altLang="en-US" sz="6000" b="1">
              <a:solidFill>
                <a:srgbClr val="000000"/>
              </a:solidFill>
              <a:latin typeface="Arial Black" panose="020B0A04020102020204" pitchFamily="34" charset="0"/>
              <a:ea typeface="ＭＳ Ｐゴシック" panose="020B0600070205080204" pitchFamily="34" charset="-128"/>
            </a:endParaRPr>
          </a:p>
        </p:txBody>
      </p:sp>
      <p:sp>
        <p:nvSpPr>
          <p:cNvPr id="273415" name="AutoShape 7" descr="White marble"/>
          <p:cNvSpPr>
            <a:spLocks noChangeArrowheads="1"/>
          </p:cNvSpPr>
          <p:nvPr/>
        </p:nvSpPr>
        <p:spPr bwMode="auto">
          <a:xfrm>
            <a:off x="5181600" y="5181601"/>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5400" b="1">
                <a:solidFill>
                  <a:srgbClr val="000000"/>
                </a:solidFill>
                <a:effectLst>
                  <a:outerShdw blurRad="38100" dist="38100" dir="2700000" algn="tl">
                    <a:srgbClr val="C0C0C0"/>
                  </a:outerShdw>
                </a:effectLst>
                <a:latin typeface="PMingLiU" panose="02020500000000000000" pitchFamily="18" charset="-120"/>
                <a:ea typeface="ＭＳ Ｐゴシック" panose="020B0600070205080204" pitchFamily="34" charset="-128"/>
              </a:rPr>
              <a:t>創世記</a:t>
            </a:r>
            <a:endParaRPr lang="en-US" altLang="en-US" sz="5400" b="1">
              <a:solidFill>
                <a:srgbClr val="000000"/>
              </a:solidFill>
              <a:effectLst>
                <a:outerShdw blurRad="38100" dist="38100" dir="2700000" algn="tl">
                  <a:srgbClr val="C0C0C0"/>
                </a:outerShdw>
              </a:effectLst>
              <a:latin typeface="PMingLiU" panose="02020500000000000000" pitchFamily="18" charset="-120"/>
              <a:ea typeface="ＭＳ Ｐゴシック" panose="020B0600070205080204" pitchFamily="34" charset="-128"/>
            </a:endParaRPr>
          </a:p>
        </p:txBody>
      </p:sp>
      <p:sp>
        <p:nvSpPr>
          <p:cNvPr id="273416"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七天創造</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3417"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工作</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3418"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治理</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3419"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咒詛</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3420"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末後的亞當</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3421"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latin typeface="Arial Black" panose="020B0A04020102020204" pitchFamily="34" charset="0"/>
                <a:ea typeface="ＭＳ Ｐゴシック" panose="020B0600070205080204" pitchFamily="34" charset="-128"/>
              </a:rPr>
              <a:t>第一次降臨</a:t>
            </a:r>
          </a:p>
        </p:txBody>
      </p:sp>
      <p:sp>
        <p:nvSpPr>
          <p:cNvPr id="273422"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latin typeface="Arial Black" panose="020B0A04020102020204" pitchFamily="34" charset="0"/>
                <a:ea typeface="ＭＳ Ｐゴシック" panose="020B0600070205080204" pitchFamily="34" charset="-128"/>
              </a:rPr>
              <a:t>第二次再來</a:t>
            </a:r>
          </a:p>
        </p:txBody>
      </p:sp>
    </p:spTree>
    <p:extLst>
      <p:ext uri="{BB962C8B-B14F-4D97-AF65-F5344CB8AC3E}">
        <p14:creationId xmlns:p14="http://schemas.microsoft.com/office/powerpoint/2010/main" val="42507252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34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341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7341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734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7342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27342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273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animBg="1" autoUpdateAnimBg="0"/>
      <p:bldP spid="273415" grpId="0" animBg="1" autoUpdateAnimBg="0"/>
      <p:bldP spid="273416" grpId="0" animBg="1" autoUpdateAnimBg="0"/>
      <p:bldP spid="273417" grpId="0" animBg="1" autoUpdateAnimBg="0"/>
      <p:bldP spid="273418" grpId="0" animBg="1" autoUpdateAnimBg="0"/>
      <p:bldP spid="273419" grpId="0" animBg="1" autoUpdateAnimBg="0"/>
      <p:bldP spid="273420" grpId="0" animBg="1" autoUpdateAnimBg="0"/>
      <p:bldP spid="273421" grpId="0" animBg="1" autoUpdateAnimBg="0"/>
      <p:bldP spid="273422"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71"/>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zh-CN" altLang="en-US" b="1" dirty="0" smtClean="0">
                <a:solidFill>
                  <a:srgbClr val="FFFFFF"/>
                </a:solidFill>
                <a:effectLst>
                  <a:glow rad="139700">
                    <a:schemeClr val="tx1">
                      <a:alpha val="90000"/>
                    </a:schemeClr>
                  </a:glow>
                </a:effectLst>
                <a:ea typeface="ＭＳ Ｐゴシック" pitchFamily="-108" charset="-128"/>
              </a:rPr>
              <a:t>马大</a:t>
            </a:r>
            <a:r>
              <a:rPr lang="en-US" b="1" dirty="0" smtClean="0">
                <a:solidFill>
                  <a:srgbClr val="FFFFFF"/>
                </a:solidFill>
                <a:effectLst>
                  <a:glow rad="139700">
                    <a:schemeClr val="tx1">
                      <a:alpha val="90000"/>
                    </a:schemeClr>
                  </a:glow>
                </a:effectLst>
                <a:ea typeface="ＭＳ Ｐゴシック" pitchFamily="-108" charset="-128"/>
              </a:rPr>
              <a:t> (</a:t>
            </a:r>
            <a:r>
              <a:rPr lang="zh-CN" altLang="en-US" b="1" dirty="0" smtClean="0">
                <a:solidFill>
                  <a:srgbClr val="FFFFFF"/>
                </a:solidFill>
                <a:effectLst>
                  <a:glow rad="139700">
                    <a:schemeClr val="tx1">
                      <a:alpha val="90000"/>
                    </a:schemeClr>
                  </a:glow>
                </a:effectLst>
                <a:ea typeface="ＭＳ Ｐゴシック" pitchFamily="-108" charset="-128"/>
              </a:rPr>
              <a:t>约翰</a:t>
            </a:r>
            <a:r>
              <a:rPr lang="en-US" b="1" dirty="0" smtClean="0">
                <a:solidFill>
                  <a:srgbClr val="FFFFFF"/>
                </a:solidFill>
                <a:effectLst>
                  <a:glow rad="139700">
                    <a:schemeClr val="tx1">
                      <a:alpha val="90000"/>
                    </a:schemeClr>
                  </a:glow>
                </a:effectLst>
                <a:ea typeface="ＭＳ Ｐゴシック" pitchFamily="-108" charset="-128"/>
              </a:rPr>
              <a:t> 11)</a:t>
            </a:r>
            <a:endParaRPr lang="en-US" b="1" dirty="0">
              <a:solidFill>
                <a:srgbClr val="FFFFFF"/>
              </a:solidFill>
              <a:effectLst>
                <a:glow rad="139700">
                  <a:schemeClr val="tx1">
                    <a:alpha val="90000"/>
                  </a:schemeClr>
                </a:glow>
              </a:effectLst>
              <a:ea typeface="ＭＳ Ｐゴシック" pitchFamily="-108" charset="-128"/>
            </a:endParaRPr>
          </a:p>
        </p:txBody>
      </p:sp>
    </p:spTree>
    <p:extLst>
      <p:ext uri="{BB962C8B-B14F-4D97-AF65-F5344CB8AC3E}">
        <p14:creationId xmlns:p14="http://schemas.microsoft.com/office/powerpoint/2010/main" val="3436868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indent="0" eaLnBrk="1" hangingPunct="1"/>
            <a:r>
              <a:rPr lang="en-US" altLang="en-US" smtClean="0"/>
              <a:t>Blocks-God's Word &amp; Man's Opinion 00403</a:t>
            </a:r>
          </a:p>
        </p:txBody>
      </p:sp>
      <p:pic>
        <p:nvPicPr>
          <p:cNvPr id="161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7546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lIns="91402" tIns="45702" rIns="91402" bIns="45702" anchor="ctr"/>
          <a:lstStyle/>
          <a:p>
            <a:pPr defTabSz="914024" fontAlgn="base">
              <a:spcBef>
                <a:spcPct val="0"/>
              </a:spcBef>
              <a:spcAft>
                <a:spcPct val="0"/>
              </a:spcAft>
              <a:defRPr/>
            </a:pPr>
            <a:endParaRPr lang="en-US">
              <a:solidFill>
                <a:srgbClr val="000000"/>
              </a:solidFill>
              <a:latin typeface="Arial"/>
            </a:endParaRPr>
          </a:p>
        </p:txBody>
      </p:sp>
      <p:sp>
        <p:nvSpPr>
          <p:cNvPr id="275461"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800" b="1">
                <a:solidFill>
                  <a:srgbClr val="000000"/>
                </a:solidFill>
                <a:latin typeface="PMingLiU" panose="02020500000000000000" pitchFamily="18" charset="-120"/>
                <a:ea typeface="ＭＳ Ｐゴシック" panose="020B0600070205080204" pitchFamily="34" charset="-128"/>
              </a:rPr>
              <a:t>創造</a:t>
            </a:r>
          </a:p>
          <a:p>
            <a:pPr algn="ctr" defTabSz="914024" fontAlgn="base">
              <a:spcBef>
                <a:spcPct val="0"/>
              </a:spcBef>
              <a:spcAft>
                <a:spcPct val="0"/>
              </a:spcAft>
            </a:pPr>
            <a:r>
              <a:rPr lang="zh-TW" altLang="en-US" sz="3200" b="1">
                <a:solidFill>
                  <a:srgbClr val="000000"/>
                </a:solidFill>
                <a:latin typeface="PMingLiU" panose="02020500000000000000" pitchFamily="18" charset="-120"/>
                <a:ea typeface="ＭＳ Ｐゴシック" panose="020B0600070205080204" pitchFamily="34" charset="-128"/>
              </a:rPr>
              <a:t>神的話語</a:t>
            </a:r>
            <a:endParaRPr lang="zh-TW" altLang="en-US" sz="3200" b="1">
              <a:solidFill>
                <a:srgbClr val="000000"/>
              </a:solidFill>
              <a:ea typeface="ＭＳ Ｐゴシック" panose="020B0600070205080204" pitchFamily="34" charset="-128"/>
            </a:endParaRPr>
          </a:p>
        </p:txBody>
      </p:sp>
      <p:sp>
        <p:nvSpPr>
          <p:cNvPr id="275462" name="AutoShape 6" descr="White marble"/>
          <p:cNvSpPr>
            <a:spLocks noChangeArrowheads="1"/>
          </p:cNvSpPr>
          <p:nvPr/>
        </p:nvSpPr>
        <p:spPr bwMode="auto">
          <a:xfrm>
            <a:off x="1066800" y="3733801"/>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律法</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63"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婚姻</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64"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latin typeface="Arial Black" panose="020B0A04020102020204" pitchFamily="34" charset="0"/>
                <a:ea typeface="ＭＳ Ｐゴシック" panose="020B0600070205080204" pitchFamily="34" charset="-128"/>
              </a:rPr>
              <a:t>道德規範</a:t>
            </a:r>
          </a:p>
        </p:txBody>
      </p:sp>
      <p:sp>
        <p:nvSpPr>
          <p:cNvPr id="275465"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生命的意義</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66" name="AutoShape 10" descr="White marble"/>
          <p:cNvSpPr>
            <a:spLocks noChangeArrowheads="1"/>
          </p:cNvSpPr>
          <p:nvPr/>
        </p:nvSpPr>
        <p:spPr bwMode="auto">
          <a:xfrm>
            <a:off x="5105401"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800">
                <a:solidFill>
                  <a:srgbClr val="000000"/>
                </a:solidFill>
                <a:latin typeface="PMingLiU" panose="02020500000000000000" pitchFamily="18" charset="-120"/>
                <a:ea typeface="ＭＳ Ｐゴシック" panose="020B0600070205080204" pitchFamily="34" charset="-128"/>
              </a:rPr>
              <a:t>進化論</a:t>
            </a:r>
          </a:p>
          <a:p>
            <a:pPr algn="ctr" defTabSz="914024" fontAlgn="base">
              <a:spcBef>
                <a:spcPct val="0"/>
              </a:spcBef>
              <a:spcAft>
                <a:spcPct val="0"/>
              </a:spcAft>
            </a:pPr>
            <a:r>
              <a:rPr lang="zh-TW" altLang="en-US" sz="3200" b="1">
                <a:solidFill>
                  <a:srgbClr val="000000"/>
                </a:solidFill>
                <a:effectLst>
                  <a:outerShdw blurRad="38100" dist="38100" dir="2700000" algn="tl">
                    <a:srgbClr val="C0C0C0"/>
                  </a:outerShdw>
                </a:effectLst>
                <a:latin typeface="PMingLiU" panose="02020500000000000000" pitchFamily="18" charset="-120"/>
                <a:ea typeface="ＭＳ Ｐゴシック" panose="020B0600070205080204" pitchFamily="34" charset="-128"/>
              </a:rPr>
              <a:t>人的意見</a:t>
            </a:r>
            <a:endParaRPr lang="zh-TW" altLang="en-US" sz="3200" b="1">
              <a:solidFill>
                <a:srgbClr val="000000"/>
              </a:solidFill>
              <a:ea typeface="ＭＳ Ｐゴシック" panose="020B0600070205080204" pitchFamily="34" charset="-128"/>
            </a:endParaRPr>
          </a:p>
        </p:txBody>
      </p:sp>
      <p:sp>
        <p:nvSpPr>
          <p:cNvPr id="275467" name="AutoShape 11" descr="White marble"/>
          <p:cNvSpPr>
            <a:spLocks noChangeArrowheads="1"/>
          </p:cNvSpPr>
          <p:nvPr/>
        </p:nvSpPr>
        <p:spPr bwMode="auto">
          <a:xfrm>
            <a:off x="5105401" y="3733801"/>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不法</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68" name="AutoShape 12" descr="White marble"/>
          <p:cNvSpPr>
            <a:spLocks noChangeArrowheads="1"/>
          </p:cNvSpPr>
          <p:nvPr/>
        </p:nvSpPr>
        <p:spPr bwMode="auto">
          <a:xfrm>
            <a:off x="5105401"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同性戀</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69" name="AutoShape 13" descr="White marble"/>
          <p:cNvSpPr>
            <a:spLocks noChangeArrowheads="1"/>
          </p:cNvSpPr>
          <p:nvPr/>
        </p:nvSpPr>
        <p:spPr bwMode="auto">
          <a:xfrm>
            <a:off x="5105401"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色情刋物</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
        <p:nvSpPr>
          <p:cNvPr id="275470" name="AutoShape 14" descr="White marble"/>
          <p:cNvSpPr>
            <a:spLocks noChangeArrowheads="1"/>
          </p:cNvSpPr>
          <p:nvPr/>
        </p:nvSpPr>
        <p:spPr bwMode="auto">
          <a:xfrm>
            <a:off x="5105401"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墮胎</a:t>
            </a:r>
            <a:endParaRPr lang="zh-TW" altLang="en-US" sz="4000" b="1">
              <a:solidFill>
                <a:srgbClr val="000000"/>
              </a:solidFill>
              <a:latin typeface="Arial Black" panose="020B0A04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18842875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546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546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546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546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5466"/>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75467"/>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275468"/>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275469"/>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275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animBg="1" autoUpdateAnimBg="0"/>
      <p:bldP spid="275463" grpId="0" animBg="1" autoUpdateAnimBg="0"/>
      <p:bldP spid="275464" grpId="0" animBg="1" autoUpdateAnimBg="0"/>
      <p:bldP spid="275465" grpId="0" animBg="1" autoUpdateAnimBg="0"/>
      <p:bldP spid="275466" grpId="0" animBg="1" autoUpdateAnimBg="0"/>
      <p:bldP spid="275467" grpId="0" animBg="1" autoUpdateAnimBg="0"/>
      <p:bldP spid="275468" grpId="0" animBg="1" autoUpdateAnimBg="0"/>
      <p:bldP spid="275469" grpId="0" animBg="1" autoUpdateAnimBg="0"/>
      <p:bldP spid="275470"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43" name="Rectangle 3"/>
          <p:cNvSpPr>
            <a:spLocks noGrp="1" noChangeArrowheads="1"/>
          </p:cNvSpPr>
          <p:nvPr>
            <p:ph type="title"/>
          </p:nvPr>
        </p:nvSpPr>
        <p:spPr/>
        <p:txBody>
          <a:bodyPr/>
          <a:lstStyle/>
          <a:p>
            <a:pPr indent="0" eaLnBrk="1" hangingPunct="1"/>
            <a:r>
              <a:rPr lang="en-US" altLang="en-US" smtClean="0"/>
              <a:t>Q335-Sagan 00434</a:t>
            </a:r>
          </a:p>
        </p:txBody>
      </p:sp>
      <p:sp>
        <p:nvSpPr>
          <p:cNvPr id="257028" name="Rectangle 4"/>
          <p:cNvSpPr>
            <a:spLocks noChangeArrowheads="1"/>
          </p:cNvSpPr>
          <p:nvPr/>
        </p:nvSpPr>
        <p:spPr bwMode="auto">
          <a:xfrm>
            <a:off x="0" y="0"/>
            <a:ext cx="9144000" cy="5943600"/>
          </a:xfrm>
          <a:prstGeom prst="rect">
            <a:avLst/>
          </a:prstGeom>
          <a:gradFill rotWithShape="0">
            <a:gsLst>
              <a:gs pos="0">
                <a:srgbClr val="6D0D19"/>
              </a:gs>
              <a:gs pos="100000">
                <a:srgbClr val="6D0D19">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none" lIns="91402" tIns="45702" rIns="91402" bIns="45702" anchor="ctr"/>
          <a:lstStyle/>
          <a:p>
            <a:pPr algn="ctr" defTabSz="914024" eaLnBrk="0" fontAlgn="base" hangingPunct="0">
              <a:spcBef>
                <a:spcPct val="0"/>
              </a:spcBef>
              <a:spcAft>
                <a:spcPct val="0"/>
              </a:spcAft>
              <a:defRPr/>
            </a:pPr>
            <a:endParaRPr lang="en-US" sz="2400">
              <a:solidFill>
                <a:srgbClr val="000000"/>
              </a:solidFill>
              <a:latin typeface="Arial"/>
              <a:ea typeface="ＭＳ Ｐゴシック" pitchFamily="-112" charset="-128"/>
              <a:cs typeface="ＭＳ Ｐゴシック" pitchFamily="-112" charset="-128"/>
            </a:endParaRPr>
          </a:p>
        </p:txBody>
      </p:sp>
      <p:sp>
        <p:nvSpPr>
          <p:cNvPr id="257029" name="Text Box 5"/>
          <p:cNvSpPr txBox="1">
            <a:spLocks noChangeArrowheads="1"/>
          </p:cNvSpPr>
          <p:nvPr/>
        </p:nvSpPr>
        <p:spPr bwMode="auto">
          <a:xfrm>
            <a:off x="152401" y="973146"/>
            <a:ext cx="8839200" cy="3749675"/>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fontAlgn="base">
              <a:spcBef>
                <a:spcPct val="0"/>
              </a:spcBef>
              <a:spcAft>
                <a:spcPct val="0"/>
              </a:spcAft>
            </a:pPr>
            <a:r>
              <a:rPr lang="en-US" altLang="en-US" sz="4800">
                <a:solidFill>
                  <a:srgbClr val="FFFFFF"/>
                </a:solidFill>
                <a:ea typeface="ＭＳ Ｐゴシック" panose="020B0600070205080204" pitchFamily="34" charset="-128"/>
              </a:rPr>
              <a:t>“</a:t>
            </a:r>
            <a:r>
              <a:rPr lang="zh-TW" altLang="en-US" sz="6000">
                <a:solidFill>
                  <a:srgbClr val="FFFFFF"/>
                </a:solidFill>
                <a:ea typeface="ＭＳ Ｐゴシック" panose="020B0600070205080204" pitchFamily="34" charset="-128"/>
              </a:rPr>
              <a:t>進化論的秘訣在時間和死亡。時 間使有益的突變慢慢累積起來。死亡容讓新的品種可以</a:t>
            </a:r>
            <a:r>
              <a:rPr lang="zh-TW" altLang="en-US" sz="6000">
                <a:solidFill>
                  <a:srgbClr val="FFFFFF"/>
                </a:solidFill>
                <a:ea typeface="PMingLiU" panose="02020500000000000000" pitchFamily="18" charset="-120"/>
              </a:rPr>
              <a:t>產</a:t>
            </a:r>
            <a:r>
              <a:rPr lang="zh-TW" altLang="en-US" sz="6000">
                <a:solidFill>
                  <a:srgbClr val="FFFFFF"/>
                </a:solidFill>
                <a:ea typeface="ＭＳ Ｐゴシック" panose="020B0600070205080204" pitchFamily="34" charset="-128"/>
              </a:rPr>
              <a:t>生</a:t>
            </a:r>
            <a:r>
              <a:rPr lang="zh-TW" altLang="en-US" sz="4800">
                <a:solidFill>
                  <a:srgbClr val="FFFFFF"/>
                </a:solidFill>
                <a:ea typeface="ＭＳ Ｐゴシック" panose="020B0600070205080204" pitchFamily="34" charset="-128"/>
              </a:rPr>
              <a:t>。</a:t>
            </a:r>
            <a:r>
              <a:rPr lang="en-US" altLang="ja-JP" sz="4800">
                <a:solidFill>
                  <a:srgbClr val="FFFFFF"/>
                </a:solidFill>
                <a:ea typeface="ＭＳ Ｐゴシック" panose="020B0600070205080204" pitchFamily="34" charset="-128"/>
              </a:rPr>
              <a:t>”</a:t>
            </a:r>
            <a:endParaRPr lang="en-US" altLang="en-US" sz="480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1120600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indent="0" eaLnBrk="1" hangingPunct="1"/>
            <a:r>
              <a:rPr lang="en-US" altLang="en-US" smtClean="0"/>
              <a:t>Evolution: Death-Man 00413</a:t>
            </a:r>
          </a:p>
        </p:txBody>
      </p:sp>
      <p:sp>
        <p:nvSpPr>
          <p:cNvPr id="165891" name="Freeform 3"/>
          <p:cNvSpPr>
            <a:spLocks/>
          </p:cNvSpPr>
          <p:nvPr/>
        </p:nvSpPr>
        <p:spPr bwMode="auto">
          <a:xfrm>
            <a:off x="0" y="231775"/>
            <a:ext cx="9144000" cy="6392863"/>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65892" name="Text Box 4"/>
          <p:cNvSpPr txBox="1">
            <a:spLocks noChangeArrowheads="1"/>
          </p:cNvSpPr>
          <p:nvPr/>
        </p:nvSpPr>
        <p:spPr bwMode="auto">
          <a:xfrm>
            <a:off x="1981201" y="481013"/>
            <a:ext cx="5181600" cy="1109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fontAlgn="base">
              <a:spcBef>
                <a:spcPct val="0"/>
              </a:spcBef>
              <a:spcAft>
                <a:spcPct val="0"/>
              </a:spcAft>
            </a:pPr>
            <a:r>
              <a:rPr lang="zh-TW" altLang="en-US" sz="6600" b="1">
                <a:solidFill>
                  <a:srgbClr val="000000"/>
                </a:solidFill>
                <a:latin typeface="Arial Black" panose="020B0A04020102020204" pitchFamily="34" charset="0"/>
                <a:ea typeface="ＭＳ Ｐゴシック" panose="020B0600070205080204" pitchFamily="34" charset="-128"/>
              </a:rPr>
              <a:t>進化論</a:t>
            </a:r>
            <a:endParaRPr lang="en-US" altLang="en-US" sz="6000" b="1">
              <a:solidFill>
                <a:srgbClr val="000000"/>
              </a:solidFill>
              <a:latin typeface="Arial Black" panose="020B0A04020102020204" pitchFamily="34" charset="0"/>
              <a:ea typeface="ＭＳ Ｐゴシック" panose="020B0600070205080204" pitchFamily="34" charset="-128"/>
            </a:endParaRPr>
          </a:p>
        </p:txBody>
      </p:sp>
      <p:sp>
        <p:nvSpPr>
          <p:cNvPr id="165893" name="Text Box 5"/>
          <p:cNvSpPr txBox="1">
            <a:spLocks noChangeArrowheads="1"/>
          </p:cNvSpPr>
          <p:nvPr/>
        </p:nvSpPr>
        <p:spPr bwMode="auto">
          <a:xfrm>
            <a:off x="304800" y="1676400"/>
            <a:ext cx="2743200" cy="2321307"/>
          </a:xfrm>
          <a:prstGeom prst="rect">
            <a:avLst/>
          </a:prstGeom>
          <a:solidFill>
            <a:srgbClr val="BF01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800" b="1">
                <a:solidFill>
                  <a:srgbClr val="FFFFFF"/>
                </a:solidFill>
                <a:latin typeface="Arial Black" panose="020B0A04020102020204" pitchFamily="34" charset="0"/>
                <a:ea typeface="ＭＳ Ｐゴシック" panose="020B0600070205080204" pitchFamily="34" charset="-128"/>
              </a:rPr>
              <a:t>死亡</a:t>
            </a:r>
          </a:p>
          <a:p>
            <a:pPr algn="ctr" defTabSz="914024" fontAlgn="base">
              <a:spcBef>
                <a:spcPct val="0"/>
              </a:spcBef>
              <a:spcAft>
                <a:spcPct val="0"/>
              </a:spcAft>
            </a:pPr>
            <a:r>
              <a:rPr lang="zh-TW" altLang="en-US" sz="3200">
                <a:solidFill>
                  <a:srgbClr val="FFFFFF"/>
                </a:solidFill>
                <a:latin typeface="Arial Black" panose="020B0A04020102020204" pitchFamily="34" charset="0"/>
                <a:ea typeface="ＭＳ Ｐゴシック" panose="020B0600070205080204" pitchFamily="34" charset="-128"/>
              </a:rPr>
              <a:t>流血</a:t>
            </a:r>
            <a:br>
              <a:rPr lang="zh-TW" altLang="en-US" sz="3200">
                <a:solidFill>
                  <a:srgbClr val="FFFFFF"/>
                </a:solidFill>
                <a:latin typeface="Arial Black" panose="020B0A04020102020204" pitchFamily="34" charset="0"/>
                <a:ea typeface="ＭＳ Ｐゴシック" panose="020B0600070205080204" pitchFamily="34" charset="-128"/>
              </a:rPr>
            </a:br>
            <a:r>
              <a:rPr lang="zh-TW" altLang="en-US" sz="3200">
                <a:solidFill>
                  <a:srgbClr val="FFFFFF"/>
                </a:solidFill>
                <a:latin typeface="Arial Black" panose="020B0A04020102020204" pitchFamily="34" charset="0"/>
                <a:ea typeface="ＭＳ Ｐゴシック" panose="020B0600070205080204" pitchFamily="34" charset="-128"/>
              </a:rPr>
              <a:t>痛苦</a:t>
            </a:r>
            <a:br>
              <a:rPr lang="zh-TW" altLang="en-US" sz="3200">
                <a:solidFill>
                  <a:srgbClr val="FFFFFF"/>
                </a:solidFill>
                <a:latin typeface="Arial Black" panose="020B0A04020102020204" pitchFamily="34" charset="0"/>
                <a:ea typeface="ＭＳ Ｐゴシック" panose="020B0600070205080204" pitchFamily="34" charset="-128"/>
              </a:rPr>
            </a:br>
            <a:r>
              <a:rPr lang="zh-TW" altLang="en-US" sz="3200">
                <a:solidFill>
                  <a:srgbClr val="FFFFFF"/>
                </a:solidFill>
                <a:latin typeface="Arial Black" panose="020B0A04020102020204" pitchFamily="34" charset="0"/>
                <a:ea typeface="ＭＳ Ｐゴシック" panose="020B0600070205080204" pitchFamily="34" charset="-128"/>
              </a:rPr>
              <a:t>疾病</a:t>
            </a:r>
          </a:p>
        </p:txBody>
      </p:sp>
      <p:sp>
        <p:nvSpPr>
          <p:cNvPr id="165894" name="AutoShape 6"/>
          <p:cNvSpPr>
            <a:spLocks noChangeArrowheads="1"/>
          </p:cNvSpPr>
          <p:nvPr/>
        </p:nvSpPr>
        <p:spPr bwMode="auto">
          <a:xfrm>
            <a:off x="5181601"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65895" name="Text Box 7"/>
          <p:cNvSpPr txBox="1">
            <a:spLocks noChangeArrowheads="1"/>
          </p:cNvSpPr>
          <p:nvPr/>
        </p:nvSpPr>
        <p:spPr bwMode="auto">
          <a:xfrm>
            <a:off x="5878513" y="1905008"/>
            <a:ext cx="2655887" cy="823913"/>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800" b="1">
                <a:solidFill>
                  <a:srgbClr val="000000"/>
                </a:solidFill>
                <a:latin typeface="Arial Black" panose="020B0A04020102020204" pitchFamily="34" charset="0"/>
                <a:ea typeface="ＭＳ Ｐゴシック" panose="020B0600070205080204" pitchFamily="34" charset="-128"/>
              </a:rPr>
              <a:t>人的生存</a:t>
            </a:r>
            <a:r>
              <a:rPr lang="zh-TW" altLang="en-US" sz="2800">
                <a:solidFill>
                  <a:srgbClr val="000000"/>
                </a:solidFill>
                <a:latin typeface="Arial Black" panose="020B0A04020102020204" pitchFamily="34" charset="0"/>
                <a:ea typeface="ＭＳ Ｐゴシック" panose="020B0600070205080204" pitchFamily="34" charset="-128"/>
              </a:rPr>
              <a:t> </a:t>
            </a:r>
            <a:endParaRPr lang="en-US" altLang="en-US" sz="1400">
              <a:solidFill>
                <a:srgbClr val="000000"/>
              </a:solidFill>
              <a:latin typeface="Arial Black" panose="020B0A04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99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indent="0" eaLnBrk="1" hangingPunct="1"/>
            <a:r>
              <a:rPr lang="en-US" altLang="en-US" smtClean="0"/>
              <a:t>Creation: Actions-Death 00412</a:t>
            </a:r>
          </a:p>
        </p:txBody>
      </p:sp>
      <p:sp>
        <p:nvSpPr>
          <p:cNvPr id="167939" name="Freeform 3"/>
          <p:cNvSpPr>
            <a:spLocks/>
          </p:cNvSpPr>
          <p:nvPr/>
        </p:nvSpPr>
        <p:spPr bwMode="auto">
          <a:xfrm>
            <a:off x="0" y="231775"/>
            <a:ext cx="9144000" cy="6392863"/>
          </a:xfrm>
          <a:custGeom>
            <a:avLst/>
            <a:gdLst>
              <a:gd name="T0" fmla="*/ 0 w 10000"/>
              <a:gd name="T1" fmla="*/ 0 h 10000"/>
              <a:gd name="T2" fmla="*/ 10000 w 10000"/>
              <a:gd name="T3" fmla="*/ 0 h 10000"/>
              <a:gd name="T4" fmla="*/ 10000 w 10000"/>
              <a:gd name="T5" fmla="*/ 10000 h 10000"/>
              <a:gd name="T6" fmla="*/ 0 w 10000"/>
              <a:gd name="T7" fmla="*/ 1000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1402" tIns="45702" rIns="91402" bIns="45702"/>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67940" name="Text Box 4"/>
          <p:cNvSpPr txBox="1">
            <a:spLocks noChangeArrowheads="1"/>
          </p:cNvSpPr>
          <p:nvPr/>
        </p:nvSpPr>
        <p:spPr bwMode="auto">
          <a:xfrm>
            <a:off x="2000250" y="457208"/>
            <a:ext cx="4629150"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fontAlgn="base">
              <a:spcBef>
                <a:spcPct val="0"/>
              </a:spcBef>
              <a:spcAft>
                <a:spcPct val="0"/>
              </a:spcAft>
            </a:pPr>
            <a:r>
              <a:rPr lang="zh-TW" altLang="en-US" sz="6000">
                <a:solidFill>
                  <a:srgbClr val="000000"/>
                </a:solidFill>
                <a:latin typeface="Arial Black" panose="020B0A04020102020204" pitchFamily="34" charset="0"/>
                <a:ea typeface="ＭＳ Ｐゴシック" panose="020B0600070205080204" pitchFamily="34" charset="-128"/>
              </a:rPr>
              <a:t>創造論</a:t>
            </a:r>
          </a:p>
        </p:txBody>
      </p:sp>
      <p:sp>
        <p:nvSpPr>
          <p:cNvPr id="167941" name="AutoShape 5"/>
          <p:cNvSpPr>
            <a:spLocks noChangeArrowheads="1"/>
          </p:cNvSpPr>
          <p:nvPr/>
        </p:nvSpPr>
        <p:spPr bwMode="auto">
          <a:xfrm>
            <a:off x="1752601"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
        <p:nvSpPr>
          <p:cNvPr id="167942" name="Text Box 6"/>
          <p:cNvSpPr txBox="1">
            <a:spLocks noChangeArrowheads="1"/>
          </p:cNvSpPr>
          <p:nvPr/>
        </p:nvSpPr>
        <p:spPr bwMode="auto">
          <a:xfrm>
            <a:off x="2438401" y="1828808"/>
            <a:ext cx="2655888" cy="709087"/>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000000"/>
                </a:solidFill>
                <a:latin typeface="Arial Black" panose="020B0A04020102020204" pitchFamily="34" charset="0"/>
                <a:ea typeface="ＭＳ Ｐゴシック" panose="020B0600070205080204" pitchFamily="34" charset="-128"/>
              </a:rPr>
              <a:t>人的行為</a:t>
            </a:r>
            <a:endParaRPr lang="en-US" altLang="en-US" sz="4000" b="1">
              <a:solidFill>
                <a:srgbClr val="000000"/>
              </a:solidFill>
              <a:latin typeface="Arial Black" panose="020B0A04020102020204" pitchFamily="34" charset="0"/>
              <a:ea typeface="ＭＳ Ｐゴシック" panose="020B0600070205080204" pitchFamily="34" charset="-128"/>
            </a:endParaRPr>
          </a:p>
        </p:txBody>
      </p:sp>
      <p:sp>
        <p:nvSpPr>
          <p:cNvPr id="167943" name="Text Box 7"/>
          <p:cNvSpPr txBox="1">
            <a:spLocks noChangeArrowheads="1"/>
          </p:cNvSpPr>
          <p:nvPr/>
        </p:nvSpPr>
        <p:spPr bwMode="auto">
          <a:xfrm>
            <a:off x="7162800" y="3733808"/>
            <a:ext cx="1295400" cy="1174359"/>
          </a:xfrm>
          <a:prstGeom prst="rect">
            <a:avLst/>
          </a:prstGeom>
          <a:solidFill>
            <a:srgbClr val="CCC3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2800" b="1">
                <a:solidFill>
                  <a:srgbClr val="000000"/>
                </a:solidFill>
                <a:latin typeface="Alan Den" pitchFamily="-108" charset="0"/>
                <a:ea typeface="ＭＳ Ｐゴシック" panose="020B0600070205080204" pitchFamily="34" charset="-128"/>
              </a:rPr>
              <a:t>死亡</a:t>
            </a:r>
          </a:p>
          <a:p>
            <a:pPr algn="ctr" defTabSz="914024" fontAlgn="base">
              <a:spcBef>
                <a:spcPct val="0"/>
              </a:spcBef>
              <a:spcAft>
                <a:spcPct val="0"/>
              </a:spcAft>
            </a:pPr>
            <a:endParaRPr lang="en-US" altLang="en-US" sz="2800">
              <a:solidFill>
                <a:srgbClr val="000000"/>
              </a:solidFill>
              <a:latin typeface="Alan Den" pitchFamily="-108" charset="0"/>
              <a:ea typeface="ＭＳ Ｐゴシック" panose="020B0600070205080204" pitchFamily="34" charset="-128"/>
            </a:endParaRPr>
          </a:p>
          <a:p>
            <a:pPr algn="ctr" defTabSz="914024" fontAlgn="base">
              <a:spcBef>
                <a:spcPct val="0"/>
              </a:spcBef>
              <a:spcAft>
                <a:spcPct val="0"/>
              </a:spcAft>
            </a:pPr>
            <a:endParaRPr lang="en-US" altLang="en-US" sz="1400">
              <a:solidFill>
                <a:srgbClr val="000000"/>
              </a:solidFill>
              <a:latin typeface="Alan Den" pitchFamily="-108" charset="0"/>
              <a:ea typeface="ＭＳ Ｐゴシック" panose="020B0600070205080204" pitchFamily="34" charset="-128"/>
            </a:endParaRPr>
          </a:p>
        </p:txBody>
      </p:sp>
    </p:spTree>
    <p:extLst>
      <p:ext uri="{BB962C8B-B14F-4D97-AF65-F5344CB8AC3E}">
        <p14:creationId xmlns:p14="http://schemas.microsoft.com/office/powerpoint/2010/main" val="33751890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indent="0" eaLnBrk="1" hangingPunct="1"/>
            <a:r>
              <a:rPr lang="en-US" altLang="en-US" smtClean="0"/>
              <a:t>Reinterpretations 00363</a:t>
            </a:r>
          </a:p>
        </p:txBody>
      </p:sp>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3172" name="Text Box 4"/>
          <p:cNvSpPr txBox="1">
            <a:spLocks noChangeArrowheads="1"/>
          </p:cNvSpPr>
          <p:nvPr/>
        </p:nvSpPr>
        <p:spPr bwMode="auto">
          <a:xfrm>
            <a:off x="0" y="1"/>
            <a:ext cx="9144000" cy="1033695"/>
          </a:xfrm>
          <a:prstGeom prst="rect">
            <a:avLst/>
          </a:prstGeom>
          <a:solidFill>
            <a:srgbClr val="BF0029"/>
          </a:solidFill>
          <a:ln w="9525">
            <a:noFill/>
            <a:miter lim="800000"/>
            <a:headEnd/>
            <a:tailEnd/>
          </a:ln>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ja-JP" altLang="en-US" sz="6100">
                <a:solidFill>
                  <a:srgbClr val="FFCC00"/>
                </a:solidFill>
                <a:effectLst>
                  <a:outerShdw blurRad="38100" dist="38100" dir="2700000" algn="tl">
                    <a:srgbClr val="000000"/>
                  </a:outerShdw>
                </a:effectLst>
                <a:ea typeface="ＭＳ Ｐゴシック" panose="020B0600070205080204" pitchFamily="34" charset="-128"/>
              </a:rPr>
              <a:t>新理</a:t>
            </a:r>
            <a:r>
              <a:rPr lang="ja-JP" altLang="en-US" sz="6100">
                <a:solidFill>
                  <a:srgbClr val="FFCC00"/>
                </a:solidFill>
                <a:effectLst>
                  <a:outerShdw blurRad="38100" dist="38100" dir="2700000" algn="tl">
                    <a:srgbClr val="000000"/>
                  </a:outerShdw>
                </a:effectLst>
                <a:ea typeface="华文细黑" charset="-122"/>
              </a:rPr>
              <a:t>论</a:t>
            </a:r>
            <a:endParaRPr lang="en-US" altLang="en-US" sz="6100">
              <a:solidFill>
                <a:srgbClr val="FFCC00"/>
              </a:solidFill>
              <a:effectLst>
                <a:outerShdw blurRad="38100" dist="38100" dir="2700000" algn="tl">
                  <a:srgbClr val="000000"/>
                </a:outerShdw>
              </a:effectLst>
              <a:ea typeface="华文细黑" charset="-122"/>
              <a:cs typeface="华文细黑" charset="-122"/>
            </a:endParaRPr>
          </a:p>
        </p:txBody>
      </p:sp>
      <p:sp>
        <p:nvSpPr>
          <p:cNvPr id="169989" name="Text Box 5"/>
          <p:cNvSpPr txBox="1">
            <a:spLocks noChangeArrowheads="1"/>
          </p:cNvSpPr>
          <p:nvPr/>
        </p:nvSpPr>
        <p:spPr bwMode="auto">
          <a:xfrm>
            <a:off x="533400" y="1679575"/>
            <a:ext cx="2258548" cy="590064"/>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fontAlgn="base">
              <a:spcBef>
                <a:spcPct val="0"/>
              </a:spcBef>
              <a:spcAft>
                <a:spcPct val="0"/>
              </a:spcAft>
            </a:pPr>
            <a:r>
              <a:rPr lang="zh-TW" altLang="en-US" sz="3200" b="1">
                <a:solidFill>
                  <a:srgbClr val="FFFFFF"/>
                </a:solidFill>
                <a:ea typeface="ＭＳ Ｐゴシック" panose="020B0600070205080204" pitchFamily="34" charset="-128"/>
              </a:rPr>
              <a:t>局部洪水論</a:t>
            </a:r>
            <a:endParaRPr lang="en-US" altLang="en-US" sz="1200" b="1">
              <a:solidFill>
                <a:srgbClr val="FFFFFF"/>
              </a:solidFill>
              <a:ea typeface="ＭＳ Ｐゴシック" panose="020B0600070205080204" pitchFamily="34" charset="-128"/>
            </a:endParaRPr>
          </a:p>
        </p:txBody>
      </p:sp>
      <p:sp>
        <p:nvSpPr>
          <p:cNvPr id="169990" name="Text Box 6"/>
          <p:cNvSpPr txBox="1">
            <a:spLocks noChangeArrowheads="1"/>
          </p:cNvSpPr>
          <p:nvPr/>
        </p:nvSpPr>
        <p:spPr bwMode="auto">
          <a:xfrm>
            <a:off x="3498850" y="1274764"/>
            <a:ext cx="2139950" cy="1325842"/>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FFFFFF"/>
                </a:solidFill>
                <a:ea typeface="ＭＳ Ｐゴシック" panose="020B0600070205080204" pitchFamily="34" charset="-128"/>
              </a:rPr>
              <a:t>神導</a:t>
            </a:r>
          </a:p>
          <a:p>
            <a:pPr algn="ctr" defTabSz="914024" fontAlgn="base">
              <a:spcBef>
                <a:spcPct val="0"/>
              </a:spcBef>
              <a:spcAft>
                <a:spcPct val="0"/>
              </a:spcAft>
            </a:pPr>
            <a:r>
              <a:rPr lang="zh-TW" altLang="en-US" sz="4000" b="1">
                <a:solidFill>
                  <a:srgbClr val="FFFFFF"/>
                </a:solidFill>
                <a:ea typeface="ＭＳ Ｐゴシック" panose="020B0600070205080204" pitchFamily="34" charset="-128"/>
              </a:rPr>
              <a:t>進化論</a:t>
            </a:r>
          </a:p>
        </p:txBody>
      </p:sp>
      <p:sp>
        <p:nvSpPr>
          <p:cNvPr id="169991" name="Text Box 7"/>
          <p:cNvSpPr txBox="1">
            <a:spLocks noChangeArrowheads="1"/>
          </p:cNvSpPr>
          <p:nvPr/>
        </p:nvSpPr>
        <p:spPr bwMode="auto">
          <a:xfrm>
            <a:off x="457200" y="5105400"/>
            <a:ext cx="2516188" cy="1325842"/>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FFFFFF"/>
                </a:solidFill>
                <a:ea typeface="ＭＳ Ｐゴシック" panose="020B0600070205080204" pitchFamily="34" charset="-128"/>
              </a:rPr>
              <a:t>漸進創造論</a:t>
            </a:r>
          </a:p>
        </p:txBody>
      </p:sp>
      <p:sp>
        <p:nvSpPr>
          <p:cNvPr id="169992" name="Text Box 8"/>
          <p:cNvSpPr txBox="1">
            <a:spLocks noChangeArrowheads="1"/>
          </p:cNvSpPr>
          <p:nvPr/>
        </p:nvSpPr>
        <p:spPr bwMode="auto">
          <a:xfrm>
            <a:off x="3429000" y="5715000"/>
            <a:ext cx="1981200" cy="774008"/>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400" b="1">
                <a:solidFill>
                  <a:srgbClr val="FFFFFF"/>
                </a:solidFill>
                <a:ea typeface="ＭＳ Ｐゴシック" panose="020B0600070205080204" pitchFamily="34" charset="-128"/>
              </a:rPr>
              <a:t>重造論</a:t>
            </a:r>
          </a:p>
        </p:txBody>
      </p:sp>
      <p:sp>
        <p:nvSpPr>
          <p:cNvPr id="169993" name="Text Box 9"/>
          <p:cNvSpPr txBox="1">
            <a:spLocks noChangeArrowheads="1"/>
          </p:cNvSpPr>
          <p:nvPr/>
        </p:nvSpPr>
        <p:spPr bwMode="auto">
          <a:xfrm>
            <a:off x="6100763" y="5486408"/>
            <a:ext cx="2012950" cy="823913"/>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800" b="1">
                <a:solidFill>
                  <a:srgbClr val="FFFFFF"/>
                </a:solidFill>
                <a:ea typeface="ＭＳ Ｐゴシック" panose="020B0600070205080204" pitchFamily="34" charset="-128"/>
              </a:rPr>
              <a:t>外框論</a:t>
            </a:r>
            <a:endParaRPr lang="en-US" altLang="en-US" sz="4800" b="1">
              <a:solidFill>
                <a:srgbClr val="FFFFFF"/>
              </a:solidFill>
              <a:ea typeface="ＭＳ Ｐゴシック" panose="020B0600070205080204" pitchFamily="34" charset="-128"/>
            </a:endParaRPr>
          </a:p>
        </p:txBody>
      </p:sp>
      <p:sp>
        <p:nvSpPr>
          <p:cNvPr id="169994" name="Text Box 10"/>
          <p:cNvSpPr txBox="1">
            <a:spLocks noChangeArrowheads="1"/>
          </p:cNvSpPr>
          <p:nvPr/>
        </p:nvSpPr>
        <p:spPr bwMode="auto">
          <a:xfrm>
            <a:off x="5776037" y="1574808"/>
            <a:ext cx="2754477" cy="709087"/>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000" b="1">
                <a:solidFill>
                  <a:srgbClr val="FFFFFF"/>
                </a:solidFill>
                <a:ea typeface="ＭＳ Ｐゴシック" panose="020B0600070205080204" pitchFamily="34" charset="-128"/>
              </a:rPr>
              <a:t>一日千年論</a:t>
            </a:r>
          </a:p>
        </p:txBody>
      </p:sp>
      <p:sp>
        <p:nvSpPr>
          <p:cNvPr id="169995" name="Text Box 11"/>
          <p:cNvSpPr txBox="1">
            <a:spLocks noChangeArrowheads="1"/>
          </p:cNvSpPr>
          <p:nvPr/>
        </p:nvSpPr>
        <p:spPr bwMode="auto">
          <a:xfrm>
            <a:off x="3048000" y="3657608"/>
            <a:ext cx="2743200" cy="823913"/>
          </a:xfrm>
          <a:prstGeom prst="rect">
            <a:avLst/>
          </a:prstGeom>
          <a:solidFill>
            <a:srgbClr val="B4CC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eaLnBrk="1" fontAlgn="base" hangingPunct="1">
              <a:spcBef>
                <a:spcPct val="50000"/>
              </a:spcBef>
              <a:spcAft>
                <a:spcPct val="0"/>
              </a:spcAft>
            </a:pPr>
            <a:r>
              <a:rPr lang="zh-TW" altLang="en-US" sz="4800" b="1">
                <a:solidFill>
                  <a:srgbClr val="000000"/>
                </a:solidFill>
                <a:ea typeface="DFKai-SB" panose="03000509000000000000" pitchFamily="65" charset="-120"/>
              </a:rPr>
              <a:t>創世記</a:t>
            </a:r>
          </a:p>
        </p:txBody>
      </p:sp>
    </p:spTree>
    <p:extLst>
      <p:ext uri="{BB962C8B-B14F-4D97-AF65-F5344CB8AC3E}">
        <p14:creationId xmlns:p14="http://schemas.microsoft.com/office/powerpoint/2010/main" val="35622820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quarter" idx="10"/>
          </p:nvPr>
        </p:nvSpPr>
        <p:spPr/>
        <p:txBody>
          <a:bodyPr/>
          <a:lstStyle/>
          <a:p>
            <a:pPr>
              <a:defRPr/>
            </a:pPr>
            <a:r>
              <a:rPr lang="en-US">
                <a:ea typeface="ＭＳ Ｐゴシック"/>
              </a:rPr>
              <a:t>Words &amp; Music: Marc Byrd,</a:t>
            </a:r>
          </a:p>
          <a:p>
            <a:pPr>
              <a:defRPr/>
            </a:pPr>
            <a:r>
              <a:rPr lang="en-US">
                <a:ea typeface="ＭＳ Ｐゴシック"/>
              </a:rPr>
              <a:t>Steve Hindalong</a:t>
            </a:r>
          </a:p>
        </p:txBody>
      </p:sp>
      <p:pic>
        <p:nvPicPr>
          <p:cNvPr id="318466" name="Picture 2" descr="1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zh-CN" altLang="en-US" sz="4800" b="1" dirty="0">
                <a:solidFill>
                  <a:schemeClr val="bg1"/>
                </a:solidFill>
                <a:latin typeface="SimSun" panose="02010600030101010101" pitchFamily="2" charset="-122"/>
                <a:ea typeface="SimSun" panose="02010600030101010101" pitchFamily="2" charset="-122"/>
                <a:cs typeface="+mj-cs"/>
              </a:rPr>
              <a:t>今天的注观点</a:t>
            </a:r>
            <a:endParaRPr lang="en-US" sz="5400" dirty="0" smtClean="0">
              <a:latin typeface="SimSun" panose="02010600030101010101" pitchFamily="2" charset="-122"/>
              <a:ea typeface="SimSun" panose="02010600030101010101" pitchFamily="2" charset="-122"/>
              <a:cs typeface="+mj-cs"/>
            </a:endParaRPr>
          </a:p>
        </p:txBody>
      </p:sp>
      <p:sp>
        <p:nvSpPr>
          <p:cNvPr id="2427908" name="Rectangle 4"/>
          <p:cNvSpPr>
            <a:spLocks noChangeArrowheads="1"/>
          </p:cNvSpPr>
          <p:nvPr/>
        </p:nvSpPr>
        <p:spPr bwMode="auto">
          <a:xfrm>
            <a:off x="220663" y="1905000"/>
            <a:ext cx="89598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nchor="ctr"/>
          <a:lstStyle/>
          <a:p>
            <a:pPr marL="576027" indent="-576027" defTabSz="914024" fontAlgn="base">
              <a:spcBef>
                <a:spcPct val="0"/>
              </a:spcBef>
              <a:spcAft>
                <a:spcPct val="0"/>
              </a:spcAft>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	</a:t>
            </a:r>
            <a:r>
              <a:rPr lang="zh-CN" alt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我们的神是大王，他创造了一切，这是和人类的看法相反  </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创造记 </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1:1-31). </a:t>
            </a:r>
          </a:p>
        </p:txBody>
      </p:sp>
      <p:sp>
        <p:nvSpPr>
          <p:cNvPr id="2427909" name="Rectangle 5"/>
          <p:cNvSpPr>
            <a:spLocks noChangeArrowheads="1"/>
          </p:cNvSpPr>
          <p:nvPr/>
        </p:nvSpPr>
        <p:spPr bwMode="auto">
          <a:xfrm>
            <a:off x="107951" y="3352801"/>
            <a:ext cx="881538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nchor="ctr"/>
          <a:lstStyle/>
          <a:p>
            <a:pPr marL="576027" indent="-576027" defTabSz="914024"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II.	</a:t>
            </a:r>
            <a:r>
              <a:rPr lang="zh-CN" alt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今天，神造论和神的统治是不断的被</a:t>
            </a:r>
            <a:r>
              <a:rPr lang="zh-CN" altLang="en-US" sz="32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抨击</a:t>
            </a:r>
            <a:endParaRPr lang="en-US" sz="32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427910" name="Rectangle 6"/>
          <p:cNvSpPr>
            <a:spLocks noChangeArrowheads="1"/>
          </p:cNvSpPr>
          <p:nvPr/>
        </p:nvSpPr>
        <p:spPr bwMode="auto">
          <a:xfrm>
            <a:off x="76200" y="4800600"/>
            <a:ext cx="9067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nchor="ctr"/>
          <a:lstStyle/>
          <a:p>
            <a:pPr marL="576027" indent="-576027" defTabSz="914024"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III.	</a:t>
            </a:r>
            <a:r>
              <a:rPr lang="zh-CN" alt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神是创造者和大王，我们要</a:t>
            </a:r>
            <a:r>
              <a:rPr lang="zh-CN" altLang="en-US" sz="32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保卫</a:t>
            </a:r>
            <a:r>
              <a:rPr lang="zh-CN" alt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以防这被抨击</a:t>
            </a:r>
            <a:endPar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18465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ea typeface="ＭＳ Ｐゴシック"/>
              </a:rPr>
              <a:t>Words &amp; Music: Marc Byrd,</a:t>
            </a:r>
          </a:p>
          <a:p>
            <a:pPr>
              <a:defRPr/>
            </a:pPr>
            <a:r>
              <a:rPr lang="en-US">
                <a:ea typeface="ＭＳ Ｐゴシック"/>
              </a:rPr>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ja-JP" altLang="en-US" b="1" u="sng" dirty="0">
                <a:solidFill>
                  <a:schemeClr val="bg1"/>
                </a:solidFill>
                <a:latin typeface="SimSun" panose="02010600030101010101" pitchFamily="2" charset="-122"/>
                <a:ea typeface="SimSun" panose="02010600030101010101" pitchFamily="2" charset="-122"/>
                <a:cs typeface="+mj-cs"/>
              </a:rPr>
              <a:t>主观点</a:t>
            </a:r>
            <a:endParaRPr lang="en-US" b="1" dirty="0" smtClean="0">
              <a:latin typeface="SimSun" panose="02010600030101010101" pitchFamily="2" charset="-122"/>
              <a:ea typeface="SimSun" panose="02010600030101010101" pitchFamily="2" charset="-122"/>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nchor="ctr"/>
          <a:lstStyle/>
          <a:p>
            <a:pPr algn="ctr" defTabSz="914024" fontAlgn="base">
              <a:spcBef>
                <a:spcPct val="0"/>
              </a:spcBef>
              <a:spcAft>
                <a:spcPct val="0"/>
              </a:spcAft>
              <a:defRPr/>
            </a:pPr>
            <a:r>
              <a:rPr lang="zh-CN" altLang="en-US" sz="4400" b="1" dirty="0">
                <a:solidFill>
                  <a:srgbClr val="FFFFFF"/>
                </a:solidFill>
                <a:latin typeface="Arial" charset="0"/>
                <a:ea typeface="ＭＳ Ｐゴシック" charset="0"/>
                <a:cs typeface="ＭＳ Ｐゴシック" charset="0"/>
              </a:rPr>
              <a:t>我们怎样斗争今天的异教哲学</a:t>
            </a:r>
            <a:r>
              <a:rPr lang="zh-CN" altLang="en-US" sz="4400" b="1" dirty="0" smtClean="0">
                <a:solidFill>
                  <a:srgbClr val="FFFFFF"/>
                </a:solidFill>
                <a:latin typeface="Arial" charset="0"/>
                <a:ea typeface="ＭＳ Ｐゴシック" charset="0"/>
                <a:cs typeface="ＭＳ Ｐゴシック" charset="0"/>
              </a:rPr>
              <a:t>？</a:t>
            </a:r>
            <a:endParaRPr lang="en-SG" altLang="zh-CN" sz="4400" b="1" dirty="0" smtClean="0">
              <a:solidFill>
                <a:srgbClr val="FFFFFF"/>
              </a:solidFill>
              <a:latin typeface="Arial" charset="0"/>
              <a:ea typeface="ＭＳ Ｐゴシック" charset="0"/>
              <a:cs typeface="ＭＳ Ｐゴシック" charset="0"/>
            </a:endParaRPr>
          </a:p>
          <a:p>
            <a:pPr algn="ctr" defTabSz="914024" fontAlgn="base">
              <a:spcBef>
                <a:spcPct val="0"/>
              </a:spcBef>
              <a:spcAft>
                <a:spcPct val="0"/>
              </a:spcAft>
              <a:defRPr/>
            </a:pPr>
            <a:endParaRPr lang="zh-CN" altLang="en-US" sz="4400" b="1" dirty="0">
              <a:solidFill>
                <a:srgbClr val="FFFFFF"/>
              </a:solidFill>
              <a:latin typeface="Arial" charset="0"/>
              <a:ea typeface="ＭＳ Ｐゴシック" charset="0"/>
              <a:cs typeface="ＭＳ Ｐゴシック" charset="0"/>
            </a:endParaRPr>
          </a:p>
          <a:p>
            <a:pPr algn="ctr" defTabSz="914024" fontAlgn="base">
              <a:spcBef>
                <a:spcPct val="0"/>
              </a:spcBef>
              <a:spcAft>
                <a:spcPct val="0"/>
              </a:spcAft>
              <a:defRPr/>
            </a:pPr>
            <a:r>
              <a:rPr lang="zh-CN" altLang="en-US" sz="4400" b="1" dirty="0">
                <a:solidFill>
                  <a:srgbClr val="FFFFFF"/>
                </a:solidFill>
                <a:latin typeface="Arial" charset="0"/>
                <a:ea typeface="ＭＳ Ｐゴシック" charset="0"/>
                <a:cs typeface="ＭＳ Ｐゴシック" charset="0"/>
              </a:rPr>
              <a:t>保卫神为我们的</a:t>
            </a:r>
            <a:r>
              <a:rPr lang="zh-CN" altLang="en-US" sz="4800" b="1" dirty="0">
                <a:solidFill>
                  <a:srgbClr val="FFFF00"/>
                </a:solidFill>
                <a:latin typeface="Arial" charset="0"/>
                <a:ea typeface="ＭＳ Ｐゴシック" charset="0"/>
                <a:cs typeface="ＭＳ Ｐゴシック" charset="0"/>
              </a:rPr>
              <a:t>创造者</a:t>
            </a:r>
            <a:r>
              <a:rPr lang="zh-CN" altLang="en-US" sz="4400" b="1" dirty="0">
                <a:solidFill>
                  <a:srgbClr val="FFFFFF"/>
                </a:solidFill>
                <a:latin typeface="Arial" charset="0"/>
                <a:ea typeface="ＭＳ Ｐゴシック" charset="0"/>
                <a:cs typeface="ＭＳ Ｐゴシック" charset="0"/>
              </a:rPr>
              <a:t>和</a:t>
            </a:r>
            <a:r>
              <a:rPr lang="zh-CN" altLang="en-US" sz="4800" b="1" dirty="0">
                <a:solidFill>
                  <a:srgbClr val="FFFF00"/>
                </a:solidFill>
                <a:latin typeface="Arial" charset="0"/>
                <a:ea typeface="ＭＳ Ｐゴシック" charset="0"/>
                <a:cs typeface="ＭＳ Ｐゴシック" charset="0"/>
              </a:rPr>
              <a:t>大王</a:t>
            </a:r>
            <a:r>
              <a:rPr lang="en-US" altLang="zh-CN" sz="4800" b="1" dirty="0">
                <a:solidFill>
                  <a:srgbClr val="FFFF00"/>
                </a:solidFill>
                <a:latin typeface="Arial" charset="0"/>
                <a:ea typeface="ＭＳ Ｐゴシック" charset="0"/>
                <a:cs typeface="ＭＳ Ｐゴシック" charset="0"/>
              </a:rPr>
              <a:t>!</a:t>
            </a:r>
            <a:endParaRPr lang="en-US" sz="4800" b="1"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049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indent="0" eaLnBrk="1" hangingPunct="1"/>
            <a:r>
              <a:rPr lang="en-US" altLang="en-US" smtClean="0"/>
              <a:t>Castles-Problem: Evolution &amp; Creation 00408</a:t>
            </a:r>
          </a:p>
        </p:txBody>
      </p:sp>
      <p:pic>
        <p:nvPicPr>
          <p:cNvPr id="174083" name="Picture 3" descr="Castle-Prob Evol+Crea 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699"/>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4"/>
          <p:cNvSpPr txBox="1">
            <a:spLocks noChangeArrowheads="1"/>
          </p:cNvSpPr>
          <p:nvPr/>
        </p:nvSpPr>
        <p:spPr bwMode="auto">
          <a:xfrm>
            <a:off x="2514600" y="5486400"/>
            <a:ext cx="1828800" cy="590064"/>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3200" b="1">
                <a:solidFill>
                  <a:srgbClr val="000000"/>
                </a:solidFill>
                <a:ea typeface="ＭＳ Ｐゴシック" panose="020B0600070205080204" pitchFamily="34" charset="-128"/>
              </a:rPr>
              <a:t>進化論</a:t>
            </a:r>
          </a:p>
        </p:txBody>
      </p:sp>
      <p:sp>
        <p:nvSpPr>
          <p:cNvPr id="174085" name="Text Box 5"/>
          <p:cNvSpPr txBox="1">
            <a:spLocks noChangeArrowheads="1"/>
          </p:cNvSpPr>
          <p:nvPr/>
        </p:nvSpPr>
        <p:spPr bwMode="auto">
          <a:xfrm>
            <a:off x="5334000" y="5410199"/>
            <a:ext cx="1828800" cy="59006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3200" b="1">
                <a:solidFill>
                  <a:srgbClr val="000000"/>
                </a:solidFill>
                <a:ea typeface="ＭＳ Ｐゴシック" panose="020B0600070205080204" pitchFamily="34" charset="-128"/>
              </a:rPr>
              <a:t>創造論</a:t>
            </a:r>
          </a:p>
        </p:txBody>
      </p:sp>
      <p:sp>
        <p:nvSpPr>
          <p:cNvPr id="174086" name="Oval 6"/>
          <p:cNvSpPr>
            <a:spLocks noChangeArrowheads="1"/>
          </p:cNvSpPr>
          <p:nvPr/>
        </p:nvSpPr>
        <p:spPr bwMode="auto">
          <a:xfrm>
            <a:off x="1219201" y="15240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墮胎</a:t>
            </a:r>
          </a:p>
        </p:txBody>
      </p:sp>
      <p:sp>
        <p:nvSpPr>
          <p:cNvPr id="174087" name="Oval 7"/>
          <p:cNvSpPr>
            <a:spLocks noChangeArrowheads="1"/>
          </p:cNvSpPr>
          <p:nvPr/>
        </p:nvSpPr>
        <p:spPr bwMode="auto">
          <a:xfrm>
            <a:off x="1371600" y="129540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學校</a:t>
            </a:r>
          </a:p>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暴力</a:t>
            </a:r>
          </a:p>
        </p:txBody>
      </p:sp>
      <p:sp>
        <p:nvSpPr>
          <p:cNvPr id="174088" name="Oval 8"/>
          <p:cNvSpPr>
            <a:spLocks noChangeArrowheads="1"/>
          </p:cNvSpPr>
          <p:nvPr/>
        </p:nvSpPr>
        <p:spPr bwMode="auto">
          <a:xfrm>
            <a:off x="2514600" y="76201"/>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家庭</a:t>
            </a:r>
          </a:p>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解体</a:t>
            </a:r>
          </a:p>
        </p:txBody>
      </p:sp>
      <p:sp>
        <p:nvSpPr>
          <p:cNvPr id="174089" name="Oval 9"/>
          <p:cNvSpPr>
            <a:spLocks noChangeArrowheads="1"/>
          </p:cNvSpPr>
          <p:nvPr/>
        </p:nvSpPr>
        <p:spPr bwMode="auto">
          <a:xfrm>
            <a:off x="2590801" y="1219201"/>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色情</a:t>
            </a:r>
          </a:p>
        </p:txBody>
      </p:sp>
      <p:sp>
        <p:nvSpPr>
          <p:cNvPr id="174090" name="Oval 10"/>
          <p:cNvSpPr>
            <a:spLocks noChangeArrowheads="1"/>
          </p:cNvSpPr>
          <p:nvPr/>
        </p:nvSpPr>
        <p:spPr bwMode="auto">
          <a:xfrm>
            <a:off x="3657600" y="114300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種族</a:t>
            </a:r>
          </a:p>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歧視</a:t>
            </a:r>
          </a:p>
        </p:txBody>
      </p:sp>
      <p:sp>
        <p:nvSpPr>
          <p:cNvPr id="174091" name="Oval 11"/>
          <p:cNvSpPr>
            <a:spLocks noChangeArrowheads="1"/>
          </p:cNvSpPr>
          <p:nvPr/>
        </p:nvSpPr>
        <p:spPr bwMode="auto">
          <a:xfrm>
            <a:off x="3886200" y="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2800" b="1">
                <a:solidFill>
                  <a:srgbClr val="FFFFFF"/>
                </a:solidFill>
                <a:ea typeface="ＭＳ Ｐゴシック" panose="020B0600070205080204" pitchFamily="34" charset="-128"/>
              </a:rPr>
              <a:t>同性戀</a:t>
            </a:r>
          </a:p>
        </p:txBody>
      </p:sp>
      <p:sp>
        <p:nvSpPr>
          <p:cNvPr id="174092" name="Text Box 12"/>
          <p:cNvSpPr txBox="1">
            <a:spLocks noChangeArrowheads="1"/>
          </p:cNvSpPr>
          <p:nvPr/>
        </p:nvSpPr>
        <p:spPr bwMode="auto">
          <a:xfrm>
            <a:off x="5638800" y="228608"/>
            <a:ext cx="3048000" cy="1758653"/>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5400" b="1">
                <a:solidFill>
                  <a:srgbClr val="000000"/>
                </a:solidFill>
                <a:ea typeface="ＭＳ Ｐゴシック" panose="020B0600070205080204" pitchFamily="34" charset="-128"/>
              </a:rPr>
              <a:t>問題</a:t>
            </a:r>
          </a:p>
          <a:p>
            <a:pPr algn="ctr" defTabSz="914024" fontAlgn="base">
              <a:spcBef>
                <a:spcPct val="0"/>
              </a:spcBef>
              <a:spcAft>
                <a:spcPct val="0"/>
              </a:spcAft>
            </a:pPr>
            <a:r>
              <a:rPr lang="zh-TW" altLang="en-US" sz="5400" b="1">
                <a:solidFill>
                  <a:srgbClr val="000000"/>
                </a:solidFill>
                <a:ea typeface="ＭＳ Ｐゴシック" panose="020B0600070205080204" pitchFamily="34" charset="-128"/>
              </a:rPr>
              <a:t>所在</a:t>
            </a:r>
            <a:endParaRPr lang="en-US" altLang="en-US" sz="5400" b="1">
              <a:solidFill>
                <a:srgbClr val="000000"/>
              </a:solidFill>
              <a:ea typeface="ＭＳ Ｐゴシック" panose="020B0600070205080204" pitchFamily="34" charset="-128"/>
            </a:endParaRPr>
          </a:p>
        </p:txBody>
      </p:sp>
      <p:sp>
        <p:nvSpPr>
          <p:cNvPr id="174093" name="Text Box 13"/>
          <p:cNvSpPr txBox="1">
            <a:spLocks noChangeArrowheads="1"/>
          </p:cNvSpPr>
          <p:nvPr/>
        </p:nvSpPr>
        <p:spPr bwMode="auto">
          <a:xfrm>
            <a:off x="990600" y="3581402"/>
            <a:ext cx="11430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1800" b="1">
                <a:solidFill>
                  <a:srgbClr val="000000"/>
                </a:solidFill>
                <a:ea typeface="PMingLiU" panose="02020500000000000000" pitchFamily="18" charset="-120"/>
              </a:rPr>
              <a:t>人文主義</a:t>
            </a:r>
          </a:p>
        </p:txBody>
      </p:sp>
      <p:sp>
        <p:nvSpPr>
          <p:cNvPr id="174094" name="Text Box 14"/>
          <p:cNvSpPr txBox="1">
            <a:spLocks noChangeArrowheads="1"/>
          </p:cNvSpPr>
          <p:nvPr/>
        </p:nvSpPr>
        <p:spPr bwMode="auto">
          <a:xfrm>
            <a:off x="8001000" y="3581402"/>
            <a:ext cx="9144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1800" b="1">
                <a:solidFill>
                  <a:srgbClr val="000000"/>
                </a:solidFill>
                <a:ea typeface="PMingLiU" panose="02020500000000000000" pitchFamily="18" charset="-120"/>
              </a:rPr>
              <a:t>基督教</a:t>
            </a:r>
          </a:p>
        </p:txBody>
      </p:sp>
      <p:sp>
        <p:nvSpPr>
          <p:cNvPr id="265231" name="Oval 15"/>
          <p:cNvSpPr>
            <a:spLocks noChangeArrowheads="1"/>
          </p:cNvSpPr>
          <p:nvPr/>
        </p:nvSpPr>
        <p:spPr bwMode="auto">
          <a:xfrm rot="2167590">
            <a:off x="5630863" y="4191000"/>
            <a:ext cx="1295400" cy="1371600"/>
          </a:xfrm>
          <a:prstGeom prst="ellipse">
            <a:avLst/>
          </a:prstGeom>
          <a:noFill/>
          <a:ln w="57150">
            <a:solidFill>
              <a:srgbClr val="C00039"/>
            </a:solidFill>
            <a:round/>
            <a:headEnd/>
            <a:tailEnd/>
          </a:ln>
          <a:extLst>
            <a:ext uri="{909E8E84-426E-40dd-AFC4-6F175D3DCCD1}">
              <a14:hiddenFill xmlns:a14="http://schemas.microsoft.com/office/drawing/2010/main">
                <a:solidFill>
                  <a:srgbClr val="FFFFFF"/>
                </a:solidFill>
              </a14:hiddenFill>
            </a:ext>
          </a:extLst>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26565661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65231"/>
                                        </p:tgtEl>
                                        <p:attrNameLst>
                                          <p:attrName>style.visibility</p:attrName>
                                        </p:attrNameLst>
                                      </p:cBhvr>
                                      <p:to>
                                        <p:strVal val="visible"/>
                                      </p:to>
                                    </p:set>
                                    <p:animEffect transition="in" filter="fade">
                                      <p:cBhvr>
                                        <p:cTn id="7" dur="770" decel="100000"/>
                                        <p:tgtEl>
                                          <p:spTgt spid="265231"/>
                                        </p:tgtEl>
                                      </p:cBhvr>
                                    </p:animEffect>
                                    <p:animScale>
                                      <p:cBhvr>
                                        <p:cTn id="8" dur="770" decel="100000"/>
                                        <p:tgtEl>
                                          <p:spTgt spid="265231"/>
                                        </p:tgtEl>
                                      </p:cBhvr>
                                      <p:from x="10000" y="10000"/>
                                      <p:to x="200000" y="450000"/>
                                    </p:animScale>
                                    <p:animScale>
                                      <p:cBhvr>
                                        <p:cTn id="9" dur="1230" accel="100000" fill="hold">
                                          <p:stCondLst>
                                            <p:cond delay="770"/>
                                          </p:stCondLst>
                                        </p:cTn>
                                        <p:tgtEl>
                                          <p:spTgt spid="265231"/>
                                        </p:tgtEl>
                                      </p:cBhvr>
                                      <p:from x="200000" y="450000"/>
                                      <p:to x="100000" y="100000"/>
                                    </p:animScale>
                                    <p:set>
                                      <p:cBhvr>
                                        <p:cTn id="10" dur="770" fill="hold"/>
                                        <p:tgtEl>
                                          <p:spTgt spid="265231"/>
                                        </p:tgtEl>
                                        <p:attrNameLst>
                                          <p:attrName>ppt_x</p:attrName>
                                        </p:attrNameLst>
                                      </p:cBhvr>
                                      <p:to>
                                        <p:strVal val="(0.5)"/>
                                      </p:to>
                                    </p:set>
                                    <p:anim from="(0.5)" to="(#ppt_x)" calcmode="lin" valueType="num">
                                      <p:cBhvr>
                                        <p:cTn id="11" dur="1230" accel="100000" fill="hold">
                                          <p:stCondLst>
                                            <p:cond delay="770"/>
                                          </p:stCondLst>
                                        </p:cTn>
                                        <p:tgtEl>
                                          <p:spTgt spid="265231"/>
                                        </p:tgtEl>
                                        <p:attrNameLst>
                                          <p:attrName>ppt_x</p:attrName>
                                        </p:attrNameLst>
                                      </p:cBhvr>
                                    </p:anim>
                                    <p:set>
                                      <p:cBhvr>
                                        <p:cTn id="12" dur="770" fill="hold"/>
                                        <p:tgtEl>
                                          <p:spTgt spid="265231"/>
                                        </p:tgtEl>
                                        <p:attrNameLst>
                                          <p:attrName>ppt_y</p:attrName>
                                        </p:attrNameLst>
                                      </p:cBhvr>
                                      <p:to>
                                        <p:strVal val="(#ppt_y+0.4)"/>
                                      </p:to>
                                    </p:set>
                                    <p:anim from="(#ppt_y+0.4)" to="(#ppt_y)" calcmode="lin" valueType="num">
                                      <p:cBhvr>
                                        <p:cTn id="13" dur="1230" accel="100000" fill="hold">
                                          <p:stCondLst>
                                            <p:cond delay="770"/>
                                          </p:stCondLst>
                                        </p:cTn>
                                        <p:tgtEl>
                                          <p:spTgt spid="2652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indent="0" eaLnBrk="1" hangingPunct="1"/>
            <a:r>
              <a:rPr lang="en-US" altLang="en-US" smtClean="0"/>
              <a:t>Castles-Solution: Evolution &amp; Creation 00409</a:t>
            </a:r>
          </a:p>
        </p:txBody>
      </p:sp>
      <p:pic>
        <p:nvPicPr>
          <p:cNvPr id="176131" name="Picture 3" descr="Castle-Sol Evol+Crea 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699"/>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5181600" y="228600"/>
            <a:ext cx="3429000" cy="1455685"/>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4400" b="1">
                <a:solidFill>
                  <a:srgbClr val="000000"/>
                </a:solidFill>
                <a:ea typeface="ＭＳ Ｐゴシック" panose="020B0600070205080204" pitchFamily="34" charset="-128"/>
              </a:rPr>
              <a:t>解決</a:t>
            </a:r>
          </a:p>
          <a:p>
            <a:pPr algn="ctr" defTabSz="914024" fontAlgn="base">
              <a:spcBef>
                <a:spcPct val="0"/>
              </a:spcBef>
              <a:spcAft>
                <a:spcPct val="0"/>
              </a:spcAft>
            </a:pPr>
            <a:r>
              <a:rPr lang="zh-TW" altLang="en-US" sz="4400" b="1">
                <a:solidFill>
                  <a:srgbClr val="000000"/>
                </a:solidFill>
                <a:ea typeface="ＭＳ Ｐゴシック" panose="020B0600070205080204" pitchFamily="34" charset="-128"/>
              </a:rPr>
              <a:t>辦法</a:t>
            </a:r>
            <a:endParaRPr lang="zh-TW" altLang="en-US" sz="1600" b="1">
              <a:solidFill>
                <a:srgbClr val="000000"/>
              </a:solidFill>
              <a:ea typeface="ＭＳ Ｐゴシック" panose="020B0600070205080204" pitchFamily="34" charset="-128"/>
            </a:endParaRPr>
          </a:p>
        </p:txBody>
      </p:sp>
      <p:sp>
        <p:nvSpPr>
          <p:cNvPr id="176133" name="Text Box 5"/>
          <p:cNvSpPr txBox="1">
            <a:spLocks noChangeArrowheads="1"/>
          </p:cNvSpPr>
          <p:nvPr/>
        </p:nvSpPr>
        <p:spPr bwMode="auto">
          <a:xfrm>
            <a:off x="2514600" y="5576889"/>
            <a:ext cx="1828800" cy="590064"/>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3200" b="1">
                <a:solidFill>
                  <a:srgbClr val="000000"/>
                </a:solidFill>
                <a:ea typeface="ＭＳ Ｐゴシック" panose="020B0600070205080204" pitchFamily="34" charset="-128"/>
              </a:rPr>
              <a:t>進化論</a:t>
            </a:r>
            <a:endParaRPr lang="en-US" altLang="en-US" sz="3200" b="1">
              <a:solidFill>
                <a:srgbClr val="000000"/>
              </a:solidFill>
              <a:ea typeface="ＭＳ Ｐゴシック" panose="020B0600070205080204" pitchFamily="34" charset="-128"/>
            </a:endParaRPr>
          </a:p>
        </p:txBody>
      </p:sp>
      <p:sp>
        <p:nvSpPr>
          <p:cNvPr id="176134" name="Text Box 6"/>
          <p:cNvSpPr txBox="1">
            <a:spLocks noChangeArrowheads="1"/>
          </p:cNvSpPr>
          <p:nvPr/>
        </p:nvSpPr>
        <p:spPr bwMode="auto">
          <a:xfrm>
            <a:off x="5334000" y="5410199"/>
            <a:ext cx="1828800" cy="59006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sz="3200" b="1">
                <a:solidFill>
                  <a:srgbClr val="000000"/>
                </a:solidFill>
                <a:ea typeface="ＭＳ Ｐゴシック" panose="020B0600070205080204" pitchFamily="34" charset="-128"/>
              </a:rPr>
              <a:t>創造論</a:t>
            </a:r>
            <a:endParaRPr lang="en-US" altLang="en-US" sz="3200" b="1">
              <a:solidFill>
                <a:srgbClr val="000000"/>
              </a:solidFill>
              <a:ea typeface="ＭＳ Ｐゴシック" panose="020B0600070205080204" pitchFamily="34" charset="-128"/>
            </a:endParaRPr>
          </a:p>
        </p:txBody>
      </p:sp>
      <p:sp>
        <p:nvSpPr>
          <p:cNvPr id="176135" name="Oval 7"/>
          <p:cNvSpPr>
            <a:spLocks noChangeArrowheads="1"/>
          </p:cNvSpPr>
          <p:nvPr/>
        </p:nvSpPr>
        <p:spPr bwMode="auto">
          <a:xfrm>
            <a:off x="2514600" y="45720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家庭</a:t>
            </a:r>
          </a:p>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解体</a:t>
            </a:r>
            <a:endParaRPr lang="en-US" altLang="en-US" b="1" smtClean="0">
              <a:solidFill>
                <a:srgbClr val="FFFFFF"/>
              </a:solidFill>
              <a:ea typeface="ＭＳ Ｐゴシック" panose="020B0600070205080204" pitchFamily="34" charset="-128"/>
            </a:endParaRPr>
          </a:p>
        </p:txBody>
      </p:sp>
      <p:sp>
        <p:nvSpPr>
          <p:cNvPr id="176136" name="Oval 8"/>
          <p:cNvSpPr>
            <a:spLocks noChangeArrowheads="1"/>
          </p:cNvSpPr>
          <p:nvPr/>
        </p:nvSpPr>
        <p:spPr bwMode="auto">
          <a:xfrm>
            <a:off x="1828800" y="1447801"/>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學校</a:t>
            </a:r>
          </a:p>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暴力</a:t>
            </a:r>
            <a:endParaRPr lang="en-US" altLang="en-US" b="1" smtClean="0">
              <a:solidFill>
                <a:srgbClr val="FFFFFF"/>
              </a:solidFill>
              <a:ea typeface="ＭＳ Ｐゴシック" panose="020B0600070205080204" pitchFamily="34" charset="-128"/>
            </a:endParaRPr>
          </a:p>
        </p:txBody>
      </p:sp>
      <p:sp>
        <p:nvSpPr>
          <p:cNvPr id="176137" name="Oval 9"/>
          <p:cNvSpPr>
            <a:spLocks noChangeArrowheads="1"/>
          </p:cNvSpPr>
          <p:nvPr/>
        </p:nvSpPr>
        <p:spPr bwMode="auto">
          <a:xfrm>
            <a:off x="1371600" y="381000"/>
            <a:ext cx="1447800" cy="1447800"/>
          </a:xfrm>
          <a:prstGeom prst="ellipse">
            <a:avLst/>
          </a:prstGeom>
          <a:solidFill>
            <a:srgbClr val="BF0127"/>
          </a:solidFill>
          <a:ln w="9525">
            <a:solidFill>
              <a:schemeClr val="tx1"/>
            </a:solidFill>
            <a:round/>
            <a:headEnd/>
            <a:tailEnd/>
          </a:ln>
        </p:spPr>
        <p:txBody>
          <a:bodyPr wrap="none" lIns="91402" tIns="45702" rIns="91402" bIns="45702" anchor="ct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algn="ctr" defTabSz="914024" fontAlgn="base">
              <a:spcBef>
                <a:spcPct val="0"/>
              </a:spcBef>
              <a:spcAft>
                <a:spcPct val="0"/>
              </a:spcAft>
            </a:pPr>
            <a:r>
              <a:rPr lang="zh-TW" altLang="en-US" b="1" smtClean="0">
                <a:solidFill>
                  <a:srgbClr val="FFFFFF"/>
                </a:solidFill>
                <a:ea typeface="ＭＳ Ｐゴシック" panose="020B0600070205080204" pitchFamily="34" charset="-128"/>
              </a:rPr>
              <a:t>同性戀</a:t>
            </a:r>
          </a:p>
        </p:txBody>
      </p:sp>
      <p:sp>
        <p:nvSpPr>
          <p:cNvPr id="176138" name="Rectangle 10"/>
          <p:cNvSpPr>
            <a:spLocks noChangeArrowheads="1"/>
          </p:cNvSpPr>
          <p:nvPr/>
        </p:nvSpPr>
        <p:spPr bwMode="auto">
          <a:xfrm>
            <a:off x="914400" y="3581402"/>
            <a:ext cx="112242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1800" b="1">
                <a:solidFill>
                  <a:srgbClr val="000000"/>
                </a:solidFill>
                <a:ea typeface="PMingLiU" panose="02020500000000000000" pitchFamily="18" charset="-120"/>
              </a:rPr>
              <a:t>人文主義</a:t>
            </a:r>
          </a:p>
        </p:txBody>
      </p:sp>
      <p:sp>
        <p:nvSpPr>
          <p:cNvPr id="176139" name="Rectangle 11"/>
          <p:cNvSpPr>
            <a:spLocks noChangeArrowheads="1"/>
          </p:cNvSpPr>
          <p:nvPr/>
        </p:nvSpPr>
        <p:spPr bwMode="auto">
          <a:xfrm>
            <a:off x="7848600" y="2667002"/>
            <a:ext cx="896998"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panose="020B0604020202020204" pitchFamily="34" charset="0"/>
                <a:ea typeface="Geneva" charset="0"/>
                <a:cs typeface="Geneva" charset="0"/>
              </a:defRPr>
            </a:lvl1pPr>
            <a:lvl2pPr marL="37931725" indent="-37474525" eaLnBrk="0" hangingPunct="0">
              <a:defRPr sz="2400">
                <a:solidFill>
                  <a:schemeClr val="tx1"/>
                </a:solidFill>
                <a:latin typeface="Arial" panose="020B0604020202020204" pitchFamily="34" charset="0"/>
                <a:ea typeface="Geneva" charset="0"/>
                <a:cs typeface="Geneva" charset="0"/>
              </a:defRPr>
            </a:lvl2pPr>
            <a:lvl3pPr eaLnBrk="0" hangingPunct="0">
              <a:defRPr sz="2400">
                <a:solidFill>
                  <a:schemeClr val="tx1"/>
                </a:solidFill>
                <a:latin typeface="Arial" panose="020B0604020202020204" pitchFamily="34" charset="0"/>
                <a:ea typeface="Geneva" charset="0"/>
                <a:cs typeface="Geneva" charset="0"/>
              </a:defRPr>
            </a:lvl3pPr>
            <a:lvl4pPr eaLnBrk="0" hangingPunct="0">
              <a:defRPr sz="2400">
                <a:solidFill>
                  <a:schemeClr val="tx1"/>
                </a:solidFill>
                <a:latin typeface="Arial" panose="020B0604020202020204" pitchFamily="34" charset="0"/>
                <a:ea typeface="Geneva" charset="0"/>
                <a:cs typeface="Geneva" charset="0"/>
              </a:defRPr>
            </a:lvl4pPr>
            <a:lvl5pPr eaLnBrk="0" hangingPunct="0">
              <a:defRPr sz="2400">
                <a:solidFill>
                  <a:schemeClr val="tx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charset="0"/>
                <a:cs typeface="Geneva" charset="0"/>
              </a:defRPr>
            </a:lvl9pPr>
          </a:lstStyle>
          <a:p>
            <a:pPr defTabSz="914024" eaLnBrk="1" fontAlgn="base" hangingPunct="1">
              <a:spcBef>
                <a:spcPct val="50000"/>
              </a:spcBef>
              <a:spcAft>
                <a:spcPct val="0"/>
              </a:spcAft>
            </a:pPr>
            <a:r>
              <a:rPr lang="zh-TW" altLang="en-US" sz="1800" b="1">
                <a:solidFill>
                  <a:srgbClr val="000000"/>
                </a:solidFill>
                <a:ea typeface="PMingLiU" panose="02020500000000000000" pitchFamily="18" charset="-120"/>
              </a:rPr>
              <a:t>基督教</a:t>
            </a:r>
          </a:p>
        </p:txBody>
      </p:sp>
    </p:spTree>
    <p:extLst>
      <p:ext uri="{BB962C8B-B14F-4D97-AF65-F5344CB8AC3E}">
        <p14:creationId xmlns:p14="http://schemas.microsoft.com/office/powerpoint/2010/main" val="27829791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1677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011"/>
            <a:endParaRPr lang="en-US">
              <a:solidFill>
                <a:srgbClr val="000000"/>
              </a:solidFill>
              <a:latin typeface="Arial"/>
              <a:ea typeface="ＭＳ Ｐゴシック"/>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011">
              <a:spcBef>
                <a:spcPct val="50000"/>
              </a:spcBef>
              <a:defRPr/>
            </a:pPr>
            <a:r>
              <a:rPr lang="zh-CN" altLang="en-US" sz="3200" b="1">
                <a:solidFill>
                  <a:srgbClr val="FFFFFF"/>
                </a:solidFill>
                <a:latin typeface="Arial"/>
                <a:ea typeface="ＭＳ Ｐゴシック"/>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011">
              <a:spcBef>
                <a:spcPct val="50000"/>
              </a:spcBef>
              <a:defRPr/>
            </a:pPr>
            <a:r>
              <a:rPr lang="zh-CN" altLang="en-US" sz="4000" b="1">
                <a:solidFill>
                  <a:srgbClr val="FFFFFF"/>
                </a:solidFill>
                <a:latin typeface="Arial"/>
                <a:ea typeface="ＭＳ Ｐゴシック"/>
              </a:rPr>
              <a:t>网站</a:t>
            </a:r>
          </a:p>
        </p:txBody>
      </p:sp>
    </p:spTree>
    <p:extLst>
      <p:ext uri="{BB962C8B-B14F-4D97-AF65-F5344CB8AC3E}">
        <p14:creationId xmlns:p14="http://schemas.microsoft.com/office/powerpoint/2010/main" val="4048772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zh-CN" altLang="en-US" b="1" dirty="0" smtClean="0">
                <a:solidFill>
                  <a:srgbClr val="FFFFFF"/>
                </a:solidFill>
                <a:effectLst>
                  <a:glow rad="139700">
                    <a:schemeClr val="tx1">
                      <a:alpha val="90000"/>
                    </a:schemeClr>
                  </a:glow>
                </a:effectLst>
                <a:ea typeface="ＭＳ Ｐゴシック" pitchFamily="-108" charset="-128"/>
              </a:rPr>
              <a:t>马利亚</a:t>
            </a:r>
            <a:r>
              <a:rPr lang="en-US" b="1" dirty="0" smtClean="0">
                <a:solidFill>
                  <a:srgbClr val="FFFFFF"/>
                </a:solidFill>
                <a:effectLst>
                  <a:glow rad="139700">
                    <a:schemeClr val="tx1">
                      <a:alpha val="90000"/>
                    </a:schemeClr>
                  </a:glow>
                </a:effectLst>
                <a:ea typeface="ＭＳ Ｐゴシック" pitchFamily="-108" charset="-128"/>
              </a:rPr>
              <a:t> (</a:t>
            </a:r>
            <a:r>
              <a:rPr lang="zh-CN" altLang="en-US" b="1" dirty="0" smtClean="0">
                <a:solidFill>
                  <a:srgbClr val="FFFFFF"/>
                </a:solidFill>
                <a:effectLst>
                  <a:glow rad="139700">
                    <a:schemeClr val="tx1">
                      <a:alpha val="90000"/>
                    </a:schemeClr>
                  </a:glow>
                </a:effectLst>
                <a:ea typeface="ＭＳ Ｐゴシック" pitchFamily="-108" charset="-128"/>
              </a:rPr>
              <a:t>约翰</a:t>
            </a:r>
            <a:r>
              <a:rPr lang="en-US" b="1" dirty="0" smtClean="0">
                <a:solidFill>
                  <a:srgbClr val="FFFFFF"/>
                </a:solidFill>
                <a:effectLst>
                  <a:glow rad="139700">
                    <a:schemeClr val="tx1">
                      <a:alpha val="90000"/>
                    </a:schemeClr>
                  </a:glow>
                </a:effectLst>
                <a:ea typeface="ＭＳ Ｐゴシック" pitchFamily="-108" charset="-128"/>
              </a:rPr>
              <a:t> 11)</a:t>
            </a:r>
            <a:endParaRPr lang="en-US" b="1" dirty="0">
              <a:solidFill>
                <a:srgbClr val="FFFFFF"/>
              </a:solidFill>
              <a:effectLst>
                <a:glow rad="139700">
                  <a:schemeClr val="tx1">
                    <a:alpha val="90000"/>
                  </a:schemeClr>
                </a:glow>
              </a:effectLst>
              <a:ea typeface="ＭＳ Ｐゴシック" pitchFamily="-108" charset="-128"/>
            </a:endParaRP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1235188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5 at 7.1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 y="0"/>
            <a:ext cx="9144000" cy="6725093"/>
          </a:xfrm>
          <a:prstGeom prst="rect">
            <a:avLst/>
          </a:prstGeom>
        </p:spPr>
      </p:pic>
      <p:sp>
        <p:nvSpPr>
          <p:cNvPr id="2441218" name="Rectangle 2"/>
          <p:cNvSpPr>
            <a:spLocks noGrp="1" noChangeArrowheads="1"/>
          </p:cNvSpPr>
          <p:nvPr>
            <p:ph type="title"/>
          </p:nvPr>
        </p:nvSpPr>
        <p:spPr>
          <a:xfrm>
            <a:off x="-189277" y="652722"/>
            <a:ext cx="9104312" cy="796665"/>
          </a:xfrm>
        </p:spPr>
        <p:txBody>
          <a:bodyPr/>
          <a:lstStyle/>
          <a:p>
            <a:pPr algn="r" eaLnBrk="1" hangingPunct="1">
              <a:defRPr/>
            </a:pPr>
            <a:r>
              <a:rPr lang="en-US" sz="3600" dirty="0" err="1" smtClean="0">
                <a:solidFill>
                  <a:srgbClr val="FFFF00"/>
                </a:solidFill>
                <a:cs typeface="+mj-cs"/>
              </a:rPr>
              <a:t>B</a:t>
            </a:r>
            <a:r>
              <a:rPr lang="en-US" sz="3600" dirty="0" err="1" smtClean="0">
                <a:solidFill>
                  <a:srgbClr val="FFFFFF"/>
                </a:solidFill>
                <a:cs typeface="+mj-cs"/>
              </a:rPr>
              <a:t>ible</a:t>
            </a:r>
            <a:r>
              <a:rPr lang="en-US" sz="3600" dirty="0" err="1" smtClean="0">
                <a:solidFill>
                  <a:srgbClr val="FFFF00"/>
                </a:solidFill>
                <a:cs typeface="+mj-cs"/>
              </a:rPr>
              <a:t>S</a:t>
            </a:r>
            <a:r>
              <a:rPr lang="en-US" sz="3600" dirty="0" err="1" smtClean="0">
                <a:solidFill>
                  <a:srgbClr val="FFFFFF"/>
                </a:solidFill>
                <a:cs typeface="+mj-cs"/>
              </a:rPr>
              <a:t>tudy</a:t>
            </a:r>
            <a:r>
              <a:rPr lang="en-US" sz="3600" dirty="0" err="1" smtClean="0">
                <a:solidFill>
                  <a:srgbClr val="FFFF00"/>
                </a:solidFill>
                <a:cs typeface="+mj-cs"/>
              </a:rPr>
              <a:t>D</a:t>
            </a:r>
            <a:r>
              <a:rPr lang="en-US" sz="3600" dirty="0" err="1" smtClean="0">
                <a:solidFill>
                  <a:srgbClr val="FFFFFF"/>
                </a:solidFill>
                <a:cs typeface="+mj-cs"/>
              </a:rPr>
              <a:t>ownloads.com</a:t>
            </a:r>
            <a:endParaRPr lang="en-US" sz="3600" dirty="0" smtClean="0">
              <a:solidFill>
                <a:srgbClr val="FFFFFF"/>
              </a:solidFill>
              <a:cs typeface="+mj-cs"/>
            </a:endParaRPr>
          </a:p>
        </p:txBody>
      </p:sp>
    </p:spTree>
    <p:extLst>
      <p:ext uri="{BB962C8B-B14F-4D97-AF65-F5344CB8AC3E}">
        <p14:creationId xmlns:p14="http://schemas.microsoft.com/office/powerpoint/2010/main" val="2724004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1" y="0"/>
            <a:ext cx="8553450" cy="590064"/>
          </a:xfrm>
          <a:effectLst>
            <a:outerShdw blurRad="63500" dist="53882" dir="2700000" algn="ctr" rotWithShape="0">
              <a:schemeClr val="tx1">
                <a:alpha val="74998"/>
              </a:schemeClr>
            </a:outerShdw>
          </a:effectLst>
        </p:spPr>
        <p:txBody>
          <a:bodyPr anchor="t">
            <a:spAutoFit/>
          </a:bodyPr>
          <a:lstStyle/>
          <a:p>
            <a:pPr algn="l" eaLnBrk="1" hangingPunct="1">
              <a:defRPr/>
            </a:pPr>
            <a:r>
              <a:rPr lang="ja-JP" altLang="en-US" sz="3200" b="1" dirty="0">
                <a:solidFill>
                  <a:schemeClr val="bg1"/>
                </a:solidFill>
                <a:latin typeface="SimSun" panose="02010600030101010101" pitchFamily="2" charset="-122"/>
                <a:ea typeface="SimSun" panose="02010600030101010101" pitchFamily="2" charset="-122"/>
                <a:cs typeface="Ariakl"/>
              </a:rPr>
              <a:t>根据理解的基本原理</a:t>
            </a:r>
            <a:endParaRPr lang="en-US" sz="3200" b="1" dirty="0">
              <a:solidFill>
                <a:schemeClr val="bg1"/>
              </a:solidFill>
              <a:latin typeface="SimSun" panose="02010600030101010101" pitchFamily="2" charset="-122"/>
              <a:ea typeface="SimSun" panose="02010600030101010101" pitchFamily="2" charset="-122"/>
              <a:cs typeface="Ariakl"/>
            </a:endParaRPr>
          </a:p>
        </p:txBody>
      </p:sp>
      <p:sp>
        <p:nvSpPr>
          <p:cNvPr id="5" name="Rectangle 3"/>
          <p:cNvSpPr txBox="1">
            <a:spLocks noChangeArrowheads="1"/>
          </p:cNvSpPr>
          <p:nvPr/>
        </p:nvSpPr>
        <p:spPr>
          <a:xfrm>
            <a:off x="35496" y="836712"/>
            <a:ext cx="9145016" cy="5683424"/>
          </a:xfrm>
          <a:prstGeom prst="rect">
            <a:avLst/>
          </a:prstGeom>
          <a:extLst/>
        </p:spPr>
        <p:txBody>
          <a:bodyPr lIns="91402" tIns="45702" rIns="91402" bIns="45702"/>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为指导祷告</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全面地观察</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力争作者的意思</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三个关键</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 </a:t>
            </a: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语境， 语境， 语境</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不要带来另一个正文的意思</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研究历史，地理和习惯风俗</a:t>
            </a:r>
          </a:p>
          <a:p>
            <a:pPr marL="629980" indent="-629980" defTabSz="914024" eaLnBrk="1" hangingPunct="1">
              <a:lnSpc>
                <a:spcPct val="90000"/>
              </a:lnSpc>
              <a:buFont typeface="+mj-lt"/>
              <a:buAutoNum type="arabicPeriod"/>
              <a:defRPr/>
            </a:pPr>
            <a:endParaRPr lang="en-US" sz="4000" b="1" dirty="0">
              <a:solidFill>
                <a:srgbClr val="FFFFFF"/>
              </a:solidFill>
              <a:effectLst>
                <a:glow rad="317500">
                  <a:srgbClr val="000000">
                    <a:alpha val="91000"/>
                  </a:srgbClr>
                </a:glow>
              </a:effectLst>
              <a:latin typeface="Arial" charset="0"/>
            </a:endParaRPr>
          </a:p>
        </p:txBody>
      </p:sp>
      <p:sp>
        <p:nvSpPr>
          <p:cNvPr id="772101" name="Text Box 5"/>
          <p:cNvSpPr txBox="1">
            <a:spLocks noChangeArrowheads="1"/>
          </p:cNvSpPr>
          <p:nvPr/>
        </p:nvSpPr>
        <p:spPr bwMode="auto">
          <a:xfrm>
            <a:off x="7646737" y="76204"/>
            <a:ext cx="1443295"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024" fontAlgn="base">
              <a:spcBef>
                <a:spcPct val="0"/>
              </a:spcBef>
              <a:spcAft>
                <a:spcPct val="0"/>
              </a:spcAft>
            </a:pPr>
            <a:r>
              <a:rPr lang="en-US" b="1" dirty="0" smtClean="0">
                <a:solidFill>
                  <a:srgbClr val="FFFFFF"/>
                </a:solidFill>
              </a:rPr>
              <a:t>42-43</a:t>
            </a:r>
          </a:p>
        </p:txBody>
      </p:sp>
    </p:spTree>
    <p:extLst>
      <p:ext uri="{BB962C8B-B14F-4D97-AF65-F5344CB8AC3E}">
        <p14:creationId xmlns:p14="http://schemas.microsoft.com/office/powerpoint/2010/main" val="4289257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9"/>
          <p:cNvGrpSpPr>
            <a:grpSpLocks/>
          </p:cNvGrpSpPr>
          <p:nvPr/>
        </p:nvGrpSpPr>
        <p:grpSpPr bwMode="auto">
          <a:xfrm>
            <a:off x="0" y="0"/>
            <a:ext cx="9144000" cy="6858000"/>
            <a:chOff x="0" y="0"/>
            <a:chExt cx="5760" cy="4320"/>
          </a:xfrm>
        </p:grpSpPr>
        <p:pic>
          <p:nvPicPr>
            <p:cNvPr id="74756" name="Picture 5"/>
            <p:cNvPicPr>
              <a:picLocks noChangeAspect="1" noChangeArrowheads="1"/>
            </p:cNvPicPr>
            <p:nvPr/>
          </p:nvPicPr>
          <p:blipFill>
            <a:blip r:embed="rId3">
              <a:extLst>
                <a:ext uri="{28A0092B-C50C-407E-A947-70E740481C1C}">
                  <a14:useLocalDpi xmlns:a14="http://schemas.microsoft.com/office/drawing/2010/main" val="0"/>
                </a:ext>
              </a:extLst>
            </a:blip>
            <a:srcRect b="5263"/>
            <a:stretch>
              <a:fillRect/>
            </a:stretch>
          </p:blipFill>
          <p:spPr bwMode="black">
            <a:xfrm>
              <a:off x="2264" y="0"/>
              <a:ext cx="34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7" name="Group 8"/>
            <p:cNvGrpSpPr>
              <a:grpSpLocks/>
            </p:cNvGrpSpPr>
            <p:nvPr/>
          </p:nvGrpSpPr>
          <p:grpSpPr bwMode="auto">
            <a:xfrm>
              <a:off x="0" y="0"/>
              <a:ext cx="2688" cy="4320"/>
              <a:chOff x="0" y="0"/>
              <a:chExt cx="2688" cy="4320"/>
            </a:xfrm>
          </p:grpSpPr>
          <p:sp>
            <p:nvSpPr>
              <p:cNvPr id="37894" name="Rectangle 6"/>
              <p:cNvSpPr>
                <a:spLocks noChangeArrowheads="1"/>
              </p:cNvSpPr>
              <p:nvPr/>
            </p:nvSpPr>
            <p:spPr bwMode="auto">
              <a:xfrm>
                <a:off x="0" y="0"/>
                <a:ext cx="2304" cy="432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37895" name="Rectangle 7"/>
              <p:cNvSpPr>
                <a:spLocks noChangeArrowheads="1"/>
              </p:cNvSpPr>
              <p:nvPr/>
            </p:nvSpPr>
            <p:spPr bwMode="auto">
              <a:xfrm>
                <a:off x="2208" y="0"/>
                <a:ext cx="480" cy="22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grpSp>
      <p:sp>
        <p:nvSpPr>
          <p:cNvPr id="37890" name="Rectangle 2"/>
          <p:cNvSpPr>
            <a:spLocks noGrp="1" noChangeArrowheads="1"/>
          </p:cNvSpPr>
          <p:nvPr>
            <p:ph type="title"/>
          </p:nvPr>
        </p:nvSpPr>
        <p:spPr>
          <a:xfrm>
            <a:off x="0" y="228600"/>
            <a:ext cx="3581400" cy="6400800"/>
          </a:xfrm>
        </p:spPr>
        <p:txBody>
          <a:bodyPr/>
          <a:lstStyle/>
          <a:p>
            <a:pPr eaLnBrk="1" hangingPunct="1"/>
            <a:r>
              <a:rPr lang="zh-CN" altLang="en-US" sz="6000">
                <a:solidFill>
                  <a:srgbClr val="FF6533"/>
                </a:solidFill>
                <a:ea typeface="SimSun" panose="02010600030101010101" pitchFamily="2" charset="-122"/>
              </a:rPr>
              <a:t>古代近东方女人的供特镇</a:t>
            </a:r>
          </a:p>
        </p:txBody>
      </p:sp>
      <p:sp>
        <p:nvSpPr>
          <p:cNvPr id="37898" name="Text Box 10"/>
          <p:cNvSpPr txBox="1">
            <a:spLocks noChangeArrowheads="1"/>
          </p:cNvSpPr>
          <p:nvPr/>
        </p:nvSpPr>
        <p:spPr bwMode="auto">
          <a:xfrm>
            <a:off x="8426450" y="76200"/>
            <a:ext cx="64135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algn="ctr" defTabSz="914024" eaLnBrk="0" fontAlgn="base" hangingPunct="0">
              <a:spcBef>
                <a:spcPct val="0"/>
              </a:spcBef>
              <a:spcAft>
                <a:spcPct val="0"/>
              </a:spcAft>
              <a:defRPr/>
            </a:pPr>
            <a:r>
              <a:rPr lang="en-US" sz="2400" b="1">
                <a:solidFill>
                  <a:srgbClr val="FFFFFF"/>
                </a:solidFill>
                <a:latin typeface="Times" charset="0"/>
                <a:ea typeface="ＭＳ Ｐゴシック"/>
              </a:rPr>
              <a:t>154</a:t>
            </a:r>
          </a:p>
        </p:txBody>
      </p:sp>
    </p:spTree>
    <p:extLst>
      <p:ext uri="{BB962C8B-B14F-4D97-AF65-F5344CB8AC3E}">
        <p14:creationId xmlns:p14="http://schemas.microsoft.com/office/powerpoint/2010/main" val="409953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algn="ctr" defTabSz="914024"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pic>
        <p:nvPicPr>
          <p:cNvPr id="1218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6988"/>
            <a:ext cx="4151313" cy="69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xfrm>
            <a:off x="0" y="228600"/>
            <a:ext cx="5003800" cy="1328738"/>
          </a:xfrm>
        </p:spPr>
        <p:txBody>
          <a:bodyPr/>
          <a:lstStyle/>
          <a:p>
            <a:pPr algn="l" eaLnBrk="1" hangingPunct="1">
              <a:defRPr/>
            </a:pPr>
            <a:r>
              <a:rPr lang="zh-CN" altLang="en-US" dirty="0">
                <a:solidFill>
                  <a:schemeClr val="tx1"/>
                </a:solidFill>
                <a:latin typeface="SimSun" panose="02010600030101010101" pitchFamily="2" charset="-122"/>
                <a:ea typeface="SimSun" panose="02010600030101010101" pitchFamily="2" charset="-122"/>
                <a:cs typeface="Arial"/>
              </a:rPr>
              <a:t>全部古代近东女人的常见特性</a:t>
            </a:r>
            <a:r>
              <a:rPr lang="en-US" altLang="zh-CN" dirty="0">
                <a:solidFill>
                  <a:schemeClr val="tx1"/>
                </a:solidFill>
                <a:latin typeface="SimSun" panose="02010600030101010101" pitchFamily="2" charset="-122"/>
                <a:ea typeface="SimSun" panose="02010600030101010101" pitchFamily="2" charset="-122"/>
                <a:cs typeface="Arial"/>
              </a:rPr>
              <a:t>:</a:t>
            </a:r>
            <a:endParaRPr lang="en-US" dirty="0">
              <a:solidFill>
                <a:schemeClr val="tx1"/>
              </a:solidFill>
              <a:latin typeface="SimSun" panose="02010600030101010101" pitchFamily="2" charset="-122"/>
              <a:ea typeface="SimSun" panose="02010600030101010101" pitchFamily="2" charset="-122"/>
              <a:cs typeface="Arial"/>
            </a:endParaRPr>
          </a:p>
        </p:txBody>
      </p:sp>
      <p:sp>
        <p:nvSpPr>
          <p:cNvPr id="121860" name="Text Box 10"/>
          <p:cNvSpPr txBox="1">
            <a:spLocks noChangeArrowheads="1"/>
          </p:cNvSpPr>
          <p:nvPr/>
        </p:nvSpPr>
        <p:spPr bwMode="auto">
          <a:xfrm>
            <a:off x="8398080" y="73994"/>
            <a:ext cx="698101" cy="4616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024" eaLnBrk="0" fontAlgn="base" hangingPunct="0">
              <a:spcBef>
                <a:spcPct val="0"/>
              </a:spcBef>
              <a:spcAft>
                <a:spcPct val="0"/>
              </a:spcAft>
            </a:pPr>
            <a:r>
              <a:rPr lang="en-US" b="1" smtClean="0">
                <a:solidFill>
                  <a:srgbClr val="FFFFFF"/>
                </a:solidFill>
                <a:latin typeface="Arial" charset="0"/>
                <a:cs typeface="Arial" charset="0"/>
              </a:rPr>
              <a:t>154</a:t>
            </a:r>
          </a:p>
        </p:txBody>
      </p:sp>
      <p:sp>
        <p:nvSpPr>
          <p:cNvPr id="11" name="Rectangle 2"/>
          <p:cNvSpPr txBox="1">
            <a:spLocks noChangeArrowheads="1"/>
          </p:cNvSpPr>
          <p:nvPr/>
        </p:nvSpPr>
        <p:spPr bwMode="black">
          <a:xfrm>
            <a:off x="0" y="2060575"/>
            <a:ext cx="50038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Ctr="1"/>
          <a:lstStyle>
            <a:lvl1pPr marL="514350" indent="-5143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母亲身份最理想</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服侍男人</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当女先知</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姘妇</a:t>
            </a:r>
            <a:r>
              <a:rPr lang="en-US" altLang="zh-CN" sz="3200" b="1" dirty="0">
                <a:solidFill>
                  <a:srgbClr val="FFFFFF"/>
                </a:solidFill>
                <a:latin typeface="SimSun" panose="02010600030101010101" pitchFamily="2" charset="-122"/>
                <a:ea typeface="SimSun" panose="02010600030101010101" pitchFamily="2" charset="-122"/>
                <a:cs typeface="Arial" charset="0"/>
              </a:rPr>
              <a:t>/</a:t>
            </a:r>
            <a:r>
              <a:rPr lang="zh-CN" altLang="en-US" sz="3200" b="1" dirty="0">
                <a:solidFill>
                  <a:srgbClr val="FFFFFF"/>
                </a:solidFill>
                <a:latin typeface="SimSun" panose="02010600030101010101" pitchFamily="2" charset="-122"/>
                <a:ea typeface="SimSun" panose="02010600030101010101" pitchFamily="2" charset="-122"/>
                <a:cs typeface="Arial" charset="0"/>
              </a:rPr>
              <a:t>多妻</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已安排好的婚姻</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离婚对男人有利</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在法律上有所保护</a:t>
            </a:r>
          </a:p>
          <a:p>
            <a:pPr defTabSz="914024" fontAlgn="base">
              <a:spcBef>
                <a:spcPct val="0"/>
              </a:spcBef>
              <a:spcAft>
                <a:spcPct val="0"/>
              </a:spcAft>
              <a:buFont typeface="Arial" charset="0"/>
              <a:buAutoNum type="arabicPeriod"/>
            </a:pPr>
            <a:r>
              <a:rPr lang="zh-CN" altLang="en-US" sz="3200" b="1" dirty="0">
                <a:solidFill>
                  <a:srgbClr val="FFFFFF"/>
                </a:solidFill>
                <a:latin typeface="SimSun" panose="02010600030101010101" pitchFamily="2" charset="-122"/>
                <a:ea typeface="SimSun" panose="02010600030101010101" pitchFamily="2" charset="-122"/>
                <a:cs typeface="Arial" charset="0"/>
              </a:rPr>
              <a:t>宗教领导人地位</a:t>
            </a:r>
          </a:p>
        </p:txBody>
      </p:sp>
    </p:spTree>
    <p:extLst>
      <p:ext uri="{BB962C8B-B14F-4D97-AF65-F5344CB8AC3E}">
        <p14:creationId xmlns:p14="http://schemas.microsoft.com/office/powerpoint/2010/main" val="842474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Women Who Take Control</a:t>
            </a:r>
          </a:p>
        </p:txBody>
      </p:sp>
      <p:sp>
        <p:nvSpPr>
          <p:cNvPr id="15363" name="Rectangle 3"/>
          <p:cNvSpPr>
            <a:spLocks noGrp="1" noChangeArrowheads="1"/>
          </p:cNvSpPr>
          <p:nvPr>
            <p:ph type="body" idx="1"/>
          </p:nvPr>
        </p:nvSpPr>
        <p:spPr/>
        <p:txBody>
          <a:bodyPr/>
          <a:lstStyle/>
          <a:p>
            <a:pPr eaLnBrk="1" hangingPunct="1">
              <a:buFont typeface="Wingdings" charset="0"/>
              <a:buChar char="Ø"/>
              <a:defRPr/>
            </a:pPr>
            <a:endParaRPr lang="en-US" smtClean="0">
              <a:ea typeface="+mn-ea"/>
              <a:cs typeface="+mn-cs"/>
            </a:endParaRPr>
          </a:p>
        </p:txBody>
      </p:sp>
      <p:sp>
        <p:nvSpPr>
          <p:cNvPr id="15365" name="Rectangle 5"/>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21" y="-100005"/>
            <a:ext cx="652938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05" name="Text Box 6"/>
          <p:cNvSpPr txBox="1">
            <a:spLocks noChangeArrowheads="1"/>
          </p:cNvSpPr>
          <p:nvPr/>
        </p:nvSpPr>
        <p:spPr bwMode="auto">
          <a:xfrm>
            <a:off x="17464" y="5589588"/>
            <a:ext cx="9126537" cy="1322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914024" eaLnBrk="0" fontAlgn="base" hangingPunct="0">
              <a:spcBef>
                <a:spcPct val="50000"/>
              </a:spcBef>
              <a:spcAft>
                <a:spcPct val="0"/>
              </a:spcAft>
            </a:pPr>
            <a:r>
              <a:rPr lang="en-US" altLang="zh-CN" sz="4000" b="1">
                <a:solidFill>
                  <a:srgbClr val="00273B"/>
                </a:solidFill>
                <a:ea typeface="SimSun" panose="02010600030101010101" pitchFamily="2" charset="-122"/>
              </a:rPr>
              <a:t>“</a:t>
            </a:r>
            <a:r>
              <a:rPr lang="zh-CN" altLang="en-US" sz="4000" b="1">
                <a:solidFill>
                  <a:srgbClr val="00273B"/>
                </a:solidFill>
                <a:ea typeface="SimSun" panose="02010600030101010101" pitchFamily="2" charset="-122"/>
              </a:rPr>
              <a:t>退后； 我是接待员。你为什么要见医生？”</a:t>
            </a:r>
          </a:p>
        </p:txBody>
      </p:sp>
    </p:spTree>
    <p:extLst>
      <p:ext uri="{BB962C8B-B14F-4D97-AF65-F5344CB8AC3E}">
        <p14:creationId xmlns:p14="http://schemas.microsoft.com/office/powerpoint/2010/main" val="2156663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8"/>
          <p:cNvPicPr>
            <a:picLocks noChangeAspect="1" noChangeArrowheads="1"/>
          </p:cNvPicPr>
          <p:nvPr/>
        </p:nvPicPr>
        <p:blipFill>
          <a:blip r:embed="rId4">
            <a:lum bright="-24000"/>
            <a:extLst>
              <a:ext uri="{28A0092B-C50C-407E-A947-70E740481C1C}">
                <a14:useLocalDpi xmlns:a14="http://schemas.microsoft.com/office/drawing/2010/main" val="0"/>
              </a:ext>
            </a:extLst>
          </a:blip>
          <a:srcRect l="16989" t="7956" r="35895" b="67819"/>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0" y="0"/>
            <a:ext cx="5029200" cy="685800"/>
          </a:xfrm>
          <a:solidFill>
            <a:schemeClr val="bg2"/>
          </a:solidFill>
        </p:spPr>
        <p:txBody>
          <a:bodyPr/>
          <a:lstStyle/>
          <a:p>
            <a:pPr eaLnBrk="1" hangingPunct="1"/>
            <a:r>
              <a:rPr lang="zh-CN" altLang="en-US" sz="3600">
                <a:effectLst/>
                <a:ea typeface="SimSun" panose="02010600030101010101" pitchFamily="2" charset="-122"/>
              </a:rPr>
              <a:t>古代近东方女性</a:t>
            </a:r>
            <a:endParaRPr lang="zh-CN" altLang="en-US" sz="3600">
              <a:effectLst>
                <a:outerShdw blurRad="38100" dist="38100" dir="2700000" algn="tl">
                  <a:srgbClr val="FFFFFF"/>
                </a:outerShdw>
              </a:effectLst>
              <a:ea typeface="SimSun" panose="02010600030101010101" pitchFamily="2" charset="-122"/>
            </a:endParaRPr>
          </a:p>
        </p:txBody>
      </p:sp>
      <p:sp>
        <p:nvSpPr>
          <p:cNvPr id="39939" name="Rectangle 3"/>
          <p:cNvSpPr>
            <a:spLocks noGrp="1" noChangeArrowheads="1"/>
          </p:cNvSpPr>
          <p:nvPr>
            <p:ph type="body" sz="half" idx="1"/>
          </p:nvPr>
        </p:nvSpPr>
        <p:spPr>
          <a:xfrm>
            <a:off x="304800" y="1600200"/>
            <a:ext cx="4038600" cy="685800"/>
          </a:xfrm>
          <a:effectLst>
            <a:outerShdw blurRad="63500" dist="71842" dir="2700000" algn="ctr" rotWithShape="0">
              <a:schemeClr val="bg2">
                <a:alpha val="74998"/>
              </a:schemeClr>
            </a:outerShdw>
          </a:effectLst>
        </p:spPr>
        <p:txBody>
          <a:bodyPr/>
          <a:lstStyle/>
          <a:p>
            <a:pPr eaLnBrk="1" hangingPunct="1"/>
            <a:r>
              <a:rPr lang="zh-CN" altLang="en-US" sz="4400" b="1">
                <a:ea typeface="SimSun" panose="02010600030101010101" pitchFamily="2" charset="-122"/>
              </a:rPr>
              <a:t>多法律</a:t>
            </a:r>
          </a:p>
        </p:txBody>
      </p:sp>
      <p:sp>
        <p:nvSpPr>
          <p:cNvPr id="78852" name="WordArt 5"/>
          <p:cNvSpPr>
            <a:spLocks noChangeArrowheads="1" noChangeShapeType="1" noTextEdit="1"/>
          </p:cNvSpPr>
          <p:nvPr/>
        </p:nvSpPr>
        <p:spPr bwMode="auto">
          <a:xfrm>
            <a:off x="1447800" y="838200"/>
            <a:ext cx="1473200" cy="6858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rPr>
              <a:t>异教</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endParaRPr>
          </a:p>
        </p:txBody>
      </p:sp>
      <p:sp>
        <p:nvSpPr>
          <p:cNvPr id="78853" name="WordArt 6"/>
          <p:cNvSpPr>
            <a:spLocks noChangeArrowheads="1" noChangeShapeType="1" noTextEdit="1"/>
          </p:cNvSpPr>
          <p:nvPr/>
        </p:nvSpPr>
        <p:spPr bwMode="auto">
          <a:xfrm>
            <a:off x="5181600" y="876301"/>
            <a:ext cx="2082800" cy="6477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rPr>
              <a:t>以色列</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endParaRPr>
          </a:p>
        </p:txBody>
      </p:sp>
      <p:sp>
        <p:nvSpPr>
          <p:cNvPr id="39955" name="Rectangle 19"/>
          <p:cNvSpPr>
            <a:spLocks noChangeArrowheads="1"/>
          </p:cNvSpPr>
          <p:nvPr/>
        </p:nvSpPr>
        <p:spPr bwMode="black">
          <a:xfrm>
            <a:off x="304800" y="2287588"/>
            <a:ext cx="4038600"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产业</a:t>
            </a:r>
          </a:p>
        </p:txBody>
      </p:sp>
      <p:sp>
        <p:nvSpPr>
          <p:cNvPr id="39956" name="Rectangle 20"/>
          <p:cNvSpPr>
            <a:spLocks noChangeArrowheads="1"/>
          </p:cNvSpPr>
          <p:nvPr/>
        </p:nvSpPr>
        <p:spPr bwMode="black">
          <a:xfrm>
            <a:off x="304800" y="2898776"/>
            <a:ext cx="4122738" cy="6445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比男性卑微</a:t>
            </a:r>
          </a:p>
        </p:txBody>
      </p:sp>
      <p:sp>
        <p:nvSpPr>
          <p:cNvPr id="39957" name="Rectangle 21"/>
          <p:cNvSpPr>
            <a:spLocks noChangeArrowheads="1"/>
          </p:cNvSpPr>
          <p:nvPr/>
        </p:nvSpPr>
        <p:spPr bwMode="black">
          <a:xfrm>
            <a:off x="304800" y="3544888"/>
            <a:ext cx="40386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容许虐待</a:t>
            </a:r>
          </a:p>
        </p:txBody>
      </p:sp>
      <p:sp>
        <p:nvSpPr>
          <p:cNvPr id="39958" name="Rectangle 22"/>
          <p:cNvSpPr>
            <a:spLocks noChangeArrowheads="1"/>
          </p:cNvSpPr>
          <p:nvPr/>
        </p:nvSpPr>
        <p:spPr bwMode="black">
          <a:xfrm>
            <a:off x="304800" y="4232283"/>
            <a:ext cx="4038600" cy="7207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少数受教育</a:t>
            </a:r>
          </a:p>
        </p:txBody>
      </p:sp>
      <p:sp>
        <p:nvSpPr>
          <p:cNvPr id="39959" name="Rectangle 23"/>
          <p:cNvSpPr>
            <a:spLocks noChangeArrowheads="1"/>
          </p:cNvSpPr>
          <p:nvPr/>
        </p:nvSpPr>
        <p:spPr bwMode="black">
          <a:xfrm>
            <a:off x="4648200" y="1600200"/>
            <a:ext cx="40386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少法律</a:t>
            </a:r>
          </a:p>
        </p:txBody>
      </p:sp>
      <p:sp>
        <p:nvSpPr>
          <p:cNvPr id="39960" name="Rectangle 24"/>
          <p:cNvSpPr>
            <a:spLocks noChangeArrowheads="1"/>
          </p:cNvSpPr>
          <p:nvPr/>
        </p:nvSpPr>
        <p:spPr bwMode="black">
          <a:xfrm>
            <a:off x="4648200" y="2287588"/>
            <a:ext cx="4038600"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个人</a:t>
            </a:r>
          </a:p>
        </p:txBody>
      </p:sp>
      <p:sp>
        <p:nvSpPr>
          <p:cNvPr id="39961" name="Rectangle 25"/>
          <p:cNvSpPr>
            <a:spLocks noChangeArrowheads="1"/>
          </p:cNvSpPr>
          <p:nvPr/>
        </p:nvSpPr>
        <p:spPr bwMode="black">
          <a:xfrm>
            <a:off x="4648200" y="2898776"/>
            <a:ext cx="4387850" cy="6445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与男性同等</a:t>
            </a:r>
          </a:p>
        </p:txBody>
      </p:sp>
      <p:sp>
        <p:nvSpPr>
          <p:cNvPr id="39962" name="Rectangle 26"/>
          <p:cNvSpPr>
            <a:spLocks noChangeArrowheads="1"/>
          </p:cNvSpPr>
          <p:nvPr/>
        </p:nvSpPr>
        <p:spPr bwMode="black">
          <a:xfrm>
            <a:off x="4648200" y="3544888"/>
            <a:ext cx="44958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建立密切关系</a:t>
            </a:r>
          </a:p>
        </p:txBody>
      </p:sp>
      <p:sp>
        <p:nvSpPr>
          <p:cNvPr id="39963" name="Rectangle 27"/>
          <p:cNvSpPr>
            <a:spLocks noChangeArrowheads="1"/>
          </p:cNvSpPr>
          <p:nvPr/>
        </p:nvSpPr>
        <p:spPr bwMode="black">
          <a:xfrm>
            <a:off x="4648200" y="4232283"/>
            <a:ext cx="4495800" cy="7207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4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多数受教育</a:t>
            </a:r>
          </a:p>
        </p:txBody>
      </p:sp>
      <p:sp>
        <p:nvSpPr>
          <p:cNvPr id="39966" name="Text Box 30"/>
          <p:cNvSpPr txBox="1">
            <a:spLocks noChangeArrowheads="1"/>
          </p:cNvSpPr>
          <p:nvPr/>
        </p:nvSpPr>
        <p:spPr bwMode="auto">
          <a:xfrm>
            <a:off x="8426450" y="76200"/>
            <a:ext cx="64135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algn="ctr" defTabSz="914024" eaLnBrk="0" fontAlgn="base" hangingPunct="0">
              <a:spcBef>
                <a:spcPct val="0"/>
              </a:spcBef>
              <a:spcAft>
                <a:spcPct val="0"/>
              </a:spcAft>
              <a:defRPr/>
            </a:pPr>
            <a:r>
              <a:rPr lang="en-US" sz="2400" b="1">
                <a:solidFill>
                  <a:srgbClr val="FFFFFF"/>
                </a:solidFill>
                <a:latin typeface="Times" charset="0"/>
                <a:ea typeface="ＭＳ Ｐゴシック"/>
              </a:rPr>
              <a:t>155</a:t>
            </a:r>
          </a:p>
        </p:txBody>
      </p:sp>
    </p:spTree>
    <p:extLst>
      <p:ext uri="{BB962C8B-B14F-4D97-AF65-F5344CB8AC3E}">
        <p14:creationId xmlns:p14="http://schemas.microsoft.com/office/powerpoint/2010/main" val="551468601"/>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59"/>
                                        </p:tgtEl>
                                        <p:attrNameLst>
                                          <p:attrName>style.visibility</p:attrName>
                                        </p:attrNameLst>
                                      </p:cBhvr>
                                      <p:to>
                                        <p:strVal val="visible"/>
                                      </p:to>
                                    </p:set>
                                    <p:animEffect transition="in" filter="fade">
                                      <p:cBhvr>
                                        <p:cTn id="12" dur="500"/>
                                        <p:tgtEl>
                                          <p:spTgt spid="39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55"/>
                                        </p:tgtEl>
                                        <p:attrNameLst>
                                          <p:attrName>style.visibility</p:attrName>
                                        </p:attrNameLst>
                                      </p:cBhvr>
                                      <p:to>
                                        <p:strVal val="visible"/>
                                      </p:to>
                                    </p:set>
                                    <p:animEffect transition="in" filter="fade">
                                      <p:cBhvr>
                                        <p:cTn id="17" dur="500"/>
                                        <p:tgtEl>
                                          <p:spTgt spid="399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60"/>
                                        </p:tgtEl>
                                        <p:attrNameLst>
                                          <p:attrName>style.visibility</p:attrName>
                                        </p:attrNameLst>
                                      </p:cBhvr>
                                      <p:to>
                                        <p:strVal val="visible"/>
                                      </p:to>
                                    </p:set>
                                    <p:animEffect transition="in" filter="fade">
                                      <p:cBhvr>
                                        <p:cTn id="22" dur="500"/>
                                        <p:tgtEl>
                                          <p:spTgt spid="39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56"/>
                                        </p:tgtEl>
                                        <p:attrNameLst>
                                          <p:attrName>style.visibility</p:attrName>
                                        </p:attrNameLst>
                                      </p:cBhvr>
                                      <p:to>
                                        <p:strVal val="visible"/>
                                      </p:to>
                                    </p:set>
                                    <p:animEffect transition="in" filter="fade">
                                      <p:cBhvr>
                                        <p:cTn id="27" dur="500"/>
                                        <p:tgtEl>
                                          <p:spTgt spid="399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61"/>
                                        </p:tgtEl>
                                        <p:attrNameLst>
                                          <p:attrName>style.visibility</p:attrName>
                                        </p:attrNameLst>
                                      </p:cBhvr>
                                      <p:to>
                                        <p:strVal val="visible"/>
                                      </p:to>
                                    </p:set>
                                    <p:animEffect transition="in" filter="fade">
                                      <p:cBhvr>
                                        <p:cTn id="32" dur="500"/>
                                        <p:tgtEl>
                                          <p:spTgt spid="399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57"/>
                                        </p:tgtEl>
                                        <p:attrNameLst>
                                          <p:attrName>style.visibility</p:attrName>
                                        </p:attrNameLst>
                                      </p:cBhvr>
                                      <p:to>
                                        <p:strVal val="visible"/>
                                      </p:to>
                                    </p:set>
                                    <p:animEffect transition="in" filter="fade">
                                      <p:cBhvr>
                                        <p:cTn id="37" dur="500"/>
                                        <p:tgtEl>
                                          <p:spTgt spid="399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962"/>
                                        </p:tgtEl>
                                        <p:attrNameLst>
                                          <p:attrName>style.visibility</p:attrName>
                                        </p:attrNameLst>
                                      </p:cBhvr>
                                      <p:to>
                                        <p:strVal val="visible"/>
                                      </p:to>
                                    </p:set>
                                    <p:animEffect transition="in" filter="fade">
                                      <p:cBhvr>
                                        <p:cTn id="42" dur="500"/>
                                        <p:tgtEl>
                                          <p:spTgt spid="399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958"/>
                                        </p:tgtEl>
                                        <p:attrNameLst>
                                          <p:attrName>style.visibility</p:attrName>
                                        </p:attrNameLst>
                                      </p:cBhvr>
                                      <p:to>
                                        <p:strVal val="visible"/>
                                      </p:to>
                                    </p:set>
                                    <p:animEffect transition="in" filter="fade">
                                      <p:cBhvr>
                                        <p:cTn id="47" dur="500"/>
                                        <p:tgtEl>
                                          <p:spTgt spid="399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963"/>
                                        </p:tgtEl>
                                        <p:attrNameLst>
                                          <p:attrName>style.visibility</p:attrName>
                                        </p:attrNameLst>
                                      </p:cBhvr>
                                      <p:to>
                                        <p:strVal val="visible"/>
                                      </p:to>
                                    </p:set>
                                    <p:animEffect transition="in" filter="fade">
                                      <p:cBhvr>
                                        <p:cTn id="52" dur="500"/>
                                        <p:tgtEl>
                                          <p:spTgt spid="39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P spid="39955" grpId="0" autoUpdateAnimBg="0"/>
      <p:bldP spid="39956" grpId="0" autoUpdateAnimBg="0"/>
      <p:bldP spid="39957" grpId="0" autoUpdateAnimBg="0"/>
      <p:bldP spid="39958" grpId="0" autoUpdateAnimBg="0"/>
      <p:bldP spid="39959" grpId="0" autoUpdateAnimBg="0"/>
      <p:bldP spid="39960" grpId="0" autoUpdateAnimBg="0"/>
      <p:bldP spid="39961" grpId="0" autoUpdateAnimBg="0"/>
      <p:bldP spid="39962" grpId="0" autoUpdateAnimBg="0"/>
      <p:bldP spid="3996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mtClean="0"/>
              <a:t>Women in the Wilderness</a:t>
            </a:r>
          </a:p>
        </p:txBody>
      </p:sp>
      <p:sp>
        <p:nvSpPr>
          <p:cNvPr id="21507" name="Rectangle 3"/>
          <p:cNvSpPr>
            <a:spLocks noGrp="1" noChangeArrowheads="1"/>
          </p:cNvSpPr>
          <p:nvPr>
            <p:ph type="body" idx="1"/>
          </p:nvPr>
        </p:nvSpPr>
        <p:spPr/>
        <p:txBody>
          <a:bodyPr/>
          <a:lstStyle/>
          <a:p>
            <a:pPr eaLnBrk="1" hangingPunct="1">
              <a:buFont typeface="Wingdings" charset="0"/>
              <a:buChar char="Ø"/>
              <a:defRPr/>
            </a:pPr>
            <a:endParaRPr lang="en-US" smtClean="0">
              <a:ea typeface="+mn-ea"/>
              <a:cs typeface="+mn-cs"/>
            </a:endParaRP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4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p:cNvSpPr>
            <a:spLocks noChangeArrowheads="1"/>
          </p:cNvSpPr>
          <p:nvPr/>
        </p:nvSpPr>
        <p:spPr bwMode="auto">
          <a:xfrm>
            <a:off x="5562600" y="0"/>
            <a:ext cx="3581400" cy="7086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21510" name="Text Box 6"/>
          <p:cNvSpPr txBox="1">
            <a:spLocks noChangeArrowheads="1"/>
          </p:cNvSpPr>
          <p:nvPr/>
        </p:nvSpPr>
        <p:spPr bwMode="auto">
          <a:xfrm>
            <a:off x="107951" y="115888"/>
            <a:ext cx="3311525" cy="954087"/>
          </a:xfrm>
          <a:prstGeom prst="rect">
            <a:avLst/>
          </a:prstGeom>
          <a:solidFill>
            <a:schemeClr val="tx1">
              <a:lumMod val="95000"/>
            </a:schemeClr>
          </a:solidFill>
          <a:ln>
            <a:noFill/>
          </a:ln>
          <a:effectLst/>
        </p:spPr>
        <p:txBody>
          <a:bodyPr lIns="91402" tIns="45702" rIns="91402" bIns="45702">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914024" eaLnBrk="0" fontAlgn="base" hangingPunct="0">
              <a:spcBef>
                <a:spcPct val="50000"/>
              </a:spcBef>
              <a:spcAft>
                <a:spcPct val="0"/>
              </a:spcAft>
            </a:pPr>
            <a:r>
              <a:rPr lang="zh-CN" altLang="en-US" sz="2800" b="1">
                <a:solidFill>
                  <a:srgbClr val="00273B"/>
                </a:solidFill>
                <a:ea typeface="SimSun" panose="02010600030101010101" pitchFamily="2" charset="-122"/>
              </a:rPr>
              <a:t>摩西需要四是年出旷野的原因。</a:t>
            </a:r>
          </a:p>
        </p:txBody>
      </p:sp>
    </p:spTree>
    <p:extLst>
      <p:ext uri="{BB962C8B-B14F-4D97-AF65-F5344CB8AC3E}">
        <p14:creationId xmlns:p14="http://schemas.microsoft.com/office/powerpoint/2010/main" val="307009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ChangeArrowheads="1"/>
          </p:cNvSpPr>
          <p:nvPr/>
        </p:nvSpPr>
        <p:spPr bwMode="auto">
          <a:xfrm>
            <a:off x="0" y="0"/>
            <a:ext cx="9144000" cy="6858000"/>
          </a:xfrm>
          <a:prstGeom prst="rect">
            <a:avLst/>
          </a:prstGeom>
          <a:solidFill>
            <a:srgbClr val="F0EEB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nvGrpSpPr>
          <p:cNvPr id="82946" name="Group 11"/>
          <p:cNvGrpSpPr>
            <a:grpSpLocks/>
          </p:cNvGrpSpPr>
          <p:nvPr/>
        </p:nvGrpSpPr>
        <p:grpSpPr bwMode="auto">
          <a:xfrm>
            <a:off x="3040063" y="1600200"/>
            <a:ext cx="2971800" cy="3810000"/>
            <a:chOff x="1728" y="1008"/>
            <a:chExt cx="1968" cy="2736"/>
          </a:xfrm>
        </p:grpSpPr>
        <p:pic>
          <p:nvPicPr>
            <p:cNvPr id="82960" name="Picture 5"/>
            <p:cNvPicPr>
              <a:picLocks noChangeAspect="1" noChangeArrowheads="1"/>
            </p:cNvPicPr>
            <p:nvPr/>
          </p:nvPicPr>
          <p:blipFill>
            <a:blip r:embed="rId3">
              <a:extLst>
                <a:ext uri="{28A0092B-C50C-407E-A947-70E740481C1C}">
                  <a14:useLocalDpi xmlns:a14="http://schemas.microsoft.com/office/drawing/2010/main" val="0"/>
                </a:ext>
              </a:extLst>
            </a:blip>
            <a:srcRect l="30066" t="39690" r="56046" b="46445"/>
            <a:stretch>
              <a:fillRect/>
            </a:stretch>
          </p:blipFill>
          <p:spPr bwMode="auto">
            <a:xfrm>
              <a:off x="1776" y="1008"/>
              <a:ext cx="190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AutoShape 7"/>
            <p:cNvSpPr>
              <a:spLocks noChangeArrowheads="1"/>
            </p:cNvSpPr>
            <p:nvPr/>
          </p:nvSpPr>
          <p:spPr bwMode="auto">
            <a:xfrm>
              <a:off x="1776" y="3024"/>
              <a:ext cx="288" cy="720"/>
            </a:xfrm>
            <a:prstGeom prst="rtTriangle">
              <a:avLst/>
            </a:prstGeom>
            <a:solidFill>
              <a:srgbClr val="F0EE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41992" name="AutoShape 8"/>
            <p:cNvSpPr>
              <a:spLocks noChangeArrowheads="1"/>
            </p:cNvSpPr>
            <p:nvPr/>
          </p:nvSpPr>
          <p:spPr bwMode="auto">
            <a:xfrm flipH="1">
              <a:off x="3360" y="2928"/>
              <a:ext cx="336" cy="768"/>
            </a:xfrm>
            <a:prstGeom prst="rtTriangle">
              <a:avLst/>
            </a:prstGeom>
            <a:solidFill>
              <a:srgbClr val="F0EE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41993" name="AutoShape 9"/>
            <p:cNvSpPr>
              <a:spLocks noChangeArrowheads="1"/>
            </p:cNvSpPr>
            <p:nvPr/>
          </p:nvSpPr>
          <p:spPr bwMode="auto">
            <a:xfrm flipH="1" flipV="1">
              <a:off x="3168" y="1008"/>
              <a:ext cx="528" cy="768"/>
            </a:xfrm>
            <a:prstGeom prst="rtTriangle">
              <a:avLst/>
            </a:prstGeom>
            <a:solidFill>
              <a:srgbClr val="F0EE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sp>
          <p:nvSpPr>
            <p:cNvPr id="41994" name="AutoShape 10"/>
            <p:cNvSpPr>
              <a:spLocks noChangeArrowheads="1"/>
            </p:cNvSpPr>
            <p:nvPr/>
          </p:nvSpPr>
          <p:spPr bwMode="auto">
            <a:xfrm flipV="1">
              <a:off x="1728" y="1008"/>
              <a:ext cx="336" cy="768"/>
            </a:xfrm>
            <a:prstGeom prst="rtTriangle">
              <a:avLst/>
            </a:prstGeom>
            <a:solidFill>
              <a:srgbClr val="F0EE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grpSp>
      <p:pic>
        <p:nvPicPr>
          <p:cNvPr id="82947" name="Picture 22"/>
          <p:cNvPicPr>
            <a:picLocks noChangeAspect="1" noChangeArrowheads="1"/>
          </p:cNvPicPr>
          <p:nvPr/>
        </p:nvPicPr>
        <p:blipFill>
          <a:blip r:embed="rId3">
            <a:extLst>
              <a:ext uri="{28A0092B-C50C-407E-A947-70E740481C1C}">
                <a14:useLocalDpi xmlns:a14="http://schemas.microsoft.com/office/drawing/2010/main" val="0"/>
              </a:ext>
            </a:extLst>
          </a:blip>
          <a:srcRect l="35895" t="57829" r="35895" b="27208"/>
          <a:stretch>
            <a:fillRect/>
          </a:stretch>
        </p:blipFill>
        <p:spPr bwMode="auto">
          <a:xfrm>
            <a:off x="6553201"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9" name="Rectangle 25"/>
          <p:cNvSpPr>
            <a:spLocks noGrp="1" noChangeArrowheads="1"/>
          </p:cNvSpPr>
          <p:nvPr>
            <p:ph type="title"/>
          </p:nvPr>
        </p:nvSpPr>
        <p:spPr>
          <a:xfrm>
            <a:off x="0" y="0"/>
            <a:ext cx="5029200" cy="838200"/>
          </a:xfrm>
          <a:solidFill>
            <a:schemeClr val="bg2"/>
          </a:solidFill>
        </p:spPr>
        <p:txBody>
          <a:bodyPr/>
          <a:lstStyle/>
          <a:p>
            <a:pPr eaLnBrk="1" hangingPunct="1"/>
            <a:r>
              <a:rPr lang="zh-CN" altLang="en-US" sz="4000">
                <a:effectLst/>
                <a:ea typeface="SimSun" panose="02010600030101010101" pitchFamily="2" charset="-122"/>
              </a:rPr>
              <a:t>古代近东方女性</a:t>
            </a:r>
            <a:endParaRPr lang="en-US" altLang="en-US" sz="4000">
              <a:effectLst/>
              <a:ea typeface="SimSun" panose="02010600030101010101" pitchFamily="2" charset="-122"/>
            </a:endParaRPr>
          </a:p>
        </p:txBody>
      </p:sp>
      <p:sp>
        <p:nvSpPr>
          <p:cNvPr id="42010" name="Rectangle 26"/>
          <p:cNvSpPr>
            <a:spLocks noChangeArrowheads="1"/>
          </p:cNvSpPr>
          <p:nvPr/>
        </p:nvSpPr>
        <p:spPr bwMode="black">
          <a:xfrm>
            <a:off x="-36513" y="1828800"/>
            <a:ext cx="4038601"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32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需要面纱</a:t>
            </a:r>
          </a:p>
        </p:txBody>
      </p:sp>
      <p:sp>
        <p:nvSpPr>
          <p:cNvPr id="42014" name="Rectangle 30"/>
          <p:cNvSpPr>
            <a:spLocks noChangeArrowheads="1"/>
          </p:cNvSpPr>
          <p:nvPr/>
        </p:nvSpPr>
        <p:spPr bwMode="black">
          <a:xfrm>
            <a:off x="-36513" y="2478088"/>
            <a:ext cx="4038601"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32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妓女</a:t>
            </a:r>
          </a:p>
        </p:txBody>
      </p:sp>
      <p:sp>
        <p:nvSpPr>
          <p:cNvPr id="42015" name="Rectangle 31"/>
          <p:cNvSpPr>
            <a:spLocks noChangeArrowheads="1"/>
          </p:cNvSpPr>
          <p:nvPr/>
        </p:nvSpPr>
        <p:spPr bwMode="black">
          <a:xfrm>
            <a:off x="-36513" y="3086100"/>
            <a:ext cx="4038601"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一夫多妻制不普遍</a:t>
            </a:r>
          </a:p>
        </p:txBody>
      </p:sp>
      <p:sp>
        <p:nvSpPr>
          <p:cNvPr id="42016" name="Rectangle 32"/>
          <p:cNvSpPr>
            <a:spLocks noChangeArrowheads="1"/>
          </p:cNvSpPr>
          <p:nvPr/>
        </p:nvSpPr>
        <p:spPr bwMode="black">
          <a:xfrm>
            <a:off x="-36513" y="3733808"/>
            <a:ext cx="4038601" cy="7207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寡妇受欺压</a:t>
            </a:r>
          </a:p>
        </p:txBody>
      </p:sp>
      <p:sp>
        <p:nvSpPr>
          <p:cNvPr id="42017" name="Rectangle 33"/>
          <p:cNvSpPr>
            <a:spLocks noChangeArrowheads="1"/>
          </p:cNvSpPr>
          <p:nvPr/>
        </p:nvSpPr>
        <p:spPr bwMode="black">
          <a:xfrm>
            <a:off x="5530850" y="1828800"/>
            <a:ext cx="3613150"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只在婚礼使用面纱</a:t>
            </a:r>
          </a:p>
        </p:txBody>
      </p:sp>
      <p:sp>
        <p:nvSpPr>
          <p:cNvPr id="42019" name="Rectangle 35"/>
          <p:cNvSpPr>
            <a:spLocks noChangeArrowheads="1"/>
          </p:cNvSpPr>
          <p:nvPr/>
        </p:nvSpPr>
        <p:spPr bwMode="black">
          <a:xfrm>
            <a:off x="5530858" y="2478088"/>
            <a:ext cx="3097213"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32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卖淫是违法的</a:t>
            </a:r>
          </a:p>
        </p:txBody>
      </p:sp>
      <p:sp>
        <p:nvSpPr>
          <p:cNvPr id="42020" name="Rectangle 36"/>
          <p:cNvSpPr>
            <a:spLocks noChangeArrowheads="1"/>
          </p:cNvSpPr>
          <p:nvPr/>
        </p:nvSpPr>
        <p:spPr bwMode="black">
          <a:xfrm>
            <a:off x="5530850" y="3200400"/>
            <a:ext cx="3613150"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一夫多妻制普遍</a:t>
            </a:r>
          </a:p>
        </p:txBody>
      </p:sp>
      <p:sp>
        <p:nvSpPr>
          <p:cNvPr id="42021" name="Rectangle 37"/>
          <p:cNvSpPr>
            <a:spLocks noChangeArrowheads="1"/>
          </p:cNvSpPr>
          <p:nvPr/>
        </p:nvSpPr>
        <p:spPr bwMode="black">
          <a:xfrm>
            <a:off x="5530850" y="3733808"/>
            <a:ext cx="3613150" cy="7207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寡妇收看顾</a:t>
            </a:r>
          </a:p>
        </p:txBody>
      </p:sp>
      <p:sp>
        <p:nvSpPr>
          <p:cNvPr id="42024" name="Text Box 4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algn="ctr" defTabSz="914024" eaLnBrk="0" fontAlgn="base" hangingPunct="0">
              <a:spcBef>
                <a:spcPct val="0"/>
              </a:spcBef>
              <a:spcAft>
                <a:spcPct val="0"/>
              </a:spcAft>
              <a:defRPr/>
            </a:pPr>
            <a:r>
              <a:rPr lang="en-US" sz="2400" b="1">
                <a:solidFill>
                  <a:srgbClr val="000203"/>
                </a:solidFill>
                <a:latin typeface="Times" charset="0"/>
                <a:ea typeface="ＭＳ Ｐゴシック"/>
              </a:rPr>
              <a:t>155</a:t>
            </a:r>
          </a:p>
        </p:txBody>
      </p:sp>
      <p:sp>
        <p:nvSpPr>
          <p:cNvPr id="82958" name="WordArt 5"/>
          <p:cNvSpPr>
            <a:spLocks noChangeArrowheads="1" noChangeShapeType="1" noTextEdit="1"/>
          </p:cNvSpPr>
          <p:nvPr/>
        </p:nvSpPr>
        <p:spPr bwMode="auto">
          <a:xfrm>
            <a:off x="1447800" y="838200"/>
            <a:ext cx="1473200" cy="6858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rPr>
              <a:t>异教</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endParaRPr>
          </a:p>
        </p:txBody>
      </p:sp>
      <p:sp>
        <p:nvSpPr>
          <p:cNvPr id="82959" name="WordArt 6"/>
          <p:cNvSpPr>
            <a:spLocks noChangeArrowheads="1" noChangeShapeType="1" noTextEdit="1"/>
          </p:cNvSpPr>
          <p:nvPr/>
        </p:nvSpPr>
        <p:spPr bwMode="auto">
          <a:xfrm>
            <a:off x="5181600" y="876301"/>
            <a:ext cx="2082800" cy="6477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rPr>
              <a:t>以色列</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endParaRPr>
          </a:p>
        </p:txBody>
      </p:sp>
    </p:spTree>
    <p:extLst>
      <p:ext uri="{BB962C8B-B14F-4D97-AF65-F5344CB8AC3E}">
        <p14:creationId xmlns:p14="http://schemas.microsoft.com/office/powerpoint/2010/main" val="426772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10">
                                            <p:txEl>
                                              <p:pRg st="0" end="0"/>
                                            </p:txEl>
                                          </p:spTgt>
                                        </p:tgtEl>
                                        <p:attrNameLst>
                                          <p:attrName>style.visibility</p:attrName>
                                        </p:attrNameLst>
                                      </p:cBhvr>
                                      <p:to>
                                        <p:strVal val="visible"/>
                                      </p:to>
                                    </p:set>
                                    <p:animEffect transition="in" filter="fade">
                                      <p:cBhvr>
                                        <p:cTn id="7" dur="500"/>
                                        <p:tgtEl>
                                          <p:spTgt spid="420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017"/>
                                        </p:tgtEl>
                                        <p:attrNameLst>
                                          <p:attrName>style.visibility</p:attrName>
                                        </p:attrNameLst>
                                      </p:cBhvr>
                                      <p:to>
                                        <p:strVal val="visible"/>
                                      </p:to>
                                    </p:set>
                                    <p:animEffect transition="in" filter="fade">
                                      <p:cBhvr>
                                        <p:cTn id="12" dur="500"/>
                                        <p:tgtEl>
                                          <p:spTgt spid="420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014"/>
                                        </p:tgtEl>
                                        <p:attrNameLst>
                                          <p:attrName>style.visibility</p:attrName>
                                        </p:attrNameLst>
                                      </p:cBhvr>
                                      <p:to>
                                        <p:strVal val="visible"/>
                                      </p:to>
                                    </p:set>
                                    <p:animEffect transition="in" filter="fade">
                                      <p:cBhvr>
                                        <p:cTn id="17" dur="500"/>
                                        <p:tgtEl>
                                          <p:spTgt spid="42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019"/>
                                        </p:tgtEl>
                                        <p:attrNameLst>
                                          <p:attrName>style.visibility</p:attrName>
                                        </p:attrNameLst>
                                      </p:cBhvr>
                                      <p:to>
                                        <p:strVal val="visible"/>
                                      </p:to>
                                    </p:set>
                                    <p:animEffect transition="in" filter="fade">
                                      <p:cBhvr>
                                        <p:cTn id="22" dur="500"/>
                                        <p:tgtEl>
                                          <p:spTgt spid="42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015"/>
                                        </p:tgtEl>
                                        <p:attrNameLst>
                                          <p:attrName>style.visibility</p:attrName>
                                        </p:attrNameLst>
                                      </p:cBhvr>
                                      <p:to>
                                        <p:strVal val="visible"/>
                                      </p:to>
                                    </p:set>
                                    <p:animEffect transition="in" filter="fade">
                                      <p:cBhvr>
                                        <p:cTn id="27" dur="500"/>
                                        <p:tgtEl>
                                          <p:spTgt spid="420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020"/>
                                        </p:tgtEl>
                                        <p:attrNameLst>
                                          <p:attrName>style.visibility</p:attrName>
                                        </p:attrNameLst>
                                      </p:cBhvr>
                                      <p:to>
                                        <p:strVal val="visible"/>
                                      </p:to>
                                    </p:set>
                                    <p:animEffect transition="in" filter="fade">
                                      <p:cBhvr>
                                        <p:cTn id="32" dur="500"/>
                                        <p:tgtEl>
                                          <p:spTgt spid="420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016"/>
                                        </p:tgtEl>
                                        <p:attrNameLst>
                                          <p:attrName>style.visibility</p:attrName>
                                        </p:attrNameLst>
                                      </p:cBhvr>
                                      <p:to>
                                        <p:strVal val="visible"/>
                                      </p:to>
                                    </p:set>
                                    <p:animEffect transition="in" filter="fade">
                                      <p:cBhvr>
                                        <p:cTn id="37" dur="500"/>
                                        <p:tgtEl>
                                          <p:spTgt spid="420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021"/>
                                        </p:tgtEl>
                                        <p:attrNameLst>
                                          <p:attrName>style.visibility</p:attrName>
                                        </p:attrNameLst>
                                      </p:cBhvr>
                                      <p:to>
                                        <p:strVal val="visible"/>
                                      </p:to>
                                    </p:set>
                                    <p:animEffect transition="in" filter="fade">
                                      <p:cBhvr>
                                        <p:cTn id="42" dur="500"/>
                                        <p:tgtEl>
                                          <p:spTgt spid="4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0" grpId="0" build="p" autoUpdateAnimBg="0"/>
      <p:bldP spid="42014" grpId="0" autoUpdateAnimBg="0"/>
      <p:bldP spid="42015" grpId="0" autoUpdateAnimBg="0"/>
      <p:bldP spid="42016" grpId="0" autoUpdateAnimBg="0"/>
      <p:bldP spid="42017" grpId="0" autoUpdateAnimBg="0"/>
      <p:bldP spid="42019" grpId="0" autoUpdateAnimBg="0"/>
      <p:bldP spid="42020" grpId="0" autoUpdateAnimBg="0"/>
      <p:bldP spid="4202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algn="ctr" defTabSz="914024" eaLnBrk="0" fontAlgn="base" hangingPunct="0">
              <a:spcBef>
                <a:spcPct val="0"/>
              </a:spcBef>
              <a:spcAft>
                <a:spcPct val="0"/>
              </a:spcAft>
              <a:defRPr/>
            </a:pPr>
            <a:endParaRPr lang="en-US" sz="2400">
              <a:solidFill>
                <a:srgbClr val="FFFFFF"/>
              </a:solidFill>
              <a:latin typeface="Times" charset="0"/>
              <a:ea typeface="ＭＳ Ｐゴシック"/>
            </a:endParaRPr>
          </a:p>
        </p:txBody>
      </p:sp>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4" name="Rectangle 2"/>
          <p:cNvSpPr>
            <a:spLocks noGrp="1" noChangeArrowheads="1"/>
          </p:cNvSpPr>
          <p:nvPr>
            <p:ph type="ctrTitle"/>
          </p:nvPr>
        </p:nvSpPr>
        <p:spPr>
          <a:xfrm>
            <a:off x="1905000" y="5257800"/>
            <a:ext cx="7010400" cy="1371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r>
              <a:rPr lang="zh-CN" altLang="en-US" sz="4000">
                <a:ea typeface="SimSun" panose="02010600030101010101" pitchFamily="2" charset="-122"/>
              </a:rPr>
              <a:t>在印度的烧寡妇作风害死了不少女人，直到被</a:t>
            </a:r>
            <a:r>
              <a:rPr lang="en-US" altLang="zh-CN" sz="4000">
                <a:ea typeface="SimSun" panose="02010600030101010101" pitchFamily="2" charset="-122"/>
              </a:rPr>
              <a:t>William Carey </a:t>
            </a:r>
            <a:r>
              <a:rPr lang="zh-CN" altLang="en-US" sz="4000">
                <a:ea typeface="SimSun" panose="02010600030101010101" pitchFamily="2" charset="-122"/>
              </a:rPr>
              <a:t>在</a:t>
            </a:r>
            <a:r>
              <a:rPr lang="en-US" altLang="zh-CN" sz="4000">
                <a:ea typeface="SimSun" panose="02010600030101010101" pitchFamily="2" charset="-122"/>
              </a:rPr>
              <a:t>1829</a:t>
            </a:r>
            <a:r>
              <a:rPr lang="zh-CN" altLang="en-US" sz="4000">
                <a:ea typeface="SimSun" panose="02010600030101010101" pitchFamily="2" charset="-122"/>
              </a:rPr>
              <a:t>被除掉。</a:t>
            </a:r>
            <a:endParaRPr lang="zh-CN" altLang="en-US" sz="6600">
              <a:ea typeface="SimSun" panose="02010600030101010101" pitchFamily="2" charset="-122"/>
            </a:endParaRPr>
          </a:p>
        </p:txBody>
      </p:sp>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0"/>
            <a:ext cx="2209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t="7950" b="12547"/>
          <a:stretch>
            <a:fillRect/>
          </a:stretch>
        </p:blipFill>
        <p:spPr bwMode="auto">
          <a:xfrm>
            <a:off x="0" y="4648200"/>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4421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6"/>
          <p:cNvPicPr>
            <a:picLocks noChangeAspect="1" noChangeArrowheads="1"/>
          </p:cNvPicPr>
          <p:nvPr/>
        </p:nvPicPr>
        <p:blipFill>
          <a:blip r:embed="rId4">
            <a:extLst>
              <a:ext uri="{28A0092B-C50C-407E-A947-70E740481C1C}">
                <a14:useLocalDpi xmlns:a14="http://schemas.microsoft.com/office/drawing/2010/main" val="0"/>
              </a:ext>
            </a:extLst>
          </a:blip>
          <a:srcRect t="1783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0"/>
            <a:ext cx="5029200" cy="685800"/>
          </a:xfrm>
          <a:solidFill>
            <a:schemeClr val="bg2"/>
          </a:solidFill>
        </p:spPr>
        <p:txBody>
          <a:bodyPr/>
          <a:lstStyle/>
          <a:p>
            <a:pPr eaLnBrk="1" hangingPunct="1"/>
            <a:r>
              <a:rPr lang="zh-CN" altLang="en-US" sz="3600">
                <a:effectLst/>
                <a:ea typeface="SimSun" panose="02010600030101010101" pitchFamily="2" charset="-122"/>
              </a:rPr>
              <a:t>古代近东方女性</a:t>
            </a:r>
            <a:endParaRPr lang="en-US" altLang="en-US" sz="3600">
              <a:effectLst/>
              <a:ea typeface="SimSun" panose="02010600030101010101" pitchFamily="2" charset="-122"/>
            </a:endParaRPr>
          </a:p>
        </p:txBody>
      </p:sp>
      <p:sp>
        <p:nvSpPr>
          <p:cNvPr id="43012" name="Rectangle 4"/>
          <p:cNvSpPr>
            <a:spLocks noGrp="1" noChangeArrowheads="1"/>
          </p:cNvSpPr>
          <p:nvPr>
            <p:ph type="body" sz="half" idx="1"/>
          </p:nvPr>
        </p:nvSpPr>
        <p:spPr>
          <a:xfrm>
            <a:off x="34925" y="1600200"/>
            <a:ext cx="4267200" cy="685800"/>
          </a:xfrm>
          <a:effectLst>
            <a:outerShdw blurRad="63500" dist="71842" dir="2700000" algn="ctr" rotWithShape="0">
              <a:schemeClr val="bg2">
                <a:alpha val="74998"/>
              </a:schemeClr>
            </a:outerShdw>
          </a:effectLst>
        </p:spPr>
        <p:txBody>
          <a:bodyPr/>
          <a:lstStyle/>
          <a:p>
            <a:pPr eaLnBrk="1" hangingPunct="1">
              <a:lnSpc>
                <a:spcPct val="80000"/>
              </a:lnSpc>
            </a:pPr>
            <a:r>
              <a:rPr lang="zh-CN" altLang="en-US" sz="4000" b="1">
                <a:ea typeface="SimSun" panose="02010600030101010101" pitchFamily="2" charset="-122"/>
              </a:rPr>
              <a:t>奸淫的愧疚</a:t>
            </a:r>
          </a:p>
        </p:txBody>
      </p:sp>
      <p:sp>
        <p:nvSpPr>
          <p:cNvPr id="43015" name="Rectangle 7"/>
          <p:cNvSpPr>
            <a:spLocks noChangeArrowheads="1"/>
          </p:cNvSpPr>
          <p:nvPr/>
        </p:nvSpPr>
        <p:spPr bwMode="black">
          <a:xfrm>
            <a:off x="34925" y="2287588"/>
            <a:ext cx="4343400"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伤害个人产业</a:t>
            </a:r>
          </a:p>
        </p:txBody>
      </p:sp>
      <p:sp>
        <p:nvSpPr>
          <p:cNvPr id="43016" name="Rectangle 8"/>
          <p:cNvSpPr>
            <a:spLocks noChangeArrowheads="1"/>
          </p:cNvSpPr>
          <p:nvPr/>
        </p:nvSpPr>
        <p:spPr bwMode="black">
          <a:xfrm>
            <a:off x="34925" y="2898776"/>
            <a:ext cx="4038600" cy="6445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得罪丈夫</a:t>
            </a:r>
          </a:p>
        </p:txBody>
      </p:sp>
      <p:sp>
        <p:nvSpPr>
          <p:cNvPr id="43017" name="Rectangle 9"/>
          <p:cNvSpPr>
            <a:spLocks noChangeArrowheads="1"/>
          </p:cNvSpPr>
          <p:nvPr/>
        </p:nvSpPr>
        <p:spPr bwMode="black">
          <a:xfrm>
            <a:off x="34925" y="3544888"/>
            <a:ext cx="42672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各类惩罚</a:t>
            </a:r>
          </a:p>
        </p:txBody>
      </p:sp>
      <p:sp>
        <p:nvSpPr>
          <p:cNvPr id="43018" name="Rectangle 10"/>
          <p:cNvSpPr>
            <a:spLocks noChangeArrowheads="1"/>
          </p:cNvSpPr>
          <p:nvPr/>
        </p:nvSpPr>
        <p:spPr bwMode="black">
          <a:xfrm>
            <a:off x="34926" y="4232283"/>
            <a:ext cx="4608513" cy="7207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乱伦的人被放弃</a:t>
            </a:r>
          </a:p>
        </p:txBody>
      </p:sp>
      <p:sp>
        <p:nvSpPr>
          <p:cNvPr id="43019" name="Rectangle 11"/>
          <p:cNvSpPr>
            <a:spLocks noChangeArrowheads="1"/>
          </p:cNvSpPr>
          <p:nvPr/>
        </p:nvSpPr>
        <p:spPr bwMode="black">
          <a:xfrm>
            <a:off x="4716463" y="1600200"/>
            <a:ext cx="44958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不犯奸淫</a:t>
            </a:r>
          </a:p>
        </p:txBody>
      </p:sp>
      <p:sp>
        <p:nvSpPr>
          <p:cNvPr id="43020" name="Rectangle 12"/>
          <p:cNvSpPr>
            <a:spLocks noChangeArrowheads="1"/>
          </p:cNvSpPr>
          <p:nvPr/>
        </p:nvSpPr>
        <p:spPr bwMode="black">
          <a:xfrm>
            <a:off x="4716463" y="2287588"/>
            <a:ext cx="4343400"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伤害个人</a:t>
            </a:r>
          </a:p>
        </p:txBody>
      </p:sp>
      <p:sp>
        <p:nvSpPr>
          <p:cNvPr id="43021" name="Rectangle 13"/>
          <p:cNvSpPr>
            <a:spLocks noChangeArrowheads="1"/>
          </p:cNvSpPr>
          <p:nvPr/>
        </p:nvSpPr>
        <p:spPr bwMode="black">
          <a:xfrm>
            <a:off x="4716463" y="2898776"/>
            <a:ext cx="4495800" cy="6445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也得罪神</a:t>
            </a:r>
          </a:p>
        </p:txBody>
      </p:sp>
      <p:sp>
        <p:nvSpPr>
          <p:cNvPr id="43022" name="Rectangle 14"/>
          <p:cNvSpPr>
            <a:spLocks noChangeArrowheads="1"/>
          </p:cNvSpPr>
          <p:nvPr/>
        </p:nvSpPr>
        <p:spPr bwMode="black">
          <a:xfrm>
            <a:off x="4716463" y="3544888"/>
            <a:ext cx="4038600" cy="685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死罪</a:t>
            </a:r>
          </a:p>
        </p:txBody>
      </p:sp>
      <p:sp>
        <p:nvSpPr>
          <p:cNvPr id="43023" name="Rectangle 15"/>
          <p:cNvSpPr>
            <a:spLocks noChangeArrowheads="1"/>
          </p:cNvSpPr>
          <p:nvPr/>
        </p:nvSpPr>
        <p:spPr bwMode="black">
          <a:xfrm>
            <a:off x="4716463" y="4232283"/>
            <a:ext cx="4038600" cy="7207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024" fontAlgn="base">
              <a:spcBef>
                <a:spcPct val="20000"/>
              </a:spcBef>
              <a:spcAft>
                <a:spcPct val="0"/>
              </a:spcAft>
              <a:buClr>
                <a:srgbClr val="99FF99"/>
              </a:buClr>
              <a:buSzPct val="80000"/>
              <a:buFont typeface="Wingdings" panose="05000000000000000000" pitchFamily="2" charset="2"/>
              <a:buChar char="Ø"/>
            </a:pPr>
            <a:r>
              <a:rPr lang="zh-CN" altLang="en-US" sz="4000" b="1">
                <a:solidFill>
                  <a:srgbClr val="FFFFFF"/>
                </a:solidFill>
                <a:effectLst>
                  <a:outerShdw blurRad="38100" dist="38100" dir="2700000" algn="tl">
                    <a:srgbClr val="000000"/>
                  </a:outerShdw>
                </a:effectLst>
                <a:latin typeface="Arial" panose="020B0604020202020204" pitchFamily="34" charset="0"/>
                <a:ea typeface="SimSun" panose="02010600030101010101" pitchFamily="2" charset="-122"/>
              </a:rPr>
              <a:t>乱伦必定死</a:t>
            </a:r>
          </a:p>
        </p:txBody>
      </p:sp>
      <p:sp>
        <p:nvSpPr>
          <p:cNvPr id="43025" name="Text Box 1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algn="ctr" defTabSz="914024" eaLnBrk="0" fontAlgn="base" hangingPunct="0">
              <a:spcBef>
                <a:spcPct val="0"/>
              </a:spcBef>
              <a:spcAft>
                <a:spcPct val="0"/>
              </a:spcAft>
              <a:defRPr/>
            </a:pPr>
            <a:r>
              <a:rPr lang="en-US" sz="2400" b="1">
                <a:solidFill>
                  <a:srgbClr val="000203"/>
                </a:solidFill>
                <a:latin typeface="Times" charset="0"/>
                <a:ea typeface="ＭＳ Ｐゴシック"/>
              </a:rPr>
              <a:t>155</a:t>
            </a:r>
          </a:p>
        </p:txBody>
      </p:sp>
      <p:sp>
        <p:nvSpPr>
          <p:cNvPr id="87054" name="WordArt 5"/>
          <p:cNvSpPr>
            <a:spLocks noChangeArrowheads="1" noChangeShapeType="1" noTextEdit="1"/>
          </p:cNvSpPr>
          <p:nvPr/>
        </p:nvSpPr>
        <p:spPr bwMode="auto">
          <a:xfrm>
            <a:off x="1447800" y="838200"/>
            <a:ext cx="1473200" cy="6858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rPr>
              <a:t>异教</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endParaRPr>
          </a:p>
        </p:txBody>
      </p:sp>
      <p:sp>
        <p:nvSpPr>
          <p:cNvPr id="87055" name="WordArt 6"/>
          <p:cNvSpPr>
            <a:spLocks noChangeArrowheads="1" noChangeShapeType="1" noTextEdit="1"/>
          </p:cNvSpPr>
          <p:nvPr/>
        </p:nvSpPr>
        <p:spPr bwMode="auto">
          <a:xfrm>
            <a:off x="5181600" y="876301"/>
            <a:ext cx="2082800" cy="647700"/>
          </a:xfrm>
          <a:prstGeom prst="rect">
            <a:avLst/>
          </a:prstGeom>
        </p:spPr>
        <p:txBody>
          <a:bodyPr wrap="none" lIns="91402" tIns="45702" rIns="91402" bIns="45702" fromWordArt="1">
            <a:prstTxWarp prst="textPlain">
              <a:avLst>
                <a:gd name="adj" fmla="val 50000"/>
              </a:avLst>
            </a:prstTxWarp>
          </a:bodyPr>
          <a:lstStyle/>
          <a:p>
            <a:pPr algn="ctr" defTabSz="914024" eaLnBrk="0" fontAlgn="base" hangingPunct="0">
              <a:spcBef>
                <a:spcPct val="0"/>
              </a:spcBef>
              <a:spcAft>
                <a:spcPct val="0"/>
              </a:spcAft>
            </a:pPr>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rPr>
              <a:t>以色列</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endParaRPr>
          </a:p>
        </p:txBody>
      </p:sp>
    </p:spTree>
    <p:extLst>
      <p:ext uri="{BB962C8B-B14F-4D97-AF65-F5344CB8AC3E}">
        <p14:creationId xmlns:p14="http://schemas.microsoft.com/office/powerpoint/2010/main" val="1704405405"/>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9"/>
                                        </p:tgtEl>
                                        <p:attrNameLst>
                                          <p:attrName>style.visibility</p:attrName>
                                        </p:attrNameLst>
                                      </p:cBhvr>
                                      <p:to>
                                        <p:strVal val="visible"/>
                                      </p:to>
                                    </p:set>
                                    <p:animEffect transition="in" filter="fade">
                                      <p:cBhvr>
                                        <p:cTn id="12" dur="500"/>
                                        <p:tgtEl>
                                          <p:spTgt spid="43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Effect transition="in" filter="fade">
                                      <p:cBhvr>
                                        <p:cTn id="17" dur="500"/>
                                        <p:tgtEl>
                                          <p:spTgt spid="43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20"/>
                                        </p:tgtEl>
                                        <p:attrNameLst>
                                          <p:attrName>style.visibility</p:attrName>
                                        </p:attrNameLst>
                                      </p:cBhvr>
                                      <p:to>
                                        <p:strVal val="visible"/>
                                      </p:to>
                                    </p:set>
                                    <p:animEffect transition="in" filter="fade">
                                      <p:cBhvr>
                                        <p:cTn id="22" dur="500"/>
                                        <p:tgtEl>
                                          <p:spTgt spid="430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6"/>
                                        </p:tgtEl>
                                        <p:attrNameLst>
                                          <p:attrName>style.visibility</p:attrName>
                                        </p:attrNameLst>
                                      </p:cBhvr>
                                      <p:to>
                                        <p:strVal val="visible"/>
                                      </p:to>
                                    </p:set>
                                    <p:animEffect transition="in" filter="fade">
                                      <p:cBhvr>
                                        <p:cTn id="27" dur="500"/>
                                        <p:tgtEl>
                                          <p:spTgt spid="430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21"/>
                                        </p:tgtEl>
                                        <p:attrNameLst>
                                          <p:attrName>style.visibility</p:attrName>
                                        </p:attrNameLst>
                                      </p:cBhvr>
                                      <p:to>
                                        <p:strVal val="visible"/>
                                      </p:to>
                                    </p:set>
                                    <p:animEffect transition="in" filter="fade">
                                      <p:cBhvr>
                                        <p:cTn id="32" dur="500"/>
                                        <p:tgtEl>
                                          <p:spTgt spid="430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7"/>
                                        </p:tgtEl>
                                        <p:attrNameLst>
                                          <p:attrName>style.visibility</p:attrName>
                                        </p:attrNameLst>
                                      </p:cBhvr>
                                      <p:to>
                                        <p:strVal val="visible"/>
                                      </p:to>
                                    </p:set>
                                    <p:animEffect transition="in" filter="fade">
                                      <p:cBhvr>
                                        <p:cTn id="37" dur="500"/>
                                        <p:tgtEl>
                                          <p:spTgt spid="430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22"/>
                                        </p:tgtEl>
                                        <p:attrNameLst>
                                          <p:attrName>style.visibility</p:attrName>
                                        </p:attrNameLst>
                                      </p:cBhvr>
                                      <p:to>
                                        <p:strVal val="visible"/>
                                      </p:to>
                                    </p:set>
                                    <p:animEffect transition="in" filter="fade">
                                      <p:cBhvr>
                                        <p:cTn id="42" dur="500"/>
                                        <p:tgtEl>
                                          <p:spTgt spid="430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8"/>
                                        </p:tgtEl>
                                        <p:attrNameLst>
                                          <p:attrName>style.visibility</p:attrName>
                                        </p:attrNameLst>
                                      </p:cBhvr>
                                      <p:to>
                                        <p:strVal val="visible"/>
                                      </p:to>
                                    </p:set>
                                    <p:animEffect transition="in" filter="fade">
                                      <p:cBhvr>
                                        <p:cTn id="47" dur="500"/>
                                        <p:tgtEl>
                                          <p:spTgt spid="430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23"/>
                                        </p:tgtEl>
                                        <p:attrNameLst>
                                          <p:attrName>style.visibility</p:attrName>
                                        </p:attrNameLst>
                                      </p:cBhvr>
                                      <p:to>
                                        <p:strVal val="visible"/>
                                      </p:to>
                                    </p:set>
                                    <p:animEffect transition="in" filter="fade">
                                      <p:cBhvr>
                                        <p:cTn id="52" dur="500"/>
                                        <p:tgtEl>
                                          <p:spTgt spid="43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P spid="43015" grpId="0" autoUpdateAnimBg="0"/>
      <p:bldP spid="43016" grpId="0" autoUpdateAnimBg="0"/>
      <p:bldP spid="43017" grpId="0" autoUpdateAnimBg="0"/>
      <p:bldP spid="43018" grpId="0" autoUpdateAnimBg="0"/>
      <p:bldP spid="43019" grpId="0" autoUpdateAnimBg="0"/>
      <p:bldP spid="43020" grpId="0" autoUpdateAnimBg="0"/>
      <p:bldP spid="43021" grpId="0" autoUpdateAnimBg="0"/>
      <p:bldP spid="43022" grpId="0" autoUpdateAnimBg="0"/>
      <p:bldP spid="4302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06"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zh-CN" altLang="en-US" b="1" dirty="0" smtClean="0">
                <a:solidFill>
                  <a:srgbClr val="FFFFFF"/>
                </a:solidFill>
                <a:effectLst>
                  <a:glow rad="139700">
                    <a:schemeClr val="tx1">
                      <a:alpha val="90000"/>
                    </a:schemeClr>
                  </a:glow>
                </a:effectLst>
                <a:ea typeface="ＭＳ Ｐゴシック" pitchFamily="-108" charset="-128"/>
              </a:rPr>
              <a:t>马利亚</a:t>
            </a:r>
            <a:r>
              <a:rPr lang="en-US" b="1" dirty="0" smtClean="0">
                <a:solidFill>
                  <a:srgbClr val="FFFFFF"/>
                </a:solidFill>
                <a:effectLst>
                  <a:glow rad="139700">
                    <a:schemeClr val="tx1">
                      <a:alpha val="90000"/>
                    </a:schemeClr>
                  </a:glow>
                </a:effectLst>
                <a:ea typeface="ＭＳ Ｐゴシック" pitchFamily="-108" charset="-128"/>
              </a:rPr>
              <a:t> </a:t>
            </a:r>
            <a:r>
              <a:rPr lang="zh-CN" altLang="en-US" b="1" dirty="0" smtClean="0">
                <a:solidFill>
                  <a:srgbClr val="FFFFFF"/>
                </a:solidFill>
                <a:effectLst>
                  <a:glow rad="139700">
                    <a:schemeClr val="tx1">
                      <a:alpha val="90000"/>
                    </a:schemeClr>
                  </a:glow>
                </a:effectLst>
                <a:ea typeface="ＭＳ Ｐゴシック" pitchFamily="-108" charset="-128"/>
              </a:rPr>
              <a:t>和</a:t>
            </a:r>
            <a:r>
              <a:rPr lang="en-US" b="1" dirty="0" smtClean="0">
                <a:solidFill>
                  <a:srgbClr val="FFFFFF"/>
                </a:solidFill>
                <a:effectLst>
                  <a:glow rad="139700">
                    <a:schemeClr val="tx1">
                      <a:alpha val="90000"/>
                    </a:schemeClr>
                  </a:glow>
                </a:effectLst>
                <a:ea typeface="ＭＳ Ｐゴシック" pitchFamily="-108" charset="-128"/>
              </a:rPr>
              <a:t> </a:t>
            </a:r>
            <a:r>
              <a:rPr lang="zh-CN" altLang="en-US" b="1" dirty="0" smtClean="0">
                <a:solidFill>
                  <a:srgbClr val="FFFFFF"/>
                </a:solidFill>
                <a:effectLst>
                  <a:glow rad="139700">
                    <a:schemeClr val="tx1">
                      <a:alpha val="90000"/>
                    </a:schemeClr>
                  </a:glow>
                </a:effectLst>
                <a:ea typeface="ＭＳ Ｐゴシック" pitchFamily="-108" charset="-128"/>
              </a:rPr>
              <a:t>马大</a:t>
            </a:r>
            <a:r>
              <a:rPr lang="en-US" b="1" dirty="0" smtClean="0">
                <a:solidFill>
                  <a:srgbClr val="FFFFFF"/>
                </a:solidFill>
                <a:effectLst>
                  <a:glow rad="139700">
                    <a:schemeClr val="tx1">
                      <a:alpha val="90000"/>
                    </a:schemeClr>
                  </a:glow>
                </a:effectLst>
                <a:ea typeface="ＭＳ Ｐゴシック" pitchFamily="-108" charset="-128"/>
              </a:rPr>
              <a:t> (</a:t>
            </a:r>
            <a:r>
              <a:rPr lang="zh-CN" altLang="en-US" b="1" dirty="0" smtClean="0">
                <a:solidFill>
                  <a:srgbClr val="FFFFFF"/>
                </a:solidFill>
                <a:effectLst>
                  <a:glow rad="139700">
                    <a:schemeClr val="tx1">
                      <a:alpha val="90000"/>
                    </a:schemeClr>
                  </a:glow>
                </a:effectLst>
                <a:ea typeface="ＭＳ Ｐゴシック" pitchFamily="-108" charset="-128"/>
              </a:rPr>
              <a:t>约翰</a:t>
            </a:r>
            <a:r>
              <a:rPr lang="en-US" b="1" dirty="0" smtClean="0">
                <a:solidFill>
                  <a:srgbClr val="FFFFFF"/>
                </a:solidFill>
                <a:effectLst>
                  <a:glow rad="139700">
                    <a:schemeClr val="tx1">
                      <a:alpha val="90000"/>
                    </a:schemeClr>
                  </a:glow>
                </a:effectLst>
                <a:ea typeface="ＭＳ Ｐゴシック" pitchFamily="-108" charset="-128"/>
              </a:rPr>
              <a:t> 11)</a:t>
            </a:r>
            <a:endParaRPr lang="en-US" b="1" dirty="0">
              <a:solidFill>
                <a:srgbClr val="FFFFFF"/>
              </a:solidFill>
              <a:effectLst>
                <a:glow rad="139700">
                  <a:schemeClr val="tx1">
                    <a:alpha val="90000"/>
                  </a:schemeClr>
                </a:glow>
              </a:effectLst>
              <a:ea typeface="ＭＳ Ｐゴシック" pitchFamily="-108" charset="-128"/>
            </a:endParaRPr>
          </a:p>
        </p:txBody>
      </p:sp>
    </p:spTree>
    <p:extLst>
      <p:ext uri="{BB962C8B-B14F-4D97-AF65-F5344CB8AC3E}">
        <p14:creationId xmlns:p14="http://schemas.microsoft.com/office/powerpoint/2010/main" val="3367705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7814"/>
            <a:ext cx="4038600" cy="2922587"/>
          </a:xfrm>
        </p:spPr>
        <p:txBody>
          <a:bodyPr/>
          <a:lstStyle/>
          <a:p>
            <a:pPr eaLnBrk="1" hangingPunct="1"/>
            <a:r>
              <a:rPr lang="zh-CN" altLang="en-US" sz="8000">
                <a:ea typeface="SimSun" panose="02010600030101010101" pitchFamily="2" charset="-122"/>
              </a:rPr>
              <a:t>不分清性别</a:t>
            </a:r>
          </a:p>
        </p:txBody>
      </p:sp>
      <p:sp>
        <p:nvSpPr>
          <p:cNvPr id="35847" name="Rectangle 7"/>
          <p:cNvSpPr>
            <a:spLocks noGrp="1" noChangeArrowheads="1"/>
          </p:cNvSpPr>
          <p:nvPr>
            <p:ph type="body" sz="half" idx="1"/>
          </p:nvPr>
        </p:nvSpPr>
        <p:spPr>
          <a:xfrm>
            <a:off x="179388" y="5157789"/>
            <a:ext cx="4038600" cy="609600"/>
          </a:xfrm>
        </p:spPr>
        <p:txBody>
          <a:bodyPr/>
          <a:lstStyle/>
          <a:p>
            <a:pPr algn="ctr" eaLnBrk="1" hangingPunct="1">
              <a:lnSpc>
                <a:spcPct val="90000"/>
              </a:lnSpc>
            </a:pPr>
            <a:r>
              <a:rPr lang="zh-CN" altLang="en-US" sz="4400">
                <a:ea typeface="SimSun" panose="02010600030101010101" pitchFamily="2" charset="-122"/>
              </a:rPr>
              <a:t>是男还是女？</a:t>
            </a:r>
          </a:p>
        </p:txBody>
      </p:sp>
      <p:pic>
        <p:nvPicPr>
          <p:cNvPr id="35848"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4721" y="0"/>
            <a:ext cx="4459287" cy="6858000"/>
          </a:xfrm>
        </p:spPr>
      </p:pic>
    </p:spTree>
    <p:extLst>
      <p:ext uri="{BB962C8B-B14F-4D97-AF65-F5344CB8AC3E}">
        <p14:creationId xmlns:p14="http://schemas.microsoft.com/office/powerpoint/2010/main" val="336093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defTabSz="457011">
              <a:defRPr/>
            </a:pPr>
            <a:endParaRPr lang="en-US">
              <a:solidFill>
                <a:srgbClr val="FFFFFF"/>
              </a:solidFill>
              <a:latin typeface="Times" charset="0"/>
              <a:ea typeface="ＭＳ Ｐゴシック" charset="0"/>
            </a:endParaRPr>
          </a:p>
        </p:txBody>
      </p:sp>
      <p:sp>
        <p:nvSpPr>
          <p:cNvPr id="47114" name="Rectangle 10"/>
          <p:cNvSpPr>
            <a:spLocks noGrp="1" noChangeArrowheads="1"/>
          </p:cNvSpPr>
          <p:nvPr>
            <p:ph type="title"/>
          </p:nvPr>
        </p:nvSpPr>
        <p:spPr>
          <a:xfrm>
            <a:off x="0" y="0"/>
            <a:ext cx="5029200" cy="685800"/>
          </a:xfrm>
          <a:solidFill>
            <a:schemeClr val="bg2"/>
          </a:solidFill>
        </p:spPr>
        <p:txBody>
          <a:bodyPr/>
          <a:lstStyle/>
          <a:p>
            <a:pPr eaLnBrk="1" hangingPunct="1"/>
            <a:r>
              <a:rPr lang="zh-CN" altLang="en-US" sz="4000">
                <a:effectLst/>
                <a:ea typeface="SimSun" panose="02010600030101010101" pitchFamily="2" charset="-122"/>
              </a:rPr>
              <a:t>古代近东方女性</a:t>
            </a:r>
            <a:endParaRPr lang="en-US" altLang="en-US" sz="4000">
              <a:effectLst/>
              <a:ea typeface="SimSun" panose="02010600030101010101" pitchFamily="2" charset="-122"/>
            </a:endParaRPr>
          </a:p>
        </p:txBody>
      </p:sp>
      <p:sp>
        <p:nvSpPr>
          <p:cNvPr id="47115" name="Rectangle 11"/>
          <p:cNvSpPr>
            <a:spLocks noChangeArrowheads="1"/>
          </p:cNvSpPr>
          <p:nvPr/>
        </p:nvSpPr>
        <p:spPr bwMode="black">
          <a:xfrm>
            <a:off x="-36513" y="1600200"/>
            <a:ext cx="4267201"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没有钱财的权利</a:t>
            </a:r>
          </a:p>
        </p:txBody>
      </p:sp>
      <p:pic>
        <p:nvPicPr>
          <p:cNvPr id="47127" name="Picture 2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979613" y="1628775"/>
            <a:ext cx="4084637" cy="3879850"/>
          </a:xfrm>
        </p:spPr>
      </p:pic>
      <p:sp>
        <p:nvSpPr>
          <p:cNvPr id="47119" name="Rectangle 15"/>
          <p:cNvSpPr>
            <a:spLocks noChangeArrowheads="1"/>
          </p:cNvSpPr>
          <p:nvPr/>
        </p:nvSpPr>
        <p:spPr bwMode="black">
          <a:xfrm>
            <a:off x="-36513" y="3373438"/>
            <a:ext cx="4038601"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强奸的受害者</a:t>
            </a:r>
          </a:p>
        </p:txBody>
      </p:sp>
      <p:sp>
        <p:nvSpPr>
          <p:cNvPr id="47120" name="Rectangle 16"/>
          <p:cNvSpPr>
            <a:spLocks noChangeArrowheads="1"/>
          </p:cNvSpPr>
          <p:nvPr/>
        </p:nvSpPr>
        <p:spPr bwMode="black">
          <a:xfrm>
            <a:off x="-36513" y="4257675"/>
            <a:ext cx="4038601"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有时是继承人</a:t>
            </a:r>
          </a:p>
        </p:txBody>
      </p:sp>
      <p:sp>
        <p:nvSpPr>
          <p:cNvPr id="47121" name="Rectangle 17"/>
          <p:cNvSpPr>
            <a:spLocks noChangeArrowheads="1"/>
          </p:cNvSpPr>
          <p:nvPr/>
        </p:nvSpPr>
        <p:spPr bwMode="black">
          <a:xfrm>
            <a:off x="-36505" y="5181600"/>
            <a:ext cx="4343401" cy="62865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室外的工作有分类</a:t>
            </a:r>
          </a:p>
        </p:txBody>
      </p:sp>
      <p:sp>
        <p:nvSpPr>
          <p:cNvPr id="47122" name="Rectangle 18"/>
          <p:cNvSpPr>
            <a:spLocks noChangeArrowheads="1"/>
          </p:cNvSpPr>
          <p:nvPr/>
        </p:nvSpPr>
        <p:spPr bwMode="black">
          <a:xfrm>
            <a:off x="5651500" y="1600200"/>
            <a:ext cx="3348038"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有一些权利</a:t>
            </a:r>
          </a:p>
        </p:txBody>
      </p:sp>
      <p:sp>
        <p:nvSpPr>
          <p:cNvPr id="47123" name="Rectangle 19"/>
          <p:cNvSpPr>
            <a:spLocks noChangeArrowheads="1"/>
          </p:cNvSpPr>
          <p:nvPr/>
        </p:nvSpPr>
        <p:spPr bwMode="black">
          <a:xfrm>
            <a:off x="5651500" y="2525713"/>
            <a:ext cx="3790950" cy="6096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离婚保护</a:t>
            </a:r>
          </a:p>
        </p:txBody>
      </p:sp>
      <p:sp>
        <p:nvSpPr>
          <p:cNvPr id="47124" name="Rectangle 20"/>
          <p:cNvSpPr>
            <a:spLocks noChangeArrowheads="1"/>
          </p:cNvSpPr>
          <p:nvPr/>
        </p:nvSpPr>
        <p:spPr bwMode="black">
          <a:xfrm>
            <a:off x="5651501" y="3373438"/>
            <a:ext cx="3916363"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不受强奸</a:t>
            </a:r>
          </a:p>
        </p:txBody>
      </p:sp>
      <p:sp>
        <p:nvSpPr>
          <p:cNvPr id="47125" name="Rectangle 21"/>
          <p:cNvSpPr>
            <a:spLocks noChangeArrowheads="1"/>
          </p:cNvSpPr>
          <p:nvPr/>
        </p:nvSpPr>
        <p:spPr bwMode="black">
          <a:xfrm>
            <a:off x="5651500" y="4257675"/>
            <a:ext cx="3600450"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是继承人</a:t>
            </a:r>
          </a:p>
        </p:txBody>
      </p:sp>
      <p:sp>
        <p:nvSpPr>
          <p:cNvPr id="47126" name="Rectangle 22"/>
          <p:cNvSpPr>
            <a:spLocks noChangeArrowheads="1"/>
          </p:cNvSpPr>
          <p:nvPr/>
        </p:nvSpPr>
        <p:spPr bwMode="black">
          <a:xfrm>
            <a:off x="5651500" y="5181608"/>
            <a:ext cx="3600450" cy="7207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室外的工作有分类</a:t>
            </a:r>
          </a:p>
        </p:txBody>
      </p:sp>
      <p:sp>
        <p:nvSpPr>
          <p:cNvPr id="47128" name="Text Box 24"/>
          <p:cNvSpPr txBox="1">
            <a:spLocks noChangeArrowheads="1"/>
          </p:cNvSpPr>
          <p:nvPr/>
        </p:nvSpPr>
        <p:spPr bwMode="auto">
          <a:xfrm>
            <a:off x="8426451" y="117970"/>
            <a:ext cx="536322" cy="37365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defTabSz="457011">
              <a:defRPr/>
            </a:pPr>
            <a:r>
              <a:rPr lang="en-US" b="1">
                <a:solidFill>
                  <a:srgbClr val="000203"/>
                </a:solidFill>
                <a:latin typeface="Times" charset="0"/>
                <a:ea typeface="ＭＳ Ｐゴシック" charset="0"/>
              </a:rPr>
              <a:t>156</a:t>
            </a:r>
          </a:p>
        </p:txBody>
      </p:sp>
      <p:sp>
        <p:nvSpPr>
          <p:cNvPr id="47118" name="Rectangle 14"/>
          <p:cNvSpPr>
            <a:spLocks noChangeArrowheads="1"/>
          </p:cNvSpPr>
          <p:nvPr/>
        </p:nvSpPr>
        <p:spPr bwMode="black">
          <a:xfrm>
            <a:off x="-36513" y="2525713"/>
            <a:ext cx="4038601" cy="6096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2800" b="1">
                <a:solidFill>
                  <a:srgbClr val="993717"/>
                </a:solidFill>
                <a:effectLst>
                  <a:outerShdw blurRad="38100" dist="38100" dir="2700000" algn="tl">
                    <a:srgbClr val="000000"/>
                  </a:outerShdw>
                </a:effectLst>
                <a:latin typeface="Arial" panose="020B0604020202020204" pitchFamily="34" charset="0"/>
              </a:rPr>
              <a:t>离婚虐待</a:t>
            </a:r>
          </a:p>
        </p:txBody>
      </p:sp>
      <p:sp>
        <p:nvSpPr>
          <p:cNvPr id="91151" name="WordArt 5"/>
          <p:cNvSpPr>
            <a:spLocks noChangeArrowheads="1" noChangeShapeType="1" noTextEdit="1"/>
          </p:cNvSpPr>
          <p:nvPr/>
        </p:nvSpPr>
        <p:spPr bwMode="auto">
          <a:xfrm>
            <a:off x="1447800" y="838200"/>
            <a:ext cx="1473200" cy="685800"/>
          </a:xfrm>
          <a:prstGeom prst="rect">
            <a:avLst/>
          </a:prstGeom>
        </p:spPr>
        <p:txBody>
          <a:bodyPr wrap="none" lIns="91402" tIns="45702" rIns="91402" bIns="45702" fromWordArt="1">
            <a:prstTxWarp prst="textPlain">
              <a:avLst>
                <a:gd name="adj" fmla="val 50000"/>
              </a:avLst>
            </a:prstTxWarp>
          </a:bodyPr>
          <a:lstStyle/>
          <a:p>
            <a:pPr defTabSz="457011"/>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rPr>
              <a:t>异教</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endParaRPr>
          </a:p>
        </p:txBody>
      </p:sp>
      <p:sp>
        <p:nvSpPr>
          <p:cNvPr id="91152" name="WordArt 6"/>
          <p:cNvSpPr>
            <a:spLocks noChangeArrowheads="1" noChangeShapeType="1" noTextEdit="1"/>
          </p:cNvSpPr>
          <p:nvPr/>
        </p:nvSpPr>
        <p:spPr bwMode="auto">
          <a:xfrm>
            <a:off x="5181600" y="876301"/>
            <a:ext cx="2082800" cy="647700"/>
          </a:xfrm>
          <a:prstGeom prst="rect">
            <a:avLst/>
          </a:prstGeom>
        </p:spPr>
        <p:txBody>
          <a:bodyPr wrap="none" lIns="91402" tIns="45702" rIns="91402" bIns="45702" fromWordArt="1">
            <a:prstTxWarp prst="textPlain">
              <a:avLst>
                <a:gd name="adj" fmla="val 50000"/>
              </a:avLst>
            </a:prstTxWarp>
          </a:bodyPr>
          <a:lstStyle/>
          <a:p>
            <a:pPr defTabSz="457011"/>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rPr>
              <a:t>以色列</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endParaRPr>
          </a:p>
        </p:txBody>
      </p:sp>
    </p:spTree>
    <p:extLst>
      <p:ext uri="{BB962C8B-B14F-4D97-AF65-F5344CB8AC3E}">
        <p14:creationId xmlns:p14="http://schemas.microsoft.com/office/powerpoint/2010/main" val="1568258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5">
                                            <p:txEl>
                                              <p:pRg st="0" end="0"/>
                                            </p:txEl>
                                          </p:spTgt>
                                        </p:tgtEl>
                                        <p:attrNameLst>
                                          <p:attrName>style.visibility</p:attrName>
                                        </p:attrNameLst>
                                      </p:cBhvr>
                                      <p:to>
                                        <p:strVal val="visible"/>
                                      </p:to>
                                    </p:set>
                                    <p:animEffect transition="in" filter="fade">
                                      <p:cBhvr>
                                        <p:cTn id="7" dur="500"/>
                                        <p:tgtEl>
                                          <p:spTgt spid="47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22"/>
                                        </p:tgtEl>
                                        <p:attrNameLst>
                                          <p:attrName>style.visibility</p:attrName>
                                        </p:attrNameLst>
                                      </p:cBhvr>
                                      <p:to>
                                        <p:strVal val="visible"/>
                                      </p:to>
                                    </p:set>
                                    <p:animEffect transition="in" filter="fade">
                                      <p:cBhvr>
                                        <p:cTn id="12" dur="500"/>
                                        <p:tgtEl>
                                          <p:spTgt spid="47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18"/>
                                        </p:tgtEl>
                                        <p:attrNameLst>
                                          <p:attrName>style.visibility</p:attrName>
                                        </p:attrNameLst>
                                      </p:cBhvr>
                                      <p:to>
                                        <p:strVal val="visible"/>
                                      </p:to>
                                    </p:set>
                                    <p:animEffect transition="in" filter="fade">
                                      <p:cBhvr>
                                        <p:cTn id="17" dur="500"/>
                                        <p:tgtEl>
                                          <p:spTgt spid="471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23"/>
                                        </p:tgtEl>
                                        <p:attrNameLst>
                                          <p:attrName>style.visibility</p:attrName>
                                        </p:attrNameLst>
                                      </p:cBhvr>
                                      <p:to>
                                        <p:strVal val="visible"/>
                                      </p:to>
                                    </p:set>
                                    <p:animEffect transition="in" filter="fade">
                                      <p:cBhvr>
                                        <p:cTn id="22" dur="500"/>
                                        <p:tgtEl>
                                          <p:spTgt spid="471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19"/>
                                        </p:tgtEl>
                                        <p:attrNameLst>
                                          <p:attrName>style.visibility</p:attrName>
                                        </p:attrNameLst>
                                      </p:cBhvr>
                                      <p:to>
                                        <p:strVal val="visible"/>
                                      </p:to>
                                    </p:set>
                                    <p:animEffect transition="in" filter="fade">
                                      <p:cBhvr>
                                        <p:cTn id="27" dur="500"/>
                                        <p:tgtEl>
                                          <p:spTgt spid="471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24"/>
                                        </p:tgtEl>
                                        <p:attrNameLst>
                                          <p:attrName>style.visibility</p:attrName>
                                        </p:attrNameLst>
                                      </p:cBhvr>
                                      <p:to>
                                        <p:strVal val="visible"/>
                                      </p:to>
                                    </p:set>
                                    <p:animEffect transition="in" filter="fade">
                                      <p:cBhvr>
                                        <p:cTn id="32" dur="500"/>
                                        <p:tgtEl>
                                          <p:spTgt spid="471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20"/>
                                        </p:tgtEl>
                                        <p:attrNameLst>
                                          <p:attrName>style.visibility</p:attrName>
                                        </p:attrNameLst>
                                      </p:cBhvr>
                                      <p:to>
                                        <p:strVal val="visible"/>
                                      </p:to>
                                    </p:set>
                                    <p:animEffect transition="in" filter="fade">
                                      <p:cBhvr>
                                        <p:cTn id="37" dur="500"/>
                                        <p:tgtEl>
                                          <p:spTgt spid="471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25"/>
                                        </p:tgtEl>
                                        <p:attrNameLst>
                                          <p:attrName>style.visibility</p:attrName>
                                        </p:attrNameLst>
                                      </p:cBhvr>
                                      <p:to>
                                        <p:strVal val="visible"/>
                                      </p:to>
                                    </p:set>
                                    <p:animEffect transition="in" filter="fade">
                                      <p:cBhvr>
                                        <p:cTn id="42" dur="500"/>
                                        <p:tgtEl>
                                          <p:spTgt spid="471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121"/>
                                        </p:tgtEl>
                                        <p:attrNameLst>
                                          <p:attrName>style.visibility</p:attrName>
                                        </p:attrNameLst>
                                      </p:cBhvr>
                                      <p:to>
                                        <p:strVal val="visible"/>
                                      </p:to>
                                    </p:set>
                                    <p:animEffect transition="in" filter="fade">
                                      <p:cBhvr>
                                        <p:cTn id="47" dur="500"/>
                                        <p:tgtEl>
                                          <p:spTgt spid="471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126"/>
                                        </p:tgtEl>
                                        <p:attrNameLst>
                                          <p:attrName>style.visibility</p:attrName>
                                        </p:attrNameLst>
                                      </p:cBhvr>
                                      <p:to>
                                        <p:strVal val="visible"/>
                                      </p:to>
                                    </p:set>
                                    <p:animEffect transition="in" filter="fade">
                                      <p:cBhvr>
                                        <p:cTn id="52" dur="500"/>
                                        <p:tgtEl>
                                          <p:spTgt spid="47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build="p" autoUpdateAnimBg="0"/>
      <p:bldP spid="47119" grpId="0" autoUpdateAnimBg="0"/>
      <p:bldP spid="47120" grpId="0" autoUpdateAnimBg="0"/>
      <p:bldP spid="47121" grpId="0" autoUpdateAnimBg="0"/>
      <p:bldP spid="47122" grpId="0" autoUpdateAnimBg="0"/>
      <p:bldP spid="47123" grpId="0" autoUpdateAnimBg="0"/>
      <p:bldP spid="47124" grpId="0" autoUpdateAnimBg="0"/>
      <p:bldP spid="47125" grpId="0" autoUpdateAnimBg="0"/>
      <p:bldP spid="47126" grpId="0" autoUpdateAnimBg="0"/>
      <p:bldP spid="4711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l="5185" r="5925"/>
          <a:stretch>
            <a:fillRect/>
          </a:stretch>
        </p:blipFill>
        <p:spPr bwMode="auto">
          <a:xfrm>
            <a:off x="0" y="1"/>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0" name="Rectangle 2"/>
          <p:cNvSpPr>
            <a:spLocks noGrp="1" noChangeArrowheads="1"/>
          </p:cNvSpPr>
          <p:nvPr>
            <p:ph type="title"/>
          </p:nvPr>
        </p:nvSpPr>
        <p:spPr>
          <a:xfrm>
            <a:off x="228600" y="5715000"/>
            <a:ext cx="5486400" cy="914400"/>
          </a:xfrm>
        </p:spPr>
        <p:txBody>
          <a:bodyPr/>
          <a:lstStyle/>
          <a:p>
            <a:pPr eaLnBrk="1" hangingPunct="1"/>
            <a:r>
              <a:rPr lang="zh-CN" altLang="en-US" sz="3600">
                <a:ea typeface="SimSun" panose="02010600030101010101" pitchFamily="2" charset="-122"/>
              </a:rPr>
              <a:t>学生季度团体印度女团员</a:t>
            </a:r>
          </a:p>
        </p:txBody>
      </p:sp>
    </p:spTree>
    <p:extLst>
      <p:ext uri="{BB962C8B-B14F-4D97-AF65-F5344CB8AC3E}">
        <p14:creationId xmlns:p14="http://schemas.microsoft.com/office/powerpoint/2010/main" val="343130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lstStyle/>
          <a:p>
            <a:pPr defTabSz="457011">
              <a:defRPr/>
            </a:pPr>
            <a:endParaRPr lang="en-US">
              <a:solidFill>
                <a:srgbClr val="FFFFFF"/>
              </a:solidFill>
              <a:latin typeface="Times" charset="0"/>
              <a:ea typeface="ＭＳ Ｐゴシック" charset="0"/>
            </a:endParaRPr>
          </a:p>
        </p:txBody>
      </p:sp>
      <p:grpSp>
        <p:nvGrpSpPr>
          <p:cNvPr id="95234" name="Group 30"/>
          <p:cNvGrpSpPr>
            <a:grpSpLocks/>
          </p:cNvGrpSpPr>
          <p:nvPr/>
        </p:nvGrpSpPr>
        <p:grpSpPr bwMode="auto">
          <a:xfrm>
            <a:off x="7391400" y="0"/>
            <a:ext cx="1981200" cy="4191000"/>
            <a:chOff x="4080" y="1056"/>
            <a:chExt cx="1680" cy="3264"/>
          </a:xfrm>
        </p:grpSpPr>
        <p:pic>
          <p:nvPicPr>
            <p:cNvPr id="95253" name="Picture 28"/>
            <p:cNvPicPr>
              <a:picLocks noChangeAspect="1" noChangeArrowheads="1"/>
            </p:cNvPicPr>
            <p:nvPr/>
          </p:nvPicPr>
          <p:blipFill>
            <a:blip r:embed="rId3">
              <a:extLst>
                <a:ext uri="{28A0092B-C50C-407E-A947-70E740481C1C}">
                  <a14:useLocalDpi xmlns:a14="http://schemas.microsoft.com/office/drawing/2010/main" val="0"/>
                </a:ext>
              </a:extLst>
            </a:blip>
            <a:srcRect l="50011" t="38593" r="14717" b="12958"/>
            <a:stretch>
              <a:fillRect/>
            </a:stretch>
          </p:blipFill>
          <p:spPr bwMode="auto">
            <a:xfrm>
              <a:off x="4080" y="1056"/>
              <a:ext cx="1680"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7" name="Rectangle 29"/>
            <p:cNvSpPr>
              <a:spLocks noChangeArrowheads="1"/>
            </p:cNvSpPr>
            <p:nvPr/>
          </p:nvSpPr>
          <p:spPr bwMode="auto">
            <a:xfrm>
              <a:off x="4080" y="2448"/>
              <a:ext cx="96" cy="52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011">
                <a:defRPr/>
              </a:pPr>
              <a:endParaRPr lang="en-US">
                <a:solidFill>
                  <a:srgbClr val="FFFFFF"/>
                </a:solidFill>
                <a:latin typeface="Times" charset="0"/>
                <a:ea typeface="ＭＳ Ｐゴシック" charset="0"/>
              </a:endParaRPr>
            </a:p>
          </p:txBody>
        </p:sp>
      </p:grpSp>
      <p:grpSp>
        <p:nvGrpSpPr>
          <p:cNvPr id="95235" name="Group 27"/>
          <p:cNvGrpSpPr>
            <a:grpSpLocks/>
          </p:cNvGrpSpPr>
          <p:nvPr/>
        </p:nvGrpSpPr>
        <p:grpSpPr bwMode="auto">
          <a:xfrm>
            <a:off x="838201" y="1676400"/>
            <a:ext cx="4953000" cy="5181600"/>
            <a:chOff x="1920" y="672"/>
            <a:chExt cx="4032" cy="3840"/>
          </a:xfrm>
        </p:grpSpPr>
        <p:pic>
          <p:nvPicPr>
            <p:cNvPr id="95248" name="Picture 25"/>
            <p:cNvPicPr>
              <a:picLocks noChangeAspect="1" noChangeArrowheads="1"/>
            </p:cNvPicPr>
            <p:nvPr/>
          </p:nvPicPr>
          <p:blipFill>
            <a:blip r:embed="rId4">
              <a:extLst>
                <a:ext uri="{28A0092B-C50C-407E-A947-70E740481C1C}">
                  <a14:useLocalDpi xmlns:a14="http://schemas.microsoft.com/office/drawing/2010/main" val="0"/>
                </a:ext>
              </a:extLst>
            </a:blip>
            <a:srcRect l="6046" t="30756" r="9300" b="12245"/>
            <a:stretch>
              <a:fillRect/>
            </a:stretch>
          </p:blipFill>
          <p:spPr bwMode="auto">
            <a:xfrm>
              <a:off x="1920" y="672"/>
              <a:ext cx="4032"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Rectangle 19"/>
            <p:cNvSpPr>
              <a:spLocks noChangeArrowheads="1"/>
            </p:cNvSpPr>
            <p:nvPr/>
          </p:nvSpPr>
          <p:spPr bwMode="auto">
            <a:xfrm>
              <a:off x="2160" y="672"/>
              <a:ext cx="2448"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457011">
                <a:defRPr/>
              </a:pPr>
              <a:endParaRPr lang="en-US">
                <a:solidFill>
                  <a:srgbClr val="FFFFFF"/>
                </a:solidFill>
                <a:latin typeface="Times" charset="0"/>
                <a:ea typeface="ＭＳ Ｐゴシック" charset="0"/>
              </a:endParaRPr>
            </a:p>
          </p:txBody>
        </p:sp>
        <p:sp>
          <p:nvSpPr>
            <p:cNvPr id="48148" name="Rectangle 20"/>
            <p:cNvSpPr>
              <a:spLocks noChangeArrowheads="1"/>
            </p:cNvSpPr>
            <p:nvPr/>
          </p:nvSpPr>
          <p:spPr bwMode="auto">
            <a:xfrm>
              <a:off x="5087" y="672"/>
              <a:ext cx="529"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457011">
                <a:defRPr/>
              </a:pPr>
              <a:endParaRPr lang="en-US">
                <a:solidFill>
                  <a:srgbClr val="FFFFFF"/>
                </a:solidFill>
                <a:latin typeface="Times" charset="0"/>
                <a:ea typeface="ＭＳ Ｐゴシック" charset="0"/>
              </a:endParaRPr>
            </a:p>
          </p:txBody>
        </p:sp>
        <p:sp>
          <p:nvSpPr>
            <p:cNvPr id="48151" name="Rectangle 23"/>
            <p:cNvSpPr>
              <a:spLocks noChangeArrowheads="1"/>
            </p:cNvSpPr>
            <p:nvPr/>
          </p:nvSpPr>
          <p:spPr bwMode="auto">
            <a:xfrm>
              <a:off x="2208" y="3408"/>
              <a:ext cx="1632" cy="81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457011">
                <a:defRPr/>
              </a:pPr>
              <a:endParaRPr lang="en-US">
                <a:solidFill>
                  <a:srgbClr val="FFFFFF"/>
                </a:solidFill>
                <a:latin typeface="Times" charset="0"/>
                <a:ea typeface="ＭＳ Ｐゴシック" charset="0"/>
              </a:endParaRPr>
            </a:p>
          </p:txBody>
        </p:sp>
        <p:sp>
          <p:nvSpPr>
            <p:cNvPr id="48154" name="Rectangle 26"/>
            <p:cNvSpPr>
              <a:spLocks noChangeArrowheads="1"/>
            </p:cNvSpPr>
            <p:nvPr/>
          </p:nvSpPr>
          <p:spPr bwMode="auto">
            <a:xfrm>
              <a:off x="5591" y="720"/>
              <a:ext cx="336" cy="158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457011">
                <a:defRPr/>
              </a:pPr>
              <a:endParaRPr lang="en-US">
                <a:solidFill>
                  <a:srgbClr val="FFFFFF"/>
                </a:solidFill>
                <a:latin typeface="Times" charset="0"/>
                <a:ea typeface="ＭＳ Ｐゴシック" charset="0"/>
              </a:endParaRPr>
            </a:p>
          </p:txBody>
        </p:sp>
      </p:grpSp>
      <p:sp>
        <p:nvSpPr>
          <p:cNvPr id="48131" name="Rectangle 3"/>
          <p:cNvSpPr>
            <a:spLocks noGrp="1" noChangeArrowheads="1"/>
          </p:cNvSpPr>
          <p:nvPr>
            <p:ph type="title"/>
          </p:nvPr>
        </p:nvSpPr>
        <p:spPr>
          <a:xfrm>
            <a:off x="0" y="0"/>
            <a:ext cx="5029200" cy="685800"/>
          </a:xfrm>
          <a:solidFill>
            <a:schemeClr val="bg2"/>
          </a:solidFill>
        </p:spPr>
        <p:txBody>
          <a:bodyPr/>
          <a:lstStyle/>
          <a:p>
            <a:pPr eaLnBrk="1" hangingPunct="1"/>
            <a:r>
              <a:rPr lang="zh-CN" altLang="en-US" sz="4000">
                <a:effectLst/>
                <a:ea typeface="SimSun" panose="02010600030101010101" pitchFamily="2" charset="-122"/>
              </a:rPr>
              <a:t>古代近东方女性</a:t>
            </a:r>
            <a:endParaRPr lang="en-US" altLang="en-US" sz="4000">
              <a:effectLst/>
              <a:ea typeface="SimSun" panose="02010600030101010101" pitchFamily="2" charset="-122"/>
            </a:endParaRPr>
          </a:p>
        </p:txBody>
      </p:sp>
      <p:sp>
        <p:nvSpPr>
          <p:cNvPr id="48132" name="Rectangle 4"/>
          <p:cNvSpPr>
            <a:spLocks noChangeArrowheads="1"/>
          </p:cNvSpPr>
          <p:nvPr/>
        </p:nvSpPr>
        <p:spPr bwMode="black">
          <a:xfrm>
            <a:off x="0" y="1905000"/>
            <a:ext cx="4267200"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36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女祭司</a:t>
            </a:r>
          </a:p>
        </p:txBody>
      </p:sp>
      <p:sp>
        <p:nvSpPr>
          <p:cNvPr id="48135" name="Rectangle 7"/>
          <p:cNvSpPr>
            <a:spLocks noChangeArrowheads="1"/>
          </p:cNvSpPr>
          <p:nvPr/>
        </p:nvSpPr>
        <p:spPr bwMode="black">
          <a:xfrm>
            <a:off x="0" y="2590800"/>
            <a:ext cx="4419600" cy="4572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36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女先知</a:t>
            </a:r>
          </a:p>
        </p:txBody>
      </p:sp>
      <p:sp>
        <p:nvSpPr>
          <p:cNvPr id="48137" name="Rectangle 9"/>
          <p:cNvSpPr>
            <a:spLocks noChangeArrowheads="1"/>
          </p:cNvSpPr>
          <p:nvPr/>
        </p:nvSpPr>
        <p:spPr bwMode="black">
          <a:xfrm>
            <a:off x="0" y="3317875"/>
            <a:ext cx="4038600"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0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少数做领导</a:t>
            </a:r>
          </a:p>
        </p:txBody>
      </p:sp>
      <p:sp>
        <p:nvSpPr>
          <p:cNvPr id="48138" name="Rectangle 10"/>
          <p:cNvSpPr>
            <a:spLocks noChangeArrowheads="1"/>
          </p:cNvSpPr>
          <p:nvPr/>
        </p:nvSpPr>
        <p:spPr bwMode="black">
          <a:xfrm>
            <a:off x="0" y="4343400"/>
            <a:ext cx="2700338" cy="182245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0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较高的社会和法律地位</a:t>
            </a:r>
          </a:p>
        </p:txBody>
      </p:sp>
      <p:sp>
        <p:nvSpPr>
          <p:cNvPr id="48140" name="Rectangle 12"/>
          <p:cNvSpPr>
            <a:spLocks noChangeArrowheads="1"/>
          </p:cNvSpPr>
          <p:nvPr/>
        </p:nvSpPr>
        <p:spPr bwMode="black">
          <a:xfrm>
            <a:off x="5422900" y="1905000"/>
            <a:ext cx="3282950" cy="6858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4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禁止</a:t>
            </a:r>
          </a:p>
        </p:txBody>
      </p:sp>
      <p:sp>
        <p:nvSpPr>
          <p:cNvPr id="48141" name="Rectangle 13"/>
          <p:cNvSpPr>
            <a:spLocks noChangeArrowheads="1"/>
          </p:cNvSpPr>
          <p:nvPr/>
        </p:nvSpPr>
        <p:spPr bwMode="black">
          <a:xfrm>
            <a:off x="5422900" y="2590800"/>
            <a:ext cx="3716338" cy="6096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4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罕见</a:t>
            </a:r>
          </a:p>
        </p:txBody>
      </p:sp>
      <p:sp>
        <p:nvSpPr>
          <p:cNvPr id="48142" name="Rectangle 14"/>
          <p:cNvSpPr>
            <a:spLocks noChangeArrowheads="1"/>
          </p:cNvSpPr>
          <p:nvPr/>
        </p:nvSpPr>
        <p:spPr bwMode="black">
          <a:xfrm>
            <a:off x="5422900" y="3352800"/>
            <a:ext cx="3716338" cy="6445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0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多数领导</a:t>
            </a:r>
          </a:p>
        </p:txBody>
      </p:sp>
      <p:sp>
        <p:nvSpPr>
          <p:cNvPr id="48143" name="Rectangle 15"/>
          <p:cNvSpPr>
            <a:spLocks noChangeArrowheads="1"/>
          </p:cNvSpPr>
          <p:nvPr/>
        </p:nvSpPr>
        <p:spPr bwMode="black">
          <a:xfrm>
            <a:off x="5422900" y="4343400"/>
            <a:ext cx="3902075" cy="15240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2" tIns="45702" rIns="91402" bIns="45702"/>
          <a:lstStyle>
            <a:lvl1pPr marL="342900" indent="-3429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457011">
              <a:spcBef>
                <a:spcPct val="20000"/>
              </a:spcBef>
              <a:buClr>
                <a:srgbClr val="99FF99"/>
              </a:buClr>
              <a:buSzPct val="80000"/>
              <a:buFont typeface="Wingdings" panose="05000000000000000000" pitchFamily="2" charset="2"/>
              <a:buChar char="Ø"/>
            </a:pPr>
            <a:r>
              <a:rPr lang="zh-CN" altLang="en-US" sz="4000" b="1">
                <a:solidFill>
                  <a:srgbClr val="993717"/>
                </a:solidFill>
                <a:effectLst>
                  <a:outerShdw blurRad="38100" dist="38100" dir="2700000" algn="tl">
                    <a:srgbClr val="000000"/>
                  </a:outerShdw>
                </a:effectLst>
                <a:latin typeface="Arial" panose="020B0604020202020204" pitchFamily="34" charset="0"/>
                <a:ea typeface="SimSun" panose="02010600030101010101" pitchFamily="2" charset="-122"/>
              </a:rPr>
              <a:t>较低的地位，但是在家中受保护</a:t>
            </a:r>
          </a:p>
        </p:txBody>
      </p:sp>
      <p:sp>
        <p:nvSpPr>
          <p:cNvPr id="48159" name="Text Box 31"/>
          <p:cNvSpPr txBox="1">
            <a:spLocks noChangeArrowheads="1"/>
          </p:cNvSpPr>
          <p:nvPr/>
        </p:nvSpPr>
        <p:spPr bwMode="auto">
          <a:xfrm>
            <a:off x="8426451" y="117970"/>
            <a:ext cx="536322" cy="37365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2" tIns="45702" rIns="91402" bIns="45702" anchor="ctr">
            <a:spAutoFit/>
          </a:bodyPr>
          <a:lstStyle/>
          <a:p>
            <a:pPr defTabSz="457011">
              <a:defRPr/>
            </a:pPr>
            <a:r>
              <a:rPr lang="en-US" b="1">
                <a:solidFill>
                  <a:srgbClr val="000203"/>
                </a:solidFill>
                <a:latin typeface="Times" charset="0"/>
                <a:ea typeface="ＭＳ Ｐゴシック" charset="0"/>
              </a:rPr>
              <a:t>156</a:t>
            </a:r>
          </a:p>
        </p:txBody>
      </p:sp>
      <p:sp>
        <p:nvSpPr>
          <p:cNvPr id="95246" name="WordArt 5"/>
          <p:cNvSpPr>
            <a:spLocks noChangeArrowheads="1" noChangeShapeType="1" noTextEdit="1"/>
          </p:cNvSpPr>
          <p:nvPr/>
        </p:nvSpPr>
        <p:spPr bwMode="auto">
          <a:xfrm>
            <a:off x="1447800" y="838200"/>
            <a:ext cx="1473200" cy="685800"/>
          </a:xfrm>
          <a:prstGeom prst="rect">
            <a:avLst/>
          </a:prstGeom>
        </p:spPr>
        <p:txBody>
          <a:bodyPr wrap="none" lIns="91402" tIns="45702" rIns="91402" bIns="45702" fromWordArt="1">
            <a:prstTxWarp prst="textPlain">
              <a:avLst>
                <a:gd name="adj" fmla="val 50000"/>
              </a:avLst>
            </a:prstTxWarp>
          </a:bodyPr>
          <a:lstStyle/>
          <a:p>
            <a:pPr defTabSz="457011"/>
            <a:r>
              <a:rPr lang="ja-JP"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rPr>
              <a:t>异教</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ea typeface="ＭＳ Ｐゴシック"/>
            </a:endParaRPr>
          </a:p>
        </p:txBody>
      </p:sp>
      <p:sp>
        <p:nvSpPr>
          <p:cNvPr id="95247" name="WordArt 6"/>
          <p:cNvSpPr>
            <a:spLocks noChangeArrowheads="1" noChangeShapeType="1" noTextEdit="1"/>
          </p:cNvSpPr>
          <p:nvPr/>
        </p:nvSpPr>
        <p:spPr bwMode="auto">
          <a:xfrm>
            <a:off x="5181600" y="876301"/>
            <a:ext cx="2082800" cy="647700"/>
          </a:xfrm>
          <a:prstGeom prst="rect">
            <a:avLst/>
          </a:prstGeom>
        </p:spPr>
        <p:txBody>
          <a:bodyPr wrap="none" lIns="91402" tIns="45702" rIns="91402" bIns="45702" fromWordArt="1">
            <a:prstTxWarp prst="textPlain">
              <a:avLst>
                <a:gd name="adj" fmla="val 50000"/>
              </a:avLst>
            </a:prstTxWarp>
          </a:bodyPr>
          <a:lstStyle/>
          <a:p>
            <a:pPr defTabSz="457011"/>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rPr>
              <a:t>以色列</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A04020102020204" pitchFamily="34" charset="0"/>
              <a:ea typeface="ＭＳ Ｐゴシック"/>
            </a:endParaRPr>
          </a:p>
        </p:txBody>
      </p:sp>
    </p:spTree>
    <p:extLst>
      <p:ext uri="{BB962C8B-B14F-4D97-AF65-F5344CB8AC3E}">
        <p14:creationId xmlns:p14="http://schemas.microsoft.com/office/powerpoint/2010/main" val="173873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500"/>
                                        <p:tgtEl>
                                          <p:spTgt spid="48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fade">
                                      <p:cBhvr>
                                        <p:cTn id="12" dur="500"/>
                                        <p:tgtEl>
                                          <p:spTgt spid="48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fade">
                                      <p:cBhvr>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1"/>
                                        </p:tgtEl>
                                        <p:attrNameLst>
                                          <p:attrName>style.visibility</p:attrName>
                                        </p:attrNameLst>
                                      </p:cBhvr>
                                      <p:to>
                                        <p:strVal val="visible"/>
                                      </p:to>
                                    </p:set>
                                    <p:animEffect transition="in" filter="fade">
                                      <p:cBhvr>
                                        <p:cTn id="22" dur="500"/>
                                        <p:tgtEl>
                                          <p:spTgt spid="481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7"/>
                                        </p:tgtEl>
                                        <p:attrNameLst>
                                          <p:attrName>style.visibility</p:attrName>
                                        </p:attrNameLst>
                                      </p:cBhvr>
                                      <p:to>
                                        <p:strVal val="visible"/>
                                      </p:to>
                                    </p:set>
                                    <p:animEffect transition="in" filter="fade">
                                      <p:cBhvr>
                                        <p:cTn id="27" dur="500"/>
                                        <p:tgtEl>
                                          <p:spTgt spid="481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42"/>
                                        </p:tgtEl>
                                        <p:attrNameLst>
                                          <p:attrName>style.visibility</p:attrName>
                                        </p:attrNameLst>
                                      </p:cBhvr>
                                      <p:to>
                                        <p:strVal val="visible"/>
                                      </p:to>
                                    </p:set>
                                    <p:animEffect transition="in" filter="fade">
                                      <p:cBhvr>
                                        <p:cTn id="32" dur="500"/>
                                        <p:tgtEl>
                                          <p:spTgt spid="48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38"/>
                                        </p:tgtEl>
                                        <p:attrNameLst>
                                          <p:attrName>style.visibility</p:attrName>
                                        </p:attrNameLst>
                                      </p:cBhvr>
                                      <p:to>
                                        <p:strVal val="visible"/>
                                      </p:to>
                                    </p:set>
                                    <p:animEffect transition="in" filter="fade">
                                      <p:cBhvr>
                                        <p:cTn id="37" dur="500"/>
                                        <p:tgtEl>
                                          <p:spTgt spid="481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43"/>
                                        </p:tgtEl>
                                        <p:attrNameLst>
                                          <p:attrName>style.visibility</p:attrName>
                                        </p:attrNameLst>
                                      </p:cBhvr>
                                      <p:to>
                                        <p:strVal val="visible"/>
                                      </p:to>
                                    </p:set>
                                    <p:animEffect transition="in" filter="fade">
                                      <p:cBhvr>
                                        <p:cTn id="42" dur="5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P spid="48135" grpId="0" autoUpdateAnimBg="0"/>
      <p:bldP spid="48137" grpId="0" autoUpdateAnimBg="0"/>
      <p:bldP spid="48138" grpId="0" autoUpdateAnimBg="0"/>
      <p:bldP spid="48140" grpId="0" autoUpdateAnimBg="0"/>
      <p:bldP spid="48141" grpId="0" autoUpdateAnimBg="0"/>
      <p:bldP spid="48142" grpId="0" autoUpdateAnimBg="0"/>
      <p:bldP spid="4814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1" y="0"/>
            <a:ext cx="8553450" cy="590064"/>
          </a:xfrm>
          <a:effectLst>
            <a:outerShdw blurRad="63500" dist="53882" dir="2700000" algn="ctr" rotWithShape="0">
              <a:schemeClr val="tx1">
                <a:alpha val="74998"/>
              </a:schemeClr>
            </a:outerShdw>
          </a:effectLst>
        </p:spPr>
        <p:txBody>
          <a:bodyPr anchor="t">
            <a:spAutoFit/>
          </a:bodyPr>
          <a:lstStyle/>
          <a:p>
            <a:pPr algn="l" eaLnBrk="1" hangingPunct="1">
              <a:defRPr/>
            </a:pPr>
            <a:r>
              <a:rPr lang="ja-JP" altLang="en-US" sz="3200" b="1" dirty="0">
                <a:solidFill>
                  <a:schemeClr val="bg1"/>
                </a:solidFill>
                <a:latin typeface="SimSun" panose="02010600030101010101" pitchFamily="2" charset="-122"/>
                <a:ea typeface="SimSun" panose="02010600030101010101" pitchFamily="2" charset="-122"/>
                <a:cs typeface="Ariakl"/>
              </a:rPr>
              <a:t>根据理解的基本原理</a:t>
            </a:r>
            <a:endParaRPr lang="en-US" sz="3200" b="1" dirty="0">
              <a:solidFill>
                <a:schemeClr val="bg1"/>
              </a:solidFill>
              <a:latin typeface="SimSun" panose="02010600030101010101" pitchFamily="2" charset="-122"/>
              <a:ea typeface="SimSun" panose="02010600030101010101" pitchFamily="2" charset="-122"/>
              <a:cs typeface="Ariakl"/>
            </a:endParaRPr>
          </a:p>
        </p:txBody>
      </p:sp>
      <p:sp>
        <p:nvSpPr>
          <p:cNvPr id="5" name="Rectangle 3"/>
          <p:cNvSpPr txBox="1">
            <a:spLocks noChangeArrowheads="1"/>
          </p:cNvSpPr>
          <p:nvPr/>
        </p:nvSpPr>
        <p:spPr>
          <a:xfrm>
            <a:off x="35496" y="836712"/>
            <a:ext cx="9145016" cy="5683424"/>
          </a:xfrm>
          <a:prstGeom prst="rect">
            <a:avLst/>
          </a:prstGeom>
          <a:extLst/>
        </p:spPr>
        <p:txBody>
          <a:bodyPr lIns="91402" tIns="45702" rIns="91402" bIns="45702"/>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为指导祷告</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全面地观察</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力争作者的意思</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三个关键</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 </a:t>
            </a: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语境， 语境， 语境</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不要带来另一个正文的意思</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研究历史，地理和习惯风俗</a:t>
            </a:r>
          </a:p>
          <a:p>
            <a:pPr marL="629980" indent="-629980" defTabSz="914024" eaLnBrk="1" hangingPunct="1">
              <a:lnSpc>
                <a:spcPct val="90000"/>
              </a:lnSpc>
              <a:buFont typeface="+mj-lt"/>
              <a:buAutoNum type="arabicPeriod"/>
              <a:defRPr/>
            </a:pP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根据信仰的守则</a:t>
            </a:r>
            <a:r>
              <a:rPr lang="en-US" altLang="zh-CN"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r>
              <a:rPr lang="zh-CN" altLang="en-US" sz="4000"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比喻</a:t>
            </a:r>
            <a:r>
              <a:rPr lang="en-US" altLang="zh-CN" sz="4000"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endParaRPr lang="en-US" sz="4000" b="1" dirty="0">
              <a:solidFill>
                <a:srgbClr val="FFFFFF"/>
              </a:solidFill>
              <a:effectLst>
                <a:glow rad="317500">
                  <a:srgbClr val="000000">
                    <a:alpha val="91000"/>
                  </a:srgbClr>
                </a:glow>
              </a:effectLst>
              <a:latin typeface="Arial" charset="0"/>
            </a:endParaRPr>
          </a:p>
        </p:txBody>
      </p:sp>
      <p:sp>
        <p:nvSpPr>
          <p:cNvPr id="772101" name="Text Box 5"/>
          <p:cNvSpPr txBox="1">
            <a:spLocks noChangeArrowheads="1"/>
          </p:cNvSpPr>
          <p:nvPr/>
        </p:nvSpPr>
        <p:spPr bwMode="auto">
          <a:xfrm>
            <a:off x="7620000" y="76204"/>
            <a:ext cx="1470033"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024" fontAlgn="base">
              <a:spcBef>
                <a:spcPct val="0"/>
              </a:spcBef>
              <a:spcAft>
                <a:spcPct val="0"/>
              </a:spcAft>
            </a:pPr>
            <a:r>
              <a:rPr lang="en-US" b="1" dirty="0" smtClean="0">
                <a:solidFill>
                  <a:srgbClr val="FFFFFF"/>
                </a:solidFill>
              </a:rPr>
              <a:t>42-43</a:t>
            </a:r>
          </a:p>
        </p:txBody>
      </p:sp>
    </p:spTree>
    <p:extLst>
      <p:ext uri="{BB962C8B-B14F-4D97-AF65-F5344CB8AC3E}">
        <p14:creationId xmlns:p14="http://schemas.microsoft.com/office/powerpoint/2010/main" val="2226235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450" name="Picture 10" descr="babel1"/>
          <p:cNvPicPr>
            <a:picLocks noChangeAspect="1" noChangeArrowheads="1"/>
          </p:cNvPicPr>
          <p:nvPr/>
        </p:nvPicPr>
        <p:blipFill>
          <a:blip r:embed="rId3">
            <a:extLst>
              <a:ext uri="{28A0092B-C50C-407E-A947-70E740481C1C}">
                <a14:useLocalDpi xmlns:a14="http://schemas.microsoft.com/office/drawing/2010/main" val="0"/>
              </a:ext>
            </a:extLst>
          </a:blip>
          <a:srcRect b="604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2" name="Rectangle 2"/>
          <p:cNvSpPr>
            <a:spLocks noGrp="1" noChangeArrowheads="1"/>
          </p:cNvSpPr>
          <p:nvPr>
            <p:ph type="ctrTitle" idx="4294967295"/>
          </p:nvPr>
        </p:nvSpPr>
        <p:spPr>
          <a:xfrm>
            <a:off x="2133079" y="533644"/>
            <a:ext cx="4572000" cy="3200177"/>
          </a:xfrm>
          <a:effectLst>
            <a:outerShdw blurRad="63500" dist="35921" dir="2700000" algn="ctr" rotWithShape="0">
              <a:srgbClr val="000000">
                <a:alpha val="74997"/>
              </a:srgbClr>
            </a:outerShdw>
          </a:effectLst>
        </p:spPr>
        <p:txBody>
          <a:bodyPr vert="horz" wrap="square" lIns="90713" tIns="45358" rIns="90713" bIns="45358" numCol="1" anchor="ctr" anchorCtr="0" compatLnSpc="1">
            <a:prstTxWarp prst="textNoShape">
              <a:avLst/>
            </a:prstTxWarp>
          </a:bodyPr>
          <a:lstStyle/>
          <a:p>
            <a:pPr defTabSz="639259" eaLnBrk="1" hangingPunct="1">
              <a:defRPr/>
            </a:pPr>
            <a:r>
              <a:rPr lang="zh-CN" altLang="en-US" smtClean="0">
                <a:solidFill>
                  <a:schemeClr val="bg1"/>
                </a:solidFill>
              </a:rPr>
              <a:t>若使用</a:t>
            </a:r>
            <a:r>
              <a:rPr lang="zh-CN" altLang="en-US" smtClean="0">
                <a:solidFill>
                  <a:srgbClr val="FFFF00"/>
                </a:solidFill>
              </a:rPr>
              <a:t>方言</a:t>
            </a:r>
            <a:r>
              <a:rPr lang="zh-CN" altLang="en-US" smtClean="0">
                <a:solidFill>
                  <a:schemeClr val="bg1"/>
                </a:solidFill>
              </a:rPr>
              <a:t>到淋漓尽致，却没有爱，就算不得什么</a:t>
            </a:r>
          </a:p>
        </p:txBody>
      </p:sp>
      <p:sp>
        <p:nvSpPr>
          <p:cNvPr id="660491" name="Rectangle 11"/>
          <p:cNvSpPr>
            <a:spLocks noChangeArrowheads="1"/>
          </p:cNvSpPr>
          <p:nvPr/>
        </p:nvSpPr>
        <p:spPr bwMode="auto">
          <a:xfrm>
            <a:off x="1905468" y="3886647"/>
            <a:ext cx="5105549" cy="297135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13" tIns="45358" rIns="90713" bIns="45358"/>
          <a:lstStyle/>
          <a:p>
            <a:pPr algn="ctr" defTabSz="908956" fontAlgn="base">
              <a:spcBef>
                <a:spcPct val="20000"/>
              </a:spcBef>
              <a:spcAft>
                <a:spcPct val="0"/>
              </a:spcAft>
              <a:defRPr/>
            </a:pPr>
            <a:r>
              <a:rPr lang="zh-CN" altLang="en-US" sz="3200" b="1">
                <a:solidFill>
                  <a:srgbClr val="FFFFFF"/>
                </a:solidFill>
                <a:latin typeface="Arial"/>
                <a:ea typeface="ＭＳ Ｐゴシック"/>
                <a:cs typeface="ＭＳ Ｐゴシック"/>
                <a:sym typeface="Times New Roman" charset="0"/>
              </a:rPr>
              <a:t>“我 若 能 说 万 人 的 方 言 ， 并 天 使 的 话 语 ， 却 没 有 爱 ， 我 就 成 了 鸣 的 锣 ， 响 的 钹 一 般 。”</a:t>
            </a:r>
          </a:p>
        </p:txBody>
      </p:sp>
    </p:spTree>
    <p:extLst>
      <p:ext uri="{BB962C8B-B14F-4D97-AF65-F5344CB8AC3E}">
        <p14:creationId xmlns:p14="http://schemas.microsoft.com/office/powerpoint/2010/main" val="3018047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40"/>
            <a:ext cx="43559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p>
            <a:pPr defTabSz="914024" eaLnBrk="0" fontAlgn="base" hangingPunct="0">
              <a:spcBef>
                <a:spcPct val="0"/>
              </a:spcBef>
              <a:spcAft>
                <a:spcPct val="0"/>
              </a:spcAft>
              <a:defRPr/>
            </a:pPr>
            <a:r>
              <a:rPr lang="zh-CN" altLang="en-US" sz="3600" b="1" dirty="0">
                <a:solidFill>
                  <a:srgbClr val="E8C567"/>
                </a:solidFill>
                <a:effectLst>
                  <a:glow rad="266700">
                    <a:srgbClr val="000000">
                      <a:alpha val="75000"/>
                    </a:srgbClr>
                  </a:glow>
                </a:effectLst>
                <a:latin typeface="Arial"/>
                <a:ea typeface="宋体"/>
                <a:cs typeface="Arial"/>
              </a:rPr>
              <a:t>五旬节</a:t>
            </a:r>
            <a:r>
              <a:rPr lang="en-US" sz="3600" b="1" dirty="0">
                <a:solidFill>
                  <a:srgbClr val="E8C567"/>
                </a:solidFill>
                <a:effectLst>
                  <a:glow rad="266700">
                    <a:srgbClr val="000000">
                      <a:alpha val="75000"/>
                    </a:srgbClr>
                  </a:glow>
                </a:effectLst>
                <a:latin typeface="Arial"/>
                <a:ea typeface="SimSun" pitchFamily="2" charset="-122"/>
                <a:cs typeface="Arial"/>
              </a:rPr>
              <a:t>(</a:t>
            </a:r>
            <a:r>
              <a:rPr lang="zh-CN" altLang="en-US" sz="3600" b="1" dirty="0">
                <a:solidFill>
                  <a:srgbClr val="E8C567"/>
                </a:solidFill>
                <a:effectLst>
                  <a:glow rad="266700">
                    <a:srgbClr val="000000">
                      <a:alpha val="75000"/>
                    </a:srgbClr>
                  </a:glow>
                </a:effectLst>
                <a:latin typeface="Arial"/>
                <a:ea typeface="宋体"/>
                <a:cs typeface="Arial"/>
              </a:rPr>
              <a:t>使徒行传</a:t>
            </a:r>
            <a:r>
              <a:rPr lang="en-US" sz="3600" b="1" dirty="0">
                <a:solidFill>
                  <a:srgbClr val="E8C567"/>
                </a:solidFill>
                <a:effectLst>
                  <a:glow rad="266700">
                    <a:srgbClr val="000000">
                      <a:alpha val="75000"/>
                    </a:srgbClr>
                  </a:glow>
                </a:effectLst>
                <a:latin typeface="Arial"/>
                <a:ea typeface="SimSun" pitchFamily="2" charset="-122"/>
                <a:cs typeface="Arial"/>
              </a:rPr>
              <a:t> 2) </a:t>
            </a:r>
            <a:r>
              <a:rPr lang="zh-CN" altLang="en-US" sz="3600" b="1" dirty="0">
                <a:solidFill>
                  <a:srgbClr val="E8C567"/>
                </a:solidFill>
                <a:effectLst>
                  <a:glow rad="266700">
                    <a:srgbClr val="000000">
                      <a:alpha val="75000"/>
                    </a:srgbClr>
                  </a:glow>
                </a:effectLst>
                <a:latin typeface="Arial"/>
                <a:ea typeface="宋体"/>
                <a:cs typeface="Arial"/>
              </a:rPr>
              <a:t>集体圣灵充满</a:t>
            </a:r>
            <a:endParaRPr lang="en-US" sz="3600" b="1" dirty="0">
              <a:solidFill>
                <a:srgbClr val="E8C567"/>
              </a:solidFill>
              <a:effectLst>
                <a:glow rad="266700">
                  <a:srgbClr val="000000">
                    <a:alpha val="75000"/>
                  </a:srgbClr>
                </a:glow>
              </a:effectLst>
              <a:latin typeface="Arial"/>
              <a:ea typeface="SimSun" pitchFamily="2" charset="-122"/>
              <a:cs typeface="Arial"/>
            </a:endParaRPr>
          </a:p>
        </p:txBody>
      </p:sp>
    </p:spTree>
    <p:extLst>
      <p:ext uri="{BB962C8B-B14F-4D97-AF65-F5344CB8AC3E}">
        <p14:creationId xmlns:p14="http://schemas.microsoft.com/office/powerpoint/2010/main" val="134987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62" descr="Acts 2 mediterranean map.jpg"/>
          <p:cNvPicPr>
            <a:picLocks noChangeAspect="1"/>
          </p:cNvPicPr>
          <p:nvPr/>
        </p:nvPicPr>
        <p:blipFill>
          <a:blip r:embed="rId3" cstate="print"/>
          <a:srcRect l="45206" t="17329" b="-1247"/>
          <a:stretch>
            <a:fillRect/>
          </a:stretch>
        </p:blipFill>
        <p:spPr bwMode="auto">
          <a:xfrm>
            <a:off x="0" y="0"/>
            <a:ext cx="9144000" cy="7010400"/>
          </a:xfrm>
          <a:prstGeom prst="rect">
            <a:avLst/>
          </a:prstGeom>
          <a:noFill/>
          <a:ln w="9525">
            <a:noFill/>
            <a:miter lim="800000"/>
            <a:headEnd/>
            <a:tailEnd/>
          </a:ln>
        </p:spPr>
      </p:pic>
      <p:sp>
        <p:nvSpPr>
          <p:cNvPr id="266243" name="Rectangle 4"/>
          <p:cNvSpPr>
            <a:spLocks noGrp="1" noChangeArrowheads="1"/>
          </p:cNvSpPr>
          <p:nvPr>
            <p:ph type="title" idx="4294967295"/>
          </p:nvPr>
        </p:nvSpPr>
        <p:spPr>
          <a:xfrm>
            <a:off x="0" y="0"/>
            <a:ext cx="9144000" cy="533400"/>
          </a:xfrm>
          <a:solidFill>
            <a:srgbClr val="000099"/>
          </a:solidFill>
        </p:spPr>
        <p:txBody>
          <a:bodyPr anchor="b">
            <a:normAutofit/>
          </a:bodyPr>
          <a:lstStyle/>
          <a:p>
            <a:pPr eaLnBrk="1" hangingPunct="1"/>
            <a:r>
              <a:rPr lang="zh-CN" altLang="en-US" sz="3200" b="1">
                <a:solidFill>
                  <a:schemeClr val="bg1"/>
                </a:solidFill>
                <a:effectLst>
                  <a:outerShdw blurRad="38100" dist="38100" dir="2700000" algn="tl">
                    <a:srgbClr val="000000"/>
                  </a:outerShdw>
                </a:effectLst>
                <a:latin typeface="SimSun" pitchFamily="2" charset="-122"/>
                <a:cs typeface="Arial" pitchFamily="34" charset="0"/>
              </a:rPr>
              <a:t>五旬时的犹太人</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a:t>
            </a:r>
            <a:r>
              <a:rPr lang="zh-CN" altLang="en-US" sz="3200" b="1">
                <a:solidFill>
                  <a:schemeClr val="bg1"/>
                </a:solidFill>
                <a:effectLst>
                  <a:outerShdw blurRad="38100" dist="38100" dir="2700000" algn="tl">
                    <a:srgbClr val="000000"/>
                  </a:outerShdw>
                </a:effectLst>
                <a:latin typeface="SimSun" pitchFamily="2" charset="-122"/>
                <a:cs typeface="Arial" pitchFamily="34" charset="0"/>
              </a:rPr>
              <a:t>使徒行传</a:t>
            </a:r>
            <a:r>
              <a:rPr lang="en-US" altLang="zh-CN" sz="3200" b="1">
                <a:solidFill>
                  <a:schemeClr val="bg1"/>
                </a:solidFill>
                <a:effectLst>
                  <a:outerShdw blurRad="38100" dist="38100" dir="2700000" algn="tl">
                    <a:srgbClr val="000000"/>
                  </a:outerShdw>
                </a:effectLst>
                <a:latin typeface="SimSun" pitchFamily="2" charset="-122"/>
                <a:cs typeface="Arial" pitchFamily="34" charset="0"/>
              </a:rPr>
              <a:t> 2:9-11</a:t>
            </a:r>
            <a:endParaRPr lang="en-US" altLang="zh-CN" sz="2400" b="1">
              <a:solidFill>
                <a:schemeClr val="bg1"/>
              </a:solidFill>
              <a:effectLst>
                <a:outerShdw blurRad="38100" dist="38100" dir="2700000" algn="tl">
                  <a:srgbClr val="000000"/>
                </a:outerShdw>
              </a:effectLst>
              <a:latin typeface="SimSun" pitchFamily="2" charset="-122"/>
              <a:cs typeface="Arial" pitchFamily="34" charset="0"/>
            </a:endParaRPr>
          </a:p>
        </p:txBody>
      </p:sp>
      <p:sp>
        <p:nvSpPr>
          <p:cNvPr id="177155" name="Text Box 3"/>
          <p:cNvSpPr txBox="1">
            <a:spLocks noChangeArrowheads="1"/>
          </p:cNvSpPr>
          <p:nvPr/>
        </p:nvSpPr>
        <p:spPr bwMode="auto">
          <a:xfrm>
            <a:off x="8367713" y="41275"/>
            <a:ext cx="693737" cy="457200"/>
          </a:xfrm>
          <a:prstGeom prst="rect">
            <a:avLst/>
          </a:prstGeom>
          <a:noFill/>
          <a:ln w="12700" cap="sq">
            <a:noFill/>
            <a:miter lim="800000"/>
            <a:headEnd type="none" w="sm" len="sm"/>
            <a:tailEnd type="none" w="sm" len="sm"/>
          </a:ln>
        </p:spPr>
        <p:txBody>
          <a:bodyPr wrap="none" lIns="91402" tIns="45702" rIns="91402" bIns="45702">
            <a:spAutoFit/>
          </a:bodyPr>
          <a:lstStyle/>
          <a:p>
            <a:pPr algn="ctr" defTabSz="914024" fontAlgn="base">
              <a:spcBef>
                <a:spcPct val="0"/>
              </a:spcBef>
              <a:spcAft>
                <a:spcPct val="0"/>
              </a:spcAft>
            </a:pPr>
            <a:r>
              <a:rPr lang="en-US" altLang="zh-CN" sz="2400" b="1">
                <a:solidFill>
                  <a:srgbClr val="FFFFFF"/>
                </a:solidFill>
                <a:latin typeface="Arial" pitchFamily="34" charset="0"/>
                <a:ea typeface="宋体"/>
                <a:cs typeface="Arial" pitchFamily="34" charset="0"/>
              </a:rPr>
              <a:t>132</a:t>
            </a:r>
          </a:p>
        </p:txBody>
      </p:sp>
      <p:sp>
        <p:nvSpPr>
          <p:cNvPr id="5" name="TextBox 4"/>
          <p:cNvSpPr txBox="1">
            <a:spLocks noChangeArrowheads="1"/>
          </p:cNvSpPr>
          <p:nvPr/>
        </p:nvSpPr>
        <p:spPr bwMode="auto">
          <a:xfrm>
            <a:off x="168283" y="533400"/>
            <a:ext cx="1338263"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罗马 </a:t>
            </a:r>
            <a:r>
              <a:rPr lang="en-US" altLang="zh-CN" sz="2000" b="1">
                <a:solidFill>
                  <a:srgbClr val="FFFFFF"/>
                </a:solidFill>
                <a:latin typeface="SimSun" pitchFamily="2" charset="-122"/>
                <a:ea typeface="宋体"/>
                <a:cs typeface="Arial" pitchFamily="34" charset="0"/>
              </a:rPr>
              <a:t>(13)</a:t>
            </a:r>
          </a:p>
        </p:txBody>
      </p:sp>
      <p:sp>
        <p:nvSpPr>
          <p:cNvPr id="6" name="TextBox 5"/>
          <p:cNvSpPr txBox="1">
            <a:spLocks noChangeArrowheads="1"/>
          </p:cNvSpPr>
          <p:nvPr/>
        </p:nvSpPr>
        <p:spPr bwMode="auto">
          <a:xfrm>
            <a:off x="2411413" y="4343401"/>
            <a:ext cx="1593850"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昔兰尼 </a:t>
            </a:r>
            <a:r>
              <a:rPr lang="en-US" altLang="zh-CN" sz="2000" b="1">
                <a:solidFill>
                  <a:srgbClr val="FFFFFF"/>
                </a:solidFill>
                <a:latin typeface="SimSun" pitchFamily="2" charset="-122"/>
                <a:ea typeface="宋体"/>
                <a:cs typeface="Arial" pitchFamily="34" charset="0"/>
              </a:rPr>
              <a:t>(12)</a:t>
            </a:r>
          </a:p>
        </p:txBody>
      </p:sp>
      <p:sp>
        <p:nvSpPr>
          <p:cNvPr id="7" name="TextBox 6"/>
          <p:cNvSpPr txBox="1">
            <a:spLocks noChangeArrowheads="1"/>
          </p:cNvSpPr>
          <p:nvPr/>
        </p:nvSpPr>
        <p:spPr bwMode="auto">
          <a:xfrm>
            <a:off x="4427538" y="1276350"/>
            <a:ext cx="1465262"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亚细亚 </a:t>
            </a:r>
            <a:r>
              <a:rPr lang="en-US" altLang="zh-CN" sz="2000" b="1">
                <a:solidFill>
                  <a:srgbClr val="FFFFFF"/>
                </a:solidFill>
                <a:latin typeface="SimSun" pitchFamily="2" charset="-122"/>
                <a:ea typeface="宋体"/>
                <a:cs typeface="Arial" pitchFamily="34" charset="0"/>
              </a:rPr>
              <a:t>(8)</a:t>
            </a:r>
          </a:p>
        </p:txBody>
      </p:sp>
      <p:sp>
        <p:nvSpPr>
          <p:cNvPr id="8" name="TextBox 7"/>
          <p:cNvSpPr txBox="1">
            <a:spLocks noChangeArrowheads="1"/>
          </p:cNvSpPr>
          <p:nvPr/>
        </p:nvSpPr>
        <p:spPr bwMode="auto">
          <a:xfrm>
            <a:off x="5334000" y="1733550"/>
            <a:ext cx="1720850"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弗里及亚 </a:t>
            </a:r>
            <a:r>
              <a:rPr lang="en-US" altLang="zh-CN" sz="2000" b="1">
                <a:solidFill>
                  <a:srgbClr val="FFFFFF"/>
                </a:solidFill>
                <a:latin typeface="SimSun" pitchFamily="2" charset="-122"/>
                <a:ea typeface="宋体"/>
                <a:cs typeface="Arial" pitchFamily="34" charset="0"/>
              </a:rPr>
              <a:t>(9)</a:t>
            </a:r>
          </a:p>
        </p:txBody>
      </p:sp>
      <p:sp>
        <p:nvSpPr>
          <p:cNvPr id="9" name="TextBox 8"/>
          <p:cNvSpPr txBox="1">
            <a:spLocks noChangeArrowheads="1"/>
          </p:cNvSpPr>
          <p:nvPr/>
        </p:nvSpPr>
        <p:spPr bwMode="auto">
          <a:xfrm>
            <a:off x="5380040" y="2209801"/>
            <a:ext cx="1849437"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旁非利亚 </a:t>
            </a:r>
            <a:r>
              <a:rPr lang="en-US" altLang="zh-CN" sz="2000" b="1">
                <a:solidFill>
                  <a:srgbClr val="FFFFFF"/>
                </a:solidFill>
                <a:latin typeface="SimSun" pitchFamily="2" charset="-122"/>
                <a:ea typeface="宋体"/>
                <a:cs typeface="Arial" pitchFamily="34" charset="0"/>
              </a:rPr>
              <a:t>(10)</a:t>
            </a:r>
          </a:p>
        </p:txBody>
      </p:sp>
      <p:sp>
        <p:nvSpPr>
          <p:cNvPr id="10" name="TextBox 9"/>
          <p:cNvSpPr txBox="1">
            <a:spLocks noChangeArrowheads="1"/>
          </p:cNvSpPr>
          <p:nvPr/>
        </p:nvSpPr>
        <p:spPr bwMode="auto">
          <a:xfrm>
            <a:off x="6851650" y="1066801"/>
            <a:ext cx="1976438"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卡帕多西亚 </a:t>
            </a:r>
            <a:r>
              <a:rPr lang="en-US" altLang="zh-CN" sz="2000" b="1">
                <a:solidFill>
                  <a:srgbClr val="FFFFFF"/>
                </a:solidFill>
                <a:latin typeface="SimSun" pitchFamily="2" charset="-122"/>
                <a:ea typeface="宋体"/>
                <a:cs typeface="Arial" pitchFamily="34" charset="0"/>
              </a:rPr>
              <a:t>(6)</a:t>
            </a:r>
          </a:p>
        </p:txBody>
      </p:sp>
      <p:sp>
        <p:nvSpPr>
          <p:cNvPr id="11" name="TextBox 10"/>
          <p:cNvSpPr txBox="1">
            <a:spLocks noChangeArrowheads="1"/>
          </p:cNvSpPr>
          <p:nvPr/>
        </p:nvSpPr>
        <p:spPr bwMode="auto">
          <a:xfrm>
            <a:off x="6335713" y="533400"/>
            <a:ext cx="1465262"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蓬塔斯 </a:t>
            </a:r>
            <a:r>
              <a:rPr lang="en-US" altLang="zh-CN" sz="2000" b="1">
                <a:solidFill>
                  <a:srgbClr val="FFFFFF"/>
                </a:solidFill>
                <a:latin typeface="SimSun" pitchFamily="2" charset="-122"/>
                <a:ea typeface="宋体"/>
                <a:cs typeface="Arial" pitchFamily="34" charset="0"/>
              </a:rPr>
              <a:t>(7)</a:t>
            </a:r>
          </a:p>
        </p:txBody>
      </p:sp>
      <p:sp>
        <p:nvSpPr>
          <p:cNvPr id="12" name="TextBox 11"/>
          <p:cNvSpPr txBox="1">
            <a:spLocks noChangeArrowheads="1"/>
          </p:cNvSpPr>
          <p:nvPr/>
        </p:nvSpPr>
        <p:spPr bwMode="auto">
          <a:xfrm>
            <a:off x="5068888" y="5334000"/>
            <a:ext cx="1338262"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埃及 </a:t>
            </a:r>
            <a:r>
              <a:rPr lang="en-US" altLang="zh-CN" sz="2000" b="1">
                <a:solidFill>
                  <a:srgbClr val="FFFFFF"/>
                </a:solidFill>
                <a:latin typeface="SimSun" pitchFamily="2" charset="-122"/>
                <a:ea typeface="宋体"/>
                <a:cs typeface="Arial" pitchFamily="34" charset="0"/>
              </a:rPr>
              <a:t>(11)</a:t>
            </a:r>
          </a:p>
        </p:txBody>
      </p:sp>
      <p:sp>
        <p:nvSpPr>
          <p:cNvPr id="13" name="TextBox 12"/>
          <p:cNvSpPr txBox="1">
            <a:spLocks noChangeArrowheads="1"/>
          </p:cNvSpPr>
          <p:nvPr/>
        </p:nvSpPr>
        <p:spPr bwMode="auto">
          <a:xfrm>
            <a:off x="3149600" y="3048000"/>
            <a:ext cx="1593850"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克里特 </a:t>
            </a:r>
            <a:r>
              <a:rPr lang="en-US" altLang="zh-CN" sz="2000" b="1">
                <a:solidFill>
                  <a:srgbClr val="FFFFFF"/>
                </a:solidFill>
                <a:latin typeface="SimSun" pitchFamily="2" charset="-122"/>
                <a:ea typeface="宋体"/>
                <a:cs typeface="Arial" pitchFamily="34" charset="0"/>
              </a:rPr>
              <a:t>(14)</a:t>
            </a:r>
          </a:p>
        </p:txBody>
      </p:sp>
      <p:sp>
        <p:nvSpPr>
          <p:cNvPr id="14" name="TextBox 13"/>
          <p:cNvSpPr txBox="1">
            <a:spLocks noChangeArrowheads="1"/>
          </p:cNvSpPr>
          <p:nvPr/>
        </p:nvSpPr>
        <p:spPr bwMode="auto">
          <a:xfrm>
            <a:off x="6434146" y="4600576"/>
            <a:ext cx="1209675"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犹太 </a:t>
            </a:r>
            <a:r>
              <a:rPr lang="en-US" altLang="zh-CN" sz="2000" b="1">
                <a:solidFill>
                  <a:srgbClr val="FFFFFF"/>
                </a:solidFill>
                <a:latin typeface="SimSun" pitchFamily="2" charset="-122"/>
                <a:ea typeface="宋体"/>
                <a:cs typeface="Arial" pitchFamily="34" charset="0"/>
              </a:rPr>
              <a:t>(5)</a:t>
            </a:r>
          </a:p>
        </p:txBody>
      </p:sp>
      <p:sp>
        <p:nvSpPr>
          <p:cNvPr id="15" name="TextBox 14"/>
          <p:cNvSpPr txBox="1">
            <a:spLocks noChangeArrowheads="1"/>
          </p:cNvSpPr>
          <p:nvPr/>
        </p:nvSpPr>
        <p:spPr bwMode="auto">
          <a:xfrm>
            <a:off x="7497763" y="5800726"/>
            <a:ext cx="1593850"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阿拉伯 </a:t>
            </a:r>
            <a:r>
              <a:rPr lang="en-US" altLang="zh-CN" sz="2000" b="1">
                <a:solidFill>
                  <a:srgbClr val="FFFFFF"/>
                </a:solidFill>
                <a:latin typeface="SimSun" pitchFamily="2" charset="-122"/>
                <a:ea typeface="宋体"/>
                <a:cs typeface="Arial" pitchFamily="34" charset="0"/>
              </a:rPr>
              <a:t>(15)</a:t>
            </a:r>
          </a:p>
        </p:txBody>
      </p:sp>
      <p:sp>
        <p:nvSpPr>
          <p:cNvPr id="16" name="TextBox 15"/>
          <p:cNvSpPr txBox="1">
            <a:spLocks noChangeArrowheads="1"/>
          </p:cNvSpPr>
          <p:nvPr/>
        </p:nvSpPr>
        <p:spPr bwMode="auto">
          <a:xfrm>
            <a:off x="7864483" y="1981201"/>
            <a:ext cx="1209675"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安息 </a:t>
            </a:r>
            <a:r>
              <a:rPr lang="en-US" altLang="zh-CN" sz="2000" b="1">
                <a:solidFill>
                  <a:srgbClr val="FFFFFF"/>
                </a:solidFill>
                <a:latin typeface="SimSun" pitchFamily="2" charset="-122"/>
                <a:ea typeface="宋体"/>
                <a:cs typeface="Arial" pitchFamily="34" charset="0"/>
              </a:rPr>
              <a:t>(1)</a:t>
            </a:r>
          </a:p>
        </p:txBody>
      </p:sp>
      <p:sp>
        <p:nvSpPr>
          <p:cNvPr id="17" name="TextBox 16"/>
          <p:cNvSpPr txBox="1">
            <a:spLocks noChangeArrowheads="1"/>
          </p:cNvSpPr>
          <p:nvPr/>
        </p:nvSpPr>
        <p:spPr bwMode="auto">
          <a:xfrm>
            <a:off x="7808913" y="3124201"/>
            <a:ext cx="1465262"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米底亚 </a:t>
            </a:r>
            <a:r>
              <a:rPr lang="en-US" altLang="zh-CN" sz="2000" b="1">
                <a:solidFill>
                  <a:srgbClr val="FFFFFF"/>
                </a:solidFill>
                <a:latin typeface="SimSun" pitchFamily="2" charset="-122"/>
                <a:ea typeface="宋体"/>
                <a:cs typeface="Arial" pitchFamily="34" charset="0"/>
              </a:rPr>
              <a:t>(2)</a:t>
            </a:r>
          </a:p>
        </p:txBody>
      </p:sp>
      <p:sp>
        <p:nvSpPr>
          <p:cNvPr id="18" name="TextBox 17"/>
          <p:cNvSpPr txBox="1">
            <a:spLocks noChangeArrowheads="1"/>
          </p:cNvSpPr>
          <p:nvPr/>
        </p:nvSpPr>
        <p:spPr bwMode="auto">
          <a:xfrm>
            <a:off x="7993071" y="3581401"/>
            <a:ext cx="1209675"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埃兰 </a:t>
            </a:r>
            <a:r>
              <a:rPr lang="en-US" altLang="zh-CN" sz="2000" b="1">
                <a:solidFill>
                  <a:srgbClr val="FFFFFF"/>
                </a:solidFill>
                <a:latin typeface="SimSun" pitchFamily="2" charset="-122"/>
                <a:ea typeface="宋体"/>
                <a:cs typeface="Arial" pitchFamily="34" charset="0"/>
              </a:rPr>
              <a:t>(3)</a:t>
            </a:r>
          </a:p>
        </p:txBody>
      </p:sp>
      <p:sp>
        <p:nvSpPr>
          <p:cNvPr id="19" name="TextBox 18"/>
          <p:cNvSpPr txBox="1">
            <a:spLocks noChangeArrowheads="1"/>
          </p:cNvSpPr>
          <p:nvPr/>
        </p:nvSpPr>
        <p:spPr bwMode="auto">
          <a:xfrm>
            <a:off x="6969126" y="2590800"/>
            <a:ext cx="2232025" cy="396875"/>
          </a:xfrm>
          <a:prstGeom prst="rect">
            <a:avLst/>
          </a:prstGeom>
          <a:no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000" b="1">
                <a:solidFill>
                  <a:srgbClr val="FFFFFF"/>
                </a:solidFill>
                <a:latin typeface="SimSun" pitchFamily="2" charset="-122"/>
                <a:ea typeface="宋体"/>
                <a:cs typeface="Arial" pitchFamily="34" charset="0"/>
              </a:rPr>
              <a:t>美索不达米亚 </a:t>
            </a:r>
            <a:r>
              <a:rPr lang="en-US" altLang="zh-CN" sz="2000" b="1">
                <a:solidFill>
                  <a:srgbClr val="FFFFFF"/>
                </a:solidFill>
                <a:latin typeface="SimSun" pitchFamily="2" charset="-122"/>
                <a:ea typeface="宋体"/>
                <a:cs typeface="Arial" pitchFamily="34" charset="0"/>
              </a:rPr>
              <a:t>(4)</a:t>
            </a:r>
          </a:p>
        </p:txBody>
      </p:sp>
      <p:sp>
        <p:nvSpPr>
          <p:cNvPr id="177171" name="TextBox 20"/>
          <p:cNvSpPr txBox="1">
            <a:spLocks noChangeArrowheads="1"/>
          </p:cNvSpPr>
          <p:nvPr/>
        </p:nvSpPr>
        <p:spPr bwMode="auto">
          <a:xfrm>
            <a:off x="156615" y="4849814"/>
            <a:ext cx="2555383" cy="373659"/>
          </a:xfrm>
          <a:prstGeom prst="rect">
            <a:avLst/>
          </a:prstGeom>
          <a:solidFill>
            <a:srgbClr val="336600">
              <a:alpha val="39999"/>
            </a:srgbClr>
          </a:solid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b="1">
                <a:solidFill>
                  <a:srgbClr val="CCFF66"/>
                </a:solidFill>
                <a:latin typeface="Arial" pitchFamily="34" charset="0"/>
                <a:ea typeface="宋体"/>
                <a:cs typeface="Arial" pitchFamily="34" charset="0"/>
              </a:rPr>
              <a:t>亚细亚</a:t>
            </a:r>
            <a:r>
              <a:rPr lang="en-US" altLang="zh-CN" b="1">
                <a:solidFill>
                  <a:srgbClr val="CCFF66"/>
                </a:solidFill>
                <a:latin typeface="Arial" pitchFamily="34" charset="0"/>
                <a:ea typeface="宋体"/>
                <a:cs typeface="Arial" pitchFamily="34" charset="0"/>
              </a:rPr>
              <a:t>––</a:t>
            </a:r>
            <a:r>
              <a:rPr lang="zh-CN" altLang="en-US" b="1">
                <a:solidFill>
                  <a:srgbClr val="CCFF66"/>
                </a:solidFill>
                <a:latin typeface="Arial" pitchFamily="34" charset="0"/>
                <a:ea typeface="宋体"/>
                <a:cs typeface="Arial" pitchFamily="34" charset="0"/>
              </a:rPr>
              <a:t>罗马帝国的省</a:t>
            </a:r>
            <a:endParaRPr lang="en-US" altLang="zh-CN" b="1">
              <a:solidFill>
                <a:srgbClr val="CCFF66"/>
              </a:solidFill>
              <a:latin typeface="Arial" pitchFamily="34" charset="0"/>
              <a:ea typeface="宋体"/>
              <a:cs typeface="Arial" pitchFamily="34" charset="0"/>
            </a:endParaRPr>
          </a:p>
        </p:txBody>
      </p:sp>
      <p:sp>
        <p:nvSpPr>
          <p:cNvPr id="177172" name="TextBox 21"/>
          <p:cNvSpPr txBox="1">
            <a:spLocks noChangeArrowheads="1"/>
          </p:cNvSpPr>
          <p:nvPr/>
        </p:nvSpPr>
        <p:spPr bwMode="auto">
          <a:xfrm>
            <a:off x="159791" y="5126039"/>
            <a:ext cx="2555383" cy="373659"/>
          </a:xfrm>
          <a:prstGeom prst="rect">
            <a:avLst/>
          </a:prstGeom>
          <a:solidFill>
            <a:srgbClr val="336600">
              <a:alpha val="39999"/>
            </a:srgbClr>
          </a:solid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b="1">
                <a:solidFill>
                  <a:srgbClr val="CCFF66"/>
                </a:solidFill>
                <a:latin typeface="Arial" pitchFamily="34" charset="0"/>
                <a:ea typeface="宋体"/>
                <a:cs typeface="Arial" pitchFamily="34" charset="0"/>
              </a:rPr>
              <a:t>米底亚</a:t>
            </a:r>
            <a:r>
              <a:rPr lang="en-US" altLang="zh-CN" b="1">
                <a:solidFill>
                  <a:srgbClr val="CCFF66"/>
                </a:solidFill>
                <a:latin typeface="Arial" pitchFamily="34" charset="0"/>
                <a:ea typeface="宋体"/>
                <a:cs typeface="Arial" pitchFamily="34" charset="0"/>
              </a:rPr>
              <a:t>––</a:t>
            </a:r>
            <a:r>
              <a:rPr lang="zh-CN" altLang="en-US" b="1">
                <a:solidFill>
                  <a:srgbClr val="CCFF66"/>
                </a:solidFill>
                <a:latin typeface="Arial" pitchFamily="34" charset="0"/>
                <a:ea typeface="宋体"/>
                <a:cs typeface="Arial" pitchFamily="34" charset="0"/>
              </a:rPr>
              <a:t>安息帝国的省</a:t>
            </a:r>
            <a:endParaRPr lang="en-US" altLang="zh-CN" b="1">
              <a:solidFill>
                <a:srgbClr val="CCFF66"/>
              </a:solidFill>
              <a:latin typeface="Arial" pitchFamily="34" charset="0"/>
              <a:ea typeface="宋体"/>
              <a:cs typeface="Arial" pitchFamily="34" charset="0"/>
            </a:endParaRPr>
          </a:p>
        </p:txBody>
      </p:sp>
      <p:sp>
        <p:nvSpPr>
          <p:cNvPr id="177173" name="TextBox 22"/>
          <p:cNvSpPr txBox="1">
            <a:spLocks noChangeArrowheads="1"/>
          </p:cNvSpPr>
          <p:nvPr/>
        </p:nvSpPr>
        <p:spPr bwMode="auto">
          <a:xfrm>
            <a:off x="154184" y="5402263"/>
            <a:ext cx="1383910" cy="373659"/>
          </a:xfrm>
          <a:prstGeom prst="rect">
            <a:avLst/>
          </a:prstGeom>
          <a:solidFill>
            <a:srgbClr val="336600">
              <a:alpha val="39999"/>
            </a:srgbClr>
          </a:solid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b="1">
                <a:solidFill>
                  <a:srgbClr val="CCFF66"/>
                </a:solidFill>
                <a:latin typeface="Arial" pitchFamily="34" charset="0"/>
                <a:ea typeface="宋体"/>
                <a:cs typeface="Arial" pitchFamily="34" charset="0"/>
              </a:rPr>
              <a:t>罗马</a:t>
            </a:r>
            <a:r>
              <a:rPr lang="en-US" altLang="zh-CN" b="1">
                <a:solidFill>
                  <a:srgbClr val="CCFF66"/>
                </a:solidFill>
                <a:latin typeface="Arial" pitchFamily="34" charset="0"/>
                <a:ea typeface="宋体"/>
                <a:cs typeface="Arial" pitchFamily="34" charset="0"/>
              </a:rPr>
              <a:t>––</a:t>
            </a:r>
            <a:r>
              <a:rPr lang="zh-CN" altLang="en-US" b="1">
                <a:solidFill>
                  <a:srgbClr val="CCFF66"/>
                </a:solidFill>
                <a:latin typeface="Arial" pitchFamily="34" charset="0"/>
                <a:ea typeface="宋体"/>
                <a:cs typeface="Arial" pitchFamily="34" charset="0"/>
              </a:rPr>
              <a:t>城市</a:t>
            </a:r>
            <a:endParaRPr lang="en-US" altLang="zh-CN" b="1">
              <a:solidFill>
                <a:srgbClr val="CCFF66"/>
              </a:solidFill>
              <a:latin typeface="Arial" pitchFamily="34" charset="0"/>
              <a:ea typeface="宋体"/>
              <a:cs typeface="Arial" pitchFamily="34" charset="0"/>
            </a:endParaRPr>
          </a:p>
        </p:txBody>
      </p:sp>
      <p:sp>
        <p:nvSpPr>
          <p:cNvPr id="177174" name="TextBox 23"/>
          <p:cNvSpPr txBox="1">
            <a:spLocks noChangeArrowheads="1"/>
          </p:cNvSpPr>
          <p:nvPr/>
        </p:nvSpPr>
        <p:spPr bwMode="auto">
          <a:xfrm>
            <a:off x="145707" y="5678489"/>
            <a:ext cx="1618349" cy="373659"/>
          </a:xfrm>
          <a:prstGeom prst="rect">
            <a:avLst/>
          </a:prstGeom>
          <a:solidFill>
            <a:srgbClr val="336600">
              <a:alpha val="39999"/>
            </a:srgbClr>
          </a:solid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b="1">
                <a:solidFill>
                  <a:srgbClr val="CCFF66"/>
                </a:solidFill>
                <a:latin typeface="Arial" pitchFamily="34" charset="0"/>
                <a:ea typeface="宋体"/>
                <a:cs typeface="Arial" pitchFamily="34" charset="0"/>
              </a:rPr>
              <a:t>克里特</a:t>
            </a:r>
            <a:r>
              <a:rPr lang="en-US" altLang="zh-CN" b="1">
                <a:solidFill>
                  <a:srgbClr val="CCFF66"/>
                </a:solidFill>
                <a:latin typeface="Arial" pitchFamily="34" charset="0"/>
                <a:ea typeface="宋体"/>
                <a:cs typeface="Arial" pitchFamily="34" charset="0"/>
              </a:rPr>
              <a:t>––</a:t>
            </a:r>
            <a:r>
              <a:rPr lang="zh-CN" altLang="en-US" b="1">
                <a:solidFill>
                  <a:srgbClr val="CCFF66"/>
                </a:solidFill>
                <a:latin typeface="Arial" pitchFamily="34" charset="0"/>
                <a:ea typeface="宋体"/>
                <a:cs typeface="Arial" pitchFamily="34" charset="0"/>
              </a:rPr>
              <a:t>岛屿</a:t>
            </a:r>
            <a:endParaRPr lang="en-US" altLang="zh-CN" b="1">
              <a:solidFill>
                <a:srgbClr val="CCFF66"/>
              </a:solidFill>
              <a:latin typeface="Arial" pitchFamily="34" charset="0"/>
              <a:ea typeface="宋体"/>
              <a:cs typeface="Arial" pitchFamily="34" charset="0"/>
            </a:endParaRPr>
          </a:p>
        </p:txBody>
      </p:sp>
      <p:sp>
        <p:nvSpPr>
          <p:cNvPr id="25" name="TextBox 24"/>
          <p:cNvSpPr txBox="1"/>
          <p:nvPr/>
        </p:nvSpPr>
        <p:spPr>
          <a:xfrm>
            <a:off x="61445" y="6188083"/>
            <a:ext cx="556563" cy="307777"/>
          </a:xfrm>
          <a:prstGeom prst="rect">
            <a:avLst/>
          </a:prstGeom>
          <a:grpFill/>
        </p:spPr>
        <p:txBody>
          <a:bodyPr wrap="none" lIns="91402" tIns="45702" rIns="91402" bIns="45702">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defTabSz="914024" fontAlgn="base">
              <a:spcBef>
                <a:spcPct val="0"/>
              </a:spcBef>
              <a:spcAft>
                <a:spcPct val="0"/>
              </a:spcAft>
              <a:defRPr/>
            </a:pPr>
            <a:r>
              <a:rPr lang="zh-CN" altLang="en-US" sz="1400" dirty="0">
                <a:latin typeface="Constantia"/>
                <a:ea typeface="宋体"/>
              </a:rPr>
              <a:t>英里</a:t>
            </a:r>
          </a:p>
        </p:txBody>
      </p:sp>
      <p:sp>
        <p:nvSpPr>
          <p:cNvPr id="26" name="TextBox 25"/>
          <p:cNvSpPr txBox="1"/>
          <p:nvPr/>
        </p:nvSpPr>
        <p:spPr>
          <a:xfrm>
            <a:off x="46038" y="6469071"/>
            <a:ext cx="555625" cy="307975"/>
          </a:xfrm>
          <a:prstGeom prst="rect">
            <a:avLst/>
          </a:prstGeom>
          <a:noFill/>
        </p:spPr>
        <p:txBody>
          <a:bodyPr wrap="none" lIns="91402" tIns="45702" rIns="91402" bIns="45702">
            <a:spAutoFit/>
          </a:bodyPr>
          <a:lstStyle>
            <a:lvl1pPr>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defTabSz="914024" fontAlgn="base">
              <a:spcBef>
                <a:spcPct val="0"/>
              </a:spcBef>
              <a:spcAft>
                <a:spcPct val="0"/>
              </a:spcAft>
              <a:defRPr/>
            </a:pPr>
            <a:r>
              <a:rPr lang="zh-CN" altLang="en-US" sz="1400" b="1" dirty="0">
                <a:solidFill>
                  <a:srgbClr val="FFFFFF"/>
                </a:solidFill>
                <a:effectLst>
                  <a:outerShdw blurRad="38100" dist="38100" dir="2700000" algn="tl">
                    <a:srgbClr val="000000">
                      <a:alpha val="43137"/>
                    </a:srgbClr>
                  </a:outerShdw>
                </a:effectLst>
                <a:latin typeface="Constantia"/>
                <a:ea typeface="宋体" panose="02010600030101010101" pitchFamily="2" charset="-122"/>
                <a:cs typeface="Arial"/>
              </a:rPr>
              <a:t>公里</a:t>
            </a:r>
            <a:endParaRPr lang="en-US" altLang="zh-CN" sz="1400" b="1" dirty="0">
              <a:solidFill>
                <a:srgbClr val="FFFFFF"/>
              </a:solidFill>
              <a:effectLst>
                <a:outerShdw blurRad="38100" dist="38100" dir="2700000" algn="tl">
                  <a:srgbClr val="000000">
                    <a:alpha val="43137"/>
                  </a:srgbClr>
                </a:outerShdw>
              </a:effectLst>
              <a:latin typeface="Constantia"/>
              <a:ea typeface="宋体" panose="02010600030101010101" pitchFamily="2" charset="-122"/>
              <a:cs typeface="Arial"/>
            </a:endParaRPr>
          </a:p>
        </p:txBody>
      </p:sp>
      <p:cxnSp>
        <p:nvCxnSpPr>
          <p:cNvPr id="177177" name="Straight Connector 27"/>
          <p:cNvCxnSpPr>
            <a:cxnSpLocks noChangeShapeType="1"/>
          </p:cNvCxnSpPr>
          <p:nvPr/>
        </p:nvCxnSpPr>
        <p:spPr bwMode="auto">
          <a:xfrm>
            <a:off x="660400" y="6492875"/>
            <a:ext cx="3200400" cy="1588"/>
          </a:xfrm>
          <a:prstGeom prst="line">
            <a:avLst/>
          </a:prstGeom>
          <a:noFill/>
          <a:ln w="12700" cap="sq">
            <a:solidFill>
              <a:srgbClr val="FFFFFF"/>
            </a:solidFill>
            <a:round/>
            <a:headEnd type="none" w="sm" len="sm"/>
            <a:tailEnd type="none" w="sm" len="sm"/>
          </a:ln>
        </p:spPr>
      </p:cxnSp>
      <p:grpSp>
        <p:nvGrpSpPr>
          <p:cNvPr id="2" name="Group 31"/>
          <p:cNvGrpSpPr/>
          <p:nvPr/>
        </p:nvGrpSpPr>
        <p:grpSpPr>
          <a:xfrm>
            <a:off x="1087570" y="6188273"/>
            <a:ext cx="415893" cy="305594"/>
            <a:chOff x="1221266" y="5715000"/>
            <a:chExt cx="415893" cy="305594"/>
          </a:xfrm>
          <a:noFill/>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21266" y="5715000"/>
              <a:ext cx="415893"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200</a:t>
              </a:r>
            </a:p>
          </p:txBody>
        </p:sp>
      </p:grpSp>
      <p:grpSp>
        <p:nvGrpSpPr>
          <p:cNvPr id="3" name="Group 32"/>
          <p:cNvGrpSpPr/>
          <p:nvPr/>
        </p:nvGrpSpPr>
        <p:grpSpPr>
          <a:xfrm>
            <a:off x="1688047" y="6188273"/>
            <a:ext cx="434158" cy="305594"/>
            <a:chOff x="1212135" y="5715000"/>
            <a:chExt cx="434158" cy="305594"/>
          </a:xfrm>
          <a:noFill/>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2135" y="5715000"/>
              <a:ext cx="434158"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400</a:t>
              </a:r>
            </a:p>
          </p:txBody>
        </p:sp>
      </p:grpSp>
      <p:grpSp>
        <p:nvGrpSpPr>
          <p:cNvPr id="4" name="Group 35"/>
          <p:cNvGrpSpPr/>
          <p:nvPr/>
        </p:nvGrpSpPr>
        <p:grpSpPr>
          <a:xfrm>
            <a:off x="2339467" y="6188273"/>
            <a:ext cx="424847" cy="305594"/>
            <a:chOff x="1216790" y="5715000"/>
            <a:chExt cx="424847" cy="305594"/>
          </a:xfrm>
          <a:noFill/>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6790" y="5715000"/>
              <a:ext cx="424847"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600</a:t>
              </a:r>
            </a:p>
          </p:txBody>
        </p:sp>
      </p:grpSp>
      <p:grpSp>
        <p:nvGrpSpPr>
          <p:cNvPr id="20" name="Group 38"/>
          <p:cNvGrpSpPr/>
          <p:nvPr/>
        </p:nvGrpSpPr>
        <p:grpSpPr>
          <a:xfrm>
            <a:off x="3600664" y="6188273"/>
            <a:ext cx="493257" cy="305594"/>
            <a:chOff x="1182585" y="5715000"/>
            <a:chExt cx="493257" cy="305594"/>
          </a:xfrm>
          <a:noFill/>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2585" y="5715000"/>
              <a:ext cx="493257"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1000</a:t>
              </a:r>
            </a:p>
          </p:txBody>
        </p:sp>
      </p:grpSp>
      <p:grpSp>
        <p:nvGrpSpPr>
          <p:cNvPr id="21" name="Group 41"/>
          <p:cNvGrpSpPr/>
          <p:nvPr/>
        </p:nvGrpSpPr>
        <p:grpSpPr>
          <a:xfrm>
            <a:off x="2989061" y="6188273"/>
            <a:ext cx="422919" cy="305594"/>
            <a:chOff x="1217755" y="5715000"/>
            <a:chExt cx="422919" cy="305594"/>
          </a:xfrm>
          <a:noFill/>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7755" y="5715000"/>
              <a:ext cx="422919"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800</a:t>
              </a:r>
            </a:p>
          </p:txBody>
        </p:sp>
      </p:grpSp>
      <p:sp>
        <p:nvSpPr>
          <p:cNvPr id="48" name="TextBox 47"/>
          <p:cNvSpPr txBox="1"/>
          <p:nvPr/>
        </p:nvSpPr>
        <p:spPr>
          <a:xfrm>
            <a:off x="551474" y="6188077"/>
            <a:ext cx="262304" cy="253879"/>
          </a:xfrm>
          <a:prstGeom prst="rect">
            <a:avLst/>
          </a:prstGeom>
          <a:grpFill/>
        </p:spPr>
        <p:txBody>
          <a:bodyPr wrap="none" lIns="91402" tIns="45702" rIns="91402" bIns="45702">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defTabSz="914024" fontAlgn="base">
              <a:spcBef>
                <a:spcPct val="0"/>
              </a:spcBef>
              <a:spcAft>
                <a:spcPct val="0"/>
              </a:spcAft>
              <a:defRPr/>
            </a:pPr>
            <a:r>
              <a:rPr lang="en-US" altLang="zh-CN" dirty="0" smtClean="0">
                <a:latin typeface="Constantia"/>
                <a:ea typeface="宋体"/>
              </a:rPr>
              <a:t>0</a:t>
            </a:r>
          </a:p>
        </p:txBody>
      </p:sp>
      <p:sp>
        <p:nvSpPr>
          <p:cNvPr id="49" name="TextBox 48"/>
          <p:cNvSpPr txBox="1"/>
          <p:nvPr/>
        </p:nvSpPr>
        <p:spPr>
          <a:xfrm>
            <a:off x="546711" y="6546854"/>
            <a:ext cx="262304" cy="253879"/>
          </a:xfrm>
          <a:prstGeom prst="rect">
            <a:avLst/>
          </a:prstGeom>
          <a:grpFill/>
        </p:spPr>
        <p:txBody>
          <a:bodyPr wrap="none" lIns="91402" tIns="45702" rIns="91402" bIns="45702">
            <a:spAutoFit/>
          </a:bodyPr>
          <a:lstStyle>
            <a:defPPr>
              <a:defRPr lang="zh-CN"/>
            </a:defPPr>
            <a:lvl1pPr algn="ctr" eaLnBrk="1" hangingPunct="1">
              <a:defRPr sz="1050" b="1">
                <a:solidFill>
                  <a:srgbClr val="FFFFFF"/>
                </a:solidFill>
                <a:effectLst>
                  <a:outerShdw blurRad="38100" dist="38100" dir="2700000" algn="tl">
                    <a:srgbClr val="000000">
                      <a:alpha val="43137"/>
                    </a:srgbClr>
                  </a:outerShdw>
                </a:effectLst>
                <a:latin typeface="+mn-lt"/>
                <a:ea typeface="+mn-ea"/>
                <a:cs typeface="Arial"/>
              </a:defRPr>
            </a:lvl1pPr>
          </a:lstStyle>
          <a:p>
            <a:pPr defTabSz="914024" fontAlgn="base">
              <a:spcBef>
                <a:spcPct val="0"/>
              </a:spcBef>
              <a:spcAft>
                <a:spcPct val="0"/>
              </a:spcAft>
              <a:defRPr/>
            </a:pPr>
            <a:r>
              <a:rPr lang="en-US" altLang="zh-CN" dirty="0" smtClean="0">
                <a:latin typeface="Constantia"/>
                <a:ea typeface="宋体"/>
              </a:rPr>
              <a:t>0</a:t>
            </a:r>
          </a:p>
        </p:txBody>
      </p:sp>
      <p:grpSp>
        <p:nvGrpSpPr>
          <p:cNvPr id="22" name="Group 51"/>
          <p:cNvGrpSpPr/>
          <p:nvPr/>
        </p:nvGrpSpPr>
        <p:grpSpPr>
          <a:xfrm>
            <a:off x="1033701" y="6496080"/>
            <a:ext cx="424722" cy="312494"/>
            <a:chOff x="1167398" y="6023571"/>
            <a:chExt cx="424722" cy="312494"/>
          </a:xfrm>
          <a:noFill/>
        </p:grpSpPr>
        <p:sp>
          <p:nvSpPr>
            <p:cNvPr id="50" name="TextBox 49"/>
            <p:cNvSpPr txBox="1"/>
            <p:nvPr/>
          </p:nvSpPr>
          <p:spPr>
            <a:xfrm>
              <a:off x="1167398" y="6074455"/>
              <a:ext cx="424722" cy="261610"/>
            </a:xfrm>
            <a:prstGeom prst="rect">
              <a:avLst/>
            </a:prstGeom>
            <a:grpFill/>
          </p:spPr>
          <p:txBody>
            <a:bodyPr wrap="none">
              <a:spAutoFit/>
            </a:bodyPr>
            <a:lstStyle/>
            <a:p>
              <a:pPr algn="ctr" defTabSz="914024" fontAlgn="base">
                <a:spcBef>
                  <a:spcPct val="0"/>
                </a:spcBef>
                <a:spcAft>
                  <a:spcPct val="0"/>
                </a:spcAft>
                <a:defRPr/>
              </a:pPr>
              <a:r>
                <a:rPr lang="en-US" sz="1100" b="1" dirty="0">
                  <a:solidFill>
                    <a:srgbClr val="FFFFFF"/>
                  </a:solidFill>
                  <a:effectLst>
                    <a:outerShdw blurRad="38100" dist="38100" dir="2700000" algn="tl">
                      <a:srgbClr val="000000">
                        <a:alpha val="43137"/>
                      </a:srgbClr>
                    </a:outerShdw>
                  </a:effectLst>
                  <a:latin typeface="Constantia"/>
                  <a:ea typeface="SimSun" pitchFamily="2" charset="-122"/>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a:spLocks noChangeArrowheads="1"/>
          </p:cNvSpPr>
          <p:nvPr/>
        </p:nvSpPr>
        <p:spPr bwMode="auto">
          <a:xfrm>
            <a:off x="1634215" y="6546857"/>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402" tIns="45702" rIns="91402" bIns="45702">
            <a:spAutoFit/>
          </a:bodyPr>
          <a:lstStyle/>
          <a:p>
            <a:pPr algn="ctr" defTabSz="914024" fontAlgn="base">
              <a:spcBef>
                <a:spcPct val="0"/>
              </a:spcBef>
              <a:spcAft>
                <a:spcPct val="0"/>
              </a:spcAft>
            </a:pPr>
            <a:r>
              <a:rPr lang="en-US" altLang="zh-CN" sz="1000" b="1">
                <a:solidFill>
                  <a:srgbClr val="FFFFFF"/>
                </a:solidFill>
                <a:effectLst>
                  <a:outerShdw blurRad="38100" dist="38100" dir="2700000" algn="tl">
                    <a:srgbClr val="C0C0C0"/>
                  </a:outerShdw>
                </a:effectLst>
                <a:latin typeface="Calibri" pitchFamily="34" charset="0"/>
                <a:ea typeface="宋体"/>
                <a:cs typeface="Arial" pitchFamily="34" charset="0"/>
              </a:rPr>
              <a:t>600</a:t>
            </a:r>
          </a:p>
        </p:txBody>
      </p:sp>
      <p:cxnSp>
        <p:nvCxnSpPr>
          <p:cNvPr id="177187" name="Straight Connector 53"/>
          <p:cNvCxnSpPr>
            <a:cxnSpLocks noChangeShapeType="1"/>
          </p:cNvCxnSpPr>
          <p:nvPr/>
        </p:nvCxnSpPr>
        <p:spPr bwMode="auto">
          <a:xfrm rot="5400000">
            <a:off x="1804194" y="6533356"/>
            <a:ext cx="76200" cy="1588"/>
          </a:xfrm>
          <a:prstGeom prst="line">
            <a:avLst/>
          </a:prstGeom>
          <a:noFill/>
          <a:ln w="12700" cap="sq">
            <a:solidFill>
              <a:srgbClr val="FFFFFF"/>
            </a:solidFill>
            <a:round/>
            <a:headEnd type="none" w="sm" len="sm"/>
            <a:tailEnd type="none" w="sm" len="sm"/>
          </a:ln>
        </p:spPr>
      </p:cxnSp>
      <p:sp>
        <p:nvSpPr>
          <p:cNvPr id="55" name="TextBox 54"/>
          <p:cNvSpPr txBox="1">
            <a:spLocks noChangeArrowheads="1"/>
          </p:cNvSpPr>
          <p:nvPr/>
        </p:nvSpPr>
        <p:spPr bwMode="auto">
          <a:xfrm>
            <a:off x="2243816" y="6546857"/>
            <a:ext cx="379646" cy="246217"/>
          </a:xfrm>
          <a:prstGeom prst="rect">
            <a:avLst/>
          </a:prstGeom>
          <a:noFill/>
          <a:ln w="9525">
            <a:noFill/>
            <a:miter lim="800000"/>
            <a:headEnd/>
            <a:tailEnd/>
          </a:ln>
          <a:effectLst>
            <a:outerShdw dist="38100" dir="2700000" rotWithShape="0">
              <a:srgbClr val="808080">
                <a:alpha val="42999"/>
              </a:srgbClr>
            </a:outerShdw>
          </a:effectLst>
        </p:spPr>
        <p:txBody>
          <a:bodyPr wrap="none" lIns="91402" tIns="45702" rIns="91402" bIns="45702">
            <a:spAutoFit/>
          </a:bodyPr>
          <a:lstStyle/>
          <a:p>
            <a:pPr algn="ctr" defTabSz="914024" fontAlgn="base">
              <a:spcBef>
                <a:spcPct val="0"/>
              </a:spcBef>
              <a:spcAft>
                <a:spcPct val="0"/>
              </a:spcAft>
            </a:pPr>
            <a:r>
              <a:rPr lang="en-US" altLang="zh-CN" sz="1000" b="1">
                <a:solidFill>
                  <a:srgbClr val="FFFFFF"/>
                </a:solidFill>
                <a:effectLst>
                  <a:outerShdw blurRad="38100" dist="38100" dir="2700000" algn="tl">
                    <a:srgbClr val="C0C0C0"/>
                  </a:outerShdw>
                </a:effectLst>
                <a:latin typeface="Calibri" pitchFamily="34" charset="0"/>
                <a:ea typeface="宋体"/>
                <a:cs typeface="Arial" pitchFamily="34" charset="0"/>
              </a:rPr>
              <a:t>900</a:t>
            </a:r>
          </a:p>
        </p:txBody>
      </p:sp>
      <p:cxnSp>
        <p:nvCxnSpPr>
          <p:cNvPr id="177189" name="Straight Connector 55"/>
          <p:cNvCxnSpPr>
            <a:cxnSpLocks noChangeShapeType="1"/>
          </p:cNvCxnSpPr>
          <p:nvPr/>
        </p:nvCxnSpPr>
        <p:spPr bwMode="auto">
          <a:xfrm rot="5400000">
            <a:off x="2413795" y="6533356"/>
            <a:ext cx="76200" cy="1588"/>
          </a:xfrm>
          <a:prstGeom prst="line">
            <a:avLst/>
          </a:prstGeom>
          <a:noFill/>
          <a:ln w="12700" cap="sq">
            <a:solidFill>
              <a:srgbClr val="FFFFFF"/>
            </a:solidFill>
            <a:round/>
            <a:headEnd type="none" w="sm" len="sm"/>
            <a:tailEnd type="none" w="sm" len="sm"/>
          </a:ln>
        </p:spPr>
      </p:cxnSp>
      <p:sp>
        <p:nvSpPr>
          <p:cNvPr id="57" name="TextBox 56"/>
          <p:cNvSpPr txBox="1">
            <a:spLocks noChangeArrowheads="1"/>
          </p:cNvSpPr>
          <p:nvPr/>
        </p:nvSpPr>
        <p:spPr bwMode="auto">
          <a:xfrm>
            <a:off x="2790761" y="6546857"/>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402" tIns="45702" rIns="91402" bIns="45702">
            <a:spAutoFit/>
          </a:bodyPr>
          <a:lstStyle/>
          <a:p>
            <a:pPr algn="ctr" defTabSz="914024" fontAlgn="base">
              <a:spcBef>
                <a:spcPct val="0"/>
              </a:spcBef>
              <a:spcAft>
                <a:spcPct val="0"/>
              </a:spcAft>
            </a:pPr>
            <a:r>
              <a:rPr lang="en-US" altLang="zh-CN" sz="1000" b="1">
                <a:solidFill>
                  <a:srgbClr val="FFFFFF"/>
                </a:solidFill>
                <a:effectLst>
                  <a:outerShdw blurRad="38100" dist="38100" dir="2700000" algn="tl">
                    <a:srgbClr val="C0C0C0"/>
                  </a:outerShdw>
                </a:effectLst>
                <a:latin typeface="Calibri" pitchFamily="34" charset="0"/>
                <a:ea typeface="宋体"/>
                <a:cs typeface="Arial" pitchFamily="34" charset="0"/>
              </a:rPr>
              <a:t>1200</a:t>
            </a:r>
          </a:p>
        </p:txBody>
      </p:sp>
      <p:cxnSp>
        <p:nvCxnSpPr>
          <p:cNvPr id="177191" name="Straight Connector 57"/>
          <p:cNvCxnSpPr>
            <a:cxnSpLocks noChangeShapeType="1"/>
          </p:cNvCxnSpPr>
          <p:nvPr/>
        </p:nvCxnSpPr>
        <p:spPr bwMode="auto">
          <a:xfrm rot="5400000">
            <a:off x="2996408" y="6533364"/>
            <a:ext cx="76200" cy="1587"/>
          </a:xfrm>
          <a:prstGeom prst="line">
            <a:avLst/>
          </a:prstGeom>
          <a:noFill/>
          <a:ln w="12700" cap="sq">
            <a:solidFill>
              <a:srgbClr val="FFFFFF"/>
            </a:solidFill>
            <a:round/>
            <a:headEnd type="none" w="sm" len="sm"/>
            <a:tailEnd type="none" w="sm" len="sm"/>
          </a:ln>
        </p:spPr>
      </p:cxnSp>
      <p:sp>
        <p:nvSpPr>
          <p:cNvPr id="59" name="TextBox 58"/>
          <p:cNvSpPr txBox="1">
            <a:spLocks noChangeArrowheads="1"/>
          </p:cNvSpPr>
          <p:nvPr/>
        </p:nvSpPr>
        <p:spPr bwMode="auto">
          <a:xfrm>
            <a:off x="3400361" y="6546857"/>
            <a:ext cx="444643" cy="246217"/>
          </a:xfrm>
          <a:prstGeom prst="rect">
            <a:avLst/>
          </a:prstGeom>
          <a:noFill/>
          <a:ln w="9525">
            <a:noFill/>
            <a:miter lim="800000"/>
            <a:headEnd/>
            <a:tailEnd/>
          </a:ln>
          <a:effectLst>
            <a:outerShdw dist="38100" dir="2700000" rotWithShape="0">
              <a:srgbClr val="808080">
                <a:alpha val="42999"/>
              </a:srgbClr>
            </a:outerShdw>
          </a:effectLst>
        </p:spPr>
        <p:txBody>
          <a:bodyPr wrap="none" lIns="91402" tIns="45702" rIns="91402" bIns="45702">
            <a:spAutoFit/>
          </a:bodyPr>
          <a:lstStyle/>
          <a:p>
            <a:pPr algn="ctr" defTabSz="914024" fontAlgn="base">
              <a:spcBef>
                <a:spcPct val="0"/>
              </a:spcBef>
              <a:spcAft>
                <a:spcPct val="0"/>
              </a:spcAft>
            </a:pPr>
            <a:r>
              <a:rPr lang="en-US" altLang="zh-CN" sz="1000" b="1">
                <a:solidFill>
                  <a:srgbClr val="FFFFFF"/>
                </a:solidFill>
                <a:effectLst>
                  <a:outerShdw blurRad="38100" dist="38100" dir="2700000" algn="tl">
                    <a:srgbClr val="C0C0C0"/>
                  </a:outerShdw>
                </a:effectLst>
                <a:latin typeface="Calibri" pitchFamily="34" charset="0"/>
                <a:ea typeface="宋体"/>
                <a:cs typeface="Arial" pitchFamily="34" charset="0"/>
              </a:rPr>
              <a:t>1500</a:t>
            </a:r>
          </a:p>
        </p:txBody>
      </p:sp>
      <p:cxnSp>
        <p:nvCxnSpPr>
          <p:cNvPr id="177193" name="Straight Connector 59"/>
          <p:cNvCxnSpPr>
            <a:cxnSpLocks noChangeShapeType="1"/>
          </p:cNvCxnSpPr>
          <p:nvPr/>
        </p:nvCxnSpPr>
        <p:spPr bwMode="auto">
          <a:xfrm rot="5400000">
            <a:off x="3606007" y="6533364"/>
            <a:ext cx="76200" cy="1587"/>
          </a:xfrm>
          <a:prstGeom prst="line">
            <a:avLst/>
          </a:prstGeom>
          <a:noFill/>
          <a:ln w="12700" cap="sq">
            <a:solidFill>
              <a:srgbClr val="FFFFFF"/>
            </a:solidFill>
            <a:round/>
            <a:headEnd type="none" w="sm" len="sm"/>
            <a:tailEnd type="none" w="sm" len="sm"/>
          </a:ln>
        </p:spPr>
      </p:cxnSp>
      <p:sp>
        <p:nvSpPr>
          <p:cNvPr id="61" name="TextBox 60"/>
          <p:cNvSpPr txBox="1">
            <a:spLocks noChangeArrowheads="1"/>
          </p:cNvSpPr>
          <p:nvPr/>
        </p:nvSpPr>
        <p:spPr bwMode="auto">
          <a:xfrm>
            <a:off x="4254500" y="6483351"/>
            <a:ext cx="4916488" cy="341198"/>
          </a:xfrm>
          <a:prstGeom prst="rect">
            <a:avLst/>
          </a:prstGeom>
          <a:solidFill>
            <a:srgbClr val="336600">
              <a:alpha val="50000"/>
            </a:srgbClr>
          </a:solidFill>
          <a:ln w="9525">
            <a:noFill/>
            <a:miter lim="800000"/>
            <a:headEnd/>
            <a:tailEnd/>
          </a:ln>
        </p:spPr>
        <p:txBody>
          <a:bodyPr lIns="91402" tIns="45702" rIns="91402" bIns="45702">
            <a:spAutoFit/>
          </a:bodyPr>
          <a:lstStyle>
            <a:lvl1pPr marL="342900" indent="-342900">
              <a:defRPr sz="2400">
                <a:solidFill>
                  <a:schemeClr val="tx1"/>
                </a:solidFill>
                <a:latin typeface="Arial" charset="0"/>
                <a:ea typeface="SimSun" charset="0"/>
                <a:cs typeface="SimSun" charset="0"/>
              </a:defRPr>
            </a:lvl1pPr>
            <a:lvl2pPr marL="37931725" indent="-37474525">
              <a:defRPr sz="24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400">
                <a:solidFill>
                  <a:schemeClr val="tx1"/>
                </a:solidFill>
                <a:latin typeface="Arial" charset="0"/>
                <a:ea typeface="SimSun" charset="0"/>
                <a:cs typeface="SimSun" charset="0"/>
              </a:defRPr>
            </a:lvl4pPr>
            <a:lvl5pPr>
              <a:defRPr sz="2400">
                <a:solidFill>
                  <a:schemeClr val="tx1"/>
                </a:solidFill>
                <a:latin typeface="Arial" charset="0"/>
                <a:ea typeface="SimSun" charset="0"/>
                <a:cs typeface="SimSun" charset="0"/>
              </a:defRPr>
            </a:lvl5pPr>
            <a:lvl6pPr marL="457200" eaLnBrk="0" fontAlgn="base" hangingPunct="0">
              <a:spcBef>
                <a:spcPct val="0"/>
              </a:spcBef>
              <a:spcAft>
                <a:spcPct val="0"/>
              </a:spcAft>
              <a:defRPr sz="2400">
                <a:solidFill>
                  <a:schemeClr val="tx1"/>
                </a:solidFill>
                <a:latin typeface="Arial" charset="0"/>
                <a:ea typeface="SimSun" charset="0"/>
                <a:cs typeface="SimSun" charset="0"/>
              </a:defRPr>
            </a:lvl6pPr>
            <a:lvl7pPr marL="914400" eaLnBrk="0" fontAlgn="base" hangingPunct="0">
              <a:spcBef>
                <a:spcPct val="0"/>
              </a:spcBef>
              <a:spcAft>
                <a:spcPct val="0"/>
              </a:spcAft>
              <a:defRPr sz="2400">
                <a:solidFill>
                  <a:schemeClr val="tx1"/>
                </a:solidFill>
                <a:latin typeface="Arial" charset="0"/>
                <a:ea typeface="SimSun" charset="0"/>
                <a:cs typeface="SimSun" charset="0"/>
              </a:defRPr>
            </a:lvl7pPr>
            <a:lvl8pPr marL="1371600" eaLnBrk="0" fontAlgn="base" hangingPunct="0">
              <a:spcBef>
                <a:spcPct val="0"/>
              </a:spcBef>
              <a:spcAft>
                <a:spcPct val="0"/>
              </a:spcAft>
              <a:defRPr sz="2400">
                <a:solidFill>
                  <a:schemeClr val="tx1"/>
                </a:solidFill>
                <a:latin typeface="Arial" charset="0"/>
                <a:ea typeface="SimSun" charset="0"/>
                <a:cs typeface="SimSun" charset="0"/>
              </a:defRPr>
            </a:lvl8pPr>
            <a:lvl9pPr marL="1828800" eaLnBrk="0" fontAlgn="base" hangingPunct="0">
              <a:spcBef>
                <a:spcPct val="0"/>
              </a:spcBef>
              <a:spcAft>
                <a:spcPct val="0"/>
              </a:spcAft>
              <a:defRPr sz="2400">
                <a:solidFill>
                  <a:schemeClr val="tx1"/>
                </a:solidFill>
                <a:latin typeface="Arial" charset="0"/>
                <a:ea typeface="SimSun" charset="0"/>
                <a:cs typeface="SimSun" charset="0"/>
              </a:defRPr>
            </a:lvl9pPr>
          </a:lstStyle>
          <a:p>
            <a:pPr algn="ctr" defTabSz="914024" fontAlgn="base">
              <a:spcBef>
                <a:spcPct val="0"/>
              </a:spcBef>
              <a:spcAft>
                <a:spcPct val="0"/>
              </a:spcAft>
              <a:defRPr/>
            </a:pPr>
            <a:r>
              <a:rPr lang="en-US" altLang="zh-CN" sz="1600" b="1">
                <a:solidFill>
                  <a:srgbClr val="FFFFFF"/>
                </a:solidFill>
                <a:effectLst>
                  <a:outerShdw blurRad="38100" dist="38100" dir="2700000" algn="tl">
                    <a:srgbClr val="000000"/>
                  </a:outerShdw>
                </a:effectLst>
                <a:latin typeface="SimSun" charset="0"/>
                <a:cs typeface="Arial" charset="0"/>
              </a:rPr>
              <a:t>(1)(2)(3)</a:t>
            </a:r>
            <a:r>
              <a:rPr lang="zh-CN" altLang="en-US" sz="1600" b="1">
                <a:solidFill>
                  <a:srgbClr val="FFFFFF"/>
                </a:solidFill>
                <a:effectLst>
                  <a:outerShdw blurRad="38100" dist="38100" dir="2700000" algn="tl">
                    <a:srgbClr val="000000"/>
                  </a:outerShdw>
                </a:effectLst>
                <a:latin typeface="SimSun" charset="0"/>
                <a:cs typeface="Arial" charset="0"/>
              </a:rPr>
              <a:t>等等是指明 使徒行传</a:t>
            </a:r>
            <a:r>
              <a:rPr lang="en-US" altLang="zh-CN" sz="1600" b="1">
                <a:solidFill>
                  <a:srgbClr val="FFFFFF"/>
                </a:solidFill>
                <a:effectLst>
                  <a:outerShdw blurRad="38100" dist="38100" dir="2700000" algn="tl">
                    <a:srgbClr val="000000"/>
                  </a:outerShdw>
                </a:effectLst>
                <a:latin typeface="SimSun" charset="0"/>
                <a:cs typeface="Arial" charset="0"/>
              </a:rPr>
              <a:t>2:9-11 </a:t>
            </a:r>
            <a:r>
              <a:rPr lang="zh-CN" altLang="en-US" sz="1600" b="1">
                <a:solidFill>
                  <a:srgbClr val="FFFFFF"/>
                </a:solidFill>
                <a:effectLst>
                  <a:outerShdw blurRad="38100" dist="38100" dir="2700000" algn="tl">
                    <a:srgbClr val="000000"/>
                  </a:outerShdw>
                </a:effectLst>
                <a:latin typeface="SimSun" charset="0"/>
                <a:cs typeface="Arial" charset="0"/>
              </a:rPr>
              <a:t>中的顺序</a:t>
            </a:r>
          </a:p>
        </p:txBody>
      </p:sp>
      <p:sp>
        <p:nvSpPr>
          <p:cNvPr id="177195" name="TextBox 61"/>
          <p:cNvSpPr txBox="1">
            <a:spLocks noChangeArrowheads="1"/>
          </p:cNvSpPr>
          <p:nvPr/>
        </p:nvSpPr>
        <p:spPr bwMode="auto">
          <a:xfrm>
            <a:off x="6300789" y="4105275"/>
            <a:ext cx="1409700" cy="457200"/>
          </a:xfrm>
          <a:prstGeom prst="rect">
            <a:avLst/>
          </a:prstGeom>
          <a:solidFill>
            <a:srgbClr val="0000CC"/>
          </a:solidFill>
          <a:ln w="9525">
            <a:noFill/>
            <a:miter lim="800000"/>
            <a:headEnd/>
            <a:tailEnd/>
          </a:ln>
        </p:spPr>
        <p:txBody>
          <a:bodyPr wrap="none" lIns="91402" tIns="45702" rIns="91402" bIns="45702">
            <a:spAutoFit/>
          </a:bodyPr>
          <a:lstStyle/>
          <a:p>
            <a:pPr algn="ctr" defTabSz="914024" fontAlgn="base">
              <a:spcBef>
                <a:spcPct val="0"/>
              </a:spcBef>
              <a:spcAft>
                <a:spcPct val="0"/>
              </a:spcAft>
            </a:pPr>
            <a:r>
              <a:rPr lang="zh-CN" altLang="en-US" sz="2400" b="1">
                <a:solidFill>
                  <a:srgbClr val="FFFF00"/>
                </a:solidFill>
                <a:latin typeface="SimSun" pitchFamily="2" charset="-122"/>
                <a:ea typeface="宋体"/>
                <a:cs typeface="Arial" pitchFamily="34" charset="0"/>
              </a:rPr>
              <a:t>耶路撒冷</a:t>
            </a:r>
          </a:p>
        </p:txBody>
      </p:sp>
      <p:cxnSp>
        <p:nvCxnSpPr>
          <p:cNvPr id="60" name="Straight Connector 59"/>
          <p:cNvCxnSpPr>
            <a:cxnSpLocks noChangeShapeType="1"/>
          </p:cNvCxnSpPr>
          <p:nvPr/>
        </p:nvCxnSpPr>
        <p:spPr bwMode="auto">
          <a:xfrm rot="5400000">
            <a:off x="6667500" y="2781301"/>
            <a:ext cx="1676400" cy="838200"/>
          </a:xfrm>
          <a:prstGeom prst="line">
            <a:avLst/>
          </a:prstGeom>
          <a:noFill/>
          <a:ln w="12700" cap="sq">
            <a:solidFill>
              <a:schemeClr val="bg1"/>
            </a:solidFill>
            <a:prstDash val="dash"/>
            <a:round/>
            <a:headEnd type="none" w="sm" len="sm"/>
            <a:tailEnd type="none" w="sm" len="sm"/>
          </a:ln>
        </p:spPr>
      </p:cxnSp>
      <p:cxnSp>
        <p:nvCxnSpPr>
          <p:cNvPr id="63" name="Straight Connector 62"/>
          <p:cNvCxnSpPr>
            <a:cxnSpLocks noChangeShapeType="1"/>
          </p:cNvCxnSpPr>
          <p:nvPr/>
        </p:nvCxnSpPr>
        <p:spPr bwMode="auto">
          <a:xfrm rot="5400000">
            <a:off x="7487444" y="3591720"/>
            <a:ext cx="584200" cy="442912"/>
          </a:xfrm>
          <a:prstGeom prst="line">
            <a:avLst/>
          </a:prstGeom>
          <a:noFill/>
          <a:ln w="12700" cap="sq">
            <a:solidFill>
              <a:schemeClr val="bg1"/>
            </a:solidFill>
            <a:prstDash val="dash"/>
            <a:round/>
            <a:headEnd type="none" w="sm" len="sm"/>
            <a:tailEnd type="none" w="sm" len="sm"/>
          </a:ln>
        </p:spPr>
      </p:cxnSp>
      <p:cxnSp>
        <p:nvCxnSpPr>
          <p:cNvPr id="65" name="Straight Connector 64"/>
          <p:cNvCxnSpPr>
            <a:cxnSpLocks noChangeShapeType="1"/>
          </p:cNvCxnSpPr>
          <p:nvPr/>
        </p:nvCxnSpPr>
        <p:spPr bwMode="auto">
          <a:xfrm rot="10800000" flipV="1">
            <a:off x="7710488" y="3978275"/>
            <a:ext cx="685800" cy="304800"/>
          </a:xfrm>
          <a:prstGeom prst="line">
            <a:avLst/>
          </a:prstGeom>
          <a:noFill/>
          <a:ln w="12700" cap="sq">
            <a:solidFill>
              <a:schemeClr val="bg1"/>
            </a:solidFill>
            <a:prstDash val="dash"/>
            <a:round/>
            <a:headEnd type="none" w="sm" len="sm"/>
            <a:tailEnd type="none" w="sm" len="sm"/>
          </a:ln>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p:spPr>
      </p:cxnSp>
      <p:cxnSp>
        <p:nvCxnSpPr>
          <p:cNvPr id="71" name="Straight Connector 70"/>
          <p:cNvCxnSpPr>
            <a:cxnSpLocks noChangeShapeType="1"/>
          </p:cNvCxnSpPr>
          <p:nvPr/>
        </p:nvCxnSpPr>
        <p:spPr bwMode="auto">
          <a:xfrm rot="5400000">
            <a:off x="7014369" y="4645819"/>
            <a:ext cx="188912" cy="44450"/>
          </a:xfrm>
          <a:prstGeom prst="line">
            <a:avLst/>
          </a:prstGeom>
          <a:noFill/>
          <a:ln w="12700" cap="sq">
            <a:solidFill>
              <a:schemeClr val="bg1"/>
            </a:solidFill>
            <a:prstDash val="dash"/>
            <a:round/>
            <a:headEnd type="none" w="sm" len="sm"/>
            <a:tailEnd type="none" w="sm" len="sm"/>
          </a:ln>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p:spPr>
      </p:cxnSp>
      <p:cxnSp>
        <p:nvCxnSpPr>
          <p:cNvPr id="88" name="Straight Connector 87"/>
          <p:cNvCxnSpPr>
            <a:cxnSpLocks noChangeShapeType="1"/>
          </p:cNvCxnSpPr>
          <p:nvPr/>
        </p:nvCxnSpPr>
        <p:spPr bwMode="auto">
          <a:xfrm rot="5400000">
            <a:off x="5769769" y="4669631"/>
            <a:ext cx="685800" cy="642938"/>
          </a:xfrm>
          <a:prstGeom prst="line">
            <a:avLst/>
          </a:prstGeom>
          <a:noFill/>
          <a:ln w="12700" cap="sq">
            <a:solidFill>
              <a:schemeClr val="bg1"/>
            </a:solidFill>
            <a:prstDash val="dash"/>
            <a:round/>
            <a:headEnd type="none" w="sm" len="sm"/>
            <a:tailEnd type="none" w="sm" len="sm"/>
          </a:ln>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p:spPr>
      </p:cxnSp>
      <p:cxnSp>
        <p:nvCxnSpPr>
          <p:cNvPr id="92" name="Straight Connector 91"/>
          <p:cNvCxnSpPr>
            <a:cxnSpLocks noChangeShapeType="1"/>
          </p:cNvCxnSpPr>
          <p:nvPr/>
        </p:nvCxnSpPr>
        <p:spPr bwMode="auto">
          <a:xfrm rot="10800000">
            <a:off x="1295401" y="990600"/>
            <a:ext cx="4953000" cy="3124200"/>
          </a:xfrm>
          <a:prstGeom prst="line">
            <a:avLst/>
          </a:prstGeom>
          <a:noFill/>
          <a:ln w="12700" cap="sq">
            <a:solidFill>
              <a:schemeClr val="bg1"/>
            </a:solidFill>
            <a:prstDash val="dash"/>
            <a:round/>
            <a:headEnd type="none" w="sm" len="sm"/>
            <a:tailEnd type="none" w="sm" len="sm"/>
          </a:ln>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p:spPr>
      </p:cxnSp>
      <p:cxnSp>
        <p:nvCxnSpPr>
          <p:cNvPr id="98" name="Straight Connector 97"/>
          <p:cNvCxnSpPr>
            <a:cxnSpLocks noChangeShapeType="1"/>
          </p:cNvCxnSpPr>
          <p:nvPr/>
        </p:nvCxnSpPr>
        <p:spPr bwMode="auto">
          <a:xfrm rot="16200000" flipV="1">
            <a:off x="7291389" y="4840296"/>
            <a:ext cx="1195387" cy="661987"/>
          </a:xfrm>
          <a:prstGeom prst="line">
            <a:avLst/>
          </a:prstGeom>
          <a:noFill/>
          <a:ln w="12700" cap="sq">
            <a:solidFill>
              <a:schemeClr val="bg1"/>
            </a:solidFill>
            <a:prstDash val="dash"/>
            <a:round/>
            <a:headEnd type="none" w="sm" len="sm"/>
            <a:tailEnd type="none" w="sm" len="sm"/>
          </a:ln>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p:spPr>
      </p:cxnSp>
    </p:spTree>
    <p:extLst>
      <p:ext uri="{BB962C8B-B14F-4D97-AF65-F5344CB8AC3E}">
        <p14:creationId xmlns:p14="http://schemas.microsoft.com/office/powerpoint/2010/main" val="415989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4"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down)">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5" name="Group 2"/>
          <p:cNvGrpSpPr>
            <a:grpSpLocks/>
          </p:cNvGrpSpPr>
          <p:nvPr/>
        </p:nvGrpSpPr>
        <p:grpSpPr bwMode="auto">
          <a:xfrm>
            <a:off x="0" y="-76200"/>
            <a:ext cx="9144000" cy="6934200"/>
            <a:chOff x="-476" y="0"/>
            <a:chExt cx="6236" cy="4441"/>
          </a:xfrm>
        </p:grpSpPr>
        <p:pic>
          <p:nvPicPr>
            <p:cNvPr id="175107" name="Picture 3" descr="Pentecost"/>
            <p:cNvPicPr>
              <a:picLocks noChangeAspect="1" noChangeArrowheads="1"/>
            </p:cNvPicPr>
            <p:nvPr/>
          </p:nvPicPr>
          <p:blipFill>
            <a:blip r:embed="rId3" cstate="print"/>
            <a:srcRect r="7092"/>
            <a:stretch>
              <a:fillRect/>
            </a:stretch>
          </p:blipFill>
          <p:spPr bwMode="auto">
            <a:xfrm>
              <a:off x="-476" y="22"/>
              <a:ext cx="6236" cy="4419"/>
            </a:xfrm>
            <a:prstGeom prst="rect">
              <a:avLst/>
            </a:prstGeom>
            <a:noFill/>
            <a:ln w="9525">
              <a:noFill/>
              <a:miter lim="800000"/>
              <a:headEnd/>
              <a:tailEnd/>
            </a:ln>
          </p:spPr>
        </p:pic>
        <p:pic>
          <p:nvPicPr>
            <p:cNvPr id="175108" name="Picture 4" descr="Pentecost"/>
            <p:cNvPicPr>
              <a:picLocks noChangeAspect="1" noChangeArrowheads="1"/>
            </p:cNvPicPr>
            <p:nvPr/>
          </p:nvPicPr>
          <p:blipFill>
            <a:blip r:embed="rId3" cstate="print"/>
            <a:srcRect l="78606"/>
            <a:stretch>
              <a:fillRect/>
            </a:stretch>
          </p:blipFill>
          <p:spPr bwMode="auto">
            <a:xfrm>
              <a:off x="4272" y="0"/>
              <a:ext cx="1436" cy="4419"/>
            </a:xfrm>
            <a:prstGeom prst="rect">
              <a:avLst/>
            </a:prstGeom>
            <a:noFill/>
            <a:ln w="9525">
              <a:noFill/>
              <a:miter lim="800000"/>
              <a:headEnd/>
              <a:tailEnd/>
            </a:ln>
          </p:spPr>
        </p:pic>
      </p:grpSp>
      <p:sp>
        <p:nvSpPr>
          <p:cNvPr id="236549" name="Rectangle 5"/>
          <p:cNvSpPr>
            <a:spLocks noGrp="1" noChangeArrowheads="1"/>
          </p:cNvSpPr>
          <p:nvPr>
            <p:ph type="title" idx="4294967295"/>
          </p:nvPr>
        </p:nvSpPr>
        <p:spPr>
          <a:xfrm>
            <a:off x="0" y="277813"/>
            <a:ext cx="9067800" cy="990600"/>
          </a:xfrm>
        </p:spPr>
        <p:txBody>
          <a:bodyPr>
            <a:normAutofit fontScale="90000"/>
          </a:bodyPr>
          <a:lstStyle/>
          <a:p>
            <a:pPr eaLnBrk="1" hangingPunct="1"/>
            <a:r>
              <a:rPr lang="zh-CN" altLang="en-US" b="1" dirty="0" smtClean="0">
                <a:solidFill>
                  <a:srgbClr val="000000"/>
                </a:solidFill>
                <a:latin typeface="SimSun" pitchFamily="2" charset="-122"/>
              </a:rPr>
              <a:t>使徒</a:t>
            </a:r>
            <a:r>
              <a:rPr lang="zh-CN" altLang="en-US" sz="4500" b="1" dirty="0">
                <a:solidFill>
                  <a:srgbClr val="000000"/>
                </a:solidFill>
                <a:latin typeface="SimSun" pitchFamily="2" charset="-122"/>
              </a:rPr>
              <a:t>们用他们从未学过的语言来赞美上帝（使徒行传 </a:t>
            </a:r>
            <a:r>
              <a:rPr lang="en-US" altLang="zh-CN" sz="4500" b="1" dirty="0">
                <a:solidFill>
                  <a:srgbClr val="000000"/>
                </a:solidFill>
                <a:latin typeface="SimSun" pitchFamily="2" charset="-122"/>
              </a:rPr>
              <a:t>2</a:t>
            </a:r>
            <a:r>
              <a:rPr lang="zh-CN" altLang="en-US" sz="4500" b="1" dirty="0">
                <a:solidFill>
                  <a:srgbClr val="000000"/>
                </a:solidFill>
                <a:latin typeface="SimSun" pitchFamily="2" charset="-122"/>
              </a:rPr>
              <a:t>）</a:t>
            </a:r>
            <a:endParaRPr lang="en-US" sz="4500" b="1" dirty="0">
              <a:solidFill>
                <a:srgbClr val="000000"/>
              </a:solidFill>
              <a:latin typeface="SimSun" pitchFamily="2" charset="-122"/>
            </a:endParaRPr>
          </a:p>
        </p:txBody>
      </p:sp>
    </p:spTree>
    <p:extLst>
      <p:ext uri="{BB962C8B-B14F-4D97-AF65-F5344CB8AC3E}">
        <p14:creationId xmlns:p14="http://schemas.microsoft.com/office/powerpoint/2010/main" val="225933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6305" name="Picture 7" descr="centurion.gif"/>
          <p:cNvPicPr>
            <a:picLocks noChangeAspect="1"/>
          </p:cNvPicPr>
          <p:nvPr/>
        </p:nvPicPr>
        <p:blipFill>
          <a:blip r:embed="rId5" cstate="print"/>
          <a:srcRect/>
          <a:stretch>
            <a:fillRect/>
          </a:stretch>
        </p:blipFill>
        <p:spPr bwMode="auto">
          <a:xfrm>
            <a:off x="1" y="0"/>
            <a:ext cx="8455025" cy="6858000"/>
          </a:xfrm>
          <a:prstGeom prst="rect">
            <a:avLst/>
          </a:prstGeom>
          <a:noFill/>
          <a:ln w="9525">
            <a:noFill/>
            <a:miter lim="800000"/>
            <a:headEnd/>
            <a:tailEnd/>
          </a:ln>
        </p:spPr>
      </p:pic>
      <p:sp>
        <p:nvSpPr>
          <p:cNvPr id="359426" name="Rectangle 2"/>
          <p:cNvSpPr>
            <a:spLocks noGrp="1" noChangeArrowheads="1"/>
          </p:cNvSpPr>
          <p:nvPr>
            <p:ph type="title" idx="4294967295"/>
          </p:nvPr>
        </p:nvSpPr>
        <p:spPr>
          <a:xfrm>
            <a:off x="4038600" y="76200"/>
            <a:ext cx="5105400" cy="1828800"/>
          </a:xfrm>
          <a:effectLst/>
        </p:spPr>
        <p:txBody>
          <a:bodyPr/>
          <a:lstStyle/>
          <a:p>
            <a:pPr eaLnBrk="1" hangingPunct="1"/>
            <a:r>
              <a:rPr lang="zh-CN" alt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为哥尼流预备</a:t>
            </a:r>
            <a:r>
              <a:rPr lang="en-US" altLang="ja-JP"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rPr>
              <a:t>   </a:t>
            </a:r>
            <a:endParaRPr lang="en-US" sz="5400" b="1">
              <a:solidFill>
                <a:schemeClr val="tx1"/>
              </a:solidFill>
              <a:effectLst>
                <a:glow rad="139700">
                  <a:srgbClr val="000200"/>
                </a:glow>
                <a:outerShdw blurRad="38100" dist="38100" dir="2700000" algn="tl">
                  <a:srgbClr val="C0C0C0"/>
                </a:outerShdw>
              </a:effectLst>
              <a:latin typeface="SimHei" pitchFamily="49" charset="-122"/>
              <a:ea typeface="SimHei" pitchFamily="49" charset="-122"/>
            </a:endParaRPr>
          </a:p>
        </p:txBody>
      </p:sp>
      <p:sp>
        <p:nvSpPr>
          <p:cNvPr id="359427" name="Rectangle 3"/>
          <p:cNvSpPr>
            <a:spLocks noGrp="1" noChangeArrowheads="1"/>
          </p:cNvSpPr>
          <p:nvPr>
            <p:ph type="body" idx="4294967295"/>
          </p:nvPr>
        </p:nvSpPr>
        <p:spPr>
          <a:xfrm>
            <a:off x="4572000" y="3789363"/>
            <a:ext cx="4572000" cy="2667000"/>
          </a:xfrm>
          <a:effectLst/>
        </p:spPr>
        <p:txBody>
          <a:bodyPr/>
          <a:lstStyle/>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施舍</a:t>
            </a:r>
            <a:r>
              <a:rPr lang="en-US" altLang="ja-JP" sz="4400" b="1" dirty="0">
                <a:effectLst>
                  <a:glow rad="139700">
                    <a:srgbClr val="000200"/>
                  </a:glow>
                  <a:outerShdw blurRad="38100" dist="38100" dir="2700000" algn="tl">
                    <a:srgbClr val="DDDDDD"/>
                  </a:outerShdw>
                </a:effectLst>
              </a:rPr>
              <a:t> </a:t>
            </a:r>
            <a:r>
              <a:rPr lang="zh-CN" altLang="en-US" sz="4400" b="1" dirty="0">
                <a:effectLst>
                  <a:glow rad="139700">
                    <a:srgbClr val="000200"/>
                  </a:glow>
                  <a:outerShdw blurRad="38100" dist="38100" dir="2700000" algn="tl">
                    <a:srgbClr val="DDDDDD"/>
                  </a:outerShdw>
                </a:effectLst>
              </a:rPr>
              <a:t>和 祈祷</a:t>
            </a:r>
            <a:endParaRPr lang="en-US" altLang="ja-JP" sz="4400" b="1" dirty="0">
              <a:effectLst>
                <a:glow rad="139700">
                  <a:srgbClr val="000200"/>
                </a:glow>
                <a:outerShdw blurRad="38100" dist="38100" dir="2700000" algn="tl">
                  <a:srgbClr val="DDDDDD"/>
                </a:outerShdw>
              </a:effectLst>
            </a:endParaRPr>
          </a:p>
          <a:p>
            <a:pPr eaLnBrk="1" hangingPunct="1">
              <a:buFont typeface="Wingdings" charset="0"/>
              <a:buChar char=""/>
              <a:defRPr/>
            </a:pPr>
            <a:r>
              <a:rPr lang="zh-CN" altLang="en-US" sz="4400" b="1" dirty="0">
                <a:effectLst>
                  <a:glow rad="139700">
                    <a:srgbClr val="000200"/>
                  </a:glow>
                  <a:outerShdw blurRad="38100" dist="38100" dir="2700000" algn="tl">
                    <a:srgbClr val="DDDDDD"/>
                  </a:outerShdw>
                </a:effectLst>
              </a:rPr>
              <a:t>异象</a:t>
            </a:r>
            <a:endParaRPr lang="en-US" sz="4400" b="1" dirty="0">
              <a:effectLst>
                <a:glow rad="139700">
                  <a:srgbClr val="000200"/>
                </a:glow>
                <a:outerShdw blurRad="38100" dist="38100" dir="2700000" algn="tl">
                  <a:srgbClr val="DDDDDD"/>
                </a:outerShdw>
              </a:effectLst>
            </a:endParaRPr>
          </a:p>
        </p:txBody>
      </p:sp>
    </p:spTree>
    <p:extLst>
      <p:ext uri="{BB962C8B-B14F-4D97-AF65-F5344CB8AC3E}">
        <p14:creationId xmlns:p14="http://schemas.microsoft.com/office/powerpoint/2010/main" val="3198140035"/>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fade">
                                      <p:cBhvr>
                                        <p:cTn id="7" dur="2000"/>
                                        <p:tgtEl>
                                          <p:spTgt spid="3594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Effect transition="in" filter="fade">
                                      <p:cBhvr>
                                        <p:cTn id="11" dur="2000"/>
                                        <p:tgtEl>
                                          <p:spTgt spid="3594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9427">
                                            <p:txEl>
                                              <p:pRg st="1" end="1"/>
                                            </p:txEl>
                                          </p:spTgt>
                                        </p:tgtEl>
                                        <p:attrNameLst>
                                          <p:attrName>style.visibility</p:attrName>
                                        </p:attrNameLst>
                                      </p:cBhvr>
                                      <p:to>
                                        <p:strVal val="visible"/>
                                      </p:to>
                                    </p:set>
                                    <p:animEffect transition="in" filter="fade">
                                      <p:cBhvr>
                                        <p:cTn id="16" dur="2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nvPr>
        </p:nvGraphicFramePr>
        <p:xfrm>
          <a:off x="-2708" y="533284"/>
          <a:ext cx="9146708" cy="6324716"/>
        </p:xfrm>
        <a:graphic>
          <a:graphicData uri="http://schemas.openxmlformats.org/drawingml/2006/table">
            <a:tbl>
              <a:tblPr/>
              <a:tblGrid>
                <a:gridCol w="1658864"/>
                <a:gridCol w="3959452"/>
                <a:gridCol w="3528392"/>
              </a:tblGrid>
              <a:tr h="523563">
                <a:tc>
                  <a:txBody>
                    <a:bodyPr/>
                    <a:lstStyle/>
                    <a:p>
                      <a:pPr>
                        <a:spcAft>
                          <a:spcPts val="0"/>
                        </a:spcAft>
                      </a:pPr>
                      <a:r>
                        <a:rPr lang="ja-JP" altLang="en-US" sz="2400" b="1" dirty="0" smtClean="0">
                          <a:solidFill>
                            <a:schemeClr val="bg1"/>
                          </a:solidFill>
                          <a:effectLst/>
                          <a:latin typeface="Arial"/>
                          <a:ea typeface="ＭＳ 明朝"/>
                          <a:cs typeface="Arial"/>
                        </a:rPr>
                        <a:t>问题</a:t>
                      </a:r>
                      <a:endParaRPr lang="en-US" sz="2400" b="1" dirty="0">
                        <a:solidFill>
                          <a:schemeClr val="bg1"/>
                        </a:solidFill>
                        <a:effectLst/>
                        <a:latin typeface="Arial"/>
                        <a:ea typeface="ＭＳ 明朝"/>
                        <a:cs typeface="Arial"/>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ja-JP" altLang="en-US" sz="2400" b="1" dirty="0" smtClean="0">
                          <a:solidFill>
                            <a:srgbClr val="FFFFFF"/>
                          </a:solidFill>
                          <a:effectLst/>
                          <a:latin typeface="SimSun" panose="02010600030101010101" pitchFamily="2" charset="-122"/>
                          <a:ea typeface="SimSun" panose="02010600030101010101" pitchFamily="2" charset="-122"/>
                          <a:cs typeface="Arial"/>
                        </a:rPr>
                        <a:t>马大</a:t>
                      </a:r>
                      <a:endParaRPr lang="en-US" sz="24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ja-JP" altLang="en-US" sz="2400" b="1" dirty="0" smtClean="0">
                          <a:solidFill>
                            <a:srgbClr val="FFFFFF"/>
                          </a:solidFill>
                          <a:effectLst/>
                          <a:latin typeface="SimSun" panose="02010600030101010101" pitchFamily="2" charset="-122"/>
                          <a:ea typeface="SimSun" panose="02010600030101010101" pitchFamily="2" charset="-122"/>
                          <a:cs typeface="Arial"/>
                        </a:rPr>
                        <a:t>马利亚</a:t>
                      </a:r>
                      <a:endParaRPr lang="en-US" sz="2400" b="1" dirty="0">
                        <a:effectLst/>
                        <a:latin typeface="SimSun" panose="02010600030101010101" pitchFamily="2" charset="-122"/>
                        <a:ea typeface="SimSun" panose="02010600030101010101" pitchFamily="2" charset="-122"/>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r>
              <a:tr h="2194560">
                <a:tc>
                  <a:txBody>
                    <a:bodyPr/>
                    <a:lstStyle/>
                    <a:p>
                      <a:pPr>
                        <a:spcAft>
                          <a:spcPts val="0"/>
                        </a:spcAft>
                      </a:pPr>
                      <a:endParaRPr lang="en-US" sz="2400" b="1" dirty="0" smtClean="0">
                        <a:solidFill>
                          <a:schemeClr val="bg1"/>
                        </a:solidFill>
                        <a:effectLst/>
                        <a:latin typeface="Arial"/>
                        <a:ea typeface="ＭＳ 明朝"/>
                        <a:cs typeface="Arial"/>
                      </a:endParaRPr>
                    </a:p>
                    <a:p>
                      <a:pPr>
                        <a:spcAft>
                          <a:spcPts val="0"/>
                        </a:spcAft>
                      </a:pPr>
                      <a:r>
                        <a:rPr lang="zh-CN" altLang="en-US" sz="2400" b="1" dirty="0" smtClean="0">
                          <a:solidFill>
                            <a:schemeClr val="bg1"/>
                          </a:solidFill>
                          <a:effectLst/>
                          <a:latin typeface="SimSun" panose="02010600030101010101" pitchFamily="2" charset="-122"/>
                          <a:ea typeface="SimSun" panose="02010600030101010101" pitchFamily="2" charset="-122"/>
                          <a:cs typeface="Arial"/>
                        </a:rPr>
                        <a:t>对耶稣的方式</a:t>
                      </a:r>
                      <a:endParaRPr lang="en-US" sz="2400" b="1" dirty="0">
                        <a:solidFill>
                          <a:schemeClr val="bg1"/>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smtClean="0">
                        <a:solidFill>
                          <a:srgbClr val="FFFFFF"/>
                        </a:solidFill>
                        <a:effectLst/>
                        <a:latin typeface="Arial"/>
                        <a:ea typeface="ＭＳ 明朝"/>
                        <a:cs typeface="Arial"/>
                      </a:endParaRPr>
                    </a:p>
                    <a:p>
                      <a:pPr>
                        <a:spcAft>
                          <a:spcPts val="0"/>
                        </a:spcAft>
                      </a:pPr>
                      <a:r>
                        <a:rPr lang="zh-CN" altLang="en-US" sz="2400" b="1" dirty="0" smtClean="0">
                          <a:solidFill>
                            <a:srgbClr val="FFFFFF"/>
                          </a:solidFill>
                          <a:effectLst/>
                          <a:latin typeface="SimSun" panose="02010600030101010101" pitchFamily="2" charset="-122"/>
                          <a:ea typeface="SimSun" panose="02010600030101010101" pitchFamily="2" charset="-122"/>
                          <a:cs typeface="Arial"/>
                        </a:rPr>
                        <a:t>马上去找耶稣 </a:t>
                      </a:r>
                      <a:r>
                        <a:rPr lang="en-US" altLang="zh-CN" sz="2400" b="1" dirty="0" smtClean="0">
                          <a:solidFill>
                            <a:srgbClr val="FFFFFF"/>
                          </a:solidFill>
                          <a:effectLst/>
                          <a:latin typeface="SimSun" panose="02010600030101010101" pitchFamily="2" charset="-122"/>
                          <a:ea typeface="SimSun" panose="02010600030101010101" pitchFamily="2" charset="-122"/>
                          <a:cs typeface="Arial"/>
                        </a:rPr>
                        <a:t>- </a:t>
                      </a:r>
                      <a:r>
                        <a:rPr lang="zh-CN" altLang="en-US" sz="2400" b="1" dirty="0" smtClean="0">
                          <a:solidFill>
                            <a:srgbClr val="FFFFFF"/>
                          </a:solidFill>
                          <a:effectLst/>
                          <a:latin typeface="SimSun" panose="02010600030101010101" pitchFamily="2" charset="-122"/>
                          <a:ea typeface="SimSun" panose="02010600030101010101" pitchFamily="2" charset="-122"/>
                          <a:cs typeface="Arial"/>
                        </a:rPr>
                        <a:t>是个私人的实干家</a:t>
                      </a:r>
                      <a:endParaRPr lang="en-US" sz="24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smtClean="0">
                        <a:solidFill>
                          <a:srgbClr val="FFFFFF"/>
                        </a:solidFill>
                        <a:effectLst/>
                        <a:latin typeface="Arial"/>
                        <a:ea typeface="ＭＳ 明朝"/>
                        <a:cs typeface="Arial"/>
                      </a:endParaRPr>
                    </a:p>
                    <a:p>
                      <a:pPr>
                        <a:spcAft>
                          <a:spcPts val="0"/>
                        </a:spcAft>
                      </a:pPr>
                      <a:r>
                        <a:rPr lang="zh-CN" altLang="en-US" sz="2400" b="1" dirty="0" smtClean="0">
                          <a:solidFill>
                            <a:srgbClr val="FFFFFF"/>
                          </a:solidFill>
                          <a:effectLst/>
                          <a:latin typeface="SimSun" panose="02010600030101010101" pitchFamily="2" charset="-122"/>
                          <a:ea typeface="SimSun" panose="02010600030101010101" pitchFamily="2" charset="-122"/>
                          <a:cs typeface="Arial"/>
                        </a:rPr>
                        <a:t>留在家里拖延面</a:t>
                      </a:r>
                      <a:r>
                        <a:rPr lang="en-US" altLang="zh-CN" sz="2400" b="1" dirty="0" smtClean="0">
                          <a:solidFill>
                            <a:srgbClr val="FFFFFF"/>
                          </a:solidFill>
                          <a:effectLst/>
                          <a:latin typeface="SimSun" panose="02010600030101010101" pitchFamily="2" charset="-122"/>
                          <a:ea typeface="SimSun" panose="02010600030101010101" pitchFamily="2" charset="-122"/>
                          <a:cs typeface="Arial"/>
                        </a:rPr>
                        <a:t>(20b) - </a:t>
                      </a:r>
                      <a:r>
                        <a:rPr lang="zh-CN" altLang="en-US" sz="2400" b="1" dirty="0" smtClean="0">
                          <a:solidFill>
                            <a:srgbClr val="FFFFFF"/>
                          </a:solidFill>
                          <a:effectLst/>
                          <a:latin typeface="SimSun" panose="02010600030101010101" pitchFamily="2" charset="-122"/>
                          <a:ea typeface="SimSun" panose="02010600030101010101" pitchFamily="2" charset="-122"/>
                          <a:cs typeface="Arial"/>
                        </a:rPr>
                        <a:t>很快公开</a:t>
                      </a:r>
                      <a:r>
                        <a:rPr lang="en-US" altLang="zh-CN" sz="2400" b="1" dirty="0" smtClean="0">
                          <a:solidFill>
                            <a:srgbClr val="FFFFFF"/>
                          </a:solidFill>
                          <a:effectLst/>
                          <a:latin typeface="SimSun" panose="02010600030101010101" pitchFamily="2" charset="-122"/>
                          <a:ea typeface="SimSun" panose="02010600030101010101" pitchFamily="2" charset="-122"/>
                          <a:cs typeface="Arial"/>
                        </a:rPr>
                        <a:t>(29)</a:t>
                      </a:r>
                      <a:r>
                        <a:rPr lang="zh-CN" altLang="en-US" sz="2400" b="1" dirty="0" smtClean="0">
                          <a:solidFill>
                            <a:srgbClr val="FFFFFF"/>
                          </a:solidFill>
                          <a:effectLst/>
                          <a:latin typeface="SimSun" panose="02010600030101010101" pitchFamily="2" charset="-122"/>
                          <a:ea typeface="SimSun" panose="02010600030101010101" pitchFamily="2" charset="-122"/>
                          <a:cs typeface="Arial"/>
                        </a:rPr>
                        <a:t>了更多的感情</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r>
              <a:tr h="1961824">
                <a:tc>
                  <a:txBody>
                    <a:bodyPr/>
                    <a:lstStyle/>
                    <a:p>
                      <a:pPr>
                        <a:spcAft>
                          <a:spcPts val="0"/>
                        </a:spcAft>
                      </a:pPr>
                      <a:r>
                        <a:rPr lang="zh-CN" altLang="en-US" sz="2400" b="1" dirty="0" smtClean="0">
                          <a:solidFill>
                            <a:schemeClr val="bg1"/>
                          </a:solidFill>
                          <a:effectLst/>
                          <a:latin typeface="SimSun" panose="02010600030101010101" pitchFamily="2" charset="-122"/>
                          <a:ea typeface="SimSun" panose="02010600030101010101" pitchFamily="2" charset="-122"/>
                          <a:cs typeface="Arial"/>
                        </a:rPr>
                        <a:t>对耶稣讲的话</a:t>
                      </a:r>
                      <a:endParaRPr lang="en-US" sz="2400" b="1" dirty="0">
                        <a:solidFill>
                          <a:schemeClr val="bg1"/>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400" b="1" dirty="0" smtClean="0">
                          <a:solidFill>
                            <a:srgbClr val="FFFFFF"/>
                          </a:solidFill>
                          <a:effectLst/>
                          <a:latin typeface="SimSun" panose="02010600030101010101" pitchFamily="2" charset="-122"/>
                          <a:ea typeface="SimSun" panose="02010600030101010101" pitchFamily="2" charset="-122"/>
                          <a:cs typeface="Arial"/>
                        </a:rPr>
                        <a:t>怪耶稣但是有信心 </a:t>
                      </a:r>
                      <a:r>
                        <a:rPr lang="en-US" sz="2400" b="1" dirty="0" smtClean="0">
                          <a:solidFill>
                            <a:srgbClr val="FFFFFF"/>
                          </a:solidFill>
                          <a:effectLst/>
                          <a:latin typeface="SimSun" panose="02010600030101010101" pitchFamily="2" charset="-122"/>
                          <a:ea typeface="SimSun" panose="02010600030101010101" pitchFamily="2" charset="-122"/>
                          <a:cs typeface="Arial"/>
                        </a:rPr>
                        <a:t>(21) </a:t>
                      </a:r>
                      <a:endParaRPr lang="en-US" sz="24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400" b="1" dirty="0" smtClean="0">
                          <a:solidFill>
                            <a:srgbClr val="FFFFFF"/>
                          </a:solidFill>
                          <a:effectLst/>
                          <a:latin typeface="SimSun" panose="02010600030101010101" pitchFamily="2" charset="-122"/>
                          <a:ea typeface="SimSun" panose="02010600030101010101" pitchFamily="2" charset="-122"/>
                          <a:cs typeface="Arial"/>
                        </a:rPr>
                        <a:t>怪耶稣但是拜倒 </a:t>
                      </a:r>
                      <a:r>
                        <a:rPr lang="en-US" altLang="zh-CN" sz="2400" b="1" dirty="0" smtClean="0">
                          <a:solidFill>
                            <a:srgbClr val="FFFFFF"/>
                          </a:solidFill>
                          <a:effectLst/>
                          <a:latin typeface="SimSun" panose="02010600030101010101" pitchFamily="2" charset="-122"/>
                          <a:ea typeface="SimSun" panose="02010600030101010101" pitchFamily="2" charset="-122"/>
                          <a:cs typeface="Arial"/>
                        </a:rPr>
                        <a:t>(21) </a:t>
                      </a:r>
                      <a:endParaRPr lang="en-US" altLang="zh-CN" sz="2400" b="1" dirty="0">
                        <a:solidFill>
                          <a:srgbClr val="FFFFFF"/>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644769">
                <a:tc>
                  <a:txBody>
                    <a:bodyPr/>
                    <a:lstStyle/>
                    <a:p>
                      <a:r>
                        <a:rPr lang="ja-JP" altLang="en-US" sz="2400" b="1" baseline="0" dirty="0" smtClean="0">
                          <a:solidFill>
                            <a:schemeClr val="bg1"/>
                          </a:solidFill>
                          <a:latin typeface="SimSun" panose="02010600030101010101" pitchFamily="2" charset="-122"/>
                          <a:ea typeface="SimSun" panose="02010600030101010101" pitchFamily="2" charset="-122"/>
                          <a:cs typeface="Arial"/>
                        </a:rPr>
                        <a:t>疑虑的话语</a:t>
                      </a:r>
                      <a:endParaRPr lang="en-US" sz="2400" b="1" dirty="0">
                        <a:solidFill>
                          <a:schemeClr val="bg1"/>
                        </a:solidFill>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400" b="1" dirty="0" smtClean="0">
                          <a:solidFill>
                            <a:srgbClr val="FFFFFF"/>
                          </a:solidFill>
                          <a:effectLst/>
                          <a:latin typeface="SimSun" panose="02010600030101010101" pitchFamily="2" charset="-122"/>
                          <a:ea typeface="SimSun" panose="02010600030101010101" pitchFamily="2" charset="-122"/>
                          <a:cs typeface="Arial"/>
                        </a:rPr>
                        <a:t>对立刻的升起绝对无希望</a:t>
                      </a:r>
                    </a:p>
                    <a:p>
                      <a:pPr>
                        <a:spcAft>
                          <a:spcPts val="0"/>
                        </a:spcAft>
                      </a:pPr>
                      <a:r>
                        <a:rPr lang="en-US" sz="2400" b="1" dirty="0" smtClean="0">
                          <a:solidFill>
                            <a:srgbClr val="FFFFFF"/>
                          </a:solidFill>
                          <a:effectLst/>
                          <a:latin typeface="SimSun" panose="02010600030101010101" pitchFamily="2" charset="-122"/>
                          <a:ea typeface="SimSun" panose="02010600030101010101" pitchFamily="2" charset="-122"/>
                          <a:cs typeface="Arial"/>
                        </a:rPr>
                        <a:t> </a:t>
                      </a:r>
                      <a:r>
                        <a:rPr lang="en-US" sz="2400" b="1" dirty="0">
                          <a:solidFill>
                            <a:srgbClr val="FFFFFF"/>
                          </a:solidFill>
                          <a:effectLst/>
                          <a:latin typeface="SimSun" panose="02010600030101010101" pitchFamily="2" charset="-122"/>
                          <a:ea typeface="SimSun" panose="02010600030101010101" pitchFamily="2" charset="-122"/>
                          <a:cs typeface="Arial"/>
                        </a:rPr>
                        <a:t>(</a:t>
                      </a:r>
                      <a:r>
                        <a:rPr lang="en-US" sz="2400" b="1" dirty="0" smtClean="0">
                          <a:solidFill>
                            <a:srgbClr val="FFFFFF"/>
                          </a:solidFill>
                          <a:effectLst/>
                          <a:latin typeface="SimSun" panose="02010600030101010101" pitchFamily="2" charset="-122"/>
                          <a:ea typeface="SimSun" panose="02010600030101010101" pitchFamily="2" charset="-122"/>
                          <a:cs typeface="Arial"/>
                        </a:rPr>
                        <a:t>24,39</a:t>
                      </a:r>
                      <a:r>
                        <a:rPr lang="en-US" sz="2400" b="1" dirty="0">
                          <a:solidFill>
                            <a:srgbClr val="FFFFFF"/>
                          </a:solidFill>
                          <a:effectLst/>
                          <a:latin typeface="SimSun" panose="02010600030101010101" pitchFamily="2" charset="-122"/>
                          <a:ea typeface="SimSun" panose="02010600030101010101" pitchFamily="2" charset="-122"/>
                          <a:cs typeface="Arial"/>
                        </a:rPr>
                        <a:t>) </a:t>
                      </a:r>
                      <a:endParaRPr lang="en-US" sz="24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ja-JP" altLang="en-US" sz="2400" b="1" dirty="0" smtClean="0">
                          <a:effectLst/>
                          <a:latin typeface="Arial"/>
                          <a:ea typeface="ＭＳ 明朝"/>
                          <a:cs typeface="Arial"/>
                        </a:rPr>
                        <a:t>无</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821269" name="Rectangle 2"/>
          <p:cNvSpPr>
            <a:spLocks noGrp="1" noChangeArrowheads="1"/>
          </p:cNvSpPr>
          <p:nvPr>
            <p:ph type="title" idx="4294967295"/>
          </p:nvPr>
        </p:nvSpPr>
        <p:spPr>
          <a:xfrm>
            <a:off x="0" y="-76200"/>
            <a:ext cx="9144000" cy="685800"/>
          </a:xfrm>
          <a:gradFill flip="none" rotWithShape="1">
            <a:gsLst>
              <a:gs pos="0">
                <a:srgbClr val="660066"/>
              </a:gs>
              <a:gs pos="100000">
                <a:schemeClr val="tx1"/>
              </a:gs>
            </a:gsLst>
            <a:path path="rect">
              <a:fillToRect l="50000" t="50000" r="50000" b="50000"/>
            </a:path>
            <a:tileRect/>
          </a:gradFill>
        </p:spPr>
        <p:txBody>
          <a:bodyPr/>
          <a:lstStyle/>
          <a:p>
            <a:r>
              <a:rPr lang="zh-CN" altLang="en-US" sz="2800" b="1" dirty="0">
                <a:solidFill>
                  <a:srgbClr val="EAEAEA"/>
                </a:solidFill>
                <a:latin typeface="SimSun" panose="02010600030101010101" pitchFamily="2" charset="-122"/>
                <a:ea typeface="SimSun" panose="02010600030101010101" pitchFamily="2" charset="-122"/>
                <a:cs typeface="ＭＳ Ｐゴシック" charset="0"/>
              </a:rPr>
              <a:t>马大和马利亚在约翰</a:t>
            </a:r>
            <a:r>
              <a:rPr lang="en-US" altLang="zh-CN" sz="2800" b="1" dirty="0">
                <a:solidFill>
                  <a:srgbClr val="EAEAEA"/>
                </a:solidFill>
                <a:latin typeface="SimSun" panose="02010600030101010101" pitchFamily="2" charset="-122"/>
                <a:ea typeface="SimSun" panose="02010600030101010101" pitchFamily="2" charset="-122"/>
                <a:cs typeface="ＭＳ Ｐゴシック" charset="0"/>
              </a:rPr>
              <a:t>11</a:t>
            </a:r>
            <a:r>
              <a:rPr lang="zh-CN" altLang="en-US" sz="2800" b="1" dirty="0">
                <a:solidFill>
                  <a:srgbClr val="EAEAEA"/>
                </a:solidFill>
                <a:latin typeface="SimSun" panose="02010600030101010101" pitchFamily="2" charset="-122"/>
                <a:ea typeface="SimSun" panose="02010600030101010101" pitchFamily="2" charset="-122"/>
                <a:cs typeface="ＭＳ Ｐゴシック" charset="0"/>
              </a:rPr>
              <a:t>的对比</a:t>
            </a:r>
            <a:endParaRPr lang="en-US" sz="2800" b="1" dirty="0">
              <a:solidFill>
                <a:srgbClr val="EAEAEA"/>
              </a:solidFill>
              <a:latin typeface="SimSun" panose="02010600030101010101" pitchFamily="2" charset="-122"/>
              <a:ea typeface="SimSun" panose="02010600030101010101" pitchFamily="2" charset="-122"/>
              <a:cs typeface="ＭＳ Ｐゴシック" charset="0"/>
            </a:endParaRPr>
          </a:p>
        </p:txBody>
      </p:sp>
      <p:sp>
        <p:nvSpPr>
          <p:cNvPr id="8" name="Rectangle 7"/>
          <p:cNvSpPr>
            <a:spLocks noChangeArrowheads="1"/>
          </p:cNvSpPr>
          <p:nvPr/>
        </p:nvSpPr>
        <p:spPr bwMode="auto">
          <a:xfrm>
            <a:off x="24272" y="1307115"/>
            <a:ext cx="1563688" cy="2007642"/>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Rectangle 11"/>
          <p:cNvSpPr>
            <a:spLocks noChangeArrowheads="1"/>
          </p:cNvSpPr>
          <p:nvPr/>
        </p:nvSpPr>
        <p:spPr bwMode="auto">
          <a:xfrm>
            <a:off x="1440031" y="536567"/>
            <a:ext cx="4032250" cy="720725"/>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Rectangle 12"/>
          <p:cNvSpPr>
            <a:spLocks noChangeArrowheads="1"/>
          </p:cNvSpPr>
          <p:nvPr/>
        </p:nvSpPr>
        <p:spPr bwMode="auto">
          <a:xfrm>
            <a:off x="1587960" y="1307115"/>
            <a:ext cx="4032250" cy="2007642"/>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Rectangle 16"/>
          <p:cNvSpPr>
            <a:spLocks noChangeArrowheads="1"/>
          </p:cNvSpPr>
          <p:nvPr/>
        </p:nvSpPr>
        <p:spPr bwMode="auto">
          <a:xfrm>
            <a:off x="5472283" y="536567"/>
            <a:ext cx="3563937" cy="720725"/>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Rectangle 17"/>
          <p:cNvSpPr>
            <a:spLocks noChangeArrowheads="1"/>
          </p:cNvSpPr>
          <p:nvPr/>
        </p:nvSpPr>
        <p:spPr bwMode="auto">
          <a:xfrm>
            <a:off x="5620210" y="1307115"/>
            <a:ext cx="3671719" cy="2000670"/>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7" name="Rectangle 26"/>
          <p:cNvSpPr>
            <a:spLocks noChangeArrowheads="1"/>
          </p:cNvSpPr>
          <p:nvPr/>
        </p:nvSpPr>
        <p:spPr bwMode="auto">
          <a:xfrm>
            <a:off x="-2708" y="3314757"/>
            <a:ext cx="1562101" cy="1944688"/>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 name="Rectangle 27"/>
          <p:cNvSpPr>
            <a:spLocks noChangeArrowheads="1"/>
          </p:cNvSpPr>
          <p:nvPr/>
        </p:nvSpPr>
        <p:spPr bwMode="auto">
          <a:xfrm>
            <a:off x="1559393" y="3314757"/>
            <a:ext cx="4033837" cy="1944688"/>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9" name="Rectangle 28"/>
          <p:cNvSpPr>
            <a:spLocks noChangeArrowheads="1"/>
          </p:cNvSpPr>
          <p:nvPr/>
        </p:nvSpPr>
        <p:spPr bwMode="auto">
          <a:xfrm>
            <a:off x="5593222" y="3314757"/>
            <a:ext cx="3671720" cy="1944688"/>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0" name="Rectangle 29"/>
          <p:cNvSpPr>
            <a:spLocks noChangeArrowheads="1"/>
          </p:cNvSpPr>
          <p:nvPr/>
        </p:nvSpPr>
        <p:spPr bwMode="auto">
          <a:xfrm>
            <a:off x="24272" y="5259445"/>
            <a:ext cx="1563688" cy="1655762"/>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1" name="Rectangle 30"/>
          <p:cNvSpPr>
            <a:spLocks noChangeArrowheads="1"/>
          </p:cNvSpPr>
          <p:nvPr/>
        </p:nvSpPr>
        <p:spPr bwMode="auto">
          <a:xfrm>
            <a:off x="1587960" y="5259445"/>
            <a:ext cx="4032250" cy="1655762"/>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2" name="Rectangle 31"/>
          <p:cNvSpPr>
            <a:spLocks noChangeArrowheads="1"/>
          </p:cNvSpPr>
          <p:nvPr/>
        </p:nvSpPr>
        <p:spPr bwMode="auto">
          <a:xfrm>
            <a:off x="5585285" y="5259453"/>
            <a:ext cx="3671719" cy="1728787"/>
          </a:xfrm>
          <a:prstGeom prst="rect">
            <a:avLst/>
          </a:prstGeom>
          <a:solidFill>
            <a:schemeClr val="tx1"/>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3347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28"/>
                                        </p:tgtEl>
                                        <p:attrNameLst>
                                          <p:attrName>ppt_x</p:attrName>
                                        </p:attrNameLst>
                                      </p:cBhvr>
                                      <p:tavLst>
                                        <p:tav tm="0">
                                          <p:val>
                                            <p:strVal val="ppt_x"/>
                                          </p:val>
                                        </p:tav>
                                        <p:tav tm="100000">
                                          <p:val>
                                            <p:strVal val="ppt_x"/>
                                          </p:val>
                                        </p:tav>
                                      </p:tavLst>
                                    </p:anim>
                                    <p:anim calcmode="lin" valueType="num">
                                      <p:cBhvr additive="base">
                                        <p:cTn id="43" dur="500"/>
                                        <p:tgtEl>
                                          <p:spTgt spid="28"/>
                                        </p:tgtEl>
                                        <p:attrNameLst>
                                          <p:attrName>ppt_y</p:attrName>
                                        </p:attrNameLst>
                                      </p:cBhvr>
                                      <p:tavLst>
                                        <p:tav tm="0">
                                          <p:val>
                                            <p:strVal val="ppt_y"/>
                                          </p:val>
                                        </p:tav>
                                        <p:tav tm="100000">
                                          <p:val>
                                            <p:strVal val="1+ppt_h/2"/>
                                          </p:val>
                                        </p:tav>
                                      </p:tavLst>
                                    </p:anim>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9"/>
                                        </p:tgtEl>
                                        <p:attrNameLst>
                                          <p:attrName>ppt_x</p:attrName>
                                        </p:attrNameLst>
                                      </p:cBhvr>
                                      <p:tavLst>
                                        <p:tav tm="0">
                                          <p:val>
                                            <p:strVal val="ppt_x"/>
                                          </p:val>
                                        </p:tav>
                                        <p:tav tm="100000">
                                          <p:val>
                                            <p:strVal val="ppt_x"/>
                                          </p:val>
                                        </p:tav>
                                      </p:tavLst>
                                    </p:anim>
                                    <p:anim calcmode="lin" valueType="num">
                                      <p:cBhvr additive="base">
                                        <p:cTn id="49" dur="500"/>
                                        <p:tgtEl>
                                          <p:spTgt spid="29"/>
                                        </p:tgtEl>
                                        <p:attrNameLst>
                                          <p:attrName>ppt_y</p:attrName>
                                        </p:attrNameLst>
                                      </p:cBhvr>
                                      <p:tavLst>
                                        <p:tav tm="0">
                                          <p:val>
                                            <p:strVal val="ppt_y"/>
                                          </p:val>
                                        </p:tav>
                                        <p:tav tm="100000">
                                          <p:val>
                                            <p:strVal val="1+ppt_h/2"/>
                                          </p:val>
                                        </p:tav>
                                      </p:tavLst>
                                    </p:anim>
                                    <p:set>
                                      <p:cBhvr>
                                        <p:cTn id="50" dur="1" fill="hold">
                                          <p:stCondLst>
                                            <p:cond delay="499"/>
                                          </p:stCondLst>
                                        </p:cTn>
                                        <p:tgtEl>
                                          <p:spTgt spid="2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1"/>
                                        </p:tgtEl>
                                        <p:attrNameLst>
                                          <p:attrName>ppt_x</p:attrName>
                                        </p:attrNameLst>
                                      </p:cBhvr>
                                      <p:tavLst>
                                        <p:tav tm="0">
                                          <p:val>
                                            <p:strVal val="ppt_x"/>
                                          </p:val>
                                        </p:tav>
                                        <p:tav tm="100000">
                                          <p:val>
                                            <p:strVal val="ppt_x"/>
                                          </p:val>
                                        </p:tav>
                                      </p:tavLst>
                                    </p:anim>
                                    <p:anim calcmode="lin" valueType="num">
                                      <p:cBhvr additive="base">
                                        <p:cTn id="61" dur="500"/>
                                        <p:tgtEl>
                                          <p:spTgt spid="31"/>
                                        </p:tgtEl>
                                        <p:attrNameLst>
                                          <p:attrName>ppt_y</p:attrName>
                                        </p:attrNameLst>
                                      </p:cBhvr>
                                      <p:tavLst>
                                        <p:tav tm="0">
                                          <p:val>
                                            <p:strVal val="ppt_y"/>
                                          </p:val>
                                        </p:tav>
                                        <p:tav tm="100000">
                                          <p:val>
                                            <p:strVal val="1+ppt_h/2"/>
                                          </p:val>
                                        </p:tav>
                                      </p:tavLst>
                                    </p:anim>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2"/>
                                        </p:tgtEl>
                                        <p:attrNameLst>
                                          <p:attrName>ppt_x</p:attrName>
                                        </p:attrNameLst>
                                      </p:cBhvr>
                                      <p:tavLst>
                                        <p:tav tm="0">
                                          <p:val>
                                            <p:strVal val="ppt_x"/>
                                          </p:val>
                                        </p:tav>
                                        <p:tav tm="100000">
                                          <p:val>
                                            <p:strVal val="ppt_x"/>
                                          </p:val>
                                        </p:tav>
                                      </p:tavLst>
                                    </p:anim>
                                    <p:anim calcmode="lin" valueType="num">
                                      <p:cBhvr additive="base">
                                        <p:cTn id="67" dur="500"/>
                                        <p:tgtEl>
                                          <p:spTgt spid="32"/>
                                        </p:tgtEl>
                                        <p:attrNameLst>
                                          <p:attrName>ppt_y</p:attrName>
                                        </p:attrNameLst>
                                      </p:cBhvr>
                                      <p:tavLst>
                                        <p:tav tm="0">
                                          <p:val>
                                            <p:strVal val="ppt_y"/>
                                          </p:val>
                                        </p:tav>
                                        <p:tav tm="100000">
                                          <p:val>
                                            <p:strVal val="1+ppt_h/2"/>
                                          </p:val>
                                        </p:tav>
                                      </p:tavLst>
                                    </p:anim>
                                    <p:set>
                                      <p:cBhvr>
                                        <p:cTn id="6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7" grpId="0" animBg="1"/>
      <p:bldP spid="18" grpId="0" animBg="1"/>
      <p:bldP spid="27" grpId="0" animBg="1"/>
      <p:bldP spid="28" grpId="0" animBg="1"/>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28353" name="Rectangle 5"/>
          <p:cNvSpPr>
            <a:spLocks noChangeArrowheads="1"/>
          </p:cNvSpPr>
          <p:nvPr/>
        </p:nvSpPr>
        <p:spPr bwMode="auto">
          <a:xfrm>
            <a:off x="3200400" y="0"/>
            <a:ext cx="5943600" cy="6858000"/>
          </a:xfrm>
          <a:prstGeom prst="rect">
            <a:avLst/>
          </a:prstGeom>
          <a:solidFill>
            <a:schemeClr val="accent2"/>
          </a:solidFill>
          <a:ln w="9525">
            <a:noFill/>
            <a:miter lim="800000"/>
            <a:headEnd/>
            <a:tailEnd/>
          </a:ln>
        </p:spPr>
        <p:txBody>
          <a:bodyPr wrap="none" lIns="91402" tIns="45702" rIns="91402" bIns="45702" anchor="ctr"/>
          <a:lstStyle/>
          <a:p>
            <a:pPr defTabSz="914024" eaLnBrk="0" fontAlgn="base" hangingPunct="0">
              <a:spcBef>
                <a:spcPct val="0"/>
              </a:spcBef>
              <a:spcAft>
                <a:spcPct val="0"/>
              </a:spcAft>
            </a:pPr>
            <a:endParaRPr lang="en-US">
              <a:solidFill>
                <a:srgbClr val="FFFFFF"/>
              </a:solidFill>
              <a:latin typeface="Tahoma"/>
              <a:ea typeface="SimSun" pitchFamily="2" charset="-122"/>
            </a:endParaRPr>
          </a:p>
        </p:txBody>
      </p:sp>
      <p:sp>
        <p:nvSpPr>
          <p:cNvPr id="228354" name="Rectangle 2"/>
          <p:cNvSpPr>
            <a:spLocks noGrp="1" noChangeArrowheads="1"/>
          </p:cNvSpPr>
          <p:nvPr>
            <p:ph type="title" idx="4294967295"/>
          </p:nvPr>
        </p:nvSpPr>
        <p:spPr>
          <a:xfrm>
            <a:off x="3443288" y="277813"/>
            <a:ext cx="5700712" cy="1855787"/>
          </a:xfrm>
          <a:solidFill>
            <a:schemeClr val="bg2"/>
          </a:solidFill>
        </p:spPr>
        <p:txBody>
          <a:bodyPr/>
          <a:lstStyle/>
          <a:p>
            <a:pPr eaLnBrk="1" hangingPunct="1"/>
            <a:r>
              <a:rPr lang="en-US" altLang="zh-CN" sz="4000" b="1">
                <a:latin typeface="SimSun" pitchFamily="2" charset="-122"/>
              </a:rPr>
              <a:t>“</a:t>
            </a:r>
            <a:r>
              <a:rPr lang="zh-CN" altLang="en-US" sz="4000" b="1">
                <a:latin typeface="SimSun" pitchFamily="2" charset="-122"/>
              </a:rPr>
              <a:t>上帝要对这些不洁净之人做什么？</a:t>
            </a:r>
            <a:r>
              <a:rPr lang="en-US" altLang="zh-CN" sz="4000" b="1">
                <a:latin typeface="SimSun" pitchFamily="2" charset="-122"/>
              </a:rPr>
              <a:t>”</a:t>
            </a:r>
          </a:p>
        </p:txBody>
      </p:sp>
      <p:grpSp>
        <p:nvGrpSpPr>
          <p:cNvPr id="228355" name="Group 8"/>
          <p:cNvGrpSpPr>
            <a:grpSpLocks/>
          </p:cNvGrpSpPr>
          <p:nvPr/>
        </p:nvGrpSpPr>
        <p:grpSpPr bwMode="auto">
          <a:xfrm>
            <a:off x="2" y="0"/>
            <a:ext cx="3236913" cy="6858000"/>
            <a:chOff x="0" y="0"/>
            <a:chExt cx="2039" cy="4320"/>
          </a:xfrm>
        </p:grpSpPr>
        <p:pic>
          <p:nvPicPr>
            <p:cNvPr id="228357" name="Picture 4" descr="Acts 10"/>
            <p:cNvPicPr>
              <a:picLocks noChangeAspect="1" noChangeArrowheads="1"/>
            </p:cNvPicPr>
            <p:nvPr/>
          </p:nvPicPr>
          <p:blipFill>
            <a:blip r:embed="rId4" cstate="print"/>
            <a:srcRect/>
            <a:stretch>
              <a:fillRect/>
            </a:stretch>
          </p:blipFill>
          <p:spPr bwMode="auto">
            <a:xfrm>
              <a:off x="0" y="0"/>
              <a:ext cx="2039" cy="4320"/>
            </a:xfrm>
            <a:prstGeom prst="rect">
              <a:avLst/>
            </a:prstGeom>
            <a:noFill/>
            <a:ln w="9525">
              <a:noFill/>
              <a:miter lim="800000"/>
              <a:headEnd/>
              <a:tailEnd/>
            </a:ln>
          </p:spPr>
        </p:pic>
        <p:sp>
          <p:nvSpPr>
            <p:cNvPr id="228358" name="Rectangle 6"/>
            <p:cNvSpPr>
              <a:spLocks noChangeArrowheads="1"/>
            </p:cNvSpPr>
            <p:nvPr/>
          </p:nvSpPr>
          <p:spPr bwMode="auto">
            <a:xfrm>
              <a:off x="0" y="0"/>
              <a:ext cx="336" cy="1248"/>
            </a:xfrm>
            <a:prstGeom prst="rect">
              <a:avLst/>
            </a:prstGeom>
            <a:solidFill>
              <a:schemeClr val="tx1"/>
            </a:solidFill>
            <a:ln w="9525">
              <a:noFill/>
              <a:miter lim="800000"/>
              <a:headEnd/>
              <a:tailEnd/>
            </a:ln>
          </p:spPr>
          <p:txBody>
            <a:bodyPr wrap="none" anchor="ctr"/>
            <a:lstStyle/>
            <a:p>
              <a:pPr defTabSz="914024" eaLnBrk="0" fontAlgn="base" hangingPunct="0">
                <a:spcBef>
                  <a:spcPct val="0"/>
                </a:spcBef>
                <a:spcAft>
                  <a:spcPct val="0"/>
                </a:spcAft>
              </a:pPr>
              <a:endParaRPr lang="en-US">
                <a:solidFill>
                  <a:srgbClr val="FFFFFF"/>
                </a:solidFill>
                <a:latin typeface="Tahoma"/>
                <a:ea typeface="SimSun" pitchFamily="2" charset="-122"/>
              </a:endParaRPr>
            </a:p>
          </p:txBody>
        </p:sp>
      </p:grpSp>
      <p:sp>
        <p:nvSpPr>
          <p:cNvPr id="228356" name="Text Box 7"/>
          <p:cNvSpPr txBox="1">
            <a:spLocks noChangeArrowheads="1"/>
          </p:cNvSpPr>
          <p:nvPr/>
        </p:nvSpPr>
        <p:spPr bwMode="auto">
          <a:xfrm>
            <a:off x="1600200" y="4114801"/>
            <a:ext cx="5029200" cy="957953"/>
          </a:xfrm>
          <a:prstGeom prst="rect">
            <a:avLst/>
          </a:prstGeom>
          <a:solidFill>
            <a:schemeClr val="bg2"/>
          </a:solidFill>
          <a:ln w="9525">
            <a:noFill/>
            <a:miter lim="800000"/>
            <a:headEnd/>
            <a:tailEnd/>
          </a:ln>
        </p:spPr>
        <p:txBody>
          <a:bodyPr lIns="91402" tIns="45702" rIns="91402" bIns="45702">
            <a:spAutoFit/>
          </a:bodyPr>
          <a:lstStyle/>
          <a:p>
            <a:pPr defTabSz="914024" eaLnBrk="0" fontAlgn="base" hangingPunct="0">
              <a:spcBef>
                <a:spcPct val="50000"/>
              </a:spcBef>
              <a:spcAft>
                <a:spcPct val="0"/>
              </a:spcAft>
            </a:pPr>
            <a:r>
              <a:rPr lang="zh-CN" altLang="en-US" sz="2800" b="1">
                <a:solidFill>
                  <a:srgbClr val="FFFFFF"/>
                </a:solidFill>
                <a:latin typeface="Tahoma"/>
                <a:ea typeface="SimSun" pitchFamily="2" charset="-122"/>
              </a:rPr>
              <a:t>彼得一定困惑过，上帝为何要让他与哥尼流的仆人同行</a:t>
            </a:r>
            <a:endParaRPr lang="en-US" altLang="zh-CN" sz="2800" b="1">
              <a:solidFill>
                <a:srgbClr val="FFFFFF"/>
              </a:solidFill>
              <a:latin typeface="Tahoma"/>
              <a:ea typeface="SimSun" pitchFamily="2" charset="-122"/>
            </a:endParaRPr>
          </a:p>
        </p:txBody>
      </p:sp>
    </p:spTree>
    <p:extLst>
      <p:ext uri="{BB962C8B-B14F-4D97-AF65-F5344CB8AC3E}">
        <p14:creationId xmlns:p14="http://schemas.microsoft.com/office/powerpoint/2010/main" val="1873229029"/>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nimals"/>
          <p:cNvPicPr>
            <a:picLocks noChangeAspect="1" noChangeArrowheads="1"/>
          </p:cNvPicPr>
          <p:nvPr/>
        </p:nvPicPr>
        <p:blipFill>
          <a:blip r:embed="rId3" cstate="print"/>
          <a:srcRect b="10962"/>
          <a:stretch>
            <a:fillRect/>
          </a:stretch>
        </p:blipFill>
        <p:spPr bwMode="auto">
          <a:xfrm>
            <a:off x="0" y="0"/>
            <a:ext cx="9144000" cy="6858000"/>
          </a:xfrm>
          <a:prstGeom prst="rect">
            <a:avLst/>
          </a:prstGeom>
          <a:noFill/>
          <a:ln w="9525">
            <a:noFill/>
            <a:miter lim="800000"/>
            <a:headEnd/>
            <a:tailEnd/>
          </a:ln>
        </p:spPr>
      </p:pic>
      <p:sp>
        <p:nvSpPr>
          <p:cNvPr id="230402" name="Rectangle 4"/>
          <p:cNvSpPr>
            <a:spLocks noGrp="1" noChangeArrowheads="1"/>
          </p:cNvSpPr>
          <p:nvPr>
            <p:ph type="title" idx="4294967295"/>
          </p:nvPr>
        </p:nvSpPr>
        <p:spPr>
          <a:xfrm>
            <a:off x="4086350" y="0"/>
            <a:ext cx="701675" cy="6858000"/>
          </a:xfrm>
          <a:solidFill>
            <a:srgbClr val="FF0000"/>
          </a:solidFill>
        </p:spPr>
        <p:txBody>
          <a:bodyPr anchor="t"/>
          <a:lstStyle/>
          <a:p>
            <a:pPr algn="ctr" eaLnBrk="1" hangingPunct="1">
              <a:spcBef>
                <a:spcPct val="50000"/>
              </a:spcBef>
            </a:pPr>
            <a:r>
              <a:rPr lang="zh-CN" altLang="en-US" sz="3600" b="1">
                <a:solidFill>
                  <a:srgbClr val="FFFFFF"/>
                </a:solidFill>
                <a:latin typeface="SimSun" pitchFamily="2" charset="-122"/>
              </a:rPr>
              <a:t>站起来</a:t>
            </a:r>
            <a:r>
              <a:rPr lang="en-US" altLang="zh-CN" sz="3600" b="1">
                <a:solidFill>
                  <a:srgbClr val="FFFFFF"/>
                </a:solidFill>
                <a:latin typeface="SimSun" pitchFamily="2" charset="-122"/>
              </a:rPr>
              <a:t> </a:t>
            </a:r>
            <a:r>
              <a:rPr lang="zh-CN" altLang="en-US" sz="3600" b="1">
                <a:solidFill>
                  <a:srgbClr val="FFFFFF"/>
                </a:solidFill>
                <a:latin typeface="SimSun" pitchFamily="2" charset="-122"/>
              </a:rPr>
              <a:t>彼</a:t>
            </a:r>
            <a:br>
              <a:rPr lang="zh-CN" altLang="en-US" sz="3600" b="1">
                <a:solidFill>
                  <a:srgbClr val="FFFFFF"/>
                </a:solidFill>
                <a:latin typeface="SimSun" pitchFamily="2" charset="-122"/>
              </a:rPr>
            </a:br>
            <a:r>
              <a:rPr lang="zh-CN" altLang="en-US" sz="3600" b="1">
                <a:solidFill>
                  <a:srgbClr val="FFFFFF"/>
                </a:solidFill>
                <a:latin typeface="SimSun" pitchFamily="2" charset="-122"/>
              </a:rPr>
              <a:t>得</a:t>
            </a:r>
            <a:br>
              <a:rPr lang="zh-CN" altLang="en-US" sz="3600" b="1">
                <a:solidFill>
                  <a:srgbClr val="FFFFFF"/>
                </a:solidFill>
                <a:latin typeface="SimSun" pitchFamily="2" charset="-122"/>
              </a:rPr>
            </a:br>
            <a:r>
              <a:rPr lang="en-US" altLang="zh-CN" sz="3600" b="1">
                <a:solidFill>
                  <a:srgbClr val="FFFFFF"/>
                </a:solidFill>
                <a:latin typeface="SimSun" pitchFamily="2" charset="-122"/>
              </a:rPr>
              <a:t>! </a:t>
            </a:r>
            <a:r>
              <a:rPr lang="zh-CN" altLang="en-US" sz="3600" b="1">
                <a:solidFill>
                  <a:srgbClr val="FFFFFF"/>
                </a:solidFill>
                <a:latin typeface="SimSun" pitchFamily="2" charset="-122"/>
              </a:rPr>
              <a:t>杀掉并吃吧</a:t>
            </a:r>
            <a:br>
              <a:rPr lang="zh-CN" altLang="en-US" sz="3600" b="1">
                <a:solidFill>
                  <a:srgbClr val="FFFFFF"/>
                </a:solidFill>
                <a:latin typeface="SimSun" pitchFamily="2" charset="-122"/>
              </a:rPr>
            </a:br>
            <a:r>
              <a:rPr lang="en-US" altLang="zh-CN" sz="3600" b="1">
                <a:solidFill>
                  <a:srgbClr val="FFFFFF"/>
                </a:solidFill>
                <a:latin typeface="SimSun" pitchFamily="2" charset="-122"/>
              </a:rPr>
              <a:t>!</a:t>
            </a:r>
          </a:p>
        </p:txBody>
      </p:sp>
      <p:sp>
        <p:nvSpPr>
          <p:cNvPr id="230403" name="Rectangle 3"/>
          <p:cNvSpPr txBox="1">
            <a:spLocks noChangeArrowheads="1"/>
          </p:cNvSpPr>
          <p:nvPr/>
        </p:nvSpPr>
        <p:spPr bwMode="auto">
          <a:xfrm>
            <a:off x="539552" y="-152400"/>
            <a:ext cx="3935412" cy="1905000"/>
          </a:xfrm>
          <a:prstGeom prst="rect">
            <a:avLst/>
          </a:prstGeom>
          <a:noFill/>
          <a:ln w="9525">
            <a:noFill/>
            <a:miter lim="800000"/>
            <a:headEnd/>
            <a:tailEnd/>
          </a:ln>
          <a:effectLst/>
        </p:spPr>
        <p:txBody>
          <a:bodyPr lIns="91402" tIns="45702" rIns="91402" bIns="45702" anchor="ctr"/>
          <a:lstStyle/>
          <a:p>
            <a:pPr defTabSz="914024" fontAlgn="base">
              <a:spcBef>
                <a:spcPct val="0"/>
              </a:spcBef>
              <a:spcAft>
                <a:spcPct val="0"/>
              </a:spcAft>
            </a:pPr>
            <a:r>
              <a:rPr lang="zh-CN" altLang="en-US" sz="4800" b="1" dirty="0">
                <a:solidFill>
                  <a:srgbClr val="000000"/>
                </a:solidFill>
                <a:effectLst>
                  <a:glow rad="165100">
                    <a:prstClr val="white"/>
                  </a:glow>
                </a:effectLst>
                <a:latin typeface="SimSun" pitchFamily="2" charset="-122"/>
                <a:ea typeface="宋体"/>
              </a:rPr>
              <a:t>彼得的预备</a:t>
            </a:r>
            <a:r>
              <a:rPr lang="en-US" altLang="zh-CN" sz="4800" b="1" dirty="0">
                <a:solidFill>
                  <a:srgbClr val="000000"/>
                </a:solidFill>
                <a:effectLst>
                  <a:glow rad="165100">
                    <a:prstClr val="white"/>
                  </a:glow>
                </a:effectLst>
                <a:latin typeface="SimSun" pitchFamily="2" charset="-122"/>
                <a:ea typeface="宋体"/>
              </a:rPr>
              <a:t>: </a:t>
            </a:r>
            <a:r>
              <a:rPr lang="zh-CN" altLang="en-US" sz="4800" b="1" dirty="0">
                <a:solidFill>
                  <a:srgbClr val="000000"/>
                </a:solidFill>
                <a:effectLst>
                  <a:glow rad="165100">
                    <a:prstClr val="white"/>
                  </a:glow>
                </a:effectLst>
                <a:latin typeface="SimSun" pitchFamily="2" charset="-122"/>
                <a:ea typeface="宋体"/>
              </a:rPr>
              <a:t>第三步</a:t>
            </a:r>
            <a:endParaRPr lang="en-US" sz="4800" b="1" dirty="0">
              <a:solidFill>
                <a:srgbClr val="000000"/>
              </a:solidFill>
              <a:effectLst>
                <a:glow rad="165100">
                  <a:prstClr val="white"/>
                </a:glow>
              </a:effectLst>
              <a:latin typeface="SimSun" pitchFamily="2" charset="-122"/>
              <a:ea typeface="SimSun" pitchFamily="2" charset="-122"/>
            </a:endParaRPr>
          </a:p>
        </p:txBody>
      </p:sp>
      <p:sp>
        <p:nvSpPr>
          <p:cNvPr id="230404" name="Rectangle 2"/>
          <p:cNvSpPr txBox="1">
            <a:spLocks noChangeArrowheads="1"/>
          </p:cNvSpPr>
          <p:nvPr/>
        </p:nvSpPr>
        <p:spPr bwMode="auto">
          <a:xfrm>
            <a:off x="4643439" y="2495551"/>
            <a:ext cx="4249737" cy="5181600"/>
          </a:xfrm>
          <a:prstGeom prst="rect">
            <a:avLst/>
          </a:prstGeom>
          <a:noFill/>
          <a:ln w="9525">
            <a:noFill/>
            <a:miter lim="800000"/>
            <a:headEnd/>
            <a:tailEnd/>
          </a:ln>
          <a:effectLst/>
        </p:spPr>
        <p:txBody>
          <a:bodyPr lIns="91402" tIns="45702" rIns="91402" bIns="45702"/>
          <a:lstStyle/>
          <a:p>
            <a:pPr marL="342761" indent="-342761" algn="ctr" defTabSz="914024" fontAlgn="base">
              <a:spcBef>
                <a:spcPct val="20000"/>
              </a:spcBef>
              <a:spcAft>
                <a:spcPct val="0"/>
              </a:spcAft>
            </a:pPr>
            <a:r>
              <a:rPr lang="zh-CN" altLang="en-US" sz="3600" b="1" u="sng" dirty="0">
                <a:solidFill>
                  <a:srgbClr val="000000"/>
                </a:solidFill>
                <a:effectLst>
                  <a:glow rad="165100">
                    <a:prstClr val="white"/>
                  </a:glow>
                </a:effectLst>
                <a:latin typeface="SimHei" pitchFamily="49" charset="-122"/>
                <a:ea typeface="SimHei" pitchFamily="49" charset="-122"/>
              </a:rPr>
              <a:t>食用</a:t>
            </a:r>
            <a:r>
              <a:rPr lang="en-US" altLang="zh-CN" sz="3600" b="1" u="sng" dirty="0">
                <a:solidFill>
                  <a:srgbClr val="000000"/>
                </a:solidFill>
                <a:effectLst>
                  <a:glow rad="165100">
                    <a:prstClr val="white"/>
                  </a:glow>
                </a:effectLst>
                <a:latin typeface="SimHei" pitchFamily="49" charset="-122"/>
                <a:ea typeface="SimHei" pitchFamily="49" charset="-122"/>
              </a:rPr>
              <a:t>“</a:t>
            </a:r>
            <a:r>
              <a:rPr lang="zh-CN" altLang="en-US" sz="3600" b="1" u="sng" dirty="0">
                <a:solidFill>
                  <a:srgbClr val="000000"/>
                </a:solidFill>
                <a:effectLst>
                  <a:glow rad="165100">
                    <a:prstClr val="white"/>
                  </a:glow>
                </a:effectLst>
                <a:latin typeface="SimHei" pitchFamily="49" charset="-122"/>
                <a:ea typeface="SimHei" pitchFamily="49" charset="-122"/>
              </a:rPr>
              <a:t>不洁净的</a:t>
            </a:r>
            <a:r>
              <a:rPr lang="en-US" altLang="zh-CN" sz="3600" b="1" u="sng" dirty="0">
                <a:solidFill>
                  <a:srgbClr val="000000"/>
                </a:solidFill>
                <a:effectLst>
                  <a:glow rad="165100">
                    <a:prstClr val="white"/>
                  </a:glow>
                </a:effectLst>
                <a:latin typeface="SimHei" pitchFamily="49" charset="-122"/>
                <a:ea typeface="SimHei" pitchFamily="49" charset="-122"/>
              </a:rPr>
              <a:t>”</a:t>
            </a:r>
            <a:r>
              <a:rPr lang="zh-CN" altLang="en-US" sz="3600" b="1" u="sng" dirty="0">
                <a:solidFill>
                  <a:srgbClr val="000000"/>
                </a:solidFill>
                <a:effectLst>
                  <a:glow rad="165100">
                    <a:prstClr val="white"/>
                  </a:glow>
                </a:effectLst>
                <a:latin typeface="SimHei" pitchFamily="49" charset="-122"/>
                <a:ea typeface="SimHei" pitchFamily="49" charset="-122"/>
              </a:rPr>
              <a:t>食物</a:t>
            </a:r>
            <a:r>
              <a:rPr lang="en-US" altLang="zh-CN" sz="3600" b="1" u="sng" dirty="0">
                <a:solidFill>
                  <a:srgbClr val="000000"/>
                </a:solidFill>
                <a:effectLst>
                  <a:glow rad="165100">
                    <a:prstClr val="white"/>
                  </a:glow>
                </a:effectLst>
                <a:latin typeface="SimHei" pitchFamily="49" charset="-122"/>
                <a:ea typeface="SimHei" pitchFamily="49" charset="-122"/>
              </a:rPr>
              <a:t> (10:8-16)</a:t>
            </a:r>
            <a:endParaRPr lang="en-US" altLang="zh-CN" sz="3200" b="1" dirty="0">
              <a:solidFill>
                <a:srgbClr val="000000"/>
              </a:solidFill>
              <a:effectLst>
                <a:glow rad="165100">
                  <a:prstClr val="white"/>
                </a:glow>
              </a:effectLst>
              <a:latin typeface="SimHei" pitchFamily="49" charset="-122"/>
              <a:ea typeface="SimHei" pitchFamily="49" charset="-122"/>
            </a:endParaRPr>
          </a:p>
          <a:p>
            <a:pPr marL="342761" indent="-342761" algn="ctr" defTabSz="914024" fontAlgn="base">
              <a:spcBef>
                <a:spcPct val="20000"/>
              </a:spcBef>
              <a:spcAft>
                <a:spcPct val="0"/>
              </a:spcAft>
            </a:pPr>
            <a:r>
              <a:rPr lang="en-US" altLang="zh-CN" sz="3600" b="1" dirty="0">
                <a:solidFill>
                  <a:srgbClr val="000000"/>
                </a:solidFill>
                <a:effectLst>
                  <a:glow rad="165100">
                    <a:prstClr val="white"/>
                  </a:glow>
                </a:effectLst>
                <a:latin typeface="SimHei" pitchFamily="49" charset="-122"/>
                <a:ea typeface="SimHei" pitchFamily="49" charset="-122"/>
              </a:rPr>
              <a:t>	</a:t>
            </a:r>
            <a:r>
              <a:rPr lang="zh-CN" altLang="en-US" sz="3600" b="1" dirty="0">
                <a:solidFill>
                  <a:srgbClr val="000000"/>
                </a:solidFill>
                <a:effectLst>
                  <a:glow rad="165100">
                    <a:prstClr val="white"/>
                  </a:glow>
                </a:effectLst>
                <a:latin typeface="SimHei" pitchFamily="49" charset="-122"/>
                <a:ea typeface="SimHei" pitchFamily="49" charset="-122"/>
              </a:rPr>
              <a:t>大布</a:t>
            </a:r>
            <a:r>
              <a:rPr lang="en-US" altLang="zh-CN" sz="3600" b="1" dirty="0">
                <a:solidFill>
                  <a:srgbClr val="000000"/>
                </a:solidFill>
                <a:effectLst>
                  <a:glow rad="165100">
                    <a:prstClr val="white"/>
                  </a:glow>
                </a:effectLst>
                <a:latin typeface="SimHei" pitchFamily="49" charset="-122"/>
                <a:ea typeface="SimHei" pitchFamily="49" charset="-122"/>
              </a:rPr>
              <a:t>“</a:t>
            </a:r>
            <a:r>
              <a:rPr lang="zh-CN" altLang="en-US" sz="3600" b="1" dirty="0">
                <a:solidFill>
                  <a:srgbClr val="000000"/>
                </a:solidFill>
                <a:effectLst>
                  <a:glow rad="165100">
                    <a:prstClr val="white"/>
                  </a:glow>
                </a:effectLst>
                <a:latin typeface="SimHei" pitchFamily="49" charset="-122"/>
                <a:ea typeface="SimHei" pitchFamily="49" charset="-122"/>
              </a:rPr>
              <a:t>里面有地上各样四足的走兽和昆虫，并天上的飞鸟”</a:t>
            </a:r>
            <a:r>
              <a:rPr lang="en-US" altLang="zh-CN" sz="3600" b="1" dirty="0">
                <a:solidFill>
                  <a:srgbClr val="000000"/>
                </a:solidFill>
                <a:effectLst>
                  <a:glow rad="165100">
                    <a:prstClr val="white"/>
                  </a:glow>
                </a:effectLst>
                <a:latin typeface="SimHei" pitchFamily="49" charset="-122"/>
                <a:ea typeface="SimHei" pitchFamily="49" charset="-122"/>
              </a:rPr>
              <a:t>(10:12) </a:t>
            </a:r>
          </a:p>
        </p:txBody>
      </p:sp>
    </p:spTree>
    <p:extLst>
      <p:ext uri="{BB962C8B-B14F-4D97-AF65-F5344CB8AC3E}">
        <p14:creationId xmlns:p14="http://schemas.microsoft.com/office/powerpoint/2010/main" val="109515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9" descr="Purity%2Ejpg"/>
          <p:cNvPicPr>
            <a:picLocks noGrp="1" noChangeAspect="1" noChangeArrowheads="1"/>
          </p:cNvPicPr>
          <p:nvPr>
            <p:ph sz="half" idx="4294967295"/>
          </p:nvPr>
        </p:nvPicPr>
        <p:blipFill>
          <a:blip r:embed="rId3" cstate="print"/>
          <a:srcRect/>
          <a:stretch>
            <a:fillRect/>
          </a:stretch>
        </p:blipFill>
        <p:spPr>
          <a:xfrm>
            <a:off x="0" y="0"/>
            <a:ext cx="9144000" cy="6980238"/>
          </a:xfrm>
        </p:spPr>
      </p:pic>
      <p:sp>
        <p:nvSpPr>
          <p:cNvPr id="75779" name="Rectangle 6"/>
          <p:cNvSpPr>
            <a:spLocks noGrp="1" noChangeArrowheads="1"/>
          </p:cNvSpPr>
          <p:nvPr>
            <p:ph type="title" idx="4294967295"/>
          </p:nvPr>
        </p:nvSpPr>
        <p:spPr>
          <a:xfrm>
            <a:off x="616024" y="188641"/>
            <a:ext cx="7772400" cy="1069975"/>
          </a:xfrm>
          <a:effectLst/>
        </p:spPr>
        <p:txBody>
          <a:bodyPr/>
          <a:lstStyle/>
          <a:p>
            <a:pPr algn="l" eaLnBrk="1" hangingPunct="1"/>
            <a:r>
              <a:rPr lang="zh-CN" altLang="en-US" sz="6000" b="1" dirty="0">
                <a:solidFill>
                  <a:srgbClr val="000200"/>
                </a:solidFill>
                <a:latin typeface="Scholar" charset="0"/>
              </a:rPr>
              <a:t>上帝</a:t>
            </a:r>
            <a:r>
              <a:rPr lang="zh-CN" altLang="en-US" sz="6000" b="1" dirty="0">
                <a:solidFill>
                  <a:srgbClr val="000200"/>
                </a:solidFill>
              </a:rPr>
              <a:t>主动 </a:t>
            </a:r>
            <a:endParaRPr lang="en-US" altLang="zh-CN" sz="6000" b="1" dirty="0">
              <a:solidFill>
                <a:srgbClr val="000200"/>
              </a:solidFill>
            </a:endParaRPr>
          </a:p>
        </p:txBody>
      </p:sp>
      <p:sp>
        <p:nvSpPr>
          <p:cNvPr id="321540" name="Rectangle 3"/>
          <p:cNvSpPr>
            <a:spLocks noGrp="1" noChangeArrowheads="1"/>
          </p:cNvSpPr>
          <p:nvPr>
            <p:ph type="body" sz="half" idx="4294967295"/>
          </p:nvPr>
        </p:nvSpPr>
        <p:spPr>
          <a:xfrm>
            <a:off x="3561656" y="1268413"/>
            <a:ext cx="5257800" cy="5410200"/>
          </a:xfrm>
          <a:effectLst/>
        </p:spPr>
        <p:txBody>
          <a:bodyPr/>
          <a:lstStyle/>
          <a:p>
            <a:pPr marL="533182" indent="-533182" algn="r">
              <a:lnSpc>
                <a:spcPct val="90000"/>
              </a:lnSpc>
              <a:buFontTx/>
              <a:buAutoNum type="alphaUcPeriod"/>
              <a:defRPr/>
            </a:pPr>
            <a:r>
              <a:rPr lang="zh-CN" altLang="en-US" sz="4800" b="1" dirty="0">
                <a:solidFill>
                  <a:srgbClr val="000200"/>
                </a:solidFill>
                <a:latin typeface="SimSun" pitchFamily="2" charset="-122"/>
              </a:rPr>
              <a:t>上帝让彼得参与哥尼流</a:t>
            </a:r>
            <a:r>
              <a:rPr lang="zh-CN" altLang="en-US" sz="4800" b="1" dirty="0">
                <a:solidFill>
                  <a:srgbClr val="000200"/>
                </a:solidFill>
              </a:rPr>
              <a:t>转信</a:t>
            </a:r>
            <a:r>
              <a:rPr lang="zh-CN" altLang="en-US" sz="4800" b="1" dirty="0">
                <a:solidFill>
                  <a:srgbClr val="000200"/>
                </a:solidFill>
                <a:latin typeface="SimSun" pitchFamily="2" charset="-122"/>
              </a:rPr>
              <a:t>上帝的过程，以此来让犹太人的教会确信上帝是在做一件新的事情</a:t>
            </a:r>
            <a:r>
              <a:rPr lang="en-US" altLang="zh-CN" sz="4800" b="1" dirty="0">
                <a:solidFill>
                  <a:srgbClr val="000200"/>
                </a:solidFill>
                <a:latin typeface="SimSun" pitchFamily="2" charset="-122"/>
              </a:rPr>
              <a:t>(10:17-44)</a:t>
            </a:r>
          </a:p>
        </p:txBody>
      </p:sp>
    </p:spTree>
    <p:extLst>
      <p:ext uri="{BB962C8B-B14F-4D97-AF65-F5344CB8AC3E}">
        <p14:creationId xmlns:p14="http://schemas.microsoft.com/office/powerpoint/2010/main" val="417530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609600"/>
            <a:ext cx="8229600" cy="1143000"/>
          </a:xfrm>
        </p:spPr>
        <p:txBody>
          <a:bodyPr/>
          <a:lstStyle/>
          <a:p>
            <a:pPr eaLnBrk="1" hangingPunct="1"/>
            <a:r>
              <a:rPr lang="zh-CN" altLang="en-US" b="1" smtClean="0"/>
              <a:t>西撒利亚</a:t>
            </a:r>
            <a:r>
              <a:rPr lang="en-US" altLang="zh-CN" b="1" smtClean="0"/>
              <a:t>: </a:t>
            </a:r>
            <a:r>
              <a:rPr lang="zh-CN" altLang="en-US" b="1" smtClean="0"/>
              <a:t>被爱但也被受歧视</a:t>
            </a:r>
            <a:endParaRPr lang="en-US" altLang="zh-CN" b="1" smtClean="0"/>
          </a:p>
        </p:txBody>
      </p:sp>
      <p:sp>
        <p:nvSpPr>
          <p:cNvPr id="472068" name="Rectangle 4"/>
          <p:cNvSpPr>
            <a:spLocks noChangeArrowheads="1"/>
          </p:cNvSpPr>
          <p:nvPr/>
        </p:nvSpPr>
        <p:spPr bwMode="auto">
          <a:xfrm>
            <a:off x="0" y="1305169"/>
            <a:ext cx="392052" cy="590064"/>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lIns="91402" tIns="45702" rIns="91402" bIns="45702" anchor="ctr">
            <a:spAutoFit/>
          </a:bodyPr>
          <a:lstStyle/>
          <a:p>
            <a:pPr defTabSz="914024" fontAlgn="base">
              <a:spcBef>
                <a:spcPct val="20000"/>
              </a:spcBef>
              <a:spcAft>
                <a:spcPct val="0"/>
              </a:spcAft>
              <a:buClr>
                <a:srgbClr val="86D1EC"/>
              </a:buClr>
              <a:buFontTx/>
              <a:buChar char="•"/>
            </a:pPr>
            <a:endParaRPr lang="en-US" sz="3200">
              <a:solidFill>
                <a:srgbClr val="FFFFFF"/>
              </a:solidFill>
              <a:latin typeface="Arial Black" pitchFamily="34" charset="0"/>
              <a:ea typeface="SimSun" pitchFamily="2" charset="-122"/>
            </a:endParaRPr>
          </a:p>
        </p:txBody>
      </p:sp>
      <p:grpSp>
        <p:nvGrpSpPr>
          <p:cNvPr id="242691" name="Group 5"/>
          <p:cNvGrpSpPr>
            <a:grpSpLocks/>
          </p:cNvGrpSpPr>
          <p:nvPr/>
        </p:nvGrpSpPr>
        <p:grpSpPr bwMode="auto">
          <a:xfrm>
            <a:off x="0" y="1752600"/>
            <a:ext cx="9144000" cy="5105400"/>
            <a:chOff x="192" y="1680"/>
            <a:chExt cx="4944" cy="2451"/>
          </a:xfrm>
        </p:grpSpPr>
        <p:pic>
          <p:nvPicPr>
            <p:cNvPr id="242692" name="Picture 6" descr="CaesareaDock"/>
            <p:cNvPicPr>
              <a:picLocks noChangeAspect="1" noChangeArrowheads="1"/>
            </p:cNvPicPr>
            <p:nvPr/>
          </p:nvPicPr>
          <p:blipFill>
            <a:blip r:embed="rId4" cstate="print"/>
            <a:srcRect r="3738"/>
            <a:stretch>
              <a:fillRect/>
            </a:stretch>
          </p:blipFill>
          <p:spPr bwMode="auto">
            <a:xfrm>
              <a:off x="192" y="1680"/>
              <a:ext cx="4944" cy="2451"/>
            </a:xfrm>
            <a:prstGeom prst="rect">
              <a:avLst/>
            </a:prstGeom>
            <a:noFill/>
            <a:ln w="9525">
              <a:noFill/>
              <a:miter lim="800000"/>
              <a:headEnd/>
              <a:tailEnd/>
            </a:ln>
          </p:spPr>
        </p:pic>
        <p:pic>
          <p:nvPicPr>
            <p:cNvPr id="242693" name="Picture 7" descr="CaesareaDock"/>
            <p:cNvPicPr>
              <a:picLocks noChangeAspect="1" noChangeArrowheads="1"/>
            </p:cNvPicPr>
            <p:nvPr/>
          </p:nvPicPr>
          <p:blipFill>
            <a:blip r:embed="rId4" cstate="print"/>
            <a:srcRect l="33644"/>
            <a:stretch>
              <a:fillRect/>
            </a:stretch>
          </p:blipFill>
          <p:spPr bwMode="auto">
            <a:xfrm>
              <a:off x="1728" y="1680"/>
              <a:ext cx="3408" cy="2451"/>
            </a:xfrm>
            <a:prstGeom prst="rect">
              <a:avLst/>
            </a:prstGeom>
            <a:noFill/>
            <a:ln w="9525">
              <a:noFill/>
              <a:miter lim="800000"/>
              <a:headEnd/>
              <a:tailEnd/>
            </a:ln>
          </p:spPr>
        </p:pic>
      </p:grpSp>
    </p:spTree>
    <p:extLst>
      <p:ext uri="{BB962C8B-B14F-4D97-AF65-F5344CB8AC3E}">
        <p14:creationId xmlns:p14="http://schemas.microsoft.com/office/powerpoint/2010/main" val="765308641"/>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3" name="Title 2"/>
          <p:cNvSpPr>
            <a:spLocks noGrp="1"/>
          </p:cNvSpPr>
          <p:nvPr>
            <p:ph type="title" idx="4294967295"/>
          </p:nvPr>
        </p:nvSpPr>
        <p:spPr>
          <a:xfrm>
            <a:off x="4788024" y="0"/>
            <a:ext cx="4114800" cy="6858000"/>
          </a:xfrm>
        </p:spPr>
        <p:txBody>
          <a:bodyPr anchor="ctr">
            <a:normAutofit/>
          </a:bodyPr>
          <a:lstStyle/>
          <a:p>
            <a:pPr eaLnBrk="1" hangingPunct="1"/>
            <a:r>
              <a:rPr lang="zh-CN" altLang="en-US" sz="3700" b="1" u="sng" dirty="0">
                <a:solidFill>
                  <a:srgbClr val="000200"/>
                </a:solidFill>
                <a:effectLst>
                  <a:outerShdw blurRad="38100" dist="38100" dir="2700000" algn="tl">
                    <a:srgbClr val="C0C0C0"/>
                  </a:outerShdw>
                </a:effectLst>
                <a:latin typeface="SimSun" pitchFamily="2" charset="-122"/>
                <a:cs typeface="Arial" pitchFamily="34" charset="0"/>
              </a:rPr>
              <a:t>彼得的回答</a:t>
            </a: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a:t>
            </a:r>
            <a:r>
              <a:rPr lang="en-US" altLang="zh-CN" sz="3700" b="1" dirty="0">
                <a:solidFill>
                  <a:srgbClr val="000200"/>
                </a:solidFill>
                <a:latin typeface="SimSun" pitchFamily="2" charset="-122"/>
                <a:cs typeface="Arial" pitchFamily="34" charset="0"/>
              </a:rPr>
              <a:t> </a:t>
            </a:r>
            <a:br>
              <a:rPr lang="en-US" altLang="zh-CN" sz="3700" b="1" dirty="0">
                <a:solidFill>
                  <a:srgbClr val="000200"/>
                </a:solidFill>
                <a:latin typeface="SimSun" pitchFamily="2" charset="-122"/>
                <a:cs typeface="Arial" pitchFamily="34" charset="0"/>
              </a:rPr>
            </a:br>
            <a:r>
              <a:rPr lang="en-US" altLang="zh-CN" sz="3700" b="1" dirty="0">
                <a:solidFill>
                  <a:srgbClr val="000200"/>
                </a:solidFill>
                <a:latin typeface="SimSun" pitchFamily="2" charset="-122"/>
                <a:cs typeface="Arial" pitchFamily="34" charset="0"/>
              </a:rPr>
              <a:t/>
            </a:r>
            <a:br>
              <a:rPr lang="en-US" altLang="zh-CN" sz="3700" b="1" dirty="0">
                <a:solidFill>
                  <a:srgbClr val="000200"/>
                </a:solidFill>
                <a:latin typeface="SimSun" pitchFamily="2" charset="-122"/>
                <a:cs typeface="Arial" pitchFamily="34" charset="0"/>
              </a:rPr>
            </a:b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a:t>
            </a:r>
            <a:r>
              <a:rPr lang="zh-CN" altLang="en-US" sz="3700" b="1" dirty="0">
                <a:solidFill>
                  <a:srgbClr val="000200"/>
                </a:solidFill>
                <a:effectLst>
                  <a:outerShdw blurRad="38100" dist="38100" dir="2700000" algn="tl">
                    <a:srgbClr val="C0C0C0"/>
                  </a:outerShdw>
                </a:effectLst>
                <a:latin typeface="SimSun" pitchFamily="2" charset="-122"/>
                <a:cs typeface="Arial" pitchFamily="34" charset="0"/>
              </a:rPr>
              <a:t>我真看出神是不偏待人。原来各国中，那敬畏主、行义的人都为主所悦纳。”</a:t>
            </a: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
            </a:r>
            <a:b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br>
            <a:r>
              <a:rPr lang="en-US" altLang="zh-CN" sz="3700" b="1" dirty="0">
                <a:solidFill>
                  <a:srgbClr val="000200"/>
                </a:solidFill>
                <a:effectLst>
                  <a:outerShdw blurRad="38100" dist="38100" dir="2700000" algn="tl">
                    <a:srgbClr val="C0C0C0"/>
                  </a:outerShdw>
                </a:effectLst>
                <a:latin typeface="SimSun" pitchFamily="2" charset="-122"/>
                <a:cs typeface="Arial" pitchFamily="34" charset="0"/>
              </a:rPr>
              <a:t>(10:34–35)</a:t>
            </a:r>
          </a:p>
        </p:txBody>
      </p:sp>
    </p:spTree>
    <p:extLst>
      <p:ext uri="{BB962C8B-B14F-4D97-AF65-F5344CB8AC3E}">
        <p14:creationId xmlns:p14="http://schemas.microsoft.com/office/powerpoint/2010/main" val="405516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6"/>
          <p:cNvSpPr>
            <a:spLocks noChangeArrowheads="1"/>
          </p:cNvSpPr>
          <p:nvPr/>
        </p:nvSpPr>
        <p:spPr bwMode="auto">
          <a:xfrm>
            <a:off x="0" y="0"/>
            <a:ext cx="9372600" cy="6858000"/>
          </a:xfrm>
          <a:prstGeom prst="rect">
            <a:avLst/>
          </a:prstGeom>
          <a:solidFill>
            <a:srgbClr val="4E46B2"/>
          </a:solidFill>
          <a:ln w="9525">
            <a:noFill/>
            <a:miter lim="800000"/>
            <a:headEnd/>
            <a:tailEnd/>
          </a:ln>
        </p:spPr>
        <p:txBody>
          <a:bodyPr wrap="none" lIns="91402" tIns="45702" rIns="91402" bIns="45702" anchor="ctr"/>
          <a:lstStyle/>
          <a:p>
            <a:pPr defTabSz="914024" eaLnBrk="0" fontAlgn="base" hangingPunct="0">
              <a:spcBef>
                <a:spcPct val="0"/>
              </a:spcBef>
              <a:spcAft>
                <a:spcPct val="0"/>
              </a:spcAft>
            </a:pPr>
            <a:endParaRPr lang="en-US">
              <a:solidFill>
                <a:srgbClr val="FFFFFF"/>
              </a:solidFill>
              <a:latin typeface="Tahoma" pitchFamily="34" charset="0"/>
              <a:ea typeface="SimSun" pitchFamily="2" charset="-122"/>
            </a:endParaRPr>
          </a:p>
        </p:txBody>
      </p:sp>
      <p:sp>
        <p:nvSpPr>
          <p:cNvPr id="59394" name="Rectangle 2"/>
          <p:cNvSpPr>
            <a:spLocks noGrp="1" noChangeArrowheads="1"/>
          </p:cNvSpPr>
          <p:nvPr>
            <p:ph type="title" idx="4294967295"/>
          </p:nvPr>
        </p:nvSpPr>
        <p:spPr>
          <a:xfrm>
            <a:off x="0" y="277813"/>
            <a:ext cx="9144000" cy="1143000"/>
          </a:xfrm>
          <a:effectLst>
            <a:outerShdw dist="38099" dir="2700000" algn="ctr" rotWithShape="0">
              <a:schemeClr val="tx1">
                <a:alpha val="74997"/>
              </a:schemeClr>
            </a:outerShdw>
          </a:effectLst>
        </p:spPr>
        <p:txBody>
          <a:bodyPr/>
          <a:lstStyle/>
          <a:p>
            <a:pPr eaLnBrk="1" hangingPunct="1">
              <a:defRPr/>
            </a:pPr>
            <a:r>
              <a:rPr lang="zh-CN" altLang="en-US" b="1">
                <a:solidFill>
                  <a:schemeClr val="bg1"/>
                </a:solidFill>
                <a:effectLst>
                  <a:outerShdw blurRad="38100" dist="38100" dir="2700000" algn="tl">
                    <a:srgbClr val="DDDDDD"/>
                  </a:outerShdw>
                </a:effectLst>
                <a:latin typeface="SimSun" charset="0"/>
              </a:rPr>
              <a:t>上帝将他的灵赐予了哥尼流</a:t>
            </a:r>
            <a:endParaRPr lang="en-US" altLang="zh-CN" b="1">
              <a:solidFill>
                <a:schemeClr val="bg1"/>
              </a:solidFill>
              <a:effectLst>
                <a:outerShdw blurRad="38100" dist="38100" dir="2700000" algn="tl">
                  <a:srgbClr val="DDDDDD"/>
                </a:outerShdw>
              </a:effectLst>
              <a:latin typeface="SimSun" charset="0"/>
            </a:endParaRPr>
          </a:p>
        </p:txBody>
      </p:sp>
      <p:pic>
        <p:nvPicPr>
          <p:cNvPr id="246787" name="Picture 4" descr="Cornelius"/>
          <p:cNvPicPr>
            <a:picLocks noChangeAspect="1" noChangeArrowheads="1"/>
          </p:cNvPicPr>
          <p:nvPr/>
        </p:nvPicPr>
        <p:blipFill>
          <a:blip r:embed="rId3" cstate="print"/>
          <a:srcRect r="40944"/>
          <a:stretch>
            <a:fillRect/>
          </a:stretch>
        </p:blipFill>
        <p:spPr bwMode="auto">
          <a:xfrm>
            <a:off x="0" y="1727200"/>
            <a:ext cx="5627688" cy="5130800"/>
          </a:xfrm>
          <a:prstGeom prst="rect">
            <a:avLst/>
          </a:prstGeom>
          <a:noFill/>
          <a:ln w="9525">
            <a:noFill/>
            <a:miter lim="800000"/>
            <a:headEnd/>
            <a:tailEnd/>
          </a:ln>
        </p:spPr>
      </p:pic>
      <p:pic>
        <p:nvPicPr>
          <p:cNvPr id="246788" name="Picture 5" descr="Cornelius"/>
          <p:cNvPicPr>
            <a:picLocks noChangeAspect="1" noChangeArrowheads="1"/>
          </p:cNvPicPr>
          <p:nvPr/>
        </p:nvPicPr>
        <p:blipFill>
          <a:blip r:embed="rId3" cstate="print"/>
          <a:srcRect l="63333"/>
          <a:stretch>
            <a:fillRect/>
          </a:stretch>
        </p:blipFill>
        <p:spPr bwMode="auto">
          <a:xfrm>
            <a:off x="5867400" y="1727200"/>
            <a:ext cx="3494088" cy="5130800"/>
          </a:xfrm>
          <a:prstGeom prst="rect">
            <a:avLst/>
          </a:prstGeom>
          <a:noFill/>
          <a:ln w="9525">
            <a:noFill/>
            <a:miter lim="800000"/>
            <a:headEnd/>
            <a:tailEnd/>
          </a:ln>
        </p:spPr>
      </p:pic>
    </p:spTree>
    <p:extLst>
      <p:ext uri="{BB962C8B-B14F-4D97-AF65-F5344CB8AC3E}">
        <p14:creationId xmlns:p14="http://schemas.microsoft.com/office/powerpoint/2010/main" val="391443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nvPr>
        </p:nvGraphicFramePr>
        <p:xfrm>
          <a:off x="8" y="1488762"/>
          <a:ext cx="9143999" cy="5307554"/>
        </p:xfrm>
        <a:graphic>
          <a:graphicData uri="http://schemas.openxmlformats.org/drawingml/2006/table">
            <a:tbl>
              <a:tblPr/>
              <a:tblGrid>
                <a:gridCol w="1403648"/>
                <a:gridCol w="1800200"/>
                <a:gridCol w="2074977"/>
                <a:gridCol w="1781763"/>
                <a:gridCol w="2083411"/>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Arial" charset="0"/>
                          <a:ea typeface="ＭＳ Ｐゴシック" charset="0"/>
                          <a:cs typeface="Arial" charset="0"/>
                        </a:rPr>
                        <a:t>经节</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smtClean="0">
                          <a:ln>
                            <a:noFill/>
                          </a:ln>
                          <a:solidFill>
                            <a:srgbClr val="FFFFFF"/>
                          </a:solidFill>
                          <a:effectLst/>
                          <a:latin typeface="Arial" charset="0"/>
                          <a:ea typeface="ＭＳ Ｐゴシック" charset="0"/>
                          <a:cs typeface="Arial" charset="0"/>
                        </a:rPr>
                        <a:t>说者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Arial" charset="0"/>
                          <a:ea typeface="ＭＳ Ｐゴシック" charset="0"/>
                          <a:cs typeface="Arial" charset="0"/>
                        </a:rPr>
                        <a:t>听者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Arial" charset="0"/>
                          <a:ea typeface="+mn-ea"/>
                          <a:cs typeface="Arial" charset="0"/>
                        </a:rPr>
                        <a:t>与救赎有关</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Arial" charset="0"/>
                          <a:ea typeface="ＭＳ Ｐゴシック" charset="0"/>
                          <a:cs typeface="Arial" charset="0"/>
                        </a:rPr>
                        <a:t>目的</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smtClean="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使徒们</a:t>
                      </a:r>
                      <a:endParaRPr lang="en-US" altLang="zh-CN" sz="2400" b="1" dirty="0" smtClean="0">
                        <a:solidFill>
                          <a:srgbClr val="FFFFFF"/>
                        </a:solidFill>
                        <a:latin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未得救的犹太在五旬节里</a:t>
                      </a:r>
                      <a:endParaRPr lang="en-US" altLang="zh-CN" sz="24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smtClean="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dirty="0" smtClean="0">
                          <a:solidFill>
                            <a:srgbClr val="FFFFFF"/>
                          </a:solidFill>
                          <a:latin typeface="Arial" charset="0"/>
                          <a:cs typeface="Arial" charset="0"/>
                        </a:rPr>
                        <a:t>验证约珥</a:t>
                      </a:r>
                      <a:r>
                        <a:rPr lang="en-US" altLang="zh-CN" sz="2400" b="1" dirty="0" smtClean="0">
                          <a:solidFill>
                            <a:srgbClr val="FFFFFF"/>
                          </a:solidFill>
                          <a:latin typeface="Arial" charset="0"/>
                          <a:cs typeface="Arial" charset="0"/>
                        </a:rPr>
                        <a:t> 2</a:t>
                      </a:r>
                      <a:r>
                        <a:rPr lang="zh-CN" altLang="en-US" sz="2400" b="1" dirty="0" smtClean="0">
                          <a:solidFill>
                            <a:srgbClr val="FFFFFF"/>
                          </a:solidFill>
                          <a:latin typeface="Arial" charset="0"/>
                          <a:cs typeface="Arial" charset="0"/>
                        </a:rPr>
                        <a:t>落实犹太人救赎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smtClean="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FFFF"/>
                          </a:solidFill>
                          <a:effectLst/>
                          <a:latin typeface="Arial" charset="0"/>
                          <a:ea typeface="+mn-ea"/>
                          <a:cs typeface="Arial" charset="0"/>
                        </a:rPr>
                        <a:t>撒马利亚人</a:t>
                      </a: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得救犹太人对神计划的疑虑</a:t>
                      </a:r>
                      <a:r>
                        <a:rPr lang="en-US" altLang="zh-CN" sz="2400" b="1" dirty="0" smtClean="0">
                          <a:solidFill>
                            <a:srgbClr val="FFFFFF"/>
                          </a:solidFill>
                          <a:latin typeface="Arial" charset="0"/>
                          <a:cs typeface="Arial" charset="0"/>
                        </a:rPr>
                        <a:t>(</a:t>
                      </a:r>
                      <a:r>
                        <a:rPr lang="zh-CN" altLang="en-US" sz="2400" b="1" dirty="0" smtClean="0">
                          <a:solidFill>
                            <a:srgbClr val="FFFFFF"/>
                          </a:solidFill>
                          <a:latin typeface="Arial" charset="0"/>
                          <a:cs typeface="Arial" charset="0"/>
                        </a:rPr>
                        <a:t>彼得</a:t>
                      </a:r>
                      <a:r>
                        <a:rPr lang="en-US" altLang="zh-CN" sz="24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smtClean="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验证犹太人的神接受撒马利亚人</a:t>
                      </a:r>
                      <a:r>
                        <a:rPr lang="en-US" altLang="zh-CN" sz="2400" b="1" dirty="0" smtClean="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smtClean="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外邦</a:t>
                      </a:r>
                      <a:r>
                        <a:rPr lang="en-US" altLang="zh-CN" sz="2400" b="1" dirty="0" smtClean="0">
                          <a:solidFill>
                            <a:srgbClr val="FFFFFF"/>
                          </a:solidFill>
                          <a:latin typeface="Arial" charset="0"/>
                          <a:cs typeface="Arial" charset="0"/>
                        </a:rPr>
                        <a:t>(</a:t>
                      </a:r>
                      <a:r>
                        <a:rPr kumimoji="0" lang="zh-CN" altLang="en-US" sz="2400" b="1" kern="1200" dirty="0" smtClean="0">
                          <a:solidFill>
                            <a:schemeClr val="bg1"/>
                          </a:solidFill>
                          <a:latin typeface="+mn-lt"/>
                          <a:ea typeface="+mn-ea"/>
                          <a:cs typeface="+mn-cs"/>
                        </a:rPr>
                        <a:t>哥尼流</a:t>
                      </a:r>
                      <a:r>
                        <a:rPr lang="en-US" altLang="zh-CN" sz="2400" b="1" dirty="0" smtClean="0">
                          <a:solidFill>
                            <a:srgbClr val="FFFFFF"/>
                          </a:solidFill>
                          <a:latin typeface="Arial" charset="0"/>
                          <a:cs typeface="Arial" charset="0"/>
                        </a:rPr>
                        <a:t>+ </a:t>
                      </a:r>
                      <a:r>
                        <a:rPr lang="zh-CN" altLang="en-US" sz="2400" b="1" dirty="0" smtClean="0">
                          <a:solidFill>
                            <a:srgbClr val="FFFFFF"/>
                          </a:solidFill>
                          <a:latin typeface="Arial" charset="0"/>
                          <a:cs typeface="Arial" charset="0"/>
                        </a:rPr>
                        <a:t>其他</a:t>
                      </a:r>
                      <a:r>
                        <a:rPr lang="en-US" altLang="zh-CN" sz="24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得救犹太人对神计划的疑虑</a:t>
                      </a:r>
                      <a:r>
                        <a:rPr lang="en-US" altLang="zh-CN" sz="2400" b="1" dirty="0" smtClean="0">
                          <a:solidFill>
                            <a:srgbClr val="FFFFFF"/>
                          </a:solidFill>
                          <a:latin typeface="Arial" charset="0"/>
                          <a:cs typeface="Arial" charset="0"/>
                        </a:rPr>
                        <a:t>(</a:t>
                      </a:r>
                      <a:r>
                        <a:rPr lang="zh-CN" altLang="en-US" sz="2400" b="1" dirty="0" smtClean="0">
                          <a:solidFill>
                            <a:srgbClr val="FFFFFF"/>
                          </a:solidFill>
                          <a:latin typeface="Arial" charset="0"/>
                          <a:cs typeface="Arial" charset="0"/>
                        </a:rPr>
                        <a:t>彼得</a:t>
                      </a:r>
                      <a:r>
                        <a:rPr lang="en-US" altLang="zh-CN" sz="24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smtClean="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验证犹太人的神接受外邦人</a:t>
                      </a:r>
                      <a:endParaRPr lang="en-US" altLang="zh-CN" sz="24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smtClean="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旧约信仰弥撒亚</a:t>
                      </a:r>
                      <a:endParaRPr lang="en-US" altLang="zh-CN" sz="24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犹太人要福音信息得以证实</a:t>
                      </a:r>
                      <a:r>
                        <a:rPr lang="en-US" altLang="zh-CN" sz="2400" b="1" dirty="0" smtClean="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smtClean="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smtClean="0">
                          <a:solidFill>
                            <a:srgbClr val="FFFFFF"/>
                          </a:solidFill>
                          <a:latin typeface="Arial" charset="0"/>
                          <a:cs typeface="Arial" charset="0"/>
                        </a:rPr>
                        <a:t>验证犹太人的神通过保罗传信息</a:t>
                      </a:r>
                      <a:r>
                        <a:rPr lang="en-US" altLang="zh-CN" sz="2400" b="1" dirty="0" smtClean="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23247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024" eaLnBrk="1" fontAlgn="base" hangingPunct="1">
              <a:spcBef>
                <a:spcPct val="0"/>
              </a:spcBef>
              <a:spcAft>
                <a:spcPct val="0"/>
              </a:spcAft>
            </a:pPr>
            <a:r>
              <a:rPr lang="en-US" altLang="zh-CN" sz="2000" b="1" dirty="0">
                <a:solidFill>
                  <a:srgbClr val="FFFFFF"/>
                </a:solidFill>
                <a:latin typeface="Arial" charset="0"/>
                <a:cs typeface="Arial" charset="0"/>
              </a:rPr>
              <a:t> </a:t>
            </a:r>
            <a:r>
              <a:rPr lang="en-US" altLang="zh-CN" sz="1800" b="1" dirty="0">
                <a:solidFill>
                  <a:srgbClr val="FFFFFF"/>
                </a:solidFill>
                <a:latin typeface="Arial" charset="0"/>
                <a:cs typeface="Arial" charset="0"/>
              </a:rPr>
              <a:t>(Toussaint, </a:t>
            </a:r>
            <a:r>
              <a:rPr lang="en-US" altLang="zh-CN" sz="1800" b="1" i="1" dirty="0">
                <a:solidFill>
                  <a:srgbClr val="FFFFFF"/>
                </a:solidFill>
                <a:latin typeface="Arial" charset="0"/>
                <a:cs typeface="Arial" charset="0"/>
              </a:rPr>
              <a:t>Bible Knowledge Commentary</a:t>
            </a:r>
            <a:r>
              <a:rPr lang="en-US" altLang="zh-CN" sz="1800" b="1" dirty="0">
                <a:solidFill>
                  <a:srgbClr val="FFFFFF"/>
                </a:solidFill>
                <a:latin typeface="Arial" charset="0"/>
                <a:cs typeface="Arial" charset="0"/>
              </a:rPr>
              <a:t>, 2:408, adapted)</a:t>
            </a:r>
            <a:endParaRPr lang="en-US" sz="1800" b="1" dirty="0">
              <a:solidFill>
                <a:srgbClr val="FFFFFF"/>
              </a:solidFill>
              <a:latin typeface="Arial" charset="0"/>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zh-CN" altLang="en-US" dirty="0" smtClean="0">
                <a:solidFill>
                  <a:srgbClr val="FFFFFF"/>
                </a:solidFill>
                <a:latin typeface="Arial" charset="0"/>
                <a:ea typeface="ＭＳ Ｐゴシック" charset="0"/>
                <a:cs typeface="Arial" charset="0"/>
              </a:rPr>
              <a:t>使徒行传 </a:t>
            </a:r>
            <a:r>
              <a:rPr lang="en-US" altLang="zh-CN" dirty="0" smtClean="0">
                <a:solidFill>
                  <a:srgbClr val="FFFFFF"/>
                </a:solidFill>
                <a:latin typeface="Arial" charset="0"/>
                <a:ea typeface="ＭＳ Ｐゴシック" charset="0"/>
                <a:cs typeface="Arial" charset="0"/>
              </a:rPr>
              <a:t>-- </a:t>
            </a:r>
            <a:r>
              <a:rPr lang="zh-CN" altLang="en-US" dirty="0" smtClean="0">
                <a:solidFill>
                  <a:srgbClr val="FFFFFF"/>
                </a:solidFill>
                <a:latin typeface="Arial" charset="0"/>
                <a:ea typeface="ＭＳ Ｐゴシック" charset="0"/>
                <a:cs typeface="Arial" charset="0"/>
              </a:rPr>
              <a:t>说方言</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26" y="6215063"/>
            <a:ext cx="184663"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p>
            <a:pPr defTabSz="914024" eaLnBrk="0" fontAlgn="base" hangingPunct="0">
              <a:spcBef>
                <a:spcPct val="0"/>
              </a:spcBef>
              <a:spcAft>
                <a:spcPct val="0"/>
              </a:spcAft>
            </a:pPr>
            <a:endParaRPr lang="en-US">
              <a:solidFill>
                <a:srgbClr val="000000"/>
              </a:solidFill>
              <a:latin typeface="Arial" pitchFamily="34" charset="0"/>
              <a:ea typeface="SimSun" pitchFamily="2" charset="-122"/>
            </a:endParaRPr>
          </a:p>
        </p:txBody>
      </p:sp>
      <p:sp>
        <p:nvSpPr>
          <p:cNvPr id="232478" name="Text Box 123"/>
          <p:cNvSpPr txBox="1">
            <a:spLocks noChangeArrowheads="1"/>
          </p:cNvSpPr>
          <p:nvPr/>
        </p:nvSpPr>
        <p:spPr bwMode="auto">
          <a:xfrm>
            <a:off x="8382002" y="3"/>
            <a:ext cx="69810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024" fontAlgn="base">
              <a:spcBef>
                <a:spcPct val="0"/>
              </a:spcBef>
              <a:spcAft>
                <a:spcPct val="0"/>
              </a:spcAft>
            </a:pPr>
            <a:r>
              <a:rPr lang="en-US" b="1">
                <a:solidFill>
                  <a:srgbClr val="FFFFFF"/>
                </a:solidFill>
                <a:latin typeface="Arial" charset="0"/>
                <a:cs typeface="Arial" charset="0"/>
              </a:rPr>
              <a:t>123</a:t>
            </a:r>
            <a:endParaRPr lang="en-US">
              <a:solidFill>
                <a:srgbClr val="FFFFFF"/>
              </a:solidFill>
              <a:latin typeface="Arial" charset="0"/>
              <a:cs typeface="Arial" charset="0"/>
            </a:endParaRPr>
          </a:p>
        </p:txBody>
      </p:sp>
      <p:pic>
        <p:nvPicPr>
          <p:cNvPr id="232479" name="Picture 2" descr="dove-holy-spiri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3" y="-171392"/>
            <a:ext cx="11160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373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288771" name="Rectangle 2"/>
          <p:cNvSpPr>
            <a:spLocks noGrp="1" noChangeArrowheads="1"/>
          </p:cNvSpPr>
          <p:nvPr>
            <p:ph type="title" idx="4294967295"/>
          </p:nvPr>
        </p:nvSpPr>
        <p:spPr>
          <a:xfrm>
            <a:off x="5562601" y="609600"/>
            <a:ext cx="3048000" cy="4343400"/>
          </a:xfrm>
        </p:spPr>
        <p:txBody>
          <a:bodyPr/>
          <a:lstStyle/>
          <a:p>
            <a:pPr eaLnBrk="1" hangingPunct="1"/>
            <a:r>
              <a:rPr lang="en-US" dirty="0">
                <a:solidFill>
                  <a:schemeClr val="bg1"/>
                </a:solidFill>
                <a:latin typeface="SimSun" panose="02010600030101010101" pitchFamily="2" charset="-122"/>
                <a:ea typeface="SimSun" panose="02010600030101010101" pitchFamily="2" charset="-122"/>
                <a:cs typeface="Osaka" charset="0"/>
              </a:rPr>
              <a:t>I. </a:t>
            </a:r>
            <a:r>
              <a:rPr lang="zh-CN" altLang="en-US" dirty="0">
                <a:solidFill>
                  <a:schemeClr val="bg1"/>
                </a:solidFill>
                <a:latin typeface="SimSun" panose="02010600030101010101" pitchFamily="2" charset="-122"/>
                <a:ea typeface="SimSun" panose="02010600030101010101" pitchFamily="2" charset="-122"/>
                <a:cs typeface="Osaka" charset="0"/>
              </a:rPr>
              <a:t>预言对</a:t>
            </a:r>
            <a:r>
              <a:rPr lang="zh-CN" altLang="en-US" dirty="0">
                <a:solidFill>
                  <a:srgbClr val="FFFF00"/>
                </a:solidFill>
                <a:latin typeface="SimSun" panose="02010600030101010101" pitchFamily="2" charset="-122"/>
                <a:ea typeface="SimSun" panose="02010600030101010101" pitchFamily="2" charset="-122"/>
                <a:cs typeface="Osaka" charset="0"/>
              </a:rPr>
              <a:t>其他</a:t>
            </a:r>
            <a:r>
              <a:rPr lang="zh-CN" altLang="en-US" dirty="0">
                <a:solidFill>
                  <a:schemeClr val="bg1"/>
                </a:solidFill>
                <a:latin typeface="SimSun" panose="02010600030101010101" pitchFamily="2" charset="-122"/>
                <a:ea typeface="SimSun" panose="02010600030101010101" pitchFamily="2" charset="-122"/>
                <a:cs typeface="Osaka" charset="0"/>
              </a:rPr>
              <a:t>信徒有好处</a:t>
            </a:r>
            <a:r>
              <a:rPr lang="en-US" altLang="zh-CN" dirty="0">
                <a:solidFill>
                  <a:schemeClr val="bg1"/>
                </a:solidFill>
                <a:latin typeface="SimSun" panose="02010600030101010101" pitchFamily="2" charset="-122"/>
                <a:ea typeface="SimSun" panose="02010600030101010101" pitchFamily="2" charset="-122"/>
                <a:cs typeface="Osaka" charset="0"/>
              </a:rPr>
              <a:t>(</a:t>
            </a:r>
            <a:r>
              <a:rPr lang="zh-CN" altLang="en-US" dirty="0">
                <a:solidFill>
                  <a:schemeClr val="bg1"/>
                </a:solidFill>
                <a:latin typeface="SimSun" panose="02010600030101010101" pitchFamily="2" charset="-122"/>
                <a:ea typeface="SimSun" panose="02010600030101010101" pitchFamily="2" charset="-122"/>
                <a:cs typeface="Osaka" charset="0"/>
              </a:rPr>
              <a:t>哥林多前</a:t>
            </a:r>
            <a:r>
              <a:rPr lang="zh-CN" altLang="en-US" dirty="0" smtClean="0">
                <a:solidFill>
                  <a:schemeClr val="bg1"/>
                </a:solidFill>
                <a:latin typeface="SimSun" panose="02010600030101010101" pitchFamily="2" charset="-122"/>
                <a:ea typeface="SimSun" panose="02010600030101010101" pitchFamily="2" charset="-122"/>
                <a:cs typeface="Osaka" charset="0"/>
              </a:rPr>
              <a:t>书</a:t>
            </a:r>
            <a:r>
              <a:rPr lang="en-SG" altLang="zh-CN" dirty="0" smtClean="0">
                <a:solidFill>
                  <a:schemeClr val="bg1"/>
                </a:solidFill>
                <a:latin typeface="SimSun" panose="02010600030101010101" pitchFamily="2" charset="-122"/>
                <a:ea typeface="SimSun" panose="02010600030101010101" pitchFamily="2" charset="-122"/>
                <a:cs typeface="Osaka" charset="0"/>
              </a:rPr>
              <a:t/>
            </a:r>
            <a:br>
              <a:rPr lang="en-SG" altLang="zh-CN" dirty="0" smtClean="0">
                <a:solidFill>
                  <a:schemeClr val="bg1"/>
                </a:solidFill>
                <a:latin typeface="SimSun" panose="02010600030101010101" pitchFamily="2" charset="-122"/>
                <a:ea typeface="SimSun" panose="02010600030101010101" pitchFamily="2" charset="-122"/>
                <a:cs typeface="Osaka" charset="0"/>
              </a:rPr>
            </a:br>
            <a:r>
              <a:rPr lang="en-US" altLang="zh-CN" dirty="0" smtClean="0">
                <a:solidFill>
                  <a:schemeClr val="bg1"/>
                </a:solidFill>
                <a:latin typeface="SimSun" panose="02010600030101010101" pitchFamily="2" charset="-122"/>
                <a:ea typeface="SimSun" panose="02010600030101010101" pitchFamily="2" charset="-122"/>
                <a:cs typeface="Osaka" charset="0"/>
              </a:rPr>
              <a:t>14</a:t>
            </a:r>
            <a:r>
              <a:rPr lang="en-SG" altLang="zh-CN" dirty="0" smtClean="0">
                <a:solidFill>
                  <a:schemeClr val="bg1"/>
                </a:solidFill>
                <a:latin typeface="SimSun" panose="02010600030101010101" pitchFamily="2" charset="-122"/>
                <a:ea typeface="SimSun" panose="02010600030101010101" pitchFamily="2" charset="-122"/>
                <a:cs typeface="Osaka" charset="0"/>
              </a:rPr>
              <a:t>:</a:t>
            </a:r>
            <a:r>
              <a:rPr lang="en-US" altLang="zh-CN" dirty="0" smtClean="0">
                <a:solidFill>
                  <a:schemeClr val="bg1"/>
                </a:solidFill>
                <a:latin typeface="SimSun" panose="02010600030101010101" pitchFamily="2" charset="-122"/>
                <a:ea typeface="SimSun" panose="02010600030101010101" pitchFamily="2" charset="-122"/>
                <a:cs typeface="Osaka" charset="0"/>
              </a:rPr>
              <a:t>2-5</a:t>
            </a:r>
            <a:r>
              <a:rPr lang="en-US" altLang="zh-CN" dirty="0">
                <a:solidFill>
                  <a:schemeClr val="bg1"/>
                </a:solidFill>
                <a:latin typeface="SimSun" panose="02010600030101010101" pitchFamily="2" charset="-122"/>
                <a:ea typeface="SimSun" panose="02010600030101010101" pitchFamily="2" charset="-122"/>
                <a:cs typeface="Osaka" charset="0"/>
              </a:rPr>
              <a:t>)</a:t>
            </a:r>
          </a:p>
        </p:txBody>
      </p:sp>
      <p:sp>
        <p:nvSpPr>
          <p:cNvPr id="28877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pic>
        <p:nvPicPr>
          <p:cNvPr id="288773" name="Picture 1030" descr="438px-Aga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0"/>
            <a:ext cx="500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053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290819"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290820"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ctr"/>
          <a:lstStyle/>
          <a:p>
            <a:pPr marL="742950" indent="-742950" defTabSz="914024" fontAlgn="base">
              <a:lnSpc>
                <a:spcPct val="90000"/>
              </a:lnSpc>
              <a:spcBef>
                <a:spcPct val="0"/>
              </a:spcBef>
              <a:spcAft>
                <a:spcPct val="0"/>
              </a:spcAft>
              <a:buAutoNum type="arabicPlain" startAt="2"/>
            </a:pPr>
            <a:r>
              <a:rPr lang="zh-CN" altLang="en-US" sz="3600" dirty="0" smtClean="0">
                <a:solidFill>
                  <a:srgbClr val="FFFFFF"/>
                </a:solidFill>
                <a:latin typeface="SimSun" panose="02010600030101010101" pitchFamily="2" charset="-122"/>
                <a:ea typeface="SimSun" panose="02010600030101010101" pitchFamily="2" charset="-122"/>
                <a:cs typeface="Osaka" charset="0"/>
              </a:rPr>
              <a:t>那</a:t>
            </a:r>
            <a:r>
              <a:rPr lang="zh-CN" altLang="en-US" sz="3600" dirty="0">
                <a:solidFill>
                  <a:srgbClr val="FFFFFF"/>
                </a:solidFill>
                <a:latin typeface="SimSun" panose="02010600030101010101" pitchFamily="2" charset="-122"/>
                <a:ea typeface="SimSun" panose="02010600030101010101" pitchFamily="2" charset="-122"/>
                <a:cs typeface="Osaka" charset="0"/>
              </a:rPr>
              <a:t>说方言的，原不是对人说</a:t>
            </a:r>
            <a:r>
              <a:rPr lang="zh-CN" altLang="en-US" sz="3600" dirty="0" smtClean="0">
                <a:solidFill>
                  <a:srgbClr val="FFFFFF"/>
                </a:solidFill>
                <a:latin typeface="SimSun" panose="02010600030101010101" pitchFamily="2" charset="-122"/>
                <a:ea typeface="SimSun" panose="02010600030101010101" pitchFamily="2" charset="-122"/>
                <a:cs typeface="Osaka" charset="0"/>
              </a:rPr>
              <a:t>，乃是对神说。因</a:t>
            </a:r>
            <a:r>
              <a:rPr lang="zh-CN" altLang="en-US" sz="3600" dirty="0">
                <a:solidFill>
                  <a:srgbClr val="FFFFFF"/>
                </a:solidFill>
                <a:latin typeface="SimSun" panose="02010600030101010101" pitchFamily="2" charset="-122"/>
                <a:ea typeface="SimSun" panose="02010600030101010101" pitchFamily="2" charset="-122"/>
                <a:cs typeface="Osaka" charset="0"/>
              </a:rPr>
              <a:t>为没有人听出来。然而他在心灵里，却是讲说</a:t>
            </a:r>
            <a:r>
              <a:rPr lang="zh-CN" altLang="en-US" sz="3600" dirty="0">
                <a:solidFill>
                  <a:srgbClr val="FFFF00"/>
                </a:solidFill>
                <a:latin typeface="SimSun" panose="02010600030101010101" pitchFamily="2" charset="-122"/>
                <a:ea typeface="SimSun" panose="02010600030101010101" pitchFamily="2" charset="-122"/>
                <a:cs typeface="Osaka" charset="0"/>
              </a:rPr>
              <a:t>各样的奥秘</a:t>
            </a:r>
            <a:r>
              <a:rPr lang="zh-CN" altLang="en-US" sz="3600" dirty="0">
                <a:solidFill>
                  <a:srgbClr val="FFFFFF"/>
                </a:solidFill>
                <a:latin typeface="SimSun" panose="02010600030101010101" pitchFamily="2" charset="-122"/>
                <a:ea typeface="SimSun" panose="02010600030101010101" pitchFamily="2" charset="-122"/>
                <a:cs typeface="Osaka" charset="0"/>
              </a:rPr>
              <a:t>。</a:t>
            </a: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a:p>
            <a:pPr defTabSz="914024" fontAlgn="base">
              <a:lnSpc>
                <a:spcPct val="90000"/>
              </a:lnSpc>
              <a:spcBef>
                <a:spcPct val="0"/>
              </a:spcBef>
              <a:spcAft>
                <a:spcPct val="0"/>
              </a:spcAft>
            </a:pP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a:p>
            <a:pPr defTabSz="914024" fontAlgn="base">
              <a:lnSpc>
                <a:spcPct val="90000"/>
              </a:lnSpc>
              <a:spcBef>
                <a:spcPct val="0"/>
              </a:spcBef>
              <a:spcAft>
                <a:spcPct val="0"/>
              </a:spcAft>
            </a:pPr>
            <a:r>
              <a:rPr lang="en-SG" altLang="zh-CN" sz="3600" dirty="0" smtClean="0">
                <a:solidFill>
                  <a:srgbClr val="FFFFFF"/>
                </a:solidFill>
                <a:latin typeface="SimSun" panose="02010600030101010101" pitchFamily="2" charset="-122"/>
                <a:ea typeface="SimSun" panose="02010600030101010101" pitchFamily="2" charset="-122"/>
                <a:cs typeface="Osaka" charset="0"/>
              </a:rPr>
              <a:t>3	</a:t>
            </a:r>
            <a:r>
              <a:rPr lang="zh-CN" altLang="en-US" sz="3600" dirty="0" smtClean="0">
                <a:solidFill>
                  <a:srgbClr val="FFFFFF"/>
                </a:solidFill>
                <a:latin typeface="SimSun" panose="02010600030101010101" pitchFamily="2" charset="-122"/>
                <a:ea typeface="SimSun" panose="02010600030101010101" pitchFamily="2" charset="-122"/>
                <a:cs typeface="Osaka" charset="0"/>
              </a:rPr>
              <a:t>但</a:t>
            </a:r>
            <a:r>
              <a:rPr lang="zh-CN" altLang="en-US" sz="3600" dirty="0">
                <a:solidFill>
                  <a:srgbClr val="FFFFFF"/>
                </a:solidFill>
                <a:latin typeface="SimSun" panose="02010600030101010101" pitchFamily="2" charset="-122"/>
                <a:ea typeface="SimSun" panose="02010600030101010101" pitchFamily="2" charset="-122"/>
                <a:cs typeface="Osaka" charset="0"/>
              </a:rPr>
              <a:t>作先知讲道的，是对人说，要造就</a:t>
            </a:r>
            <a:r>
              <a:rPr lang="zh-CN" altLang="en-US" sz="3600" dirty="0" smtClean="0">
                <a:solidFill>
                  <a:srgbClr val="FFFFFF"/>
                </a:solidFill>
                <a:latin typeface="SimSun" panose="02010600030101010101" pitchFamily="2" charset="-122"/>
                <a:ea typeface="SimSun" panose="02010600030101010101" pitchFamily="2" charset="-122"/>
                <a:cs typeface="Osaka" charset="0"/>
              </a:rPr>
              <a:t>，</a:t>
            </a:r>
            <a:r>
              <a:rPr lang="en-SG" altLang="zh-CN" sz="3600" dirty="0" smtClean="0">
                <a:solidFill>
                  <a:srgbClr val="FFFFFF"/>
                </a:solidFill>
                <a:latin typeface="SimSun" panose="02010600030101010101" pitchFamily="2" charset="-122"/>
                <a:ea typeface="SimSun" panose="02010600030101010101" pitchFamily="2" charset="-122"/>
                <a:cs typeface="Osaka" charset="0"/>
              </a:rPr>
              <a:t>	</a:t>
            </a:r>
            <a:r>
              <a:rPr lang="zh-CN" altLang="en-US" sz="3600" dirty="0" smtClean="0">
                <a:solidFill>
                  <a:srgbClr val="FFFFFF"/>
                </a:solidFill>
                <a:latin typeface="SimSun" panose="02010600030101010101" pitchFamily="2" charset="-122"/>
                <a:ea typeface="SimSun" panose="02010600030101010101" pitchFamily="2" charset="-122"/>
                <a:cs typeface="Osaka" charset="0"/>
              </a:rPr>
              <a:t>安</a:t>
            </a:r>
            <a:r>
              <a:rPr lang="zh-CN" altLang="en-US" sz="3600" dirty="0">
                <a:solidFill>
                  <a:srgbClr val="FFFFFF"/>
                </a:solidFill>
                <a:latin typeface="SimSun" panose="02010600030101010101" pitchFamily="2" charset="-122"/>
                <a:ea typeface="SimSun" panose="02010600030101010101" pitchFamily="2" charset="-122"/>
                <a:cs typeface="Osaka" charset="0"/>
              </a:rPr>
              <a:t>慰，劝勉</a:t>
            </a:r>
            <a:r>
              <a:rPr lang="zh-CN" altLang="en-US" sz="3600" dirty="0" smtClean="0">
                <a:solidFill>
                  <a:srgbClr val="FFFFFF"/>
                </a:solidFill>
                <a:latin typeface="SimSun" panose="02010600030101010101" pitchFamily="2" charset="-122"/>
                <a:ea typeface="SimSun" panose="02010600030101010101" pitchFamily="2" charset="-122"/>
                <a:cs typeface="Osaka" charset="0"/>
              </a:rPr>
              <a:t>人。 </a:t>
            </a:r>
            <a:endParaRPr lang="zh-CN" altLang="en-US" sz="3600" dirty="0">
              <a:solidFill>
                <a:srgbClr val="FFFFFF"/>
              </a:solidFill>
              <a:latin typeface="SimSun" panose="02010600030101010101" pitchFamily="2" charset="-122"/>
              <a:ea typeface="SimSun" panose="02010600030101010101" pitchFamily="2" charset="-122"/>
              <a:cs typeface="Osaka" charset="0"/>
            </a:endParaRPr>
          </a:p>
          <a:p>
            <a:pPr defTabSz="914024" fontAlgn="base">
              <a:lnSpc>
                <a:spcPct val="90000"/>
              </a:lnSpc>
              <a:spcBef>
                <a:spcPct val="0"/>
              </a:spcBef>
              <a:spcAft>
                <a:spcPct val="0"/>
              </a:spcAft>
            </a:pPr>
            <a:r>
              <a:rPr lang="en-US" sz="3200" dirty="0" smtClean="0">
                <a:solidFill>
                  <a:srgbClr val="FFFFFF"/>
                </a:solidFill>
                <a:latin typeface="Arial" charset="0"/>
                <a:ea typeface="Osaka" charset="0"/>
                <a:cs typeface="Osaka" charset="0"/>
              </a:rPr>
              <a:t/>
            </a:r>
            <a:br>
              <a:rPr lang="en-US" sz="3200" dirty="0" smtClean="0">
                <a:solidFill>
                  <a:srgbClr val="FFFFFF"/>
                </a:solidFill>
                <a:latin typeface="Arial" charset="0"/>
                <a:ea typeface="Osaka" charset="0"/>
                <a:cs typeface="Osaka" charset="0"/>
              </a:rPr>
            </a:br>
            <a:endParaRPr lang="en-SG" altLang="zh-CN" sz="3600" baseline="30000" dirty="0" smtClean="0">
              <a:solidFill>
                <a:srgbClr val="FFFFFF"/>
              </a:solidFill>
              <a:latin typeface="SimSun" panose="02010600030101010101" pitchFamily="2" charset="-122"/>
              <a:ea typeface="SimSun" panose="02010600030101010101" pitchFamily="2" charset="-122"/>
              <a:cs typeface="Osaka" charset="0"/>
            </a:endParaRPr>
          </a:p>
        </p:txBody>
      </p:sp>
      <p:pic>
        <p:nvPicPr>
          <p:cNvPr id="290821" name="Picture 1032" descr="holy-bible"/>
          <p:cNvPicPr>
            <a:picLocks noChangeAspect="1" noChangeArrowheads="1"/>
          </p:cNvPicPr>
          <p:nvPr/>
        </p:nvPicPr>
        <p:blipFill>
          <a:blip r:embed="rId3">
            <a:extLst>
              <a:ext uri="{28A0092B-C50C-407E-A947-70E740481C1C}">
                <a14:useLocalDpi xmlns:a14="http://schemas.microsoft.com/office/drawing/2010/main" val="0"/>
              </a:ext>
            </a:extLst>
          </a:blip>
          <a:srcRect b="29602"/>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3048000" y="0"/>
            <a:ext cx="6096000" cy="2209800"/>
          </a:xfrm>
          <a:solidFill>
            <a:srgbClr val="CC3300"/>
          </a:solidFill>
        </p:spPr>
        <p:txBody>
          <a:bodyPr/>
          <a:lstStyle/>
          <a:p>
            <a:pPr marL="736298" indent="-736298" algn="l" eaLnBrk="1" hangingPunct="1">
              <a:lnSpc>
                <a:spcPct val="90000"/>
              </a:lnSpc>
              <a:defRPr/>
            </a:pPr>
            <a:r>
              <a:rPr lang="en-US" sz="3600"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Osaka" charset="0"/>
              </a:rPr>
              <a:t>A.	</a:t>
            </a:r>
            <a:r>
              <a:rPr lang="zh-CN" altLang="en-US" sz="3600" dirty="0">
                <a:solidFill>
                  <a:schemeClr val="bg1"/>
                </a:solidFill>
                <a:latin typeface="SimSun" panose="02010600030101010101" pitchFamily="2" charset="-122"/>
                <a:ea typeface="SimSun" panose="02010600030101010101" pitchFamily="2" charset="-122"/>
                <a:cs typeface="Osaka" charset="0"/>
              </a:rPr>
              <a:t>预言是讲给别人明白，但方言只有神能明白 </a:t>
            </a:r>
            <a:r>
              <a:rPr lang="en-US" altLang="zh-CN" sz="3600" dirty="0">
                <a:solidFill>
                  <a:schemeClr val="bg1"/>
                </a:solidFill>
                <a:latin typeface="SimSun" panose="02010600030101010101" pitchFamily="2" charset="-122"/>
                <a:ea typeface="SimSun" panose="02010600030101010101" pitchFamily="2" charset="-122"/>
                <a:cs typeface="Osaka" charset="0"/>
              </a:rPr>
              <a:t>(2-3)</a:t>
            </a:r>
            <a:endParaRPr lang="en-US" sz="3600" dirty="0">
              <a:solidFill>
                <a:schemeClr val="bg1"/>
              </a:solidFill>
              <a:latin typeface="SimSun" panose="02010600030101010101" pitchFamily="2" charset="-122"/>
              <a:ea typeface="SimSun" panose="02010600030101010101" pitchFamily="2" charset="-122"/>
              <a:cs typeface="Osaka" charset="0"/>
            </a:endParaRPr>
          </a:p>
        </p:txBody>
      </p:sp>
    </p:spTree>
    <p:extLst>
      <p:ext uri="{BB962C8B-B14F-4D97-AF65-F5344CB8AC3E}">
        <p14:creationId xmlns:p14="http://schemas.microsoft.com/office/powerpoint/2010/main" val="19934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grpSp>
      <p:sp>
        <p:nvSpPr>
          <p:cNvPr id="254978" name="Rectangle 1029"/>
          <p:cNvSpPr>
            <a:spLocks noGrp="1" noChangeArrowheads="1"/>
          </p:cNvSpPr>
          <p:nvPr>
            <p:ph type="ctrTitle"/>
          </p:nvPr>
        </p:nvSpPr>
        <p:spPr>
          <a:xfrm>
            <a:off x="3048000" y="197921"/>
            <a:ext cx="5943600" cy="1446513"/>
          </a:xfrm>
        </p:spPr>
        <p:txBody>
          <a:bodyPr/>
          <a:lstStyle/>
          <a:p>
            <a:pPr eaLnBrk="1" hangingPunct="1"/>
            <a:r>
              <a:rPr lang="zh-CN" altLang="en-US" sz="4400" b="1" dirty="0">
                <a:latin typeface="SimSun" panose="02010600030101010101" pitchFamily="2" charset="-122"/>
                <a:ea typeface="SimSun" panose="02010600030101010101" pitchFamily="2" charset="-122"/>
              </a:rPr>
              <a:t>真先知的试</a:t>
            </a:r>
            <a:r>
              <a:rPr lang="zh-CN" altLang="en-US" sz="4400" b="1" dirty="0" smtClean="0">
                <a:latin typeface="SimSun" panose="02010600030101010101" pitchFamily="2" charset="-122"/>
                <a:ea typeface="SimSun" panose="02010600030101010101" pitchFamily="2" charset="-122"/>
              </a:rPr>
              <a:t>验</a:t>
            </a:r>
            <a:r>
              <a:rPr lang="en-SG" altLang="zh-CN" sz="4400" b="1" dirty="0" smtClean="0">
                <a:latin typeface="SimSun" panose="02010600030101010101" pitchFamily="2" charset="-122"/>
                <a:ea typeface="SimSun" panose="02010600030101010101" pitchFamily="2" charset="-122"/>
              </a:rPr>
              <a:t/>
            </a:r>
            <a:br>
              <a:rPr lang="en-SG" altLang="zh-CN" sz="4400" b="1" dirty="0" smtClean="0">
                <a:latin typeface="SimSun" panose="02010600030101010101" pitchFamily="2" charset="-122"/>
                <a:ea typeface="SimSun" panose="02010600030101010101" pitchFamily="2" charset="-122"/>
              </a:rPr>
            </a:br>
            <a:r>
              <a:rPr lang="en-US" altLang="zh-CN" sz="4400" b="1" dirty="0" smtClean="0">
                <a:latin typeface="SimSun" panose="02010600030101010101" pitchFamily="2" charset="-122"/>
                <a:ea typeface="SimSun" panose="02010600030101010101" pitchFamily="2" charset="-122"/>
              </a:rPr>
              <a:t>(</a:t>
            </a:r>
            <a:r>
              <a:rPr lang="zh-CN" altLang="en-US" sz="4400" b="1" dirty="0">
                <a:latin typeface="SimSun" panose="02010600030101010101" pitchFamily="2" charset="-122"/>
                <a:ea typeface="SimSun" panose="02010600030101010101" pitchFamily="2" charset="-122"/>
              </a:rPr>
              <a:t>申命记录</a:t>
            </a:r>
            <a:r>
              <a:rPr lang="en-US" altLang="zh-CN" sz="4400" b="1" dirty="0" smtClean="0">
                <a:latin typeface="SimSun" panose="02010600030101010101" pitchFamily="2" charset="-122"/>
                <a:ea typeface="SimSun" panose="02010600030101010101" pitchFamily="2" charset="-122"/>
              </a:rPr>
              <a:t>18</a:t>
            </a:r>
            <a:r>
              <a:rPr lang="en-SG" altLang="zh-CN" sz="4400" b="1" dirty="0" smtClean="0">
                <a:latin typeface="SimSun" panose="02010600030101010101" pitchFamily="2" charset="-122"/>
                <a:ea typeface="SimSun" panose="02010600030101010101" pitchFamily="2" charset="-122"/>
              </a:rPr>
              <a:t>:</a:t>
            </a:r>
            <a:r>
              <a:rPr lang="en-US" altLang="zh-CN" sz="4400" b="1" dirty="0" smtClean="0">
                <a:latin typeface="SimSun" panose="02010600030101010101" pitchFamily="2" charset="-122"/>
                <a:ea typeface="SimSun" panose="02010600030101010101" pitchFamily="2" charset="-122"/>
              </a:rPr>
              <a:t>20</a:t>
            </a:r>
            <a:r>
              <a:rPr lang="en-SG" altLang="zh-CN" sz="4400" b="1" dirty="0" smtClean="0">
                <a:latin typeface="SimSun" panose="02010600030101010101" pitchFamily="2" charset="-122"/>
                <a:ea typeface="SimSun" panose="02010600030101010101" pitchFamily="2" charset="-122"/>
              </a:rPr>
              <a:t>,</a:t>
            </a:r>
            <a:r>
              <a:rPr lang="en-US" altLang="zh-CN" sz="4400" b="1" dirty="0" smtClean="0">
                <a:latin typeface="SimSun" panose="02010600030101010101" pitchFamily="2" charset="-122"/>
                <a:ea typeface="SimSun" panose="02010600030101010101" pitchFamily="2" charset="-122"/>
              </a:rPr>
              <a:t>22</a:t>
            </a:r>
            <a:r>
              <a:rPr lang="en-US" altLang="zh-CN" sz="4400" b="1" dirty="0">
                <a:latin typeface="SimSun" panose="02010600030101010101" pitchFamily="2" charset="-122"/>
                <a:ea typeface="SimSun" panose="02010600030101010101" pitchFamily="2" charset="-122"/>
              </a:rPr>
              <a:t>)</a:t>
            </a:r>
          </a:p>
        </p:txBody>
      </p:sp>
      <p:sp>
        <p:nvSpPr>
          <p:cNvPr id="202758" name="Text Box 1030"/>
          <p:cNvSpPr txBox="1">
            <a:spLocks noChangeArrowheads="1"/>
          </p:cNvSpPr>
          <p:nvPr/>
        </p:nvSpPr>
        <p:spPr bwMode="auto">
          <a:xfrm>
            <a:off x="3657600" y="1951046"/>
            <a:ext cx="525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fontAlgn="base">
              <a:spcBef>
                <a:spcPct val="0"/>
              </a:spcBef>
              <a:spcAft>
                <a:spcPct val="0"/>
              </a:spcAft>
              <a:buFont typeface="Arial" charset="0"/>
              <a:buAutoNum type="arabicPeriod"/>
            </a:pPr>
            <a:r>
              <a:rPr lang="ja-JP" altLang="en-US" sz="3600" b="1" dirty="0">
                <a:solidFill>
                  <a:srgbClr val="660066"/>
                </a:solidFill>
                <a:latin typeface="SimSun" panose="02010600030101010101" pitchFamily="2" charset="-122"/>
                <a:ea typeface="SimSun" panose="02010600030101010101" pitchFamily="2" charset="-122"/>
                <a:cs typeface="Osaka" charset="0"/>
              </a:rPr>
              <a:t>预言</a:t>
            </a:r>
            <a:r>
              <a:rPr lang="en-US" altLang="ja-JP" sz="3600" b="1" dirty="0">
                <a:solidFill>
                  <a:srgbClr val="660066"/>
                </a:solidFill>
                <a:latin typeface="SimSun" panose="02010600030101010101" pitchFamily="2" charset="-122"/>
                <a:ea typeface="SimSun" panose="02010600030101010101" pitchFamily="2" charset="-122"/>
                <a:cs typeface="Osaka" charset="0"/>
              </a:rPr>
              <a:t>100</a:t>
            </a:r>
            <a:r>
              <a:rPr lang="en-US" altLang="ja-JP" sz="3600" b="1" dirty="0" smtClean="0">
                <a:solidFill>
                  <a:srgbClr val="660066"/>
                </a:solidFill>
                <a:latin typeface="SimSun" panose="02010600030101010101" pitchFamily="2" charset="-122"/>
                <a:ea typeface="SimSun" panose="02010600030101010101" pitchFamily="2" charset="-122"/>
                <a:cs typeface="Osaka" charset="0"/>
              </a:rPr>
              <a:t>%</a:t>
            </a:r>
            <a:r>
              <a:rPr lang="ja-JP" altLang="en-US" sz="3600" b="1" dirty="0">
                <a:solidFill>
                  <a:srgbClr val="660066"/>
                </a:solidFill>
                <a:latin typeface="SimSun" panose="02010600030101010101" pitchFamily="2" charset="-122"/>
                <a:ea typeface="SimSun" panose="02010600030101010101" pitchFamily="2" charset="-122"/>
                <a:cs typeface="Osaka" charset="0"/>
              </a:rPr>
              <a:t>正确</a:t>
            </a:r>
            <a:endParaRPr lang="en-SG" altLang="ja-JP" sz="3600" b="1" dirty="0" smtClean="0">
              <a:solidFill>
                <a:srgbClr val="660066"/>
              </a:solidFill>
              <a:latin typeface="SimSun" panose="02010600030101010101" pitchFamily="2" charset="-122"/>
              <a:ea typeface="SimSun" panose="02010600030101010101" pitchFamily="2" charset="-122"/>
              <a:cs typeface="Osaka" charset="0"/>
            </a:endParaRPr>
          </a:p>
          <a:p>
            <a:pPr defTabSz="914024" fontAlgn="base">
              <a:spcBef>
                <a:spcPct val="0"/>
              </a:spcBef>
              <a:spcAft>
                <a:spcPct val="0"/>
              </a:spcAft>
              <a:buFont typeface="Arial" charset="0"/>
              <a:buAutoNum type="arabicPeriod"/>
            </a:pPr>
            <a:r>
              <a:rPr lang="ja-JP" altLang="en-US" sz="3600" b="1" dirty="0">
                <a:solidFill>
                  <a:srgbClr val="660066"/>
                </a:solidFill>
                <a:latin typeface="SimSun" panose="02010600030101010101" pitchFamily="2" charset="-122"/>
                <a:ea typeface="SimSun" panose="02010600030101010101" pitchFamily="2" charset="-122"/>
                <a:cs typeface="Osaka" charset="0"/>
              </a:rPr>
              <a:t>崇拜神</a:t>
            </a:r>
            <a:endParaRPr lang="en-US" sz="3600" b="1" dirty="0">
              <a:solidFill>
                <a:srgbClr val="660066"/>
              </a:solidFill>
              <a:latin typeface="SimSun" panose="02010600030101010101" pitchFamily="2" charset="-122"/>
              <a:ea typeface="SimSun" panose="02010600030101010101" pitchFamily="2" charset="-122"/>
              <a:cs typeface="Osaka" charset="0"/>
            </a:endParaRPr>
          </a:p>
        </p:txBody>
      </p:sp>
      <p:sp>
        <p:nvSpPr>
          <p:cNvPr id="254980" name="Text Box 1031"/>
          <p:cNvSpPr txBox="1">
            <a:spLocks noChangeArrowheads="1"/>
          </p:cNvSpPr>
          <p:nvPr/>
        </p:nvSpPr>
        <p:spPr bwMode="auto">
          <a:xfrm>
            <a:off x="76201" y="4232072"/>
            <a:ext cx="8991600" cy="164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024" fontAlgn="base">
              <a:lnSpc>
                <a:spcPct val="90000"/>
              </a:lnSpc>
              <a:spcBef>
                <a:spcPct val="0"/>
              </a:spcBef>
              <a:spcAft>
                <a:spcPct val="0"/>
              </a:spcAft>
            </a:pP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zh-CN" altLang="en-US" sz="2800" b="1" dirty="0">
                <a:solidFill>
                  <a:srgbClr val="000000"/>
                </a:solidFill>
                <a:latin typeface="SimSun" panose="02010600030101010101" pitchFamily="2" charset="-122"/>
                <a:ea typeface="SimSun" panose="02010600030101010101" pitchFamily="2" charset="-122"/>
                <a:cs typeface="Osaka" charset="0"/>
              </a:rPr>
              <a:t>若有先知擅敢托我的名说我所未曾吩咐他说的话，或是奉别神的名说话，那先知就必治</a:t>
            </a:r>
            <a:r>
              <a:rPr lang="zh-CN" altLang="en-US" sz="2800" b="1" dirty="0" smtClean="0">
                <a:solidFill>
                  <a:srgbClr val="000000"/>
                </a:solidFill>
                <a:latin typeface="SimSun" panose="02010600030101010101" pitchFamily="2" charset="-122"/>
                <a:ea typeface="SimSun" panose="02010600030101010101" pitchFamily="2" charset="-122"/>
                <a:cs typeface="Osaka" charset="0"/>
              </a:rPr>
              <a:t>死</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zh-CN" altLang="en-US" sz="2800" b="1" dirty="0">
                <a:solidFill>
                  <a:srgbClr val="000000"/>
                </a:solidFill>
                <a:latin typeface="SimSun" panose="02010600030101010101" pitchFamily="2" charset="-122"/>
                <a:ea typeface="SimSun" panose="02010600030101010101" pitchFamily="2" charset="-122"/>
                <a:cs typeface="Osaka" charset="0"/>
              </a:rPr>
              <a:t>先知托耶和华的名说话，所说的若不成就，也无效验，这就是耶和华所未曾吩咐的，是那先知擅自说的，你不要怕他。</a:t>
            </a:r>
            <a:r>
              <a:rPr lang="en-US" sz="2800" b="1" dirty="0" smtClean="0">
                <a:solidFill>
                  <a:srgbClr val="000000"/>
                </a:solidFill>
                <a:latin typeface="SimSun" panose="02010600030101010101" pitchFamily="2" charset="-122"/>
                <a:ea typeface="SimSun" panose="02010600030101010101" pitchFamily="2" charset="-122"/>
                <a:cs typeface="Osaka" charset="0"/>
              </a:rPr>
              <a:t>”</a:t>
            </a:r>
            <a:endParaRPr lang="en-US" sz="3600" b="1" dirty="0">
              <a:solidFill>
                <a:srgbClr val="000000"/>
              </a:solidFill>
              <a:latin typeface="SimSun" panose="02010600030101010101" pitchFamily="2" charset="-122"/>
              <a:ea typeface="SimSun" panose="02010600030101010101" pitchFamily="2" charset="-122"/>
              <a:cs typeface="Osaka" charset="0"/>
            </a:endParaRPr>
          </a:p>
        </p:txBody>
      </p:sp>
    </p:spTree>
    <p:extLst>
      <p:ext uri="{BB962C8B-B14F-4D97-AF65-F5344CB8AC3E}">
        <p14:creationId xmlns:p14="http://schemas.microsoft.com/office/powerpoint/2010/main" val="282786006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nvPr>
        </p:nvGraphicFramePr>
        <p:xfrm>
          <a:off x="21755" y="549283"/>
          <a:ext cx="9144001" cy="6014511"/>
        </p:xfrm>
        <a:graphic>
          <a:graphicData uri="http://schemas.openxmlformats.org/drawingml/2006/table">
            <a:tbl>
              <a:tblPr/>
              <a:tblGrid>
                <a:gridCol w="1784331"/>
                <a:gridCol w="3831278"/>
                <a:gridCol w="3528392"/>
              </a:tblGrid>
              <a:tr h="579118">
                <a:tc>
                  <a:txBody>
                    <a:bodyPr/>
                    <a:lstStyle/>
                    <a:p>
                      <a:pPr>
                        <a:spcAft>
                          <a:spcPts val="0"/>
                        </a:spcAft>
                      </a:pPr>
                      <a:r>
                        <a:rPr lang="ja-JP" altLang="en-US" sz="2000" b="1" dirty="0" smtClean="0">
                          <a:solidFill>
                            <a:schemeClr val="bg1"/>
                          </a:solidFill>
                          <a:effectLst/>
                          <a:latin typeface="SimSun" panose="02010600030101010101" pitchFamily="2" charset="-122"/>
                          <a:ea typeface="SimSun" panose="02010600030101010101" pitchFamily="2" charset="-122"/>
                          <a:cs typeface="Arial"/>
                        </a:rPr>
                        <a:t>问题</a:t>
                      </a:r>
                      <a:endParaRPr lang="ja-JP" altLang="en-US" sz="2000" b="1" dirty="0">
                        <a:solidFill>
                          <a:schemeClr val="bg1"/>
                        </a:solidFill>
                        <a:effectLst/>
                        <a:latin typeface="SimSun" panose="02010600030101010101" pitchFamily="2" charset="-122"/>
                        <a:ea typeface="SimSun" panose="02010600030101010101" pitchFamily="2" charset="-122"/>
                        <a:cs typeface="Arial"/>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ja-JP" altLang="en-US" sz="2000" b="1" dirty="0" smtClean="0">
                          <a:solidFill>
                            <a:srgbClr val="FFFFFF"/>
                          </a:solidFill>
                          <a:effectLst/>
                          <a:latin typeface="SimSun" panose="02010600030101010101" pitchFamily="2" charset="-122"/>
                          <a:ea typeface="SimSun" panose="02010600030101010101" pitchFamily="2" charset="-122"/>
                          <a:cs typeface="Arial"/>
                        </a:rPr>
                        <a:t>马大</a:t>
                      </a:r>
                      <a:endParaRPr lang="ja-JP" altLang="en-US" sz="2000" b="1" dirty="0">
                        <a:solidFill>
                          <a:srgbClr val="FFFFFF"/>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ja-JP" altLang="en-US" sz="2000" b="1" dirty="0" smtClean="0">
                          <a:solidFill>
                            <a:srgbClr val="FFFFFF"/>
                          </a:solidFill>
                          <a:effectLst/>
                          <a:latin typeface="SimSun" panose="02010600030101010101" pitchFamily="2" charset="-122"/>
                          <a:ea typeface="SimSun" panose="02010600030101010101" pitchFamily="2" charset="-122"/>
                          <a:cs typeface="Arial"/>
                        </a:rPr>
                        <a:t>马利亚</a:t>
                      </a:r>
                      <a:endParaRPr lang="en-US" sz="2000" b="1" dirty="0">
                        <a:effectLst/>
                        <a:latin typeface="SimSun" panose="02010600030101010101" pitchFamily="2" charset="-122"/>
                        <a:ea typeface="SimSun" panose="02010600030101010101" pitchFamily="2" charset="-122"/>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r>
              <a:tr h="1828800">
                <a:tc>
                  <a:txBody>
                    <a:bodyPr/>
                    <a:lstStyle/>
                    <a:p>
                      <a:pPr>
                        <a:spcAft>
                          <a:spcPts val="0"/>
                        </a:spcAft>
                      </a:pPr>
                      <a:r>
                        <a:rPr lang="ja-JP" altLang="en-US" sz="2000" b="1" dirty="0" smtClean="0">
                          <a:solidFill>
                            <a:srgbClr val="FFFFFF"/>
                          </a:solidFill>
                          <a:effectLst/>
                          <a:latin typeface="SimSun" panose="02010600030101010101" pitchFamily="2" charset="-122"/>
                          <a:ea typeface="SimSun" panose="02010600030101010101" pitchFamily="2" charset="-122"/>
                          <a:cs typeface="Arial"/>
                        </a:rPr>
                        <a:t>耶稣的反应</a:t>
                      </a:r>
                      <a:endParaRPr lang="en-US" sz="20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000" b="1" dirty="0" smtClean="0">
                          <a:solidFill>
                            <a:srgbClr val="FFFFFF"/>
                          </a:solidFill>
                          <a:effectLst/>
                          <a:latin typeface="SimSun" panose="02010600030101010101" pitchFamily="2" charset="-122"/>
                          <a:ea typeface="SimSun" panose="02010600030101010101" pitchFamily="2" charset="-122"/>
                          <a:cs typeface="Arial"/>
                        </a:rPr>
                        <a:t>试考她的信心对于他是否能使拉撒路复活</a:t>
                      </a:r>
                      <a:r>
                        <a:rPr lang="en-US" altLang="zh-CN" sz="2000" b="1" dirty="0" smtClean="0">
                          <a:solidFill>
                            <a:srgbClr val="FFFFFF"/>
                          </a:solidFill>
                          <a:effectLst/>
                          <a:latin typeface="SimSun" panose="02010600030101010101" pitchFamily="2" charset="-122"/>
                          <a:ea typeface="SimSun" panose="02010600030101010101" pitchFamily="2" charset="-122"/>
                          <a:cs typeface="Arial"/>
                        </a:rPr>
                        <a:t>(23)</a:t>
                      </a:r>
                      <a:r>
                        <a:rPr lang="zh-CN" altLang="en-US" sz="2000" b="1" dirty="0" smtClean="0">
                          <a:solidFill>
                            <a:srgbClr val="FFFFFF"/>
                          </a:solidFill>
                          <a:effectLst/>
                          <a:latin typeface="SimSun" panose="02010600030101010101" pitchFamily="2" charset="-122"/>
                          <a:ea typeface="SimSun" panose="02010600030101010101" pitchFamily="2" charset="-122"/>
                          <a:cs typeface="Arial"/>
                        </a:rPr>
                        <a:t>，自称是复活和生命</a:t>
                      </a:r>
                      <a:r>
                        <a:rPr lang="en-US" altLang="zh-CN" sz="2000" b="1" dirty="0" smtClean="0">
                          <a:solidFill>
                            <a:srgbClr val="FFFFFF"/>
                          </a:solidFill>
                          <a:effectLst/>
                          <a:latin typeface="SimSun" panose="02010600030101010101" pitchFamily="2" charset="-122"/>
                          <a:ea typeface="SimSun" panose="02010600030101010101" pitchFamily="2" charset="-122"/>
                          <a:cs typeface="Arial"/>
                        </a:rPr>
                        <a:t>(25)</a:t>
                      </a:r>
                      <a:r>
                        <a:rPr lang="zh-CN" altLang="en-US" sz="2000" b="1" dirty="0" smtClean="0">
                          <a:solidFill>
                            <a:srgbClr val="FFFFFF"/>
                          </a:solidFill>
                          <a:effectLst/>
                          <a:latin typeface="SimSun" panose="02010600030101010101" pitchFamily="2" charset="-122"/>
                          <a:ea typeface="SimSun" panose="02010600030101010101" pitchFamily="2" charset="-122"/>
                          <a:cs typeface="Arial"/>
                        </a:rPr>
                        <a:t>，问她是否相信</a:t>
                      </a:r>
                      <a:r>
                        <a:rPr lang="en-US" altLang="zh-CN" sz="2000" b="1" dirty="0" smtClean="0">
                          <a:solidFill>
                            <a:srgbClr val="FFFFFF"/>
                          </a:solidFill>
                          <a:effectLst/>
                          <a:latin typeface="SimSun" panose="02010600030101010101" pitchFamily="2" charset="-122"/>
                          <a:ea typeface="SimSun" panose="02010600030101010101" pitchFamily="2" charset="-122"/>
                          <a:cs typeface="Arial"/>
                        </a:rPr>
                        <a:t>(26)</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000" b="1" dirty="0" smtClean="0">
                          <a:solidFill>
                            <a:schemeClr val="bg1"/>
                          </a:solidFill>
                          <a:effectLst/>
                          <a:latin typeface="SimSun" panose="02010600030101010101" pitchFamily="2" charset="-122"/>
                          <a:ea typeface="SimSun" panose="02010600030101010101" pitchFamily="2" charset="-122"/>
                          <a:cs typeface="Arial"/>
                        </a:rPr>
                        <a:t>没有试考她的信心；他问了尸体在那里</a:t>
                      </a:r>
                      <a:r>
                        <a:rPr lang="en-US" altLang="zh-CN" sz="2000" b="1" dirty="0" smtClean="0">
                          <a:solidFill>
                            <a:schemeClr val="bg1"/>
                          </a:solidFill>
                          <a:effectLst/>
                          <a:latin typeface="SimSun" panose="02010600030101010101" pitchFamily="2" charset="-122"/>
                          <a:ea typeface="SimSun" panose="02010600030101010101" pitchFamily="2" charset="-122"/>
                          <a:cs typeface="Arial"/>
                        </a:rPr>
                        <a:t>(34)</a:t>
                      </a:r>
                      <a:r>
                        <a:rPr lang="zh-CN" altLang="en-US" sz="2000" b="1" dirty="0" smtClean="0">
                          <a:solidFill>
                            <a:schemeClr val="bg1"/>
                          </a:solidFill>
                          <a:effectLst/>
                          <a:latin typeface="SimSun" panose="02010600030101010101" pitchFamily="2" charset="-122"/>
                          <a:ea typeface="SimSun" panose="02010600030101010101" pitchFamily="2" charset="-122"/>
                          <a:cs typeface="Arial"/>
                        </a:rPr>
                        <a:t>后就哭泣</a:t>
                      </a:r>
                      <a:r>
                        <a:rPr lang="en-US" altLang="zh-CN" sz="2000" b="1" dirty="0" smtClean="0">
                          <a:solidFill>
                            <a:schemeClr val="bg1"/>
                          </a:solidFill>
                          <a:effectLst/>
                          <a:latin typeface="SimSun" panose="02010600030101010101" pitchFamily="2" charset="-122"/>
                          <a:ea typeface="SimSun" panose="02010600030101010101" pitchFamily="2" charset="-122"/>
                          <a:cs typeface="Arial"/>
                        </a:rPr>
                        <a:t>(35)</a:t>
                      </a:r>
                      <a:endParaRPr lang="en-US" altLang="zh-CN" sz="2000" b="1" dirty="0">
                        <a:solidFill>
                          <a:schemeClr val="bg1"/>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r>
              <a:tr h="1961824">
                <a:tc>
                  <a:txBody>
                    <a:bodyPr/>
                    <a:lstStyle/>
                    <a:p>
                      <a:pPr>
                        <a:spcAft>
                          <a:spcPts val="0"/>
                        </a:spcAft>
                      </a:pPr>
                      <a:r>
                        <a:rPr lang="zh-CN" altLang="en-US" sz="2000" b="1" dirty="0" smtClean="0">
                          <a:solidFill>
                            <a:srgbClr val="FFFFFF"/>
                          </a:solidFill>
                          <a:effectLst/>
                          <a:latin typeface="SimSun" panose="02010600030101010101" pitchFamily="2" charset="-122"/>
                          <a:ea typeface="SimSun" panose="02010600030101010101" pitchFamily="2" charset="-122"/>
                          <a:cs typeface="Arial"/>
                        </a:rPr>
                        <a:t>宣告对耶稣有信心</a:t>
                      </a:r>
                      <a:endParaRPr lang="zh-CN" altLang="en-US" sz="2000" b="1" dirty="0">
                        <a:solidFill>
                          <a:srgbClr val="FFFFFF"/>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000" b="1" dirty="0" smtClean="0">
                          <a:solidFill>
                            <a:srgbClr val="FFFFFF"/>
                          </a:solidFill>
                          <a:effectLst/>
                          <a:latin typeface="Arial"/>
                          <a:ea typeface="ＭＳ 明朝"/>
                          <a:cs typeface="Arial"/>
                        </a:rPr>
                        <a:t>两次：耶稣可以医治</a:t>
                      </a:r>
                      <a:r>
                        <a:rPr lang="en-US" altLang="zh-CN" sz="2000" b="1" dirty="0" smtClean="0">
                          <a:solidFill>
                            <a:srgbClr val="FFFFFF"/>
                          </a:solidFill>
                          <a:effectLst/>
                          <a:latin typeface="Arial"/>
                          <a:ea typeface="ＭＳ 明朝"/>
                          <a:cs typeface="Arial"/>
                        </a:rPr>
                        <a:t>(21)</a:t>
                      </a:r>
                      <a:r>
                        <a:rPr lang="zh-CN" altLang="en-US" sz="2000" b="1" dirty="0" smtClean="0">
                          <a:solidFill>
                            <a:srgbClr val="FFFFFF"/>
                          </a:solidFill>
                          <a:effectLst/>
                          <a:latin typeface="Arial"/>
                          <a:ea typeface="ＭＳ 明朝"/>
                          <a:cs typeface="Arial"/>
                        </a:rPr>
                        <a:t>以及你是弥赛亚神的儿子是从神那来</a:t>
                      </a:r>
                      <a:r>
                        <a:rPr lang="en-US" altLang="zh-CN" sz="2000" b="1" dirty="0" smtClean="0">
                          <a:solidFill>
                            <a:srgbClr val="FFFFFF"/>
                          </a:solidFill>
                          <a:effectLst/>
                          <a:latin typeface="Arial"/>
                          <a:ea typeface="ＭＳ 明朝"/>
                          <a:cs typeface="Arial"/>
                        </a:rPr>
                        <a:t>(27)</a:t>
                      </a:r>
                    </a:p>
                    <a:p>
                      <a:pPr>
                        <a:spcAft>
                          <a:spcPts val="0"/>
                        </a:spcAft>
                      </a:pPr>
                      <a:endParaRPr lang="en-US" altLang="zh-CN" sz="2000" b="1" dirty="0">
                        <a:solidFill>
                          <a:srgbClr val="FFFFFF"/>
                        </a:solidFill>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ja-JP" altLang="en-US" sz="2000" b="1" dirty="0" smtClean="0">
                          <a:solidFill>
                            <a:srgbClr val="FFFFFF"/>
                          </a:solidFill>
                          <a:effectLst/>
                          <a:latin typeface="SimSun" panose="02010600030101010101" pitchFamily="2" charset="-122"/>
                          <a:ea typeface="SimSun" panose="02010600030101010101" pitchFamily="2" charset="-122"/>
                          <a:cs typeface="Arial"/>
                        </a:rPr>
                        <a:t>没有宣告</a:t>
                      </a:r>
                      <a:endParaRPr lang="en-US" sz="2000" b="1" dirty="0">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644769">
                <a:tc>
                  <a:txBody>
                    <a:bodyPr/>
                    <a:lstStyle/>
                    <a:p>
                      <a:pPr>
                        <a:spcAft>
                          <a:spcPts val="0"/>
                        </a:spcAft>
                      </a:pPr>
                      <a:r>
                        <a:rPr lang="ja-JP" altLang="en-US" sz="2000" b="1" dirty="0" smtClean="0">
                          <a:solidFill>
                            <a:srgbClr val="FFFFFF"/>
                          </a:solidFill>
                          <a:effectLst/>
                          <a:latin typeface="SimSun" panose="02010600030101010101" pitchFamily="2" charset="-122"/>
                          <a:ea typeface="SimSun" panose="02010600030101010101" pitchFamily="2" charset="-122"/>
                          <a:cs typeface="Arial"/>
                        </a:rPr>
                        <a:t>信心的证据</a:t>
                      </a:r>
                      <a:endParaRPr lang="ja-JP" altLang="en-US" sz="2000" b="1" dirty="0">
                        <a:solidFill>
                          <a:srgbClr val="FFFFFF"/>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000" b="1" dirty="0" smtClean="0">
                          <a:solidFill>
                            <a:srgbClr val="FFFFFF"/>
                          </a:solidFill>
                          <a:effectLst/>
                          <a:latin typeface="SimSun" panose="02010600030101010101" pitchFamily="2" charset="-122"/>
                          <a:ea typeface="SimSun" panose="02010600030101010101" pitchFamily="2" charset="-122"/>
                          <a:cs typeface="Arial"/>
                        </a:rPr>
                        <a:t>还有疑心而抱怨尸体的臭味</a:t>
                      </a:r>
                      <a:r>
                        <a:rPr lang="en-US" altLang="zh-CN" sz="2000" b="1" dirty="0" smtClean="0">
                          <a:solidFill>
                            <a:srgbClr val="FFFFFF"/>
                          </a:solidFill>
                          <a:effectLst/>
                          <a:latin typeface="SimSun" panose="02010600030101010101" pitchFamily="2" charset="-122"/>
                          <a:ea typeface="SimSun" panose="02010600030101010101" pitchFamily="2" charset="-122"/>
                          <a:cs typeface="Arial"/>
                        </a:rPr>
                        <a:t>(39)</a:t>
                      </a:r>
                      <a:r>
                        <a:rPr lang="zh-CN" altLang="en-US" sz="2000" b="1" dirty="0" smtClean="0">
                          <a:solidFill>
                            <a:srgbClr val="FFFFFF"/>
                          </a:solidFill>
                          <a:effectLst/>
                          <a:latin typeface="SimSun" panose="02010600030101010101" pitchFamily="2" charset="-122"/>
                          <a:ea typeface="SimSun" panose="02010600030101010101" pitchFamily="2" charset="-122"/>
                          <a:cs typeface="Arial"/>
                        </a:rPr>
                        <a:t>，安慰者的反应没被注意</a:t>
                      </a:r>
                      <a:endParaRPr lang="zh-CN" altLang="en-US" sz="2000" b="1" dirty="0">
                        <a:solidFill>
                          <a:srgbClr val="FFFFFF"/>
                        </a:solidFill>
                        <a:effectLst/>
                        <a:latin typeface="SimSun" panose="02010600030101010101" pitchFamily="2" charset="-122"/>
                        <a:ea typeface="SimSun" panose="02010600030101010101" pitchFamily="2" charset="-122"/>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zh-CN" altLang="en-US" sz="2000" b="1" baseline="0" dirty="0" smtClean="0">
                          <a:solidFill>
                            <a:schemeClr val="bg1"/>
                          </a:solidFill>
                          <a:effectLst/>
                          <a:latin typeface="SimSun" panose="02010600030101010101" pitchFamily="2" charset="-122"/>
                          <a:ea typeface="SimSun" panose="02010600030101010101" pitchFamily="2" charset="-122"/>
                          <a:cs typeface="Arial"/>
                        </a:rPr>
                        <a:t>带来了很多信者</a:t>
                      </a:r>
                      <a:r>
                        <a:rPr lang="en-US" altLang="zh-CN" sz="2000" b="1" baseline="0" dirty="0" smtClean="0">
                          <a:solidFill>
                            <a:schemeClr val="bg1"/>
                          </a:solidFill>
                          <a:effectLst/>
                          <a:latin typeface="SimSun" panose="02010600030101010101" pitchFamily="2" charset="-122"/>
                          <a:ea typeface="SimSun" panose="02010600030101010101" pitchFamily="2" charset="-122"/>
                          <a:cs typeface="Arial"/>
                        </a:rPr>
                        <a:t>(45)</a:t>
                      </a:r>
                      <a:r>
                        <a:rPr lang="zh-CN" altLang="en-US" sz="2000" b="1" baseline="0" dirty="0" smtClean="0">
                          <a:solidFill>
                            <a:schemeClr val="bg1"/>
                          </a:solidFill>
                          <a:effectLst/>
                          <a:latin typeface="SimSun" panose="02010600030101010101" pitchFamily="2" charset="-122"/>
                          <a:ea typeface="SimSun" panose="02010600030101010101" pitchFamily="2" charset="-122"/>
                          <a:cs typeface="Arial"/>
                        </a:rPr>
                        <a:t>，但是有些去见法利赛人出卖了耶稣</a:t>
                      </a:r>
                      <a:r>
                        <a:rPr lang="en-US" altLang="zh-CN" sz="2000" b="1" baseline="0" dirty="0" smtClean="0">
                          <a:solidFill>
                            <a:schemeClr val="bg1"/>
                          </a:solidFill>
                          <a:effectLst/>
                          <a:latin typeface="SimSun" panose="02010600030101010101" pitchFamily="2" charset="-122"/>
                          <a:ea typeface="SimSun" panose="02010600030101010101" pitchFamily="2" charset="-122"/>
                          <a:cs typeface="Arial"/>
                        </a:rPr>
                        <a:t>(46)</a:t>
                      </a:r>
                    </a:p>
                    <a:p>
                      <a:pPr>
                        <a:spcAft>
                          <a:spcPts val="0"/>
                        </a:spcAft>
                      </a:pP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821269" name="Rectangle 2"/>
          <p:cNvSpPr>
            <a:spLocks noGrp="1" noChangeArrowheads="1"/>
          </p:cNvSpPr>
          <p:nvPr>
            <p:ph type="title" idx="4294967295"/>
          </p:nvPr>
        </p:nvSpPr>
        <p:spPr>
          <a:xfrm>
            <a:off x="0" y="-76200"/>
            <a:ext cx="9144000" cy="685800"/>
          </a:xfrm>
          <a:gradFill flip="none" rotWithShape="1">
            <a:gsLst>
              <a:gs pos="0">
                <a:srgbClr val="660066"/>
              </a:gs>
              <a:gs pos="100000">
                <a:schemeClr val="tx1"/>
              </a:gs>
            </a:gsLst>
            <a:path path="rect">
              <a:fillToRect l="50000" t="50000" r="50000" b="50000"/>
            </a:path>
            <a:tileRect/>
          </a:gradFill>
        </p:spPr>
        <p:txBody>
          <a:bodyPr/>
          <a:lstStyle/>
          <a:p>
            <a:r>
              <a:rPr lang="zh-CN" altLang="en-US" sz="2800" b="1" dirty="0">
                <a:solidFill>
                  <a:srgbClr val="EAEAEA"/>
                </a:solidFill>
                <a:latin typeface="SimSun" panose="02010600030101010101" pitchFamily="2" charset="-122"/>
                <a:ea typeface="SimSun" panose="02010600030101010101" pitchFamily="2" charset="-122"/>
                <a:cs typeface="ＭＳ Ｐゴシック" charset="0"/>
              </a:rPr>
              <a:t>马大和马利亚在约翰</a:t>
            </a:r>
            <a:r>
              <a:rPr lang="en-US" altLang="zh-CN" sz="2800" b="1" dirty="0">
                <a:solidFill>
                  <a:srgbClr val="EAEAEA"/>
                </a:solidFill>
                <a:latin typeface="SimSun" panose="02010600030101010101" pitchFamily="2" charset="-122"/>
                <a:ea typeface="SimSun" panose="02010600030101010101" pitchFamily="2" charset="-122"/>
                <a:cs typeface="ＭＳ Ｐゴシック" charset="0"/>
              </a:rPr>
              <a:t>11</a:t>
            </a:r>
            <a:r>
              <a:rPr lang="zh-CN" altLang="en-US" sz="2800" b="1" dirty="0">
                <a:solidFill>
                  <a:srgbClr val="EAEAEA"/>
                </a:solidFill>
                <a:latin typeface="SimSun" panose="02010600030101010101" pitchFamily="2" charset="-122"/>
                <a:ea typeface="SimSun" panose="02010600030101010101" pitchFamily="2" charset="-122"/>
                <a:cs typeface="ＭＳ Ｐゴシック" charset="0"/>
              </a:rPr>
              <a:t>的对比</a:t>
            </a:r>
            <a:endParaRPr lang="en-US" sz="2800" b="1" dirty="0">
              <a:solidFill>
                <a:srgbClr val="EAEAEA"/>
              </a:solidFill>
              <a:latin typeface="SimSun" panose="02010600030101010101" pitchFamily="2" charset="-122"/>
              <a:ea typeface="SimSun" panose="02010600030101010101" pitchFamily="2" charset="-122"/>
              <a:cs typeface="ＭＳ Ｐゴシック" charset="0"/>
            </a:endParaRPr>
          </a:p>
        </p:txBody>
      </p:sp>
      <p:sp>
        <p:nvSpPr>
          <p:cNvPr id="8" name="Rectangle 7"/>
          <p:cNvSpPr>
            <a:spLocks noChangeArrowheads="1"/>
          </p:cNvSpPr>
          <p:nvPr/>
        </p:nvSpPr>
        <p:spPr bwMode="auto">
          <a:xfrm>
            <a:off x="35576" y="1114797"/>
            <a:ext cx="1845258" cy="1722746"/>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Rectangle 12"/>
          <p:cNvSpPr>
            <a:spLocks noChangeArrowheads="1"/>
          </p:cNvSpPr>
          <p:nvPr/>
        </p:nvSpPr>
        <p:spPr bwMode="auto">
          <a:xfrm>
            <a:off x="1890564" y="1126448"/>
            <a:ext cx="4032250" cy="2007642"/>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Rectangle 17"/>
          <p:cNvSpPr>
            <a:spLocks noChangeArrowheads="1"/>
          </p:cNvSpPr>
          <p:nvPr/>
        </p:nvSpPr>
        <p:spPr bwMode="auto">
          <a:xfrm>
            <a:off x="5736382" y="1126448"/>
            <a:ext cx="3722010" cy="2000670"/>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7" name="Rectangle 26"/>
          <p:cNvSpPr>
            <a:spLocks noChangeArrowheads="1"/>
          </p:cNvSpPr>
          <p:nvPr/>
        </p:nvSpPr>
        <p:spPr bwMode="auto">
          <a:xfrm>
            <a:off x="8588" y="2802592"/>
            <a:ext cx="1872246" cy="2066469"/>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 name="Rectangle 27"/>
          <p:cNvSpPr>
            <a:spLocks noChangeArrowheads="1"/>
          </p:cNvSpPr>
          <p:nvPr/>
        </p:nvSpPr>
        <p:spPr bwMode="auto">
          <a:xfrm>
            <a:off x="1861997" y="2889419"/>
            <a:ext cx="4033837" cy="1944688"/>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9" name="Rectangle 28"/>
          <p:cNvSpPr>
            <a:spLocks noChangeArrowheads="1"/>
          </p:cNvSpPr>
          <p:nvPr/>
        </p:nvSpPr>
        <p:spPr bwMode="auto">
          <a:xfrm>
            <a:off x="5709401" y="2889419"/>
            <a:ext cx="3722011" cy="1944688"/>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0" name="Rectangle 29"/>
          <p:cNvSpPr>
            <a:spLocks noChangeArrowheads="1"/>
          </p:cNvSpPr>
          <p:nvPr/>
        </p:nvSpPr>
        <p:spPr bwMode="auto">
          <a:xfrm>
            <a:off x="35576" y="4869059"/>
            <a:ext cx="1845258" cy="1948715"/>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dirty="0">
              <a:solidFill>
                <a:srgbClr val="000000"/>
              </a:solidFill>
              <a:latin typeface="Times New Roman" charset="0"/>
              <a:ea typeface="ＭＳ Ｐゴシック" charset="0"/>
              <a:cs typeface="ＭＳ Ｐゴシック" charset="0"/>
            </a:endParaRPr>
          </a:p>
        </p:txBody>
      </p:sp>
      <p:sp>
        <p:nvSpPr>
          <p:cNvPr id="31" name="Rectangle 30"/>
          <p:cNvSpPr>
            <a:spLocks noChangeArrowheads="1"/>
          </p:cNvSpPr>
          <p:nvPr/>
        </p:nvSpPr>
        <p:spPr bwMode="auto">
          <a:xfrm>
            <a:off x="1890564" y="4834107"/>
            <a:ext cx="4032250" cy="1899876"/>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2" name="Rectangle 31"/>
          <p:cNvSpPr>
            <a:spLocks noChangeArrowheads="1"/>
          </p:cNvSpPr>
          <p:nvPr/>
        </p:nvSpPr>
        <p:spPr bwMode="auto">
          <a:xfrm>
            <a:off x="5701457" y="4834115"/>
            <a:ext cx="3722010" cy="1983667"/>
          </a:xfrm>
          <a:prstGeom prst="rect">
            <a:avLst/>
          </a:prstGeom>
          <a:solidFill>
            <a:srgbClr val="000000"/>
          </a:solidFill>
          <a:ln w="9525">
            <a:solidFill>
              <a:schemeClr val="tx1"/>
            </a:solidFill>
            <a:round/>
            <a:headEnd/>
            <a:tailEnd/>
          </a:ln>
        </p:spPr>
        <p:txBody>
          <a:bodyPr lIns="91402" tIns="45702" rIns="91402" bIns="45702"/>
          <a:lstStyle/>
          <a:p>
            <a:pPr defTabSz="914024"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2551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defTabSz="642849" fontAlgn="base">
              <a:spcBef>
                <a:spcPct val="0"/>
              </a:spcBef>
              <a:spcAft>
                <a:spcPct val="0"/>
              </a:spcAft>
            </a:pPr>
            <a:endParaRPr lang="en-US" sz="2400">
              <a:solidFill>
                <a:srgbClr val="000000"/>
              </a:solidFill>
              <a:latin typeface="Times New Roman" charset="0"/>
              <a:ea typeface="ＭＳ Ｐゴシック" charset="0"/>
              <a:cs typeface="ＭＳ Ｐゴシック" charset="0"/>
              <a:sym typeface="Times New Roman" charset="0"/>
            </a:endParaRPr>
          </a:p>
        </p:txBody>
      </p:sp>
      <p:sp>
        <p:nvSpPr>
          <p:cNvPr id="532483" name="Rectangle 173"/>
          <p:cNvSpPr>
            <a:spLocks noGrp="1" noChangeArrowheads="1"/>
          </p:cNvSpPr>
          <p:nvPr>
            <p:ph type="title" idx="4294967295"/>
          </p:nvPr>
        </p:nvSpPr>
        <p:spPr>
          <a:xfrm>
            <a:off x="0" y="30"/>
            <a:ext cx="9144000" cy="676245"/>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zh-TW" altLang="en-US" sz="3800" b="1" dirty="0">
                <a:solidFill>
                  <a:srgbClr val="FFFFFF"/>
                </a:solidFill>
                <a:latin typeface="Arial" charset="0"/>
                <a:ea typeface="SimSun" charset="0"/>
                <a:cs typeface="SimSun" charset="0"/>
              </a:rPr>
              <a:t>在使徒行传及哥林多前书的方言</a:t>
            </a:r>
            <a:endParaRPr lang="en-US" sz="3800" b="1" dirty="0">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634837499"/>
              </p:ext>
            </p:extLst>
          </p:nvPr>
        </p:nvGraphicFramePr>
        <p:xfrm>
          <a:off x="28" y="944585"/>
          <a:ext cx="9144000" cy="5873692"/>
        </p:xfrm>
        <a:graphic>
          <a:graphicData uri="http://schemas.openxmlformats.org/drawingml/2006/table">
            <a:tbl>
              <a:tblPr/>
              <a:tblGrid>
                <a:gridCol w="1981200"/>
                <a:gridCol w="3350259"/>
                <a:gridCol w="3812541"/>
              </a:tblGrid>
              <a:tr h="67056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3800" b="1" dirty="0" smtClean="0">
                          <a:solidFill>
                            <a:schemeClr val="bg1"/>
                          </a:solidFill>
                          <a:latin typeface="Arial Narrow" charset="0"/>
                          <a:ea typeface="宋体" charset="0"/>
                          <a:cs typeface="宋体" charset="0"/>
                        </a:rPr>
                        <a:t>对照</a:t>
                      </a:r>
                      <a:endParaRPr lang="zh-CN" altLang="en-US" sz="3800" dirty="0" smtClean="0">
                        <a:solidFill>
                          <a:schemeClr val="tx1"/>
                        </a:solidFill>
                        <a:latin typeface="Arial Narrow" charset="0"/>
                        <a:ea typeface="宋体" charset="0"/>
                        <a:cs typeface="宋体" charset="0"/>
                      </a:endParaRPr>
                    </a:p>
                  </a:txBody>
                  <a:tcPr marT="45723" marB="45723" horzOverflow="overflow">
                    <a:lnL w="12700" cap="flat" cmpd="sng" algn="ctr">
                      <a:solidFill>
                        <a:scrgbClr r="0" g="0" b="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100" b="1" i="0" u="none" strike="noStrike" cap="none" normalizeH="0" baseline="0" dirty="0" smtClean="0">
                          <a:ln>
                            <a:noFill/>
                          </a:ln>
                          <a:solidFill>
                            <a:srgbClr val="FFFFFF"/>
                          </a:solidFill>
                          <a:effectLst/>
                          <a:latin typeface="Arial" charset="0"/>
                          <a:ea typeface="ＭＳ Ｐゴシック" charset="0"/>
                          <a:cs typeface="Arial" charset="0"/>
                        </a:rPr>
                        <a:t>使徒行传里的方言</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100" b="1" i="0" u="none" strike="noStrike" cap="none" normalizeH="0" baseline="0" dirty="0" smtClean="0">
                          <a:ln>
                            <a:noFill/>
                          </a:ln>
                          <a:solidFill>
                            <a:srgbClr val="FFFFFF"/>
                          </a:solidFill>
                          <a:effectLst/>
                          <a:latin typeface="Arial" charset="0"/>
                          <a:ea typeface="ＭＳ Ｐゴシック" charset="0"/>
                          <a:cs typeface="Arial" charset="0"/>
                        </a:rPr>
                        <a:t>哥林多前书里的方言</a:t>
                      </a:r>
                    </a:p>
                  </a:txBody>
                  <a:tcPr marT="45723" marB="45723" horzOverflow="overflow">
                    <a:lnL>
                      <a:noFill/>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508766">
                <a:tc>
                  <a:txBody>
                    <a:bodyPr/>
                    <a:lstStyle/>
                    <a:p>
                      <a:pPr algn="ctr" defTabSz="1294521">
                        <a:tabLst>
                          <a:tab pos="5826953" algn="l"/>
                          <a:tab pos="6880931" algn="l"/>
                        </a:tabLst>
                      </a:pPr>
                      <a:r>
                        <a:rPr lang="zh-CN" altLang="en-US" sz="3100" b="1" i="1" dirty="0" smtClean="0">
                          <a:solidFill>
                            <a:schemeClr val="tx1"/>
                          </a:solidFill>
                          <a:latin typeface="Arial Narrow" charset="0"/>
                          <a:ea typeface="宋体" charset="0"/>
                          <a:cs typeface="宋体" charset="0"/>
                        </a:rPr>
                        <a:t>双方都讲能明白的</a:t>
                      </a:r>
                    </a:p>
                    <a:p>
                      <a:pPr algn="ctr" defTabSz="1294521">
                        <a:tabLst>
                          <a:tab pos="5826953" algn="l"/>
                          <a:tab pos="6880931" algn="l"/>
                        </a:tabLst>
                      </a:pPr>
                      <a:r>
                        <a:rPr lang="zh-CN" altLang="en-US" sz="3100" b="1" i="1" dirty="0" smtClean="0">
                          <a:solidFill>
                            <a:schemeClr val="tx1"/>
                          </a:solidFill>
                          <a:latin typeface="Arial Narrow" charset="0"/>
                          <a:ea typeface="宋体" charset="0"/>
                          <a:cs typeface="宋体" charset="0"/>
                        </a:rPr>
                        <a:t>异国语言</a:t>
                      </a:r>
                      <a:endParaRPr lang="en-US" altLang="zh-CN" sz="3100" b="1" dirty="0">
                        <a:solidFill>
                          <a:schemeClr val="tx1"/>
                        </a:solidFill>
                        <a:latin typeface="Arial Narrow" charset="0"/>
                        <a:ea typeface="宋体" charset="0"/>
                        <a:cs typeface="宋体" charset="0"/>
                      </a:endParaRPr>
                    </a:p>
                  </a:txBody>
                  <a:tcPr marT="45723" marB="45723" horzOverflow="overflow">
                    <a:lnL w="12700" cap="flat" cmpd="sng" algn="ctr">
                      <a:solidFill>
                        <a:scrgbClr r="0" g="0" b="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algn="ctr" defTabSz="1294521">
                        <a:tabLst>
                          <a:tab pos="484272" algn="l"/>
                          <a:tab pos="808696" algn="l"/>
                          <a:tab pos="1133098" algn="l"/>
                          <a:tab pos="1457563" algn="l"/>
                          <a:tab pos="1780382" algn="l"/>
                          <a:tab pos="2103202" algn="l"/>
                          <a:tab pos="2427624" algn="l"/>
                          <a:tab pos="5826953" algn="l"/>
                          <a:tab pos="6880931" algn="l"/>
                        </a:tabLst>
                      </a:pPr>
                      <a:r>
                        <a:rPr lang="zh-CN" altLang="en-US" sz="3100" dirty="0" smtClean="0">
                          <a:solidFill>
                            <a:schemeClr val="tx1"/>
                          </a:solidFill>
                          <a:latin typeface="Arial Narrow" charset="0"/>
                          <a:ea typeface="宋体" charset="0"/>
                          <a:cs typeface="宋体" charset="0"/>
                        </a:rPr>
                        <a:t>说出罗马帝国的语言</a:t>
                      </a:r>
                      <a:r>
                        <a:rPr lang="en-US" altLang="zh-CN" sz="3100" dirty="0" smtClean="0">
                          <a:solidFill>
                            <a:schemeClr val="tx1"/>
                          </a:solidFill>
                          <a:latin typeface="Arial Narrow" charset="0"/>
                          <a:ea typeface="宋体" charset="0"/>
                          <a:cs typeface="宋体" charset="0"/>
                        </a:rPr>
                        <a:t> </a:t>
                      </a:r>
                      <a:br>
                        <a:rPr lang="en-US" altLang="zh-CN" sz="3100" dirty="0" smtClean="0">
                          <a:solidFill>
                            <a:schemeClr val="tx1"/>
                          </a:solidFill>
                          <a:latin typeface="Arial Narrow" charset="0"/>
                          <a:ea typeface="宋体" charset="0"/>
                          <a:cs typeface="宋体" charset="0"/>
                        </a:rPr>
                      </a:br>
                      <a:r>
                        <a:rPr lang="en-US" altLang="zh-CN" sz="3100" dirty="0" smtClean="0">
                          <a:solidFill>
                            <a:schemeClr val="tx1"/>
                          </a:solidFill>
                          <a:latin typeface="Arial Narrow" charset="0"/>
                          <a:ea typeface="宋体" charset="0"/>
                          <a:cs typeface="宋体" charset="0"/>
                        </a:rPr>
                        <a:t>(</a:t>
                      </a:r>
                      <a:r>
                        <a:rPr lang="zh-CN" altLang="en-US" sz="3100" dirty="0" smtClean="0">
                          <a:solidFill>
                            <a:schemeClr val="tx1"/>
                          </a:solidFill>
                          <a:latin typeface="Arial Narrow" charset="0"/>
                          <a:ea typeface="宋体" charset="0"/>
                          <a:cs typeface="宋体" charset="0"/>
                        </a:rPr>
                        <a:t>徒 </a:t>
                      </a:r>
                      <a:r>
                        <a:rPr lang="en-US" altLang="zh-CN" sz="3100" dirty="0" smtClean="0">
                          <a:solidFill>
                            <a:schemeClr val="tx1"/>
                          </a:solidFill>
                          <a:latin typeface="Arial Narrow" charset="0"/>
                          <a:ea typeface="宋体" charset="0"/>
                          <a:cs typeface="宋体" charset="0"/>
                        </a:rPr>
                        <a:t>2:7-11)</a:t>
                      </a:r>
                      <a:endParaRPr lang="en-US" altLang="zh-CN" sz="3100" dirty="0">
                        <a:solidFill>
                          <a:schemeClr val="tx1"/>
                        </a:solidFill>
                        <a:latin typeface="Arial Narrow" charset="0"/>
                        <a:ea typeface="宋体" charset="0"/>
                        <a:cs typeface="宋体"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defTabSz="1294521">
                        <a:tabLst>
                          <a:tab pos="484272" algn="l"/>
                          <a:tab pos="808696" algn="l"/>
                          <a:tab pos="1133098" algn="l"/>
                          <a:tab pos="1457563" algn="l"/>
                          <a:tab pos="1780382" algn="l"/>
                          <a:tab pos="2103202" algn="l"/>
                          <a:tab pos="2427624" algn="l"/>
                          <a:tab pos="5826953" algn="l"/>
                          <a:tab pos="6880931" algn="l"/>
                        </a:tabLst>
                      </a:pPr>
                      <a:r>
                        <a:rPr lang="zh-CN" altLang="en-US" sz="3100" dirty="0" smtClean="0">
                          <a:solidFill>
                            <a:schemeClr val="tx1"/>
                          </a:solidFill>
                          <a:latin typeface="Arial Narrow" charset="0"/>
                          <a:ea typeface="宋体" charset="0"/>
                          <a:cs typeface="宋体" charset="0"/>
                        </a:rPr>
                        <a:t>既然用的是同个名词</a:t>
                      </a:r>
                      <a:r>
                        <a:rPr lang="en-US" altLang="zh-CN" sz="3100" dirty="0" smtClean="0">
                          <a:solidFill>
                            <a:schemeClr val="tx1"/>
                          </a:solidFill>
                          <a:latin typeface="Arial Narrow" charset="0"/>
                          <a:ea typeface="宋体" charset="0"/>
                          <a:cs typeface="宋体" charset="0"/>
                        </a:rPr>
                        <a:t> (</a:t>
                      </a:r>
                      <a:r>
                        <a:rPr lang="en-US" altLang="zh-CN" sz="3100" i="1" dirty="0" err="1" smtClean="0">
                          <a:solidFill>
                            <a:schemeClr val="tx1"/>
                          </a:solidFill>
                          <a:latin typeface="Arial Narrow" charset="0"/>
                          <a:ea typeface="宋体" charset="0"/>
                          <a:cs typeface="宋体" charset="0"/>
                        </a:rPr>
                        <a:t>glossa</a:t>
                      </a:r>
                      <a:r>
                        <a:rPr lang="en-US" altLang="zh-CN" sz="3100" dirty="0" smtClean="0">
                          <a:solidFill>
                            <a:schemeClr val="tx1"/>
                          </a:solidFill>
                          <a:latin typeface="Arial Narrow" charset="0"/>
                          <a:ea typeface="宋体" charset="0"/>
                          <a:cs typeface="宋体" charset="0"/>
                        </a:rPr>
                        <a:t>), </a:t>
                      </a:r>
                      <a:r>
                        <a:rPr lang="zh-CN" altLang="en-US" sz="3100" dirty="0" smtClean="0">
                          <a:solidFill>
                            <a:schemeClr val="tx1"/>
                          </a:solidFill>
                          <a:latin typeface="Arial Narrow" charset="0"/>
                          <a:ea typeface="宋体" charset="0"/>
                          <a:cs typeface="宋体" charset="0"/>
                        </a:rPr>
                        <a:t>我们就认定是同个恩赐</a:t>
                      </a:r>
                      <a:endParaRPr lang="en-US" altLang="zh-CN" sz="3100" dirty="0" smtClean="0">
                        <a:solidFill>
                          <a:schemeClr val="tx1"/>
                        </a:solidFill>
                        <a:latin typeface="Arial Narrow" charset="0"/>
                        <a:ea typeface="宋体" charset="0"/>
                        <a:cs typeface="宋体" charset="0"/>
                      </a:endParaRPr>
                    </a:p>
                  </a:txBody>
                  <a:tcPr marT="45723" marB="45723" horzOverflow="overflow">
                    <a:lnL>
                      <a:noFill/>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1508766">
                <a:tc>
                  <a:txBody>
                    <a:bodyPr/>
                    <a:lstStyle/>
                    <a:p>
                      <a:pPr algn="ctr" defTabSz="1294521">
                        <a:tabLst>
                          <a:tab pos="5826953" algn="l"/>
                          <a:tab pos="6880931" algn="l"/>
                        </a:tabLst>
                      </a:pPr>
                      <a:r>
                        <a:rPr lang="zh-CN" altLang="en-US" sz="3100" b="1" i="1" dirty="0" smtClean="0">
                          <a:solidFill>
                            <a:schemeClr val="tx1"/>
                          </a:solidFill>
                          <a:latin typeface="Arial Narrow" charset="0"/>
                          <a:ea typeface="宋体" charset="0"/>
                          <a:cs typeface="宋体" charset="0"/>
                        </a:rPr>
                        <a:t>双方都作为非信徒</a:t>
                      </a:r>
                    </a:p>
                    <a:p>
                      <a:pPr algn="ctr" defTabSz="1294521">
                        <a:tabLst>
                          <a:tab pos="5826953" algn="l"/>
                          <a:tab pos="6880931" algn="l"/>
                        </a:tabLst>
                      </a:pPr>
                      <a:r>
                        <a:rPr lang="zh-CN" altLang="en-US" sz="3100" b="1" i="1" dirty="0" smtClean="0">
                          <a:solidFill>
                            <a:schemeClr val="tx1"/>
                          </a:solidFill>
                          <a:latin typeface="Arial Narrow" charset="0"/>
                          <a:ea typeface="宋体" charset="0"/>
                          <a:cs typeface="宋体" charset="0"/>
                        </a:rPr>
                        <a:t>的象徵</a:t>
                      </a:r>
                      <a:endParaRPr lang="en-US" altLang="zh-CN" sz="3100" b="1" i="1" dirty="0">
                        <a:solidFill>
                          <a:schemeClr val="tx1"/>
                        </a:solidFill>
                        <a:latin typeface="Arial Narrow" charset="0"/>
                        <a:ea typeface="宋体" charset="0"/>
                        <a:cs typeface="宋体" charset="0"/>
                      </a:endParaRPr>
                    </a:p>
                  </a:txBody>
                  <a:tcPr marT="45723" marB="45723" horzOverflow="overflow">
                    <a:lnL w="12700" cap="flat" cmpd="sng" algn="ctr">
                      <a:solidFill>
                        <a:scrgbClr r="0" g="0" b="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algn="ctr" defTabSz="1294521">
                        <a:tabLst>
                          <a:tab pos="5826953" algn="l"/>
                          <a:tab pos="6880931" algn="l"/>
                        </a:tabLst>
                      </a:pPr>
                      <a:r>
                        <a:rPr lang="zh-CN" altLang="en-US" sz="3100" dirty="0" smtClean="0">
                          <a:solidFill>
                            <a:schemeClr val="tx1"/>
                          </a:solidFill>
                          <a:latin typeface="Arial Narrow" charset="0"/>
                          <a:ea typeface="宋体" charset="0"/>
                          <a:cs typeface="宋体" charset="0"/>
                        </a:rPr>
                        <a:t>听众被劝领受赦免</a:t>
                      </a:r>
                      <a:r>
                        <a:rPr lang="en-US" altLang="zh-CN" sz="3100" dirty="0" smtClean="0">
                          <a:solidFill>
                            <a:schemeClr val="tx1"/>
                          </a:solidFill>
                          <a:latin typeface="Arial Narrow" charset="0"/>
                          <a:ea typeface="宋体" charset="0"/>
                          <a:cs typeface="宋体" charset="0"/>
                        </a:rPr>
                        <a:t> </a:t>
                      </a:r>
                      <a:br>
                        <a:rPr lang="en-US" altLang="zh-CN" sz="3100" dirty="0" smtClean="0">
                          <a:solidFill>
                            <a:schemeClr val="tx1"/>
                          </a:solidFill>
                          <a:latin typeface="Arial Narrow" charset="0"/>
                          <a:ea typeface="宋体" charset="0"/>
                          <a:cs typeface="宋体" charset="0"/>
                        </a:rPr>
                      </a:br>
                      <a:r>
                        <a:rPr lang="en-US" altLang="zh-CN" sz="3100" dirty="0" smtClean="0">
                          <a:solidFill>
                            <a:schemeClr val="tx1"/>
                          </a:solidFill>
                          <a:latin typeface="Arial Narrow" charset="0"/>
                          <a:ea typeface="宋体" charset="0"/>
                          <a:cs typeface="宋体" charset="0"/>
                        </a:rPr>
                        <a:t>(</a:t>
                      </a:r>
                      <a:r>
                        <a:rPr lang="zh-CN" altLang="en-US" sz="3100" dirty="0" smtClean="0">
                          <a:solidFill>
                            <a:schemeClr val="tx1"/>
                          </a:solidFill>
                          <a:latin typeface="Arial Narrow" charset="0"/>
                          <a:ea typeface="宋体" charset="0"/>
                          <a:cs typeface="宋体" charset="0"/>
                        </a:rPr>
                        <a:t>徒 </a:t>
                      </a:r>
                      <a:r>
                        <a:rPr lang="en-US" altLang="zh-CN" sz="3100" dirty="0" smtClean="0">
                          <a:solidFill>
                            <a:schemeClr val="tx1"/>
                          </a:solidFill>
                          <a:latin typeface="Arial Narrow" charset="0"/>
                          <a:ea typeface="宋体" charset="0"/>
                          <a:cs typeface="宋体" charset="0"/>
                        </a:rPr>
                        <a:t>2:38)</a:t>
                      </a:r>
                      <a:endParaRPr lang="en-US" altLang="zh-CN" sz="3100" dirty="0">
                        <a:solidFill>
                          <a:schemeClr val="tx1"/>
                        </a:solidFill>
                        <a:latin typeface="Arial Narrow" charset="0"/>
                        <a:ea typeface="宋体" charset="0"/>
                        <a:cs typeface="宋体"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defTabSz="1294521">
                        <a:tabLst>
                          <a:tab pos="484272" algn="l"/>
                          <a:tab pos="808696" algn="l"/>
                          <a:tab pos="1133098" algn="l"/>
                          <a:tab pos="1457563" algn="l"/>
                          <a:tab pos="1780382" algn="l"/>
                          <a:tab pos="2103202" algn="l"/>
                          <a:tab pos="2427624" algn="l"/>
                          <a:tab pos="5826953" algn="l"/>
                          <a:tab pos="6880931" algn="l"/>
                        </a:tabLst>
                      </a:pPr>
                      <a:r>
                        <a:rPr lang="zh-CN" altLang="en-US" sz="3100" dirty="0" smtClean="0">
                          <a:solidFill>
                            <a:schemeClr val="tx1"/>
                          </a:solidFill>
                          <a:latin typeface="Arial Narrow" charset="0"/>
                          <a:ea typeface="宋体" charset="0"/>
                          <a:cs typeface="宋体" charset="0"/>
                        </a:rPr>
                        <a:t>在场的非信徒需要祝福的翻译</a:t>
                      </a:r>
                      <a:r>
                        <a:rPr lang="en-US" altLang="zh-CN" sz="3100" dirty="0" smtClean="0">
                          <a:solidFill>
                            <a:schemeClr val="tx1"/>
                          </a:solidFill>
                          <a:latin typeface="Arial Narrow" charset="0"/>
                          <a:ea typeface="宋体" charset="0"/>
                          <a:cs typeface="宋体" charset="0"/>
                        </a:rPr>
                        <a:t> </a:t>
                      </a:r>
                    </a:p>
                    <a:p>
                      <a:pPr algn="ctr" defTabSz="1294521">
                        <a:tabLst>
                          <a:tab pos="484272" algn="l"/>
                          <a:tab pos="808696" algn="l"/>
                          <a:tab pos="1133098" algn="l"/>
                          <a:tab pos="1457563" algn="l"/>
                          <a:tab pos="1780382" algn="l"/>
                          <a:tab pos="2103202" algn="l"/>
                          <a:tab pos="2427624" algn="l"/>
                          <a:tab pos="5826953" algn="l"/>
                          <a:tab pos="6880931" algn="l"/>
                        </a:tabLst>
                      </a:pPr>
                      <a:r>
                        <a:rPr lang="en-US" altLang="zh-CN" sz="3100" dirty="0" smtClean="0">
                          <a:solidFill>
                            <a:schemeClr val="tx1"/>
                          </a:solidFill>
                          <a:latin typeface="Arial Narrow" charset="0"/>
                          <a:ea typeface="宋体" charset="0"/>
                          <a:cs typeface="宋体" charset="0"/>
                        </a:rPr>
                        <a:t>(</a:t>
                      </a:r>
                      <a:r>
                        <a:rPr lang="zh-CN" altLang="en-US" sz="3100" dirty="0" smtClean="0">
                          <a:solidFill>
                            <a:schemeClr val="tx1"/>
                          </a:solidFill>
                          <a:latin typeface="Arial Narrow" charset="0"/>
                          <a:ea typeface="宋体" charset="0"/>
                          <a:cs typeface="宋体" charset="0"/>
                        </a:rPr>
                        <a:t>林前</a:t>
                      </a:r>
                      <a:r>
                        <a:rPr lang="en-US" altLang="zh-CN" sz="3100" dirty="0" smtClean="0">
                          <a:solidFill>
                            <a:schemeClr val="tx1"/>
                          </a:solidFill>
                          <a:latin typeface="Arial Narrow" charset="0"/>
                          <a:ea typeface="宋体" charset="0"/>
                          <a:cs typeface="宋体" charset="0"/>
                        </a:rPr>
                        <a:t>14:21-22)</a:t>
                      </a:r>
                    </a:p>
                  </a:txBody>
                  <a:tcPr marT="45723" marB="45723" horzOverflow="overflow">
                    <a:lnL>
                      <a:noFill/>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85594">
                <a:tc>
                  <a:txBody>
                    <a:bodyPr/>
                    <a:lstStyle/>
                    <a:p>
                      <a:pPr algn="ctr" defTabSz="1294521">
                        <a:tabLst>
                          <a:tab pos="5826953" algn="l"/>
                          <a:tab pos="6880931" algn="l"/>
                        </a:tabLst>
                      </a:pPr>
                      <a:r>
                        <a:rPr lang="zh-CN" altLang="en-US" sz="3100" b="1" i="1" dirty="0" smtClean="0">
                          <a:solidFill>
                            <a:schemeClr val="tx1"/>
                          </a:solidFill>
                          <a:latin typeface="Arial Narrow" charset="0"/>
                          <a:ea typeface="宋体" charset="0"/>
                          <a:cs typeface="宋体" charset="0"/>
                        </a:rPr>
                        <a:t>双方都以神为源点</a:t>
                      </a:r>
                      <a:endParaRPr lang="en-US" altLang="zh-CN" sz="3100" b="1" dirty="0">
                        <a:solidFill>
                          <a:schemeClr val="tx1"/>
                        </a:solidFill>
                        <a:latin typeface="Arial Narrow" charset="0"/>
                        <a:ea typeface="宋体" charset="0"/>
                        <a:cs typeface="宋体" charset="0"/>
                      </a:endParaRPr>
                    </a:p>
                  </a:txBody>
                  <a:tcPr marT="45723" marB="45723" horzOverflow="overflow">
                    <a:lnL w="12700" cap="flat" cmpd="sng" algn="ctr">
                      <a:solidFill>
                        <a:scrgbClr r="0" g="0" b="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algn="ctr" defTabSz="1294521">
                        <a:tabLst>
                          <a:tab pos="5826953" algn="l"/>
                          <a:tab pos="6880931" algn="l"/>
                        </a:tabLst>
                      </a:pPr>
                      <a:r>
                        <a:rPr lang="zh-CN" altLang="en-US" sz="3100" dirty="0" smtClean="0">
                          <a:solidFill>
                            <a:schemeClr val="tx1"/>
                          </a:solidFill>
                          <a:latin typeface="Arial Narrow" charset="0"/>
                          <a:ea typeface="宋体" charset="0"/>
                          <a:cs typeface="宋体" charset="0"/>
                        </a:rPr>
                        <a:t>说方言的人没有要获得这恩赐</a:t>
                      </a:r>
                      <a:r>
                        <a:rPr lang="en-US" altLang="zh-CN" sz="3100" dirty="0" smtClean="0">
                          <a:solidFill>
                            <a:schemeClr val="tx1"/>
                          </a:solidFill>
                          <a:latin typeface="Arial Narrow" charset="0"/>
                          <a:ea typeface="宋体" charset="0"/>
                          <a:cs typeface="宋体" charset="0"/>
                        </a:rPr>
                        <a:t> (</a:t>
                      </a:r>
                      <a:r>
                        <a:rPr lang="zh-CN" altLang="en-US" sz="3100" dirty="0" smtClean="0">
                          <a:solidFill>
                            <a:schemeClr val="tx1"/>
                          </a:solidFill>
                          <a:latin typeface="Arial Narrow" charset="0"/>
                          <a:ea typeface="宋体" charset="0"/>
                          <a:cs typeface="宋体" charset="0"/>
                        </a:rPr>
                        <a:t>徒 </a:t>
                      </a:r>
                      <a:r>
                        <a:rPr lang="en-US" altLang="zh-CN" sz="3100" dirty="0" smtClean="0">
                          <a:solidFill>
                            <a:schemeClr val="tx1"/>
                          </a:solidFill>
                          <a:latin typeface="Arial Narrow" charset="0"/>
                          <a:ea typeface="宋体" charset="0"/>
                          <a:cs typeface="宋体" charset="0"/>
                        </a:rPr>
                        <a:t>2:2)</a:t>
                      </a:r>
                      <a:endParaRPr lang="en-US" altLang="zh-CN" sz="3100" dirty="0">
                        <a:solidFill>
                          <a:schemeClr val="tx1"/>
                        </a:solidFill>
                        <a:latin typeface="Arial Narrow" charset="0"/>
                        <a:ea typeface="宋体" charset="0"/>
                        <a:cs typeface="宋体"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defTabSz="1294521">
                        <a:tabLst>
                          <a:tab pos="484272" algn="l"/>
                          <a:tab pos="808696" algn="l"/>
                          <a:tab pos="1133098" algn="l"/>
                          <a:tab pos="1457563" algn="l"/>
                          <a:tab pos="1780382" algn="l"/>
                          <a:tab pos="2103202" algn="l"/>
                          <a:tab pos="2427624" algn="l"/>
                          <a:tab pos="5826953" algn="l"/>
                          <a:tab pos="6880931" algn="l"/>
                        </a:tabLst>
                      </a:pPr>
                      <a:r>
                        <a:rPr lang="zh-CN" altLang="en-US" sz="3100" dirty="0" smtClean="0">
                          <a:solidFill>
                            <a:schemeClr val="tx1"/>
                          </a:solidFill>
                          <a:latin typeface="Arial Narrow" charset="0"/>
                          <a:ea typeface="宋体" charset="0"/>
                          <a:cs typeface="宋体" charset="0"/>
                        </a:rPr>
                        <a:t>方言是圣灵的恩赐之一</a:t>
                      </a:r>
                      <a:r>
                        <a:rPr lang="en-US" altLang="zh-CN" sz="3100" dirty="0" smtClean="0">
                          <a:solidFill>
                            <a:schemeClr val="tx1"/>
                          </a:solidFill>
                          <a:latin typeface="Arial Narrow" charset="0"/>
                          <a:ea typeface="宋体" charset="0"/>
                          <a:cs typeface="宋体" charset="0"/>
                        </a:rPr>
                        <a:t> </a:t>
                      </a:r>
                      <a:br>
                        <a:rPr lang="en-US" altLang="zh-CN" sz="3100" dirty="0" smtClean="0">
                          <a:solidFill>
                            <a:schemeClr val="tx1"/>
                          </a:solidFill>
                          <a:latin typeface="Arial Narrow" charset="0"/>
                          <a:ea typeface="宋体" charset="0"/>
                          <a:cs typeface="宋体" charset="0"/>
                        </a:rPr>
                      </a:br>
                      <a:r>
                        <a:rPr lang="en-US" altLang="zh-CN" sz="3100" dirty="0" smtClean="0">
                          <a:solidFill>
                            <a:schemeClr val="tx1"/>
                          </a:solidFill>
                          <a:latin typeface="Arial Narrow" charset="0"/>
                          <a:ea typeface="宋体" charset="0"/>
                          <a:cs typeface="宋体" charset="0"/>
                        </a:rPr>
                        <a:t>(</a:t>
                      </a:r>
                      <a:r>
                        <a:rPr lang="zh-CN" altLang="en-US" sz="3100" dirty="0" smtClean="0">
                          <a:solidFill>
                            <a:schemeClr val="tx1"/>
                          </a:solidFill>
                          <a:latin typeface="Arial Narrow" charset="0"/>
                          <a:ea typeface="宋体" charset="0"/>
                          <a:cs typeface="宋体" charset="0"/>
                        </a:rPr>
                        <a:t>林前 </a:t>
                      </a:r>
                      <a:r>
                        <a:rPr lang="en-US" altLang="zh-CN" sz="3100" dirty="0" smtClean="0">
                          <a:solidFill>
                            <a:schemeClr val="tx1"/>
                          </a:solidFill>
                          <a:latin typeface="Arial Narrow" charset="0"/>
                          <a:ea typeface="宋体" charset="0"/>
                          <a:cs typeface="宋体" charset="0"/>
                        </a:rPr>
                        <a:t>12–14)</a:t>
                      </a:r>
                      <a:endParaRPr kumimoji="0" lang="en-US" altLang="zh-CN" sz="3100" b="0"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
        <p:nvSpPr>
          <p:cNvPr id="532504" name="Text Box 2"/>
          <p:cNvSpPr txBox="1">
            <a:spLocks noChangeArrowheads="1"/>
          </p:cNvSpPr>
          <p:nvPr/>
        </p:nvSpPr>
        <p:spPr bwMode="auto">
          <a:xfrm>
            <a:off x="8245476" y="-19050"/>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642849" eaLnBrk="1" fontAlgn="base" hangingPunct="1">
              <a:spcBef>
                <a:spcPct val="0"/>
              </a:spcBef>
              <a:spcAft>
                <a:spcPct val="0"/>
              </a:spcAft>
            </a:pPr>
            <a:r>
              <a:rPr lang="en-US" sz="2000">
                <a:solidFill>
                  <a:srgbClr val="FFFFFF"/>
                </a:solidFill>
                <a:sym typeface="Times New Roman" charset="0"/>
              </a:rPr>
              <a:t>161cc</a:t>
            </a:r>
          </a:p>
        </p:txBody>
      </p:sp>
    </p:spTree>
    <p:extLst>
      <p:ext uri="{BB962C8B-B14F-4D97-AF65-F5344CB8AC3E}">
        <p14:creationId xmlns:p14="http://schemas.microsoft.com/office/powerpoint/2010/main" val="81673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83" tIns="45642" rIns="91283" bIns="45642"/>
          <a:lstStyle/>
          <a:p>
            <a:pPr defTabSz="642915" fontAlgn="base">
              <a:spcBef>
                <a:spcPct val="0"/>
              </a:spcBef>
              <a:spcAft>
                <a:spcPct val="0"/>
              </a:spcAft>
            </a:pPr>
            <a:endParaRPr lang="en-US" sz="2400">
              <a:solidFill>
                <a:srgbClr val="000000"/>
              </a:solidFill>
              <a:latin typeface="Times New Roman" charset="0"/>
              <a:ea typeface="ＭＳ Ｐゴシック" charset="0"/>
              <a:cs typeface="ＭＳ Ｐゴシック" charset="0"/>
              <a:sym typeface="Times New Roman" charset="0"/>
            </a:endParaRPr>
          </a:p>
        </p:txBody>
      </p:sp>
      <p:sp>
        <p:nvSpPr>
          <p:cNvPr id="534531" name="Rectangle 173"/>
          <p:cNvSpPr>
            <a:spLocks noGrp="1" noChangeArrowheads="1"/>
          </p:cNvSpPr>
          <p:nvPr>
            <p:ph type="title" idx="4294967295"/>
          </p:nvPr>
        </p:nvSpPr>
        <p:spPr>
          <a:xfrm>
            <a:off x="0" y="1"/>
            <a:ext cx="9144000" cy="611322"/>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zh-TW" altLang="en-US" sz="3400" b="1" dirty="0">
                <a:solidFill>
                  <a:srgbClr val="FFFFFF"/>
                </a:solidFill>
                <a:latin typeface="Arial" charset="0"/>
                <a:ea typeface="SimSun" charset="0"/>
                <a:cs typeface="SimSun" charset="0"/>
              </a:rPr>
              <a:t>在使徒行传及哥林多前书的方言</a:t>
            </a:r>
            <a:endParaRPr lang="en-US" sz="3400" b="1" dirty="0">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724563876"/>
              </p:ext>
            </p:extLst>
          </p:nvPr>
        </p:nvGraphicFramePr>
        <p:xfrm>
          <a:off x="0" y="771549"/>
          <a:ext cx="9144000" cy="6020692"/>
        </p:xfrm>
        <a:graphic>
          <a:graphicData uri="http://schemas.openxmlformats.org/drawingml/2006/table">
            <a:tbl>
              <a:tblPr/>
              <a:tblGrid>
                <a:gridCol w="1676400"/>
                <a:gridCol w="3199384"/>
                <a:gridCol w="4268216"/>
              </a:tblGrid>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300" b="0" i="0" dirty="0" smtClean="0">
                          <a:solidFill>
                            <a:schemeClr val="bg1"/>
                          </a:solidFill>
                          <a:latin typeface="Arial Narrow" charset="0"/>
                          <a:ea typeface="宋体" charset="0"/>
                          <a:cs typeface="宋体" charset="0"/>
                        </a:rPr>
                        <a:t>差别</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500" b="0" i="0" dirty="0" smtClean="0">
                          <a:solidFill>
                            <a:srgbClr val="FFFFFF"/>
                          </a:solidFill>
                          <a:latin typeface="Arial Narrow" charset="0"/>
                          <a:ea typeface="宋体" charset="0"/>
                          <a:cs typeface="宋体" charset="0"/>
                        </a:rPr>
                        <a:t>使徒行传里的方言</a:t>
                      </a:r>
                      <a:endParaRPr lang="en-US" altLang="zh-CN" sz="2500" b="0" i="0" dirty="0" smtClean="0">
                        <a:solidFill>
                          <a:srgbClr val="FFFFFF"/>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500" b="0" i="0" dirty="0" smtClean="0">
                          <a:solidFill>
                            <a:srgbClr val="FFFFFF"/>
                          </a:solidFill>
                          <a:latin typeface="Arial Narrow" charset="0"/>
                          <a:ea typeface="宋体" charset="0"/>
                          <a:cs typeface="宋体" charset="0"/>
                        </a:rPr>
                        <a:t>哥林多前书里的方言</a:t>
                      </a:r>
                      <a:endParaRPr kumimoji="0" lang="en-US" altLang="zh-CN" sz="2500" b="0"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477197">
                <a:tc>
                  <a:txBody>
                    <a:bodyPr/>
                    <a:lstStyle/>
                    <a:p>
                      <a:pPr algn="l" defTabSz="1294521">
                        <a:tabLst>
                          <a:tab pos="5826953" algn="l"/>
                          <a:tab pos="6880931" algn="l"/>
                        </a:tabLst>
                      </a:pPr>
                      <a:r>
                        <a:rPr lang="zh-CN" altLang="en-US" sz="2300" b="1" i="1" dirty="0" smtClean="0">
                          <a:solidFill>
                            <a:schemeClr val="tx1"/>
                          </a:solidFill>
                          <a:latin typeface="Arial Narrow" charset="0"/>
                          <a:ea typeface="宋体" charset="0"/>
                          <a:cs typeface="宋体" charset="0"/>
                        </a:rPr>
                        <a:t>讲员的控制</a:t>
                      </a:r>
                      <a:endParaRPr lang="en-US" altLang="zh-CN" sz="23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不能控制</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能控制</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77197">
                <a:tc>
                  <a:txBody>
                    <a:bodyPr/>
                    <a:lstStyle/>
                    <a:p>
                      <a:pPr algn="l" defTabSz="1294521">
                        <a:tabLst>
                          <a:tab pos="5826953" algn="l"/>
                          <a:tab pos="6880931" algn="l"/>
                        </a:tabLst>
                      </a:pPr>
                      <a:r>
                        <a:rPr lang="zh-CN" altLang="en-US" sz="2300" b="1" i="1" dirty="0" smtClean="0">
                          <a:solidFill>
                            <a:schemeClr val="tx1"/>
                          </a:solidFill>
                          <a:latin typeface="Arial Narrow" charset="0"/>
                          <a:ea typeface="宋体" charset="0"/>
                          <a:cs typeface="宋体" charset="0"/>
                        </a:rPr>
                        <a:t>给于</a:t>
                      </a:r>
                      <a:r>
                        <a:rPr lang="en-US" altLang="zh-CN" sz="2300" b="1" i="1" dirty="0" smtClean="0">
                          <a:solidFill>
                            <a:schemeClr val="tx1"/>
                          </a:solidFill>
                          <a:latin typeface="Arial Narrow" charset="0"/>
                          <a:ea typeface="宋体" charset="0"/>
                          <a:cs typeface="宋体" charset="0"/>
                        </a:rPr>
                        <a:t>…</a:t>
                      </a:r>
                      <a:endParaRPr lang="en-US" altLang="zh-CN" sz="23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algn="l" defTabSz="1294521">
                        <a:tabLst>
                          <a:tab pos="5826953" algn="l"/>
                          <a:tab pos="6880931" algn="l"/>
                        </a:tabLst>
                      </a:pPr>
                      <a:r>
                        <a:rPr lang="zh-CN" altLang="en-US" sz="2500" b="1" dirty="0" smtClean="0">
                          <a:solidFill>
                            <a:schemeClr val="tx1"/>
                          </a:solidFill>
                          <a:latin typeface="Arial Narrow" charset="0"/>
                          <a:ea typeface="宋体" charset="0"/>
                          <a:cs typeface="宋体" charset="0"/>
                        </a:rPr>
                        <a:t>一班人而已</a:t>
                      </a:r>
                      <a:endParaRPr lang="en-US" altLang="zh-CN" sz="25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个人的恩赐</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300" b="1" i="1" dirty="0" smtClean="0">
                          <a:solidFill>
                            <a:schemeClr val="tx1"/>
                          </a:solidFill>
                          <a:latin typeface="Arial Narrow" charset="0"/>
                          <a:ea typeface="宋体" charset="0"/>
                          <a:cs typeface="宋体" charset="0"/>
                        </a:rPr>
                        <a:t>现象</a:t>
                      </a:r>
                      <a:endParaRPr lang="en-US" altLang="zh-CN" sz="2300" b="1" dirty="0" smtClean="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algn="l" defTabSz="1294521">
                        <a:tabLst>
                          <a:tab pos="5826953" algn="l"/>
                          <a:tab pos="6880931" algn="l"/>
                        </a:tabLst>
                      </a:pPr>
                      <a:r>
                        <a:rPr lang="zh-CN" altLang="en-US" sz="2500" b="1" dirty="0" smtClean="0">
                          <a:solidFill>
                            <a:schemeClr val="tx1"/>
                          </a:solidFill>
                          <a:latin typeface="Arial Narrow" charset="0"/>
                          <a:ea typeface="宋体" charset="0"/>
                          <a:cs typeface="宋体" charset="0"/>
                        </a:rPr>
                        <a:t>风和火</a:t>
                      </a:r>
                      <a:r>
                        <a:rPr lang="en-US" altLang="zh-CN" sz="2500" b="1" dirty="0" smtClean="0">
                          <a:solidFill>
                            <a:schemeClr val="tx1"/>
                          </a:solidFill>
                          <a:latin typeface="Arial Narrow" charset="0"/>
                          <a:ea typeface="宋体" charset="0"/>
                          <a:cs typeface="宋体" charset="0"/>
                        </a:rPr>
                        <a:t> (</a:t>
                      </a:r>
                      <a:r>
                        <a:rPr lang="zh-CN" altLang="en-US" sz="2500" b="1" dirty="0" smtClean="0">
                          <a:solidFill>
                            <a:schemeClr val="tx1"/>
                          </a:solidFill>
                          <a:latin typeface="Arial Narrow" charset="0"/>
                          <a:ea typeface="宋体" charset="0"/>
                          <a:cs typeface="宋体" charset="0"/>
                        </a:rPr>
                        <a:t>徒 </a:t>
                      </a:r>
                      <a:r>
                        <a:rPr lang="en-US" altLang="zh-CN" sz="2500" b="1" dirty="0" smtClean="0">
                          <a:solidFill>
                            <a:schemeClr val="tx1"/>
                          </a:solidFill>
                          <a:latin typeface="Arial Narrow" charset="0"/>
                          <a:ea typeface="宋体" charset="0"/>
                          <a:cs typeface="宋体" charset="0"/>
                        </a:rPr>
                        <a:t>2:2)</a:t>
                      </a:r>
                      <a:endParaRPr lang="en-US" altLang="zh-CN" sz="25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没有</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77197">
                <a:tc>
                  <a:txBody>
                    <a:bodyPr/>
                    <a:lstStyle/>
                    <a:p>
                      <a:pPr algn="l" defTabSz="1294521">
                        <a:tabLst>
                          <a:tab pos="5826953" algn="l"/>
                          <a:tab pos="6880931" algn="l"/>
                        </a:tabLst>
                      </a:pPr>
                      <a:r>
                        <a:rPr lang="zh-CN" altLang="en-US" sz="2300" b="1" i="1" dirty="0" smtClean="0">
                          <a:solidFill>
                            <a:schemeClr val="tx1"/>
                          </a:solidFill>
                          <a:latin typeface="Arial Narrow" charset="0"/>
                          <a:ea typeface="宋体" charset="0"/>
                          <a:cs typeface="宋体" charset="0"/>
                        </a:rPr>
                        <a:t>一个人几次</a:t>
                      </a:r>
                      <a:endParaRPr lang="zh-CN" altLang="en-US" sz="23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lang="zh-CN" altLang="en-US" sz="2500" b="1" dirty="0" smtClean="0">
                          <a:solidFill>
                            <a:schemeClr val="tx1"/>
                          </a:solidFill>
                          <a:latin typeface="Arial Narrow" charset="0"/>
                          <a:ea typeface="宋体" charset="0"/>
                          <a:cs typeface="宋体" charset="0"/>
                        </a:rPr>
                        <a:t>一次</a:t>
                      </a:r>
                      <a:endParaRPr kumimoji="0" lang="en-US" altLang="zh-CN" sz="25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lang="zh-CN" altLang="en-US" sz="2500" b="1" dirty="0" smtClean="0">
                          <a:solidFill>
                            <a:schemeClr val="tx1"/>
                          </a:solidFill>
                          <a:latin typeface="Arial Narrow" charset="0"/>
                          <a:ea typeface="宋体" charset="0"/>
                          <a:cs typeface="宋体" charset="0"/>
                        </a:rPr>
                        <a:t>反复</a:t>
                      </a:r>
                      <a:endParaRPr kumimoji="0" lang="en-US" altLang="zh-CN" sz="25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300" b="1" i="1" dirty="0" smtClean="0">
                          <a:solidFill>
                            <a:schemeClr val="tx1"/>
                          </a:solidFill>
                          <a:latin typeface="Arial Narrow" charset="0"/>
                          <a:ea typeface="宋体" charset="0"/>
                          <a:cs typeface="宋体" charset="0"/>
                        </a:rPr>
                        <a:t>谁明白</a:t>
                      </a:r>
                      <a:endParaRPr lang="en-US" altLang="zh-CN" sz="2300" b="1" dirty="0" smtClean="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本土人</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有翻译恩赐的人</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300" b="1" i="1" dirty="0" smtClean="0">
                          <a:solidFill>
                            <a:schemeClr val="tx1"/>
                          </a:solidFill>
                          <a:latin typeface="Arial Narrow" charset="0"/>
                          <a:ea typeface="宋体" charset="0"/>
                          <a:cs typeface="宋体" charset="0"/>
                        </a:rPr>
                        <a:t>翻译</a:t>
                      </a:r>
                      <a:endParaRPr kumimoji="0" lang="en-US" altLang="zh-CN" sz="23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没有必然结果的恩赐</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有</a:t>
                      </a:r>
                      <a:r>
                        <a:rPr lang="en-US" altLang="zh-CN" sz="2500" b="1" dirty="0" smtClean="0">
                          <a:solidFill>
                            <a:schemeClr val="tx1"/>
                          </a:solidFill>
                          <a:latin typeface="Arial Narrow" charset="0"/>
                          <a:ea typeface="宋体" charset="0"/>
                          <a:cs typeface="宋体" charset="0"/>
                        </a:rPr>
                        <a:t> (</a:t>
                      </a:r>
                      <a:r>
                        <a:rPr lang="zh-CN" altLang="en-US" sz="2500" b="1" dirty="0" smtClean="0">
                          <a:solidFill>
                            <a:schemeClr val="tx1"/>
                          </a:solidFill>
                          <a:latin typeface="Arial Narrow" charset="0"/>
                          <a:ea typeface="宋体" charset="0"/>
                          <a:cs typeface="宋体" charset="0"/>
                        </a:rPr>
                        <a:t>必然结果的翻译恩赐</a:t>
                      </a:r>
                      <a:r>
                        <a:rPr lang="en-US" altLang="zh-CN" sz="2500" b="1" dirty="0" smtClean="0">
                          <a:solidFill>
                            <a:schemeClr val="tx1"/>
                          </a:solidFill>
                          <a:latin typeface="Arial Narrow" charset="0"/>
                          <a:ea typeface="宋体" charset="0"/>
                          <a:cs typeface="宋体" charset="0"/>
                        </a:rPr>
                        <a:t>)</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300" b="1" i="1" dirty="0" smtClean="0">
                          <a:solidFill>
                            <a:schemeClr val="tx1"/>
                          </a:solidFill>
                          <a:latin typeface="Arial Narrow" charset="0"/>
                          <a:ea typeface="宋体" charset="0"/>
                          <a:cs typeface="宋体" charset="0"/>
                        </a:rPr>
                        <a:t>日期</a:t>
                      </a:r>
                      <a:endParaRPr kumimoji="0" lang="en-US" altLang="zh-CN" sz="23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500" b="1" dirty="0" smtClean="0">
                          <a:solidFill>
                            <a:schemeClr val="tx1"/>
                          </a:solidFill>
                          <a:latin typeface="Arial Narrow" charset="0"/>
                          <a:ea typeface="宋体" charset="0"/>
                          <a:cs typeface="宋体" charset="0"/>
                        </a:rPr>
                        <a:t>AD 33-53 (</a:t>
                      </a:r>
                      <a:r>
                        <a:rPr lang="zh-CN" altLang="en-US" sz="2500" b="1" dirty="0" smtClean="0">
                          <a:solidFill>
                            <a:schemeClr val="tx1"/>
                          </a:solidFill>
                          <a:latin typeface="Arial Narrow" charset="0"/>
                          <a:ea typeface="宋体" charset="0"/>
                          <a:cs typeface="宋体" charset="0"/>
                        </a:rPr>
                        <a:t>徒 </a:t>
                      </a:r>
                      <a:r>
                        <a:rPr lang="en-US" altLang="zh-CN" sz="2500" b="1" dirty="0" smtClean="0">
                          <a:solidFill>
                            <a:schemeClr val="tx1"/>
                          </a:solidFill>
                          <a:latin typeface="Arial Narrow" charset="0"/>
                          <a:ea typeface="宋体" charset="0"/>
                          <a:cs typeface="宋体" charset="0"/>
                        </a:rPr>
                        <a:t>2–19)</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500" b="1" i="0" u="none" strike="noStrike" cap="none" normalizeH="0" baseline="0">
                          <a:ln>
                            <a:noFill/>
                          </a:ln>
                          <a:solidFill>
                            <a:srgbClr val="000000"/>
                          </a:solidFill>
                          <a:effectLst/>
                          <a:latin typeface="Arial Narrow" charset="0"/>
                          <a:ea typeface="SimSun" charset="0"/>
                          <a:cs typeface="SimSun" charset="0"/>
                        </a:rPr>
                        <a:t>AD 56</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300" b="1" i="1" dirty="0" smtClean="0">
                          <a:solidFill>
                            <a:schemeClr val="tx1"/>
                          </a:solidFill>
                          <a:latin typeface="Arial Narrow" charset="0"/>
                          <a:ea typeface="宋体" charset="0"/>
                          <a:cs typeface="宋体" charset="0"/>
                        </a:rPr>
                        <a:t>何时发生</a:t>
                      </a:r>
                      <a:endParaRPr kumimoji="0" lang="en-US" altLang="zh-CN" sz="23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lang="zh-CN" altLang="en-US" sz="2500" b="1" dirty="0" smtClean="0">
                          <a:solidFill>
                            <a:schemeClr val="tx1"/>
                          </a:solidFill>
                          <a:latin typeface="Arial Narrow" charset="0"/>
                          <a:ea typeface="宋体" charset="0"/>
                          <a:cs typeface="宋体" charset="0"/>
                        </a:rPr>
                        <a:t>通常在救恩时</a:t>
                      </a:r>
                      <a:endParaRPr kumimoji="0" lang="en-US" altLang="zh-CN" sz="25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通常在救恩后</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71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300" b="1" i="1" dirty="0" smtClean="0">
                          <a:solidFill>
                            <a:schemeClr val="tx1"/>
                          </a:solidFill>
                          <a:latin typeface="Arial Narrow" charset="0"/>
                          <a:ea typeface="宋体" charset="0"/>
                          <a:cs typeface="宋体" charset="0"/>
                        </a:rPr>
                        <a:t>用法</a:t>
                      </a:r>
                      <a:endParaRPr kumimoji="0" lang="en-US" altLang="zh-CN" sz="23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每次都好好用</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每次都滥用</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124872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300" b="1" i="1" dirty="0" smtClean="0">
                          <a:solidFill>
                            <a:schemeClr val="tx1"/>
                          </a:solidFill>
                          <a:latin typeface="Arial Narrow" charset="0"/>
                          <a:ea typeface="宋体" charset="0"/>
                          <a:cs typeface="宋体" charset="0"/>
                        </a:rPr>
                        <a:t>限制</a:t>
                      </a:r>
                      <a:endParaRPr lang="en-US" altLang="zh-CN" sz="2300" b="1" dirty="0" smtClean="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没有</a:t>
                      </a:r>
                      <a:endParaRPr lang="en-US" altLang="zh-CN" sz="2500" b="1" dirty="0" smtClean="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500" b="1" dirty="0" smtClean="0">
                          <a:solidFill>
                            <a:schemeClr val="tx1"/>
                          </a:solidFill>
                          <a:latin typeface="Arial Narrow" charset="0"/>
                          <a:ea typeface="宋体" charset="0"/>
                          <a:cs typeface="宋体" charset="0"/>
                        </a:rPr>
                        <a:t>一些</a:t>
                      </a:r>
                      <a:r>
                        <a:rPr lang="en-US" altLang="zh-CN" sz="2500" b="1" dirty="0" smtClean="0">
                          <a:solidFill>
                            <a:schemeClr val="tx1"/>
                          </a:solidFill>
                          <a:latin typeface="Arial Narrow" charset="0"/>
                          <a:ea typeface="宋体" charset="0"/>
                          <a:cs typeface="宋体" charset="0"/>
                        </a:rPr>
                        <a:t>: </a:t>
                      </a:r>
                      <a:r>
                        <a:rPr lang="zh-CN" altLang="en-US" sz="2500" b="1" dirty="0" smtClean="0">
                          <a:solidFill>
                            <a:schemeClr val="tx1"/>
                          </a:solidFill>
                          <a:latin typeface="Arial Narrow" charset="0"/>
                          <a:ea typeface="宋体" charset="0"/>
                          <a:cs typeface="宋体" charset="0"/>
                        </a:rPr>
                        <a:t>聚会只能两三个人，每个人轮流，需要翻译 </a:t>
                      </a:r>
                      <a:r>
                        <a:rPr lang="en-US" altLang="zh-CN" sz="2500" b="1" dirty="0" smtClean="0">
                          <a:solidFill>
                            <a:schemeClr val="tx1"/>
                          </a:solidFill>
                          <a:latin typeface="Arial Narrow" charset="0"/>
                          <a:ea typeface="宋体" charset="0"/>
                          <a:cs typeface="宋体" charset="0"/>
                        </a:rPr>
                        <a:t>(</a:t>
                      </a:r>
                      <a:r>
                        <a:rPr lang="zh-CN" altLang="en-US" sz="2500" b="1" dirty="0" smtClean="0">
                          <a:solidFill>
                            <a:schemeClr val="tx1"/>
                          </a:solidFill>
                          <a:latin typeface="Arial Narrow" charset="0"/>
                          <a:ea typeface="宋体" charset="0"/>
                          <a:cs typeface="宋体" charset="0"/>
                        </a:rPr>
                        <a:t>林前 </a:t>
                      </a:r>
                      <a:r>
                        <a:rPr lang="en-US" altLang="zh-CN" sz="2500" b="1" dirty="0" smtClean="0">
                          <a:solidFill>
                            <a:schemeClr val="tx1"/>
                          </a:solidFill>
                          <a:latin typeface="Arial Narrow" charset="0"/>
                          <a:ea typeface="宋体" charset="0"/>
                          <a:cs typeface="宋体" charset="0"/>
                        </a:rPr>
                        <a:t>14:27)</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34580" name="Text Box 2"/>
          <p:cNvSpPr txBox="1">
            <a:spLocks noChangeArrowheads="1"/>
          </p:cNvSpPr>
          <p:nvPr/>
        </p:nvSpPr>
        <p:spPr bwMode="auto">
          <a:xfrm>
            <a:off x="8321676" y="-76200"/>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642915" eaLnBrk="1" fontAlgn="base" hangingPunct="1">
              <a:spcBef>
                <a:spcPct val="0"/>
              </a:spcBef>
              <a:spcAft>
                <a:spcPct val="0"/>
              </a:spcAft>
            </a:pPr>
            <a:r>
              <a:rPr lang="en-US" sz="2000">
                <a:solidFill>
                  <a:srgbClr val="FFFFFF"/>
                </a:solidFill>
                <a:sym typeface="Times New Roman" charset="0"/>
              </a:rPr>
              <a:t>161cc</a:t>
            </a:r>
          </a:p>
        </p:txBody>
      </p:sp>
    </p:spTree>
    <p:extLst>
      <p:ext uri="{BB962C8B-B14F-4D97-AF65-F5344CB8AC3E}">
        <p14:creationId xmlns:p14="http://schemas.microsoft.com/office/powerpoint/2010/main" val="325408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29696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296964" name="Rectangle 2"/>
          <p:cNvSpPr>
            <a:spLocks noChangeArrowheads="1"/>
          </p:cNvSpPr>
          <p:nvPr/>
        </p:nvSpPr>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ctr"/>
          <a:lstStyle/>
          <a:p>
            <a:pPr defTabSz="914024" eaLnBrk="0" fontAlgn="base" hangingPunct="0">
              <a:spcBef>
                <a:spcPct val="0"/>
              </a:spcBef>
              <a:spcAft>
                <a:spcPct val="0"/>
              </a:spcAft>
            </a:pPr>
            <a:r>
              <a:rPr lang="en-SG" altLang="zh-CN" sz="3600" baseline="30000" dirty="0" smtClean="0">
                <a:solidFill>
                  <a:srgbClr val="FFFFFF"/>
                </a:solidFill>
                <a:latin typeface="SimSun" panose="02010600030101010101" pitchFamily="2" charset="-122"/>
                <a:ea typeface="SimSun" panose="02010600030101010101" pitchFamily="2" charset="-122"/>
                <a:cs typeface="Osaka" charset="0"/>
              </a:rPr>
              <a:t>4</a:t>
            </a:r>
            <a:r>
              <a:rPr lang="zh-CN" altLang="en-US" sz="3600" dirty="0" smtClean="0">
                <a:solidFill>
                  <a:srgbClr val="FFFFFF"/>
                </a:solidFill>
                <a:latin typeface="SimSun" panose="02010600030101010101" pitchFamily="2" charset="-122"/>
                <a:ea typeface="SimSun" panose="02010600030101010101" pitchFamily="2" charset="-122"/>
                <a:cs typeface="Osaka" charset="0"/>
              </a:rPr>
              <a:t>说</a:t>
            </a:r>
            <a:r>
              <a:rPr lang="zh-CN" altLang="en-US" sz="3600" dirty="0">
                <a:solidFill>
                  <a:srgbClr val="FFFFFF"/>
                </a:solidFill>
                <a:latin typeface="SimSun" panose="02010600030101010101" pitchFamily="2" charset="-122"/>
                <a:ea typeface="SimSun" panose="02010600030101010101" pitchFamily="2" charset="-122"/>
                <a:cs typeface="Osaka" charset="0"/>
              </a:rPr>
              <a:t>方言的，是</a:t>
            </a:r>
            <a:r>
              <a:rPr lang="zh-CN" altLang="en-US" sz="3600" dirty="0">
                <a:solidFill>
                  <a:srgbClr val="FFFF00"/>
                </a:solidFill>
                <a:latin typeface="SimSun" panose="02010600030101010101" pitchFamily="2" charset="-122"/>
                <a:ea typeface="SimSun" panose="02010600030101010101" pitchFamily="2" charset="-122"/>
                <a:cs typeface="Osaka" charset="0"/>
              </a:rPr>
              <a:t>造就自</a:t>
            </a:r>
            <a:r>
              <a:rPr lang="zh-CN" altLang="en-US" sz="3600" dirty="0" smtClean="0">
                <a:solidFill>
                  <a:srgbClr val="FFFF00"/>
                </a:solidFill>
                <a:latin typeface="SimSun" panose="02010600030101010101" pitchFamily="2" charset="-122"/>
                <a:ea typeface="SimSun" panose="02010600030101010101" pitchFamily="2" charset="-122"/>
                <a:cs typeface="Osaka" charset="0"/>
              </a:rPr>
              <a:t>己</a:t>
            </a:r>
            <a:r>
              <a:rPr lang="en-SG" altLang="zh-CN" sz="3600" dirty="0" smtClean="0">
                <a:solidFill>
                  <a:srgbClr val="FFFFFF"/>
                </a:solidFill>
                <a:latin typeface="SimSun" panose="02010600030101010101" pitchFamily="2" charset="-122"/>
                <a:ea typeface="SimSun" panose="02010600030101010101" pitchFamily="2" charset="-122"/>
                <a:cs typeface="Osaka" charset="0"/>
              </a:rPr>
              <a:t>.</a:t>
            </a:r>
            <a:r>
              <a:rPr lang="zh-CN" altLang="en-US" sz="3600" dirty="0" smtClean="0">
                <a:solidFill>
                  <a:srgbClr val="FFFFFF"/>
                </a:solidFill>
                <a:latin typeface="SimSun" panose="02010600030101010101" pitchFamily="2" charset="-122"/>
                <a:ea typeface="SimSun" panose="02010600030101010101" pitchFamily="2" charset="-122"/>
                <a:cs typeface="Osaka" charset="0"/>
              </a:rPr>
              <a:t>作</a:t>
            </a:r>
            <a:r>
              <a:rPr lang="zh-CN" altLang="en-US" sz="3600" dirty="0">
                <a:solidFill>
                  <a:srgbClr val="FFFFFF"/>
                </a:solidFill>
                <a:latin typeface="SimSun" panose="02010600030101010101" pitchFamily="2" charset="-122"/>
                <a:ea typeface="SimSun" panose="02010600030101010101" pitchFamily="2" charset="-122"/>
                <a:cs typeface="Osaka" charset="0"/>
              </a:rPr>
              <a:t>先知讲道的，</a:t>
            </a:r>
            <a:r>
              <a:rPr lang="zh-CN" altLang="en-US" sz="3600" dirty="0" smtClean="0">
                <a:solidFill>
                  <a:srgbClr val="FFFFFF"/>
                </a:solidFill>
                <a:latin typeface="SimSun" panose="02010600030101010101" pitchFamily="2" charset="-122"/>
                <a:ea typeface="SimSun" panose="02010600030101010101" pitchFamily="2" charset="-122"/>
                <a:cs typeface="Osaka" charset="0"/>
              </a:rPr>
              <a:t>乃</a:t>
            </a: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a:p>
            <a:pPr defTabSz="914024" eaLnBrk="0" fontAlgn="base" hangingPunct="0">
              <a:spcBef>
                <a:spcPct val="0"/>
              </a:spcBef>
              <a:spcAft>
                <a:spcPct val="0"/>
              </a:spcAft>
            </a:pPr>
            <a:r>
              <a:rPr lang="en-SG" altLang="zh-CN" sz="3600" dirty="0" smtClean="0">
                <a:solidFill>
                  <a:srgbClr val="FFFFFF"/>
                </a:solidFill>
                <a:latin typeface="SimSun" panose="02010600030101010101" pitchFamily="2" charset="-122"/>
                <a:ea typeface="SimSun" panose="02010600030101010101" pitchFamily="2" charset="-122"/>
                <a:cs typeface="Osaka" charset="0"/>
              </a:rPr>
              <a:t> </a:t>
            </a:r>
            <a:r>
              <a:rPr lang="zh-CN" altLang="en-US" sz="3600" dirty="0" smtClean="0">
                <a:solidFill>
                  <a:srgbClr val="FFFFFF"/>
                </a:solidFill>
                <a:latin typeface="SimSun" panose="02010600030101010101" pitchFamily="2" charset="-122"/>
                <a:ea typeface="SimSun" panose="02010600030101010101" pitchFamily="2" charset="-122"/>
                <a:cs typeface="Osaka" charset="0"/>
              </a:rPr>
              <a:t>是造就</a:t>
            </a:r>
            <a:r>
              <a:rPr lang="zh-CN" altLang="en-US" sz="3600" dirty="0">
                <a:solidFill>
                  <a:srgbClr val="FFFFFF"/>
                </a:solidFill>
                <a:latin typeface="SimSun" panose="02010600030101010101" pitchFamily="2" charset="-122"/>
                <a:ea typeface="SimSun" panose="02010600030101010101" pitchFamily="2" charset="-122"/>
                <a:cs typeface="Osaka" charset="0"/>
              </a:rPr>
              <a:t>教会。</a:t>
            </a:r>
            <a:endParaRPr lang="en-US" altLang="zh-CN" sz="3200" dirty="0">
              <a:solidFill>
                <a:srgbClr val="FFFFFF"/>
              </a:solidFill>
              <a:latin typeface="Arial" charset="0"/>
              <a:ea typeface="SimSun" panose="02010600030101010101" pitchFamily="2" charset="-122"/>
              <a:cs typeface="Osaka" charset="0"/>
            </a:endParaRPr>
          </a:p>
          <a:p>
            <a:pPr defTabSz="914024" eaLnBrk="0" fontAlgn="base" hangingPunct="0">
              <a:spcBef>
                <a:spcPct val="0"/>
              </a:spcBef>
              <a:spcAft>
                <a:spcPct val="0"/>
              </a:spcAft>
            </a:pPr>
            <a:r>
              <a:rPr lang="en-SG" altLang="zh-CN" sz="3600" baseline="30000" dirty="0" smtClean="0">
                <a:solidFill>
                  <a:srgbClr val="FFFFFF"/>
                </a:solidFill>
                <a:latin typeface="SimSun" panose="02010600030101010101" pitchFamily="2" charset="-122"/>
                <a:ea typeface="SimSun" panose="02010600030101010101" pitchFamily="2" charset="-122"/>
                <a:cs typeface="Osaka" charset="0"/>
              </a:rPr>
              <a:t>5</a:t>
            </a:r>
            <a:r>
              <a:rPr lang="zh-CN" altLang="en-US" sz="3600" dirty="0" smtClean="0">
                <a:solidFill>
                  <a:srgbClr val="FFFFFF"/>
                </a:solidFill>
                <a:latin typeface="SimSun" panose="02010600030101010101" pitchFamily="2" charset="-122"/>
                <a:ea typeface="SimSun" panose="02010600030101010101" pitchFamily="2" charset="-122"/>
                <a:cs typeface="Osaka" charset="0"/>
              </a:rPr>
              <a:t>我</a:t>
            </a:r>
            <a:r>
              <a:rPr lang="zh-CN" altLang="en-US" sz="3600" dirty="0">
                <a:solidFill>
                  <a:srgbClr val="FFFFFF"/>
                </a:solidFill>
                <a:latin typeface="SimSun" panose="02010600030101010101" pitchFamily="2" charset="-122"/>
                <a:ea typeface="SimSun" panose="02010600030101010101" pitchFamily="2" charset="-122"/>
                <a:cs typeface="Osaka" charset="0"/>
              </a:rPr>
              <a:t>愿意你们都说方言。更愿意你们作先知</a:t>
            </a:r>
            <a:r>
              <a:rPr lang="zh-CN" altLang="en-US" sz="3600" dirty="0" smtClean="0">
                <a:solidFill>
                  <a:srgbClr val="FFFFFF"/>
                </a:solidFill>
                <a:latin typeface="SimSun" panose="02010600030101010101" pitchFamily="2" charset="-122"/>
                <a:ea typeface="SimSun" panose="02010600030101010101" pitchFamily="2" charset="-122"/>
                <a:cs typeface="Osaka" charset="0"/>
              </a:rPr>
              <a:t>讲</a:t>
            </a: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a:p>
            <a:pPr defTabSz="914024" eaLnBrk="0" fontAlgn="base" hangingPunct="0">
              <a:spcBef>
                <a:spcPct val="0"/>
              </a:spcBef>
              <a:spcAft>
                <a:spcPct val="0"/>
              </a:spcAft>
            </a:pPr>
            <a:r>
              <a:rPr lang="en-SG" altLang="zh-CN" sz="3600" dirty="0" smtClean="0">
                <a:solidFill>
                  <a:srgbClr val="FFFFFF"/>
                </a:solidFill>
                <a:latin typeface="SimSun" panose="02010600030101010101" pitchFamily="2" charset="-122"/>
                <a:ea typeface="SimSun" panose="02010600030101010101" pitchFamily="2" charset="-122"/>
                <a:cs typeface="Osaka" charset="0"/>
              </a:rPr>
              <a:t> </a:t>
            </a:r>
            <a:r>
              <a:rPr lang="zh-CN" altLang="en-US" sz="3600" dirty="0" smtClean="0">
                <a:solidFill>
                  <a:srgbClr val="FFFFFF"/>
                </a:solidFill>
                <a:latin typeface="SimSun" panose="02010600030101010101" pitchFamily="2" charset="-122"/>
                <a:ea typeface="SimSun" panose="02010600030101010101" pitchFamily="2" charset="-122"/>
                <a:cs typeface="Osaka" charset="0"/>
              </a:rPr>
              <a:t>道</a:t>
            </a:r>
            <a:r>
              <a:rPr lang="zh-CN" altLang="en-US" sz="3600" dirty="0">
                <a:solidFill>
                  <a:srgbClr val="FFFFFF"/>
                </a:solidFill>
                <a:latin typeface="SimSun" panose="02010600030101010101" pitchFamily="2" charset="-122"/>
                <a:ea typeface="SimSun" panose="02010600030101010101" pitchFamily="2" charset="-122"/>
                <a:cs typeface="Osaka" charset="0"/>
              </a:rPr>
              <a:t>。因为说方言的，若不翻出来，使教会</a:t>
            </a:r>
            <a:r>
              <a:rPr lang="zh-CN" altLang="en-US" sz="3600" dirty="0" smtClean="0">
                <a:solidFill>
                  <a:srgbClr val="FFFFFF"/>
                </a:solidFill>
                <a:latin typeface="SimSun" panose="02010600030101010101" pitchFamily="2" charset="-122"/>
                <a:ea typeface="SimSun" panose="02010600030101010101" pitchFamily="2" charset="-122"/>
                <a:cs typeface="Osaka" charset="0"/>
              </a:rPr>
              <a:t>被</a:t>
            </a: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a:p>
            <a:pPr defTabSz="914024" eaLnBrk="0" fontAlgn="base" hangingPunct="0">
              <a:spcBef>
                <a:spcPct val="0"/>
              </a:spcBef>
              <a:spcAft>
                <a:spcPct val="0"/>
              </a:spcAft>
            </a:pPr>
            <a:r>
              <a:rPr lang="en-SG" altLang="zh-CN" sz="3600" dirty="0" smtClean="0">
                <a:solidFill>
                  <a:srgbClr val="FFFFFF"/>
                </a:solidFill>
                <a:latin typeface="SimSun" panose="02010600030101010101" pitchFamily="2" charset="-122"/>
                <a:ea typeface="SimSun" panose="02010600030101010101" pitchFamily="2" charset="-122"/>
                <a:cs typeface="Osaka" charset="0"/>
              </a:rPr>
              <a:t> </a:t>
            </a:r>
            <a:r>
              <a:rPr lang="zh-CN" altLang="en-US" sz="3600" dirty="0" smtClean="0">
                <a:solidFill>
                  <a:srgbClr val="FFFFFF"/>
                </a:solidFill>
                <a:latin typeface="SimSun" panose="02010600030101010101" pitchFamily="2" charset="-122"/>
                <a:ea typeface="SimSun" panose="02010600030101010101" pitchFamily="2" charset="-122"/>
                <a:cs typeface="Osaka" charset="0"/>
              </a:rPr>
              <a:t>造</a:t>
            </a:r>
            <a:r>
              <a:rPr lang="zh-CN" altLang="en-US" sz="3600" dirty="0">
                <a:solidFill>
                  <a:srgbClr val="FFFFFF"/>
                </a:solidFill>
                <a:latin typeface="SimSun" panose="02010600030101010101" pitchFamily="2" charset="-122"/>
                <a:ea typeface="SimSun" panose="02010600030101010101" pitchFamily="2" charset="-122"/>
                <a:cs typeface="Osaka" charset="0"/>
              </a:rPr>
              <a:t>就，那作先知讲道的，就比他强了。</a:t>
            </a:r>
            <a:endParaRPr lang="en-SG" altLang="zh-CN" sz="3600" dirty="0" smtClean="0">
              <a:solidFill>
                <a:srgbClr val="FFFFFF"/>
              </a:solidFill>
              <a:latin typeface="SimSun" panose="02010600030101010101" pitchFamily="2" charset="-122"/>
              <a:ea typeface="SimSun" panose="02010600030101010101" pitchFamily="2" charset="-122"/>
              <a:cs typeface="Osaka" charset="0"/>
            </a:endParaRPr>
          </a:p>
        </p:txBody>
      </p:sp>
      <p:pic>
        <p:nvPicPr>
          <p:cNvPr id="296965" name="Picture 1029" descr="holy-bible"/>
          <p:cNvPicPr>
            <a:picLocks noChangeAspect="1" noChangeArrowheads="1"/>
          </p:cNvPicPr>
          <p:nvPr/>
        </p:nvPicPr>
        <p:blipFill>
          <a:blip r:embed="rId3">
            <a:extLst>
              <a:ext uri="{28A0092B-C50C-407E-A947-70E740481C1C}">
                <a14:useLocalDpi xmlns:a14="http://schemas.microsoft.com/office/drawing/2010/main" val="0"/>
              </a:ext>
            </a:extLst>
          </a:blip>
          <a:srcRect b="29602"/>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3048000" y="0"/>
            <a:ext cx="6096000" cy="2209800"/>
          </a:xfrm>
          <a:solidFill>
            <a:schemeClr val="accent2"/>
          </a:solidFill>
        </p:spPr>
        <p:txBody>
          <a:bodyPr/>
          <a:lstStyle/>
          <a:p>
            <a:pPr marL="736298" indent="-736298" algn="l" eaLnBrk="1" hangingPunct="1">
              <a:lnSpc>
                <a:spcPct val="90000"/>
              </a:lnSpc>
              <a:defRPr/>
            </a:pPr>
            <a:r>
              <a:rPr lang="en-US" sz="3600"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Osaka" charset="0"/>
              </a:rPr>
              <a:t>B.	</a:t>
            </a:r>
            <a:r>
              <a:rPr lang="zh-CN" altLang="en-US" sz="3600"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Osaka" charset="0"/>
              </a:rPr>
              <a:t>预言造就教会，方言只造就自己 </a:t>
            </a:r>
            <a:r>
              <a:rPr lang="en-US" sz="3600" dirty="0" smtClean="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Osaka" charset="0"/>
              </a:rPr>
              <a:t>(</a:t>
            </a:r>
            <a:r>
              <a:rPr lang="en-US" sz="3600"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Osaka" charset="0"/>
              </a:rPr>
              <a:t>4-5).</a:t>
            </a:r>
            <a:endParaRPr lang="en-US" sz="3600" dirty="0">
              <a:solidFill>
                <a:schemeClr val="bg1"/>
              </a:solidFill>
              <a:latin typeface="SimSun" panose="02010600030101010101" pitchFamily="2" charset="-122"/>
              <a:ea typeface="SimSun" panose="02010600030101010101" pitchFamily="2" charset="-122"/>
              <a:cs typeface="Osaka" charset="0"/>
            </a:endParaRPr>
          </a:p>
        </p:txBody>
      </p:sp>
    </p:spTree>
    <p:extLst>
      <p:ext uri="{BB962C8B-B14F-4D97-AF65-F5344CB8AC3E}">
        <p14:creationId xmlns:p14="http://schemas.microsoft.com/office/powerpoint/2010/main" val="10552740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a:xfrm>
            <a:off x="152400" y="609600"/>
            <a:ext cx="8991600" cy="1143000"/>
          </a:xfrm>
        </p:spPr>
        <p:txBody>
          <a:bodyPr/>
          <a:lstStyle/>
          <a:p>
            <a:pPr algn="l" eaLnBrk="1" hangingPunct="1"/>
            <a:r>
              <a:rPr lang="en-US" sz="4000" dirty="0">
                <a:solidFill>
                  <a:schemeClr val="bg1"/>
                </a:solidFill>
                <a:latin typeface="Arial" charset="0"/>
                <a:ea typeface="Osaka" charset="0"/>
                <a:cs typeface="Osaka" charset="0"/>
              </a:rPr>
              <a:t>II. </a:t>
            </a:r>
            <a:r>
              <a:rPr lang="zh-CN" altLang="en-US" sz="4000" dirty="0">
                <a:solidFill>
                  <a:schemeClr val="bg1"/>
                </a:solidFill>
                <a:latin typeface="SimSun" panose="02010600030101010101" pitchFamily="2" charset="-122"/>
                <a:ea typeface="SimSun" panose="02010600030101010101" pitchFamily="2" charset="-122"/>
                <a:cs typeface="Osaka" charset="0"/>
              </a:rPr>
              <a:t>没翻译的方言是</a:t>
            </a:r>
            <a:r>
              <a:rPr lang="zh-CN" altLang="en-US" sz="4000" dirty="0">
                <a:solidFill>
                  <a:srgbClr val="FFFF00"/>
                </a:solidFill>
                <a:latin typeface="SimSun" panose="02010600030101010101" pitchFamily="2" charset="-122"/>
                <a:ea typeface="SimSun" panose="02010600030101010101" pitchFamily="2" charset="-122"/>
                <a:cs typeface="Osaka" charset="0"/>
              </a:rPr>
              <a:t>费解</a:t>
            </a:r>
            <a:r>
              <a:rPr lang="zh-CN" altLang="en-US" sz="4000" dirty="0" smtClean="0">
                <a:solidFill>
                  <a:srgbClr val="FFFF00"/>
                </a:solidFill>
                <a:latin typeface="SimSun" panose="02010600030101010101" pitchFamily="2" charset="-122"/>
                <a:ea typeface="SimSun" panose="02010600030101010101" pitchFamily="2" charset="-122"/>
                <a:cs typeface="Osaka" charset="0"/>
              </a:rPr>
              <a:t>的</a:t>
            </a:r>
            <a:r>
              <a:rPr lang="en-SG" altLang="zh-CN" sz="4000" dirty="0" smtClean="0">
                <a:solidFill>
                  <a:srgbClr val="FFFF00"/>
                </a:solidFill>
                <a:latin typeface="SimSun" panose="02010600030101010101" pitchFamily="2" charset="-122"/>
                <a:ea typeface="SimSun" panose="02010600030101010101" pitchFamily="2" charset="-122"/>
                <a:cs typeface="Osaka" charset="0"/>
              </a:rPr>
              <a:t/>
            </a:r>
            <a:br>
              <a:rPr lang="en-SG" altLang="zh-CN" sz="4000" dirty="0" smtClean="0">
                <a:solidFill>
                  <a:srgbClr val="FFFF00"/>
                </a:solidFill>
                <a:latin typeface="SimSun" panose="02010600030101010101" pitchFamily="2" charset="-122"/>
                <a:ea typeface="SimSun" panose="02010600030101010101" pitchFamily="2" charset="-122"/>
                <a:cs typeface="Osaka" charset="0"/>
              </a:rPr>
            </a:br>
            <a:r>
              <a:rPr lang="en-SG" altLang="zh-CN" sz="4000" dirty="0">
                <a:solidFill>
                  <a:srgbClr val="FFFF00"/>
                </a:solidFill>
                <a:latin typeface="SimSun" panose="02010600030101010101" pitchFamily="2" charset="-122"/>
                <a:ea typeface="SimSun" panose="02010600030101010101" pitchFamily="2" charset="-122"/>
                <a:cs typeface="Osaka" charset="0"/>
              </a:rPr>
              <a:t> </a:t>
            </a:r>
            <a:r>
              <a:rPr lang="en-SG" altLang="zh-CN" sz="4000" dirty="0" smtClean="0">
                <a:solidFill>
                  <a:srgbClr val="FFFF00"/>
                </a:solidFill>
                <a:latin typeface="SimSun" panose="02010600030101010101" pitchFamily="2" charset="-122"/>
                <a:ea typeface="SimSun" panose="02010600030101010101" pitchFamily="2" charset="-122"/>
                <a:cs typeface="Osaka" charset="0"/>
              </a:rPr>
              <a:t> </a:t>
            </a:r>
            <a:r>
              <a:rPr lang="en-US" altLang="zh-CN" sz="4000" dirty="0" smtClean="0">
                <a:solidFill>
                  <a:schemeClr val="bg1"/>
                </a:solidFill>
                <a:latin typeface="SimSun" panose="02010600030101010101" pitchFamily="2" charset="-122"/>
                <a:ea typeface="SimSun" panose="02010600030101010101" pitchFamily="2" charset="-122"/>
                <a:cs typeface="Osaka" charset="0"/>
              </a:rPr>
              <a:t>(</a:t>
            </a:r>
            <a:r>
              <a:rPr lang="zh-CN" altLang="en-US" sz="4000" dirty="0">
                <a:solidFill>
                  <a:schemeClr val="bg1"/>
                </a:solidFill>
                <a:latin typeface="SimSun" panose="02010600030101010101" pitchFamily="2" charset="-122"/>
                <a:ea typeface="SimSun" panose="02010600030101010101" pitchFamily="2" charset="-122"/>
                <a:cs typeface="Osaka" charset="0"/>
              </a:rPr>
              <a:t>哥林多前</a:t>
            </a:r>
            <a:r>
              <a:rPr lang="zh-CN" altLang="en-US" sz="4000" dirty="0" smtClean="0">
                <a:solidFill>
                  <a:schemeClr val="bg1"/>
                </a:solidFill>
                <a:latin typeface="SimSun" panose="02010600030101010101" pitchFamily="2" charset="-122"/>
                <a:ea typeface="SimSun" panose="02010600030101010101" pitchFamily="2" charset="-122"/>
                <a:cs typeface="Osaka" charset="0"/>
              </a:rPr>
              <a:t>书</a:t>
            </a:r>
            <a:r>
              <a:rPr lang="en-US" altLang="zh-CN" sz="4000" dirty="0" smtClean="0">
                <a:solidFill>
                  <a:schemeClr val="bg1"/>
                </a:solidFill>
                <a:latin typeface="SimSun" panose="02010600030101010101" pitchFamily="2" charset="-122"/>
                <a:ea typeface="SimSun" panose="02010600030101010101" pitchFamily="2" charset="-122"/>
                <a:cs typeface="Osaka" charset="0"/>
              </a:rPr>
              <a:t>14</a:t>
            </a:r>
            <a:r>
              <a:rPr lang="en-SG" altLang="zh-CN" sz="4000" dirty="0">
                <a:solidFill>
                  <a:schemeClr val="bg1"/>
                </a:solidFill>
                <a:latin typeface="SimSun" panose="02010600030101010101" pitchFamily="2" charset="-122"/>
                <a:ea typeface="SimSun" panose="02010600030101010101" pitchFamily="2" charset="-122"/>
                <a:cs typeface="Osaka" charset="0"/>
              </a:rPr>
              <a:t>:</a:t>
            </a:r>
            <a:r>
              <a:rPr lang="en-US" altLang="zh-CN" sz="4000" dirty="0" smtClean="0">
                <a:solidFill>
                  <a:schemeClr val="bg1"/>
                </a:solidFill>
                <a:latin typeface="SimSun" panose="02010600030101010101" pitchFamily="2" charset="-122"/>
                <a:ea typeface="SimSun" panose="02010600030101010101" pitchFamily="2" charset="-122"/>
                <a:cs typeface="Osaka" charset="0"/>
              </a:rPr>
              <a:t>6-19</a:t>
            </a:r>
            <a:r>
              <a:rPr lang="en-US" altLang="zh-CN" sz="4000" dirty="0">
                <a:solidFill>
                  <a:schemeClr val="bg1"/>
                </a:solidFill>
                <a:latin typeface="SimSun" panose="02010600030101010101" pitchFamily="2" charset="-122"/>
                <a:ea typeface="SimSun" panose="02010600030101010101" pitchFamily="2" charset="-122"/>
                <a:cs typeface="Osaka" charset="0"/>
              </a:rPr>
              <a:t>)</a:t>
            </a:r>
            <a:endParaRPr lang="en-US" sz="4000" dirty="0">
              <a:latin typeface="SimSun" panose="02010600030101010101" pitchFamily="2" charset="-122"/>
              <a:ea typeface="SimSun" panose="02010600030101010101" pitchFamily="2" charset="-122"/>
              <a:cs typeface="Osaka" charset="0"/>
            </a:endParaRPr>
          </a:p>
        </p:txBody>
      </p:sp>
      <p:sp>
        <p:nvSpPr>
          <p:cNvPr id="299011"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pic>
        <p:nvPicPr>
          <p:cNvPr id="299012" name="Picture 7" descr="tonguesdebstow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33601"/>
            <a:ext cx="551338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342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301059"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zh-CN" altLang="en-US" sz="4000" dirty="0">
                <a:solidFill>
                  <a:schemeClr val="bg1"/>
                </a:solidFill>
                <a:latin typeface="SimSun" panose="02010600030101010101" pitchFamily="2" charset="-122"/>
                <a:ea typeface="SimSun" panose="02010600030101010101" pitchFamily="2" charset="-122"/>
                <a:cs typeface="Osaka" charset="0"/>
              </a:rPr>
              <a:t>现代</a:t>
            </a:r>
            <a:r>
              <a:rPr lang="zh-CN" altLang="en-US" sz="4000" dirty="0" smtClean="0">
                <a:solidFill>
                  <a:schemeClr val="bg1"/>
                </a:solidFill>
                <a:latin typeface="SimSun" panose="02010600030101010101" pitchFamily="2" charset="-122"/>
                <a:ea typeface="SimSun" panose="02010600030101010101" pitchFamily="2" charset="-122"/>
                <a:cs typeface="Osaka" charset="0"/>
              </a:rPr>
              <a:t>的</a:t>
            </a:r>
            <a:r>
              <a:rPr lang="en-US" altLang="zh-CN" sz="4000" dirty="0">
                <a:solidFill>
                  <a:schemeClr val="bg1"/>
                </a:solidFill>
                <a:latin typeface="SimSun" panose="02010600030101010101" pitchFamily="2" charset="-122"/>
                <a:ea typeface="SimSun" panose="02010600030101010101" pitchFamily="2" charset="-122"/>
                <a:cs typeface="Osaka" charset="0"/>
              </a:rPr>
              <a:t>"</a:t>
            </a:r>
            <a:r>
              <a:rPr lang="zh-CN" altLang="en-US" sz="4000" dirty="0" smtClean="0">
                <a:solidFill>
                  <a:schemeClr val="bg1"/>
                </a:solidFill>
                <a:latin typeface="SimSun" panose="02010600030101010101" pitchFamily="2" charset="-122"/>
                <a:ea typeface="SimSun" panose="02010600030101010101" pitchFamily="2" charset="-122"/>
                <a:cs typeface="Osaka" charset="0"/>
              </a:rPr>
              <a:t>方言</a:t>
            </a:r>
            <a:r>
              <a:rPr lang="en-US" altLang="zh-CN" sz="4000" dirty="0" smtClean="0">
                <a:solidFill>
                  <a:schemeClr val="bg1"/>
                </a:solidFill>
                <a:latin typeface="SimSun" panose="02010600030101010101" pitchFamily="2" charset="-122"/>
                <a:ea typeface="SimSun" panose="02010600030101010101" pitchFamily="2" charset="-122"/>
                <a:cs typeface="Osaka" charset="0"/>
              </a:rPr>
              <a:t>"</a:t>
            </a:r>
            <a:r>
              <a:rPr lang="zh-CN" altLang="en-US" sz="4000" dirty="0" smtClean="0">
                <a:solidFill>
                  <a:schemeClr val="bg1"/>
                </a:solidFill>
                <a:latin typeface="SimSun" panose="02010600030101010101" pitchFamily="2" charset="-122"/>
                <a:ea typeface="SimSun" panose="02010600030101010101" pitchFamily="2" charset="-122"/>
                <a:cs typeface="Osaka" charset="0"/>
              </a:rPr>
              <a:t>不</a:t>
            </a:r>
            <a:r>
              <a:rPr lang="zh-CN" altLang="en-US" sz="4000" dirty="0">
                <a:solidFill>
                  <a:schemeClr val="bg1"/>
                </a:solidFill>
                <a:latin typeface="SimSun" panose="02010600030101010101" pitchFamily="2" charset="-122"/>
                <a:ea typeface="SimSun" panose="02010600030101010101" pitchFamily="2" charset="-122"/>
                <a:cs typeface="Osaka" charset="0"/>
              </a:rPr>
              <a:t>是语言</a:t>
            </a:r>
          </a:p>
        </p:txBody>
      </p:sp>
      <p:sp>
        <p:nvSpPr>
          <p:cNvPr id="30106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301061" name="Rectangle 3"/>
          <p:cNvSpPr>
            <a:spLocks noChangeArrowheads="1"/>
          </p:cNvSpPr>
          <p:nvPr/>
        </p:nvSpPr>
        <p:spPr bwMode="auto">
          <a:xfrm>
            <a:off x="685800" y="3200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lstStyle/>
          <a:p>
            <a:pPr marL="342761" indent="-342761" defTabSz="914024" fontAlgn="base">
              <a:spcBef>
                <a:spcPct val="20000"/>
              </a:spcBef>
              <a:spcAft>
                <a:spcPct val="0"/>
              </a:spcAft>
              <a:buFontTx/>
              <a:buChar char="•"/>
            </a:pPr>
            <a:endParaRPr lang="en-US" sz="3200">
              <a:solidFill>
                <a:srgbClr val="000000"/>
              </a:solidFill>
              <a:latin typeface="Arial" charset="0"/>
              <a:ea typeface="Osaka" charset="0"/>
              <a:cs typeface="Osaka" charset="0"/>
            </a:endParaRPr>
          </a:p>
        </p:txBody>
      </p:sp>
      <p:sp>
        <p:nvSpPr>
          <p:cNvPr id="301062" name="Rectangle 3"/>
          <p:cNvSpPr>
            <a:spLocks noChangeArrowheads="1"/>
          </p:cNvSpPr>
          <p:nvPr/>
        </p:nvSpPr>
        <p:spPr bwMode="auto">
          <a:xfrm>
            <a:off x="305675" y="1981200"/>
            <a:ext cx="594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lstStyle/>
          <a:p>
            <a:pPr defTabSz="914024" fontAlgn="base">
              <a:lnSpc>
                <a:spcPct val="90000"/>
              </a:lnSpc>
              <a:spcBef>
                <a:spcPct val="20000"/>
              </a:spcBef>
              <a:spcAft>
                <a:spcPct val="0"/>
              </a:spcAft>
            </a:pPr>
            <a:r>
              <a:rPr lang="en-US" sz="2800" dirty="0" smtClean="0">
                <a:solidFill>
                  <a:srgbClr val="FFFFFF"/>
                </a:solidFill>
                <a:latin typeface="SimSun" panose="02010600030101010101" pitchFamily="2" charset="-122"/>
                <a:ea typeface="SimSun" panose="02010600030101010101" pitchFamily="2" charset="-122"/>
                <a:cs typeface="Osaka" charset="0"/>
              </a:rPr>
              <a:t>"</a:t>
            </a:r>
            <a:r>
              <a:rPr lang="zh-CN" altLang="en-US" sz="2800" dirty="0">
                <a:solidFill>
                  <a:srgbClr val="FFFFFF"/>
                </a:solidFill>
                <a:latin typeface="SimSun" panose="02010600030101010101" pitchFamily="2" charset="-122"/>
                <a:ea typeface="SimSun" panose="02010600030101010101" pitchFamily="2" charset="-122"/>
                <a:cs typeface="Osaka" charset="0"/>
              </a:rPr>
              <a:t>我所知有语言学家已经录音和分</a:t>
            </a:r>
            <a:r>
              <a:rPr lang="zh-CN" altLang="en-US" sz="2800" dirty="0" smtClean="0">
                <a:solidFill>
                  <a:srgbClr val="FFFFFF"/>
                </a:solidFill>
                <a:latin typeface="SimSun" panose="02010600030101010101" pitchFamily="2" charset="-122"/>
                <a:ea typeface="SimSun" panose="02010600030101010101" pitchFamily="2" charset="-122"/>
                <a:cs typeface="Osaka" charset="0"/>
              </a:rPr>
              <a:t>析</a:t>
            </a:r>
            <a:r>
              <a:rPr lang="en-SG" altLang="zh-CN" sz="2800" dirty="0">
                <a:solidFill>
                  <a:srgbClr val="FFFFFF"/>
                </a:solidFill>
                <a:latin typeface="SimSun" panose="02010600030101010101" pitchFamily="2" charset="-122"/>
                <a:ea typeface="SimSun" panose="02010600030101010101" pitchFamily="2" charset="-122"/>
                <a:cs typeface="Osaka" charset="0"/>
              </a:rPr>
              <a:t> </a:t>
            </a: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p>
          <a:p>
            <a:pPr defTabSz="914024" fontAlgn="base">
              <a:lnSpc>
                <a:spcPct val="90000"/>
              </a:lnSpc>
              <a:spcBef>
                <a:spcPct val="20000"/>
              </a:spcBef>
              <a:spcAft>
                <a:spcPct val="0"/>
              </a:spcAft>
            </a:pP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r>
              <a:rPr lang="zh-CN" altLang="en-US" sz="2800" dirty="0" smtClean="0">
                <a:solidFill>
                  <a:srgbClr val="FFFFFF"/>
                </a:solidFill>
                <a:latin typeface="SimSun" panose="02010600030101010101" pitchFamily="2" charset="-122"/>
                <a:ea typeface="SimSun" panose="02010600030101010101" pitchFamily="2" charset="-122"/>
                <a:cs typeface="Osaka" charset="0"/>
              </a:rPr>
              <a:t>数</a:t>
            </a:r>
            <a:r>
              <a:rPr lang="zh-CN" altLang="en-US" sz="2800" dirty="0">
                <a:solidFill>
                  <a:srgbClr val="FFFFFF"/>
                </a:solidFill>
                <a:latin typeface="SimSun" panose="02010600030101010101" pitchFamily="2" charset="-122"/>
                <a:ea typeface="SimSun" panose="02010600030101010101" pitchFamily="2" charset="-122"/>
                <a:cs typeface="Osaka" charset="0"/>
              </a:rPr>
              <a:t>以千计的现代方言而且他</a:t>
            </a:r>
            <a:r>
              <a:rPr lang="zh-CN" altLang="en-US" sz="2800" dirty="0" smtClean="0">
                <a:solidFill>
                  <a:srgbClr val="FFFFFF"/>
                </a:solidFill>
                <a:latin typeface="SimSun" panose="02010600030101010101" pitchFamily="2" charset="-122"/>
                <a:ea typeface="SimSun" panose="02010600030101010101" pitchFamily="2" charset="-122"/>
                <a:cs typeface="Osaka" charset="0"/>
              </a:rPr>
              <a:t>们全协</a:t>
            </a:r>
            <a:r>
              <a:rPr lang="en-SG" altLang="zh-CN" sz="2800" dirty="0">
                <a:solidFill>
                  <a:srgbClr val="FFFFFF"/>
                </a:solidFill>
                <a:latin typeface="SimSun" panose="02010600030101010101" pitchFamily="2" charset="-122"/>
                <a:ea typeface="SimSun" panose="02010600030101010101" pitchFamily="2" charset="-122"/>
                <a:cs typeface="Osaka" charset="0"/>
              </a:rPr>
              <a:t> </a:t>
            </a: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p>
          <a:p>
            <a:pPr defTabSz="914024" fontAlgn="base">
              <a:lnSpc>
                <a:spcPct val="90000"/>
              </a:lnSpc>
              <a:spcBef>
                <a:spcPct val="20000"/>
              </a:spcBef>
              <a:spcAft>
                <a:spcPct val="0"/>
              </a:spcAft>
            </a:pP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r>
              <a:rPr lang="zh-CN" altLang="en-US" sz="2800" dirty="0" smtClean="0">
                <a:solidFill>
                  <a:srgbClr val="FFFFFF"/>
                </a:solidFill>
                <a:latin typeface="SimSun" panose="02010600030101010101" pitchFamily="2" charset="-122"/>
                <a:ea typeface="SimSun" panose="02010600030101010101" pitchFamily="2" charset="-122"/>
                <a:cs typeface="Osaka" charset="0"/>
              </a:rPr>
              <a:t>议</a:t>
            </a:r>
            <a:r>
              <a:rPr lang="en-SG" altLang="zh-CN" sz="2800" dirty="0" smtClean="0">
                <a:solidFill>
                  <a:srgbClr val="FFFFFF"/>
                </a:solidFill>
                <a:latin typeface="SimSun" panose="02010600030101010101" pitchFamily="2" charset="-122"/>
                <a:ea typeface="SimSun" panose="02010600030101010101" pitchFamily="2" charset="-122"/>
                <a:cs typeface="Osaka" charset="0"/>
              </a:rPr>
              <a:t>,</a:t>
            </a:r>
            <a:r>
              <a:rPr lang="zh-CN" altLang="en-US" sz="2800" dirty="0" smtClean="0">
                <a:solidFill>
                  <a:srgbClr val="FFFFFF"/>
                </a:solidFill>
                <a:latin typeface="SimSun" panose="02010600030101010101" pitchFamily="2" charset="-122"/>
                <a:ea typeface="SimSun" panose="02010600030101010101" pitchFamily="2" charset="-122"/>
                <a:cs typeface="Osaka" charset="0"/>
              </a:rPr>
              <a:t>当</a:t>
            </a:r>
            <a:r>
              <a:rPr lang="zh-CN" altLang="en-US" sz="2800" dirty="0">
                <a:solidFill>
                  <a:srgbClr val="FFFFFF"/>
                </a:solidFill>
                <a:latin typeface="SimSun" panose="02010600030101010101" pitchFamily="2" charset="-122"/>
                <a:ea typeface="SimSun" panose="02010600030101010101" pitchFamily="2" charset="-122"/>
                <a:cs typeface="Osaka" charset="0"/>
              </a:rPr>
              <a:t>代的现象不是任何人类语</a:t>
            </a:r>
            <a:r>
              <a:rPr lang="zh-CN" altLang="en-US" sz="2800" dirty="0" smtClean="0">
                <a:solidFill>
                  <a:srgbClr val="FFFFFF"/>
                </a:solidFill>
                <a:latin typeface="SimSun" panose="02010600030101010101" pitchFamily="2" charset="-122"/>
                <a:ea typeface="SimSun" panose="02010600030101010101" pitchFamily="2" charset="-122"/>
                <a:cs typeface="Osaka" charset="0"/>
              </a:rPr>
              <a:t>言</a:t>
            </a:r>
            <a:r>
              <a:rPr lang="en-US" altLang="zh-CN" sz="2800" dirty="0">
                <a:solidFill>
                  <a:srgbClr val="FFFFFF"/>
                </a:solidFill>
                <a:latin typeface="SimSun" panose="02010600030101010101" pitchFamily="2" charset="-122"/>
                <a:ea typeface="SimSun" panose="02010600030101010101" pitchFamily="2" charset="-122"/>
                <a:cs typeface="Osaka" charset="0"/>
              </a:rPr>
              <a:t>."</a:t>
            </a:r>
          </a:p>
          <a:p>
            <a:pPr defTabSz="914024" fontAlgn="base">
              <a:lnSpc>
                <a:spcPct val="90000"/>
              </a:lnSpc>
              <a:spcBef>
                <a:spcPct val="20000"/>
              </a:spcBef>
              <a:spcAft>
                <a:spcPct val="0"/>
              </a:spcAft>
            </a:pPr>
            <a:endParaRPr lang="zh-CN" altLang="en-US" sz="2800" dirty="0">
              <a:solidFill>
                <a:srgbClr val="FFFFFF"/>
              </a:solidFill>
              <a:latin typeface="SimSun" panose="02010600030101010101" pitchFamily="2" charset="-122"/>
              <a:ea typeface="SimSun" panose="02010600030101010101" pitchFamily="2" charset="-122"/>
              <a:cs typeface="Osaka" charset="0"/>
            </a:endParaRPr>
          </a:p>
        </p:txBody>
      </p:sp>
      <p:sp>
        <p:nvSpPr>
          <p:cNvPr id="301063" name="Rectangle 3"/>
          <p:cNvSpPr>
            <a:spLocks noChangeArrowheads="1"/>
          </p:cNvSpPr>
          <p:nvPr/>
        </p:nvSpPr>
        <p:spPr bwMode="auto">
          <a:xfrm>
            <a:off x="304801" y="4267200"/>
            <a:ext cx="853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lstStyle/>
          <a:p>
            <a:pPr defTabSz="914024" fontAlgn="base">
              <a:lnSpc>
                <a:spcPct val="90000"/>
              </a:lnSpc>
              <a:spcBef>
                <a:spcPct val="20000"/>
              </a:spcBef>
              <a:spcAft>
                <a:spcPct val="0"/>
              </a:spcAft>
            </a:pPr>
            <a:r>
              <a:rPr lang="en-US" altLang="zh-CN" sz="2800" dirty="0">
                <a:solidFill>
                  <a:srgbClr val="FFFFFF"/>
                </a:solidFill>
                <a:latin typeface="SimSun" panose="02010600030101010101" pitchFamily="2" charset="-122"/>
                <a:ea typeface="SimSun" panose="02010600030101010101" pitchFamily="2" charset="-122"/>
                <a:cs typeface="Osaka" charset="0"/>
              </a:rPr>
              <a:t>"</a:t>
            </a:r>
            <a:r>
              <a:rPr lang="zh-CN" altLang="en-US" sz="2800" dirty="0" smtClean="0">
                <a:solidFill>
                  <a:srgbClr val="FFFFFF"/>
                </a:solidFill>
                <a:latin typeface="SimSun" panose="02010600030101010101" pitchFamily="2" charset="-122"/>
                <a:ea typeface="SimSun" panose="02010600030101010101" pitchFamily="2" charset="-122"/>
                <a:cs typeface="Osaka" charset="0"/>
              </a:rPr>
              <a:t>所</a:t>
            </a:r>
            <a:r>
              <a:rPr lang="zh-CN" altLang="en-US" sz="2800" dirty="0">
                <a:solidFill>
                  <a:srgbClr val="FFFFFF"/>
                </a:solidFill>
                <a:latin typeface="SimSun" panose="02010600030101010101" pitchFamily="2" charset="-122"/>
                <a:ea typeface="SimSun" panose="02010600030101010101" pitchFamily="2" charset="-122"/>
                <a:cs typeface="Osaka" charset="0"/>
              </a:rPr>
              <a:t>有已知的语言要求的形状和结构是根本不在。</a:t>
            </a:r>
            <a:r>
              <a:rPr lang="zh-CN" altLang="en-US" sz="2800" dirty="0" smtClean="0">
                <a:solidFill>
                  <a:srgbClr val="FFFFFF"/>
                </a:solidFill>
                <a:latin typeface="SimSun" panose="02010600030101010101" pitchFamily="2" charset="-122"/>
                <a:ea typeface="SimSun" panose="02010600030101010101" pitchFamily="2" charset="-122"/>
                <a:cs typeface="Osaka" charset="0"/>
              </a:rPr>
              <a:t>偶</a:t>
            </a:r>
            <a:r>
              <a:rPr lang="en-SG" altLang="zh-CN" sz="2800" dirty="0">
                <a:solidFill>
                  <a:srgbClr val="FFFFFF"/>
                </a:solidFill>
                <a:latin typeface="SimSun" panose="02010600030101010101" pitchFamily="2" charset="-122"/>
                <a:ea typeface="SimSun" panose="02010600030101010101" pitchFamily="2" charset="-122"/>
                <a:cs typeface="Osaka" charset="0"/>
              </a:rPr>
              <a:t> </a:t>
            </a: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p>
          <a:p>
            <a:pPr defTabSz="914024" fontAlgn="base">
              <a:lnSpc>
                <a:spcPct val="90000"/>
              </a:lnSpc>
              <a:spcBef>
                <a:spcPct val="20000"/>
              </a:spcBef>
              <a:spcAft>
                <a:spcPct val="0"/>
              </a:spcAft>
            </a:pPr>
            <a:r>
              <a:rPr lang="zh-CN" altLang="en-US" sz="2800" dirty="0" smtClean="0">
                <a:solidFill>
                  <a:srgbClr val="FFFFFF"/>
                </a:solidFill>
                <a:latin typeface="SimSun" panose="02010600030101010101" pitchFamily="2" charset="-122"/>
                <a:ea typeface="SimSun" panose="02010600030101010101" pitchFamily="2" charset="-122"/>
                <a:cs typeface="Osaka" charset="0"/>
              </a:rPr>
              <a:t> 尔可</a:t>
            </a:r>
            <a:r>
              <a:rPr lang="zh-CN" altLang="en-US" sz="2800" dirty="0">
                <a:solidFill>
                  <a:srgbClr val="FFFFFF"/>
                </a:solidFill>
                <a:latin typeface="SimSun" panose="02010600030101010101" pitchFamily="2" charset="-122"/>
                <a:ea typeface="SimSun" panose="02010600030101010101" pitchFamily="2" charset="-122"/>
                <a:cs typeface="Osaka" charset="0"/>
              </a:rPr>
              <a:t>识别的单词溜出</a:t>
            </a:r>
            <a:r>
              <a:rPr lang="en-US" altLang="zh-CN" sz="2800" dirty="0">
                <a:solidFill>
                  <a:srgbClr val="FFFFFF"/>
                </a:solidFill>
                <a:latin typeface="SimSun" panose="02010600030101010101" pitchFamily="2" charset="-122"/>
                <a:ea typeface="SimSun" panose="02010600030101010101" pitchFamily="2" charset="-122"/>
                <a:cs typeface="Osaka" charset="0"/>
              </a:rPr>
              <a:t>;</a:t>
            </a:r>
            <a:r>
              <a:rPr lang="zh-CN" altLang="en-US" sz="2800" dirty="0">
                <a:solidFill>
                  <a:srgbClr val="FFFFFF"/>
                </a:solidFill>
                <a:latin typeface="SimSun" panose="02010600030101010101" pitchFamily="2" charset="-122"/>
                <a:ea typeface="SimSun" panose="02010600030101010101" pitchFamily="2" charset="-122"/>
                <a:cs typeface="Osaka" charset="0"/>
              </a:rPr>
              <a:t>但是，这是统计上可能的事</a:t>
            </a:r>
            <a:r>
              <a:rPr lang="zh-CN" altLang="en-US" sz="2800" dirty="0" smtClean="0">
                <a:solidFill>
                  <a:srgbClr val="FFFFFF"/>
                </a:solidFill>
                <a:latin typeface="SimSun" panose="02010600030101010101" pitchFamily="2" charset="-122"/>
                <a:ea typeface="SimSun" panose="02010600030101010101" pitchFamily="2" charset="-122"/>
                <a:cs typeface="Osaka" charset="0"/>
              </a:rPr>
              <a:t>，</a:t>
            </a:r>
            <a:endParaRPr lang="en-SG" altLang="zh-CN" sz="2800" dirty="0" smtClean="0">
              <a:solidFill>
                <a:srgbClr val="FFFFFF"/>
              </a:solidFill>
              <a:latin typeface="SimSun" panose="02010600030101010101" pitchFamily="2" charset="-122"/>
              <a:ea typeface="SimSun" panose="02010600030101010101" pitchFamily="2" charset="-122"/>
              <a:cs typeface="Osaka" charset="0"/>
            </a:endParaRPr>
          </a:p>
          <a:p>
            <a:pPr defTabSz="914024" fontAlgn="base">
              <a:lnSpc>
                <a:spcPct val="90000"/>
              </a:lnSpc>
              <a:spcBef>
                <a:spcPct val="20000"/>
              </a:spcBef>
              <a:spcAft>
                <a:spcPct val="0"/>
              </a:spcAft>
            </a:pPr>
            <a:r>
              <a:rPr lang="en-SG" altLang="zh-CN" sz="2800" dirty="0" smtClean="0">
                <a:solidFill>
                  <a:srgbClr val="FFFFFF"/>
                </a:solidFill>
                <a:latin typeface="SimSun" panose="02010600030101010101" pitchFamily="2" charset="-122"/>
                <a:ea typeface="SimSun" panose="02010600030101010101" pitchFamily="2" charset="-122"/>
                <a:cs typeface="Osaka" charset="0"/>
              </a:rPr>
              <a:t> </a:t>
            </a:r>
            <a:r>
              <a:rPr lang="zh-CN" altLang="en-US" sz="2800" dirty="0" smtClean="0">
                <a:solidFill>
                  <a:srgbClr val="FFFFFF"/>
                </a:solidFill>
                <a:latin typeface="SimSun" panose="02010600030101010101" pitchFamily="2" charset="-122"/>
                <a:ea typeface="SimSun" panose="02010600030101010101" pitchFamily="2" charset="-122"/>
                <a:cs typeface="Osaka" charset="0"/>
              </a:rPr>
              <a:t>当</a:t>
            </a:r>
            <a:r>
              <a:rPr lang="zh-CN" altLang="en-US" sz="2800" dirty="0">
                <a:solidFill>
                  <a:srgbClr val="FFFFFF"/>
                </a:solidFill>
                <a:latin typeface="SimSun" panose="02010600030101010101" pitchFamily="2" charset="-122"/>
                <a:ea typeface="SimSun" panose="02010600030101010101" pitchFamily="2" charset="-122"/>
                <a:cs typeface="Osaka" charset="0"/>
              </a:rPr>
              <a:t>我们考虑到言语表达的极大数</a:t>
            </a:r>
            <a:r>
              <a:rPr lang="zh-CN" altLang="en-US" sz="2800" dirty="0" smtClean="0">
                <a:solidFill>
                  <a:srgbClr val="FFFFFF"/>
                </a:solidFill>
                <a:latin typeface="SimSun" panose="02010600030101010101" pitchFamily="2" charset="-122"/>
                <a:ea typeface="SimSun" panose="02010600030101010101" pitchFamily="2" charset="-122"/>
                <a:cs typeface="Osaka" charset="0"/>
              </a:rPr>
              <a:t>量</a:t>
            </a:r>
            <a:r>
              <a:rPr lang="en-US" sz="2800" dirty="0" smtClean="0">
                <a:solidFill>
                  <a:srgbClr val="FFFFFF"/>
                </a:solidFill>
                <a:latin typeface="SimSun" panose="02010600030101010101" pitchFamily="2" charset="-122"/>
                <a:ea typeface="SimSun" panose="02010600030101010101" pitchFamily="2" charset="-122"/>
                <a:cs typeface="Osaka" charset="0"/>
              </a:rPr>
              <a:t>."</a:t>
            </a:r>
            <a:endParaRPr lang="en-US" sz="2800" dirty="0">
              <a:solidFill>
                <a:srgbClr val="FFFFFF"/>
              </a:solidFill>
              <a:latin typeface="SimSun" panose="02010600030101010101" pitchFamily="2" charset="-122"/>
              <a:ea typeface="SimSun" panose="02010600030101010101" pitchFamily="2" charset="-122"/>
              <a:cs typeface="Osaka" charset="0"/>
            </a:endParaRPr>
          </a:p>
        </p:txBody>
      </p:sp>
      <p:pic>
        <p:nvPicPr>
          <p:cNvPr id="301064" name="Picture 8" descr="Ca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5400"/>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5" name="Text Box 9"/>
          <p:cNvSpPr txBox="1">
            <a:spLocks noChangeArrowheads="1"/>
          </p:cNvSpPr>
          <p:nvPr/>
        </p:nvSpPr>
        <p:spPr bwMode="auto">
          <a:xfrm>
            <a:off x="3702057" y="6320176"/>
            <a:ext cx="5094437"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fontAlgn="base">
              <a:spcBef>
                <a:spcPct val="0"/>
              </a:spcBef>
              <a:spcAft>
                <a:spcPct val="0"/>
              </a:spcAft>
            </a:pPr>
            <a:r>
              <a:rPr lang="en-US" smtClean="0">
                <a:solidFill>
                  <a:srgbClr val="FFFFFF"/>
                </a:solidFill>
                <a:latin typeface="Arial Bold" charset="0"/>
                <a:ea typeface="Osaka" charset="0"/>
                <a:cs typeface="Osaka" charset="0"/>
              </a:rPr>
              <a:t>D. A. Carson, </a:t>
            </a:r>
            <a:r>
              <a:rPr lang="en-US" i="1" smtClean="0">
                <a:solidFill>
                  <a:srgbClr val="FFFFFF"/>
                </a:solidFill>
                <a:latin typeface="Arial Bold" charset="0"/>
                <a:ea typeface="Osaka" charset="0"/>
                <a:cs typeface="Osaka" charset="0"/>
              </a:rPr>
              <a:t>Showing the Spirit</a:t>
            </a:r>
            <a:r>
              <a:rPr lang="en-US" smtClean="0">
                <a:solidFill>
                  <a:srgbClr val="FFFFFF"/>
                </a:solidFill>
                <a:latin typeface="Arial Bold" charset="0"/>
                <a:ea typeface="Osaka" charset="0"/>
                <a:cs typeface="Osaka" charset="0"/>
              </a:rPr>
              <a:t>, 83</a:t>
            </a:r>
          </a:p>
        </p:txBody>
      </p:sp>
    </p:spTree>
    <p:extLst>
      <p:ext uri="{BB962C8B-B14F-4D97-AF65-F5344CB8AC3E}">
        <p14:creationId xmlns:p14="http://schemas.microsoft.com/office/powerpoint/2010/main" val="1879978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tonguesabs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3"/>
          <p:cNvSpPr>
            <a:spLocks noGrp="1" noChangeArrowheads="1"/>
          </p:cNvSpPr>
          <p:nvPr>
            <p:ph type="title" idx="4294967295"/>
          </p:nvPr>
        </p:nvSpPr>
        <p:spPr>
          <a:xfrm>
            <a:off x="685800" y="304800"/>
            <a:ext cx="7772400" cy="914400"/>
          </a:xfrm>
        </p:spPr>
        <p:txBody>
          <a:bodyPr/>
          <a:lstStyle/>
          <a:p>
            <a:r>
              <a:rPr lang="en-US">
                <a:solidFill>
                  <a:schemeClr val="bg1"/>
                </a:solidFill>
                <a:latin typeface="Arial" charset="0"/>
                <a:ea typeface="Osaka" charset="0"/>
                <a:cs typeface="Osaka" charset="0"/>
              </a:rPr>
              <a:t>I once knew a little Greek…</a:t>
            </a:r>
            <a:endParaRPr lang="en-US">
              <a:latin typeface="Arial" charset="0"/>
              <a:ea typeface="Osaka" charset="0"/>
              <a:cs typeface="Osaka" charset="0"/>
            </a:endParaRPr>
          </a:p>
        </p:txBody>
      </p:sp>
      <p:sp>
        <p:nvSpPr>
          <p:cNvPr id="303107" name="Rectangle 4"/>
          <p:cNvSpPr>
            <a:spLocks noChangeArrowheads="1"/>
          </p:cNvSpPr>
          <p:nvPr/>
        </p:nvSpPr>
        <p:spPr bwMode="auto">
          <a:xfrm>
            <a:off x="152400" y="1981201"/>
            <a:ext cx="8763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ctr"/>
          <a:lstStyle/>
          <a:p>
            <a:pPr algn="ctr" defTabSz="914024" eaLnBrk="0" fontAlgn="base" hangingPunct="0">
              <a:spcBef>
                <a:spcPct val="0"/>
              </a:spcBef>
              <a:spcAft>
                <a:spcPct val="0"/>
              </a:spcAft>
            </a:pPr>
            <a:r>
              <a:rPr lang="en-US" sz="4400" b="1">
                <a:solidFill>
                  <a:srgbClr val="FFFFFF"/>
                </a:solidFill>
                <a:latin typeface="Bwgrkl" charset="0"/>
                <a:ea typeface="Osaka" charset="0"/>
                <a:cs typeface="Osaka" charset="0"/>
              </a:rPr>
              <a:t>VEn avrch/| h=n o` lo,goj( kai. o` lo,goj h=n pro.j to.n qeo,n( kai. qeo.j h=n o` lo,gojÅ </a:t>
            </a:r>
            <a:br>
              <a:rPr lang="en-US" sz="4400" b="1">
                <a:solidFill>
                  <a:srgbClr val="FFFFFF"/>
                </a:solidFill>
                <a:latin typeface="Bwgrkl" charset="0"/>
                <a:ea typeface="Osaka" charset="0"/>
                <a:cs typeface="Osaka" charset="0"/>
              </a:rPr>
            </a:br>
            <a:r>
              <a:rPr lang="en-US" sz="4400" b="1" baseline="30000">
                <a:solidFill>
                  <a:srgbClr val="FFFFFF"/>
                </a:solidFill>
                <a:latin typeface="Bwgrkl" charset="0"/>
                <a:ea typeface="Osaka" charset="0"/>
                <a:cs typeface="Osaka" charset="0"/>
              </a:rPr>
              <a:t>2</a:t>
            </a:r>
            <a:r>
              <a:rPr lang="en-US" sz="4400" b="1">
                <a:solidFill>
                  <a:srgbClr val="FFFFFF"/>
                </a:solidFill>
                <a:latin typeface="Bwgrkl" charset="0"/>
                <a:ea typeface="Osaka" charset="0"/>
                <a:cs typeface="Osaka" charset="0"/>
              </a:rPr>
              <a:t>ou-toj h=n evn avrch/| pro.j to.n qeo,nÅ </a:t>
            </a:r>
            <a:br>
              <a:rPr lang="en-US" sz="4400" b="1">
                <a:solidFill>
                  <a:srgbClr val="FFFFFF"/>
                </a:solidFill>
                <a:latin typeface="Bwgrkl" charset="0"/>
                <a:ea typeface="Osaka" charset="0"/>
                <a:cs typeface="Osaka" charset="0"/>
              </a:rPr>
            </a:br>
            <a:r>
              <a:rPr lang="en-US" sz="4400" b="1" baseline="30000">
                <a:solidFill>
                  <a:srgbClr val="FFFFFF"/>
                </a:solidFill>
                <a:latin typeface="Bwgrkl" charset="0"/>
                <a:ea typeface="Osaka" charset="0"/>
                <a:cs typeface="Osaka" charset="0"/>
              </a:rPr>
              <a:t>3</a:t>
            </a:r>
            <a:r>
              <a:rPr lang="en-US" sz="4400" b="1">
                <a:solidFill>
                  <a:srgbClr val="FFFFFF"/>
                </a:solidFill>
                <a:latin typeface="Bwgrkl" charset="0"/>
                <a:ea typeface="Osaka" charset="0"/>
                <a:cs typeface="Osaka" charset="0"/>
              </a:rPr>
              <a:t>pa,nta diV auvtou/ evge,neto( kai. cwri.j auvtou/ evge,neto ouvde. e[nÅ o] ge,gonen </a:t>
            </a:r>
            <a:br>
              <a:rPr lang="en-US" sz="4400" b="1">
                <a:solidFill>
                  <a:srgbClr val="FFFFFF"/>
                </a:solidFill>
                <a:latin typeface="Bwgrkl" charset="0"/>
                <a:ea typeface="Osaka" charset="0"/>
                <a:cs typeface="Osaka" charset="0"/>
              </a:rPr>
            </a:br>
            <a:r>
              <a:rPr lang="en-US" sz="4400" b="1" baseline="30000">
                <a:solidFill>
                  <a:srgbClr val="FFFFFF"/>
                </a:solidFill>
                <a:latin typeface="Bwgrkl" charset="0"/>
                <a:ea typeface="Osaka" charset="0"/>
                <a:cs typeface="Osaka" charset="0"/>
              </a:rPr>
              <a:t>4</a:t>
            </a:r>
            <a:r>
              <a:rPr lang="en-US" sz="4400" b="1">
                <a:solidFill>
                  <a:srgbClr val="FFFFFF"/>
                </a:solidFill>
                <a:latin typeface="Bwgrkl" charset="0"/>
                <a:ea typeface="Osaka" charset="0"/>
                <a:cs typeface="Osaka" charset="0"/>
              </a:rPr>
              <a:t>evn auvtw/| zwh. h=n( kai. h` zwh. h=n to. fw/j tw/n avnqrw,pwn\</a:t>
            </a:r>
          </a:p>
        </p:txBody>
      </p:sp>
      <p:pic>
        <p:nvPicPr>
          <p:cNvPr id="303108" name="Picture 5" descr="Greek Joh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177800"/>
            <a:ext cx="94361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90750" y="-109210"/>
            <a:ext cx="6724650" cy="523220"/>
          </a:xfrm>
          <a:prstGeom prst="rect">
            <a:avLst/>
          </a:prstGeom>
          <a:noFill/>
        </p:spPr>
        <p:txBody>
          <a:bodyPr wrap="square" rtlCol="0">
            <a:spAutoFit/>
          </a:bodyPr>
          <a:lstStyle/>
          <a:p>
            <a:r>
              <a:rPr lang="zh-CN" altLang="en-US" sz="2800" dirty="0">
                <a:solidFill>
                  <a:schemeClr val="bg1"/>
                </a:solidFill>
              </a:rPr>
              <a:t>我曾经认识一点希腊语</a:t>
            </a:r>
            <a:endParaRPr lang="en-SG" sz="2800" dirty="0">
              <a:solidFill>
                <a:schemeClr val="bg1"/>
              </a:solidFill>
            </a:endParaRPr>
          </a:p>
        </p:txBody>
      </p:sp>
    </p:spTree>
    <p:extLst>
      <p:ext uri="{BB962C8B-B14F-4D97-AF65-F5344CB8AC3E}">
        <p14:creationId xmlns:p14="http://schemas.microsoft.com/office/powerpoint/2010/main" val="1489488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305155" name="Rectangle 2"/>
          <p:cNvSpPr>
            <a:spLocks noGrp="1" noChangeArrowheads="1"/>
          </p:cNvSpPr>
          <p:nvPr>
            <p:ph type="title" idx="4294967295"/>
          </p:nvPr>
        </p:nvSpPr>
        <p:spPr>
          <a:xfrm>
            <a:off x="0" y="609600"/>
            <a:ext cx="9144000" cy="1143000"/>
          </a:xfrm>
        </p:spPr>
        <p:txBody>
          <a:bodyPr/>
          <a:lstStyle/>
          <a:p>
            <a:pPr eaLnBrk="1" hangingPunct="1"/>
            <a:r>
              <a:rPr lang="en-US" sz="4000" dirty="0">
                <a:solidFill>
                  <a:schemeClr val="bg1"/>
                </a:solidFill>
                <a:latin typeface="Arial" charset="0"/>
                <a:ea typeface="Osaka" charset="0"/>
                <a:cs typeface="Osaka" charset="0"/>
              </a:rPr>
              <a:t>III. </a:t>
            </a:r>
            <a:r>
              <a:rPr lang="zh-CN" altLang="en-US" sz="4000" dirty="0">
                <a:solidFill>
                  <a:schemeClr val="bg1"/>
                </a:solidFill>
                <a:latin typeface="SimSun" panose="02010600030101010101" pitchFamily="2" charset="-122"/>
                <a:ea typeface="SimSun" panose="02010600030101010101" pitchFamily="2" charset="-122"/>
                <a:cs typeface="Osaka" charset="0"/>
              </a:rPr>
              <a:t>预言有个优越的</a:t>
            </a:r>
            <a:r>
              <a:rPr lang="zh-CN" altLang="en-US" sz="4000" dirty="0">
                <a:solidFill>
                  <a:srgbClr val="FFFF00"/>
                </a:solidFill>
                <a:latin typeface="SimSun" panose="02010600030101010101" pitchFamily="2" charset="-122"/>
                <a:ea typeface="SimSun" panose="02010600030101010101" pitchFamily="2" charset="-122"/>
                <a:cs typeface="Osaka" charset="0"/>
              </a:rPr>
              <a:t>目的</a:t>
            </a:r>
            <a:r>
              <a:rPr lang="zh-CN" altLang="en-US" sz="4000" dirty="0">
                <a:solidFill>
                  <a:schemeClr val="bg1"/>
                </a:solidFill>
                <a:latin typeface="SimSun" panose="02010600030101010101" pitchFamily="2" charset="-122"/>
                <a:ea typeface="SimSun" panose="02010600030101010101" pitchFamily="2" charset="-122"/>
                <a:cs typeface="Osaka" charset="0"/>
              </a:rPr>
              <a:t>和</a:t>
            </a:r>
            <a:r>
              <a:rPr lang="zh-CN" altLang="en-US" sz="4000" dirty="0">
                <a:solidFill>
                  <a:srgbClr val="FFFF00"/>
                </a:solidFill>
                <a:latin typeface="SimSun" panose="02010600030101010101" pitchFamily="2" charset="-122"/>
                <a:ea typeface="SimSun" panose="02010600030101010101" pitchFamily="2" charset="-122"/>
                <a:cs typeface="Osaka" charset="0"/>
              </a:rPr>
              <a:t>结</a:t>
            </a:r>
            <a:r>
              <a:rPr lang="zh-CN" altLang="en-US" sz="4000" dirty="0" smtClean="0">
                <a:solidFill>
                  <a:srgbClr val="FFFF00"/>
                </a:solidFill>
                <a:latin typeface="SimSun" panose="02010600030101010101" pitchFamily="2" charset="-122"/>
                <a:ea typeface="SimSun" panose="02010600030101010101" pitchFamily="2" charset="-122"/>
                <a:cs typeface="Osaka" charset="0"/>
              </a:rPr>
              <a:t>果</a:t>
            </a:r>
            <a:r>
              <a:rPr lang="en-SG" altLang="zh-CN" sz="4000" dirty="0" smtClean="0">
                <a:solidFill>
                  <a:schemeClr val="bg1"/>
                </a:solidFill>
                <a:latin typeface="SimSun" panose="02010600030101010101" pitchFamily="2" charset="-122"/>
                <a:ea typeface="SimSun" panose="02010600030101010101" pitchFamily="2" charset="-122"/>
                <a:cs typeface="Osaka" charset="0"/>
              </a:rPr>
              <a:t/>
            </a:r>
            <a:br>
              <a:rPr lang="en-SG" altLang="zh-CN" sz="4000" dirty="0" smtClean="0">
                <a:solidFill>
                  <a:schemeClr val="bg1"/>
                </a:solidFill>
                <a:latin typeface="SimSun" panose="02010600030101010101" pitchFamily="2" charset="-122"/>
                <a:ea typeface="SimSun" panose="02010600030101010101" pitchFamily="2" charset="-122"/>
                <a:cs typeface="Osaka" charset="0"/>
              </a:rPr>
            </a:br>
            <a:r>
              <a:rPr lang="en-US" altLang="zh-CN" sz="4000" dirty="0" smtClean="0">
                <a:solidFill>
                  <a:schemeClr val="bg1"/>
                </a:solidFill>
                <a:latin typeface="SimSun" panose="02010600030101010101" pitchFamily="2" charset="-122"/>
                <a:ea typeface="SimSun" panose="02010600030101010101" pitchFamily="2" charset="-122"/>
                <a:cs typeface="Osaka" charset="0"/>
              </a:rPr>
              <a:t>(</a:t>
            </a:r>
            <a:r>
              <a:rPr lang="zh-CN" altLang="en-US" sz="4000" dirty="0">
                <a:solidFill>
                  <a:schemeClr val="bg1"/>
                </a:solidFill>
                <a:latin typeface="SimSun" panose="02010600030101010101" pitchFamily="2" charset="-122"/>
                <a:ea typeface="SimSun" panose="02010600030101010101" pitchFamily="2" charset="-122"/>
                <a:cs typeface="Osaka" charset="0"/>
              </a:rPr>
              <a:t>哥林前</a:t>
            </a:r>
            <a:r>
              <a:rPr lang="zh-CN" altLang="en-US" sz="4000" dirty="0" smtClean="0">
                <a:solidFill>
                  <a:schemeClr val="bg1"/>
                </a:solidFill>
                <a:latin typeface="SimSun" panose="02010600030101010101" pitchFamily="2" charset="-122"/>
                <a:ea typeface="SimSun" panose="02010600030101010101" pitchFamily="2" charset="-122"/>
                <a:cs typeface="Osaka" charset="0"/>
              </a:rPr>
              <a:t>书</a:t>
            </a:r>
            <a:r>
              <a:rPr lang="en-US" altLang="zh-CN" sz="4000" dirty="0" smtClean="0">
                <a:solidFill>
                  <a:schemeClr val="bg1"/>
                </a:solidFill>
                <a:latin typeface="SimSun" panose="02010600030101010101" pitchFamily="2" charset="-122"/>
                <a:ea typeface="SimSun" panose="02010600030101010101" pitchFamily="2" charset="-122"/>
                <a:cs typeface="Osaka" charset="0"/>
              </a:rPr>
              <a:t>14</a:t>
            </a:r>
            <a:r>
              <a:rPr lang="en-SG" altLang="zh-CN" sz="4000" dirty="0" smtClean="0">
                <a:solidFill>
                  <a:schemeClr val="bg1"/>
                </a:solidFill>
                <a:latin typeface="SimSun" panose="02010600030101010101" pitchFamily="2" charset="-122"/>
                <a:ea typeface="SimSun" panose="02010600030101010101" pitchFamily="2" charset="-122"/>
                <a:cs typeface="Osaka" charset="0"/>
              </a:rPr>
              <a:t>:</a:t>
            </a:r>
            <a:r>
              <a:rPr lang="en-US" altLang="zh-CN" sz="4000" dirty="0" smtClean="0">
                <a:solidFill>
                  <a:schemeClr val="bg1"/>
                </a:solidFill>
                <a:latin typeface="SimSun" panose="02010600030101010101" pitchFamily="2" charset="-122"/>
                <a:ea typeface="SimSun" panose="02010600030101010101" pitchFamily="2" charset="-122"/>
                <a:cs typeface="Osaka" charset="0"/>
              </a:rPr>
              <a:t>20-25</a:t>
            </a:r>
            <a:r>
              <a:rPr lang="en-US" altLang="zh-CN" sz="4000" dirty="0">
                <a:solidFill>
                  <a:schemeClr val="bg1"/>
                </a:solidFill>
                <a:latin typeface="SimSun" panose="02010600030101010101" pitchFamily="2" charset="-122"/>
                <a:ea typeface="SimSun" panose="02010600030101010101" pitchFamily="2" charset="-122"/>
                <a:cs typeface="Osaka" charset="0"/>
              </a:rPr>
              <a:t>)</a:t>
            </a:r>
          </a:p>
        </p:txBody>
      </p:sp>
      <p:sp>
        <p:nvSpPr>
          <p:cNvPr id="30515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pic>
        <p:nvPicPr>
          <p:cNvPr id="305157" name="Picture 7" descr="prophecylionART-PB001_450pixels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8"/>
            <a:ext cx="52943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378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30720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139268"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lstStyle/>
          <a:p>
            <a:pPr marL="342761" indent="-342761" defTabSz="914024" fontAlgn="base">
              <a:spcBef>
                <a:spcPct val="20000"/>
              </a:spcBef>
              <a:spcAft>
                <a:spcPct val="0"/>
              </a:spcAft>
              <a:buFontTx/>
              <a:buChar char="•"/>
            </a:pPr>
            <a:r>
              <a:rPr lang="zh-CN" altLang="en-US" sz="3200" dirty="0">
                <a:solidFill>
                  <a:srgbClr val="FFFFFF"/>
                </a:solidFill>
                <a:latin typeface="SimSun" panose="02010600030101010101" pitchFamily="2" charset="-122"/>
                <a:ea typeface="SimSun" panose="02010600030101010101" pitchFamily="2" charset="-122"/>
                <a:cs typeface="Osaka" charset="0"/>
              </a:rPr>
              <a:t>预言</a:t>
            </a:r>
            <a:r>
              <a:rPr lang="zh-CN" altLang="en-US" sz="3200" dirty="0">
                <a:solidFill>
                  <a:srgbClr val="FFFF00"/>
                </a:solidFill>
                <a:latin typeface="SimSun" panose="02010600030101010101" pitchFamily="2" charset="-122"/>
                <a:ea typeface="SimSun" panose="02010600030101010101" pitchFamily="2" charset="-122"/>
                <a:cs typeface="Osaka" charset="0"/>
              </a:rPr>
              <a:t>造就信徒</a:t>
            </a:r>
            <a:r>
              <a:rPr lang="zh-CN" altLang="en-US" sz="3200" dirty="0">
                <a:solidFill>
                  <a:srgbClr val="FFFFFF"/>
                </a:solidFill>
                <a:latin typeface="SimSun" panose="02010600030101010101" pitchFamily="2" charset="-122"/>
                <a:ea typeface="SimSun" panose="02010600030101010101" pitchFamily="2" charset="-122"/>
                <a:cs typeface="Osaka" charset="0"/>
              </a:rPr>
              <a:t>所以是远远优于</a:t>
            </a:r>
            <a:r>
              <a:rPr lang="zh-CN" altLang="en-US" sz="3200" dirty="0" smtClean="0">
                <a:solidFill>
                  <a:srgbClr val="FFFFFF"/>
                </a:solidFill>
                <a:latin typeface="SimSun" panose="02010600030101010101" pitchFamily="2" charset="-122"/>
                <a:ea typeface="SimSun" panose="02010600030101010101" pitchFamily="2" charset="-122"/>
                <a:cs typeface="Osaka" charset="0"/>
              </a:rPr>
              <a:t>的 </a:t>
            </a:r>
            <a:r>
              <a:rPr lang="en-US" sz="3200" dirty="0" smtClean="0">
                <a:solidFill>
                  <a:srgbClr val="FFFFFF"/>
                </a:solidFill>
                <a:latin typeface="SimSun" panose="02010600030101010101" pitchFamily="2" charset="-122"/>
                <a:ea typeface="SimSun" panose="02010600030101010101" pitchFamily="2" charset="-122"/>
                <a:cs typeface="Osaka" charset="0"/>
              </a:rPr>
              <a:t>(</a:t>
            </a:r>
            <a:r>
              <a:rPr lang="en-US" sz="3200" dirty="0">
                <a:solidFill>
                  <a:srgbClr val="FFFFFF"/>
                </a:solidFill>
                <a:latin typeface="SimSun" panose="02010600030101010101" pitchFamily="2" charset="-122"/>
                <a:ea typeface="SimSun" panose="02010600030101010101" pitchFamily="2" charset="-122"/>
                <a:cs typeface="Osaka" charset="0"/>
              </a:rPr>
              <a:t>22b)</a:t>
            </a:r>
          </a:p>
        </p:txBody>
      </p:sp>
      <p:grpSp>
        <p:nvGrpSpPr>
          <p:cNvPr id="2" name="Group 5"/>
          <p:cNvGrpSpPr>
            <a:grpSpLocks/>
          </p:cNvGrpSpPr>
          <p:nvPr/>
        </p:nvGrpSpPr>
        <p:grpSpPr bwMode="auto">
          <a:xfrm>
            <a:off x="381000" y="1066800"/>
            <a:ext cx="4343400" cy="5791200"/>
            <a:chOff x="240" y="672"/>
            <a:chExt cx="2736" cy="3648"/>
          </a:xfrm>
        </p:grpSpPr>
        <p:pic>
          <p:nvPicPr>
            <p:cNvPr id="307207" name="Picture 6" descr="tongues-pentecost"/>
            <p:cNvPicPr>
              <a:picLocks noChangeAspect="1" noChangeArrowheads="1"/>
            </p:cNvPicPr>
            <p:nvPr/>
          </p:nvPicPr>
          <p:blipFill>
            <a:blip r:embed="rId3">
              <a:lum bright="-18000"/>
              <a:extLst>
                <a:ext uri="{28A0092B-C50C-407E-A947-70E740481C1C}">
                  <a14:useLocalDpi xmlns:a14="http://schemas.microsoft.com/office/drawing/2010/main" val="0"/>
                </a:ext>
              </a:extLst>
            </a:blip>
            <a:srcRect l="2083"/>
            <a:stretch>
              <a:fillRect/>
            </a:stretch>
          </p:blipFill>
          <p:spPr bwMode="auto">
            <a:xfrm>
              <a:off x="576" y="672"/>
              <a:ext cx="2256"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3"/>
            <p:cNvSpPr>
              <a:spLocks noChangeArrowheads="1"/>
            </p:cNvSpPr>
            <p:nvPr/>
          </p:nvSpPr>
          <p:spPr bwMode="auto">
            <a:xfrm>
              <a:off x="240" y="2928"/>
              <a:ext cx="2736" cy="139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761" indent="-342761" defTabSz="914024" fontAlgn="base">
                <a:spcBef>
                  <a:spcPct val="20000"/>
                </a:spcBef>
                <a:spcAft>
                  <a:spcPct val="0"/>
                </a:spcAft>
                <a:buFontTx/>
                <a:buChar char="•"/>
                <a:defRPr/>
              </a:pPr>
              <a:r>
                <a:rPr lang="zh-CN" altLang="en-US" sz="3200" dirty="0">
                  <a:solidFill>
                    <a:schemeClr val="bg1"/>
                  </a:solidFill>
                  <a:latin typeface="SimSun" panose="02010600030101010101" pitchFamily="2" charset="-122"/>
                  <a:ea typeface="SimSun" panose="02010600030101010101" pitchFamily="2" charset="-122"/>
                </a:rPr>
                <a:t>方言对</a:t>
              </a:r>
              <a:r>
                <a:rPr lang="zh-CN" altLang="en-US" sz="3200" dirty="0">
                  <a:solidFill>
                    <a:srgbClr val="FFFF00"/>
                  </a:solidFill>
                  <a:latin typeface="SimSun" panose="02010600030101010101" pitchFamily="2" charset="-122"/>
                  <a:ea typeface="SimSun" panose="02010600030101010101" pitchFamily="2" charset="-122"/>
                </a:rPr>
                <a:t>未信徒认证</a:t>
              </a:r>
              <a:r>
                <a:rPr lang="zh-CN" altLang="en-US" sz="3200" dirty="0">
                  <a:solidFill>
                    <a:schemeClr val="bg1"/>
                  </a:solidFill>
                  <a:latin typeface="SimSun" panose="02010600030101010101" pitchFamily="2" charset="-122"/>
                  <a:ea typeface="SimSun" panose="02010600030101010101" pitchFamily="2" charset="-122"/>
                </a:rPr>
                <a:t>了神的作</a:t>
              </a:r>
              <a:r>
                <a:rPr lang="zh-CN" altLang="en-US" sz="3200" dirty="0" smtClean="0">
                  <a:solidFill>
                    <a:schemeClr val="bg1"/>
                  </a:solidFill>
                  <a:latin typeface="SimSun" panose="02010600030101010101" pitchFamily="2" charset="-122"/>
                  <a:ea typeface="SimSun" panose="02010600030101010101" pitchFamily="2" charset="-122"/>
                </a:rPr>
                <a:t>为</a:t>
              </a:r>
              <a:r>
                <a:rPr lang="en-US" sz="3200" dirty="0" smtClean="0">
                  <a:solidFill>
                    <a:srgbClr val="FFFFFF"/>
                  </a:solidFill>
                  <a:latin typeface="SimSun" panose="02010600030101010101" pitchFamily="2" charset="-122"/>
                  <a:ea typeface="SimSun" panose="02010600030101010101" pitchFamily="2" charset="-122"/>
                  <a:cs typeface="Osaka"/>
                </a:rPr>
                <a:t>(</a:t>
              </a:r>
              <a:r>
                <a:rPr lang="en-US" sz="3200" dirty="0">
                  <a:solidFill>
                    <a:srgbClr val="FFFFFF"/>
                  </a:solidFill>
                  <a:latin typeface="SimSun" panose="02010600030101010101" pitchFamily="2" charset="-122"/>
                  <a:ea typeface="SimSun" panose="02010600030101010101" pitchFamily="2" charset="-122"/>
                  <a:cs typeface="Osaka"/>
                </a:rPr>
                <a:t>21-22a)</a:t>
              </a:r>
            </a:p>
          </p:txBody>
        </p:sp>
      </p:grpSp>
      <p:sp>
        <p:nvSpPr>
          <p:cNvPr id="139272" name="Rectangle 2"/>
          <p:cNvSpPr>
            <a:spLocks noGrp="1" noChangeArrowheads="1"/>
          </p:cNvSpPr>
          <p:nvPr>
            <p:ph type="title" idx="4294967295"/>
          </p:nvPr>
        </p:nvSpPr>
        <p:spPr>
          <a:xfrm>
            <a:off x="685800" y="228600"/>
            <a:ext cx="7772400" cy="1143000"/>
          </a:xfrm>
          <a:effectLst>
            <a:outerShdw blurRad="63500" dist="35921" dir="2700000" algn="ctr" rotWithShape="0">
              <a:srgbClr val="000000">
                <a:alpha val="74998"/>
              </a:srgbClr>
            </a:outerShdw>
          </a:effectLst>
        </p:spPr>
        <p:txBody>
          <a:bodyPr/>
          <a:lstStyle/>
          <a:p>
            <a:pPr eaLnBrk="1" hangingPunct="1">
              <a:defRPr/>
            </a:pPr>
            <a:r>
              <a:rPr lang="en-US" dirty="0">
                <a:solidFill>
                  <a:schemeClr val="bg1"/>
                </a:solidFill>
                <a:latin typeface="SimSun" panose="02010600030101010101" pitchFamily="2" charset="-122"/>
                <a:ea typeface="SimSun" panose="02010600030101010101" pitchFamily="2" charset="-122"/>
                <a:cs typeface="Osaka" charset="0"/>
              </a:rPr>
              <a:t>A. </a:t>
            </a:r>
            <a:r>
              <a:rPr lang="zh-CN" altLang="en-US" dirty="0">
                <a:solidFill>
                  <a:schemeClr val="bg1"/>
                </a:solidFill>
                <a:latin typeface="SimSun" panose="02010600030101010101" pitchFamily="2" charset="-122"/>
                <a:ea typeface="SimSun" panose="02010600030101010101" pitchFamily="2" charset="-122"/>
                <a:cs typeface="Osaka" charset="0"/>
              </a:rPr>
              <a:t>预言有个优越的</a:t>
            </a:r>
            <a:r>
              <a:rPr lang="zh-CN" altLang="en-US" dirty="0">
                <a:solidFill>
                  <a:srgbClr val="FFFF00"/>
                </a:solidFill>
                <a:latin typeface="SimSun" panose="02010600030101010101" pitchFamily="2" charset="-122"/>
                <a:ea typeface="SimSun" panose="02010600030101010101" pitchFamily="2" charset="-122"/>
                <a:cs typeface="Osaka" charset="0"/>
              </a:rPr>
              <a:t>目</a:t>
            </a:r>
            <a:r>
              <a:rPr lang="zh-CN" altLang="en-US" dirty="0" smtClean="0">
                <a:solidFill>
                  <a:srgbClr val="FFFF00"/>
                </a:solidFill>
                <a:latin typeface="SimSun" panose="02010600030101010101" pitchFamily="2" charset="-122"/>
                <a:ea typeface="SimSun" panose="02010600030101010101" pitchFamily="2" charset="-122"/>
                <a:cs typeface="Osaka" charset="0"/>
              </a:rPr>
              <a:t>的</a:t>
            </a:r>
            <a:r>
              <a:rPr lang="en-SG" altLang="zh-CN" dirty="0" smtClean="0">
                <a:solidFill>
                  <a:schemeClr val="bg1"/>
                </a:solidFill>
                <a:latin typeface="SimSun" panose="02010600030101010101" pitchFamily="2" charset="-122"/>
                <a:ea typeface="SimSun" panose="02010600030101010101" pitchFamily="2" charset="-122"/>
                <a:cs typeface="Osaka" charset="0"/>
              </a:rPr>
              <a:t/>
            </a:r>
            <a:br>
              <a:rPr lang="en-SG" altLang="zh-CN" dirty="0" smtClean="0">
                <a:solidFill>
                  <a:schemeClr val="bg1"/>
                </a:solidFill>
                <a:latin typeface="SimSun" panose="02010600030101010101" pitchFamily="2" charset="-122"/>
                <a:ea typeface="SimSun" panose="02010600030101010101" pitchFamily="2" charset="-122"/>
                <a:cs typeface="Osaka" charset="0"/>
              </a:rPr>
            </a:br>
            <a:r>
              <a:rPr lang="en-US" dirty="0" smtClean="0">
                <a:solidFill>
                  <a:schemeClr val="bg1"/>
                </a:solidFill>
                <a:latin typeface="SimSun" panose="02010600030101010101" pitchFamily="2" charset="-122"/>
                <a:ea typeface="SimSun" panose="02010600030101010101" pitchFamily="2" charset="-122"/>
                <a:cs typeface="Osaka" charset="0"/>
              </a:rPr>
              <a:t>(</a:t>
            </a:r>
            <a:r>
              <a:rPr lang="en-US" dirty="0">
                <a:solidFill>
                  <a:schemeClr val="bg1"/>
                </a:solidFill>
                <a:latin typeface="SimSun" panose="02010600030101010101" pitchFamily="2" charset="-122"/>
                <a:ea typeface="SimSun" panose="02010600030101010101" pitchFamily="2" charset="-122"/>
                <a:cs typeface="Osaka" charset="0"/>
              </a:rPr>
              <a:t>20-22).</a:t>
            </a:r>
            <a:endParaRPr lang="en-US" dirty="0">
              <a:solidFill>
                <a:schemeClr val="tx1"/>
              </a:solidFill>
              <a:latin typeface="SimSun" panose="02010600030101010101" pitchFamily="2" charset="-122"/>
              <a:ea typeface="SimSun" panose="02010600030101010101" pitchFamily="2" charset="-122"/>
              <a:cs typeface="Osaka" charset="0"/>
            </a:endParaRPr>
          </a:p>
        </p:txBody>
      </p:sp>
    </p:spTree>
    <p:extLst>
      <p:ext uri="{BB962C8B-B14F-4D97-AF65-F5344CB8AC3E}">
        <p14:creationId xmlns:p14="http://schemas.microsoft.com/office/powerpoint/2010/main" val="3918851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zh-CN" altLang="en-US" sz="3200" b="1" dirty="0">
                <a:solidFill>
                  <a:schemeClr val="bg1"/>
                </a:solidFill>
                <a:latin typeface="SimSun" panose="02010600030101010101" pitchFamily="2" charset="-122"/>
                <a:ea typeface="SimSun" panose="02010600030101010101" pitchFamily="2" charset="-122"/>
                <a:cs typeface="ＭＳ Ｐゴシック" charset="0"/>
              </a:rPr>
              <a:t>给不信者的目的</a:t>
            </a:r>
            <a:r>
              <a:rPr lang="en-US" altLang="zh-CN" sz="3200" b="1" dirty="0">
                <a:solidFill>
                  <a:schemeClr val="bg1"/>
                </a:solidFill>
                <a:latin typeface="SimSun" panose="02010600030101010101" pitchFamily="2" charset="-122"/>
                <a:ea typeface="SimSun" panose="02010600030101010101" pitchFamily="2" charset="-122"/>
                <a:cs typeface="ＭＳ Ｐゴシック" charset="0"/>
              </a:rPr>
              <a:t>(</a:t>
            </a:r>
            <a:r>
              <a:rPr lang="zh-CN" altLang="en-US" sz="3200" b="1" dirty="0">
                <a:solidFill>
                  <a:schemeClr val="bg1"/>
                </a:solidFill>
                <a:latin typeface="SimSun" panose="02010600030101010101" pitchFamily="2" charset="-122"/>
                <a:ea typeface="SimSun" panose="02010600030101010101" pitchFamily="2" charset="-122"/>
                <a:cs typeface="ＭＳ Ｐゴシック" charset="0"/>
              </a:rPr>
              <a:t>尤其是犹太人</a:t>
            </a:r>
            <a:r>
              <a:rPr lang="en-US" altLang="zh-CN" sz="3200" b="1" dirty="0">
                <a:solidFill>
                  <a:schemeClr val="bg1"/>
                </a:solidFill>
                <a:latin typeface="SimSun" panose="02010600030101010101" pitchFamily="2" charset="-122"/>
                <a:ea typeface="SimSun" panose="02010600030101010101" pitchFamily="2" charset="-122"/>
                <a:cs typeface="ＭＳ Ｐゴシック" charset="0"/>
              </a:rPr>
              <a:t>)</a:t>
            </a:r>
          </a:p>
        </p:txBody>
      </p:sp>
      <p:sp>
        <p:nvSpPr>
          <p:cNvPr id="309250" name="TextBox 5"/>
          <p:cNvSpPr txBox="1">
            <a:spLocks noChangeArrowheads="1"/>
          </p:cNvSpPr>
          <p:nvPr/>
        </p:nvSpPr>
        <p:spPr bwMode="auto">
          <a:xfrm>
            <a:off x="2604991" y="6216651"/>
            <a:ext cx="4592848" cy="64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024" fontAlgn="base">
              <a:spcBef>
                <a:spcPct val="0"/>
              </a:spcBef>
              <a:spcAft>
                <a:spcPct val="0"/>
              </a:spcAft>
            </a:pPr>
            <a:r>
              <a:rPr lang="ja-JP" altLang="en-US" sz="3600" b="1" dirty="0">
                <a:solidFill>
                  <a:srgbClr val="482400"/>
                </a:solidFill>
                <a:latin typeface="SimSun" panose="02010600030101010101" pitchFamily="2" charset="-122"/>
                <a:ea typeface="SimSun" panose="02010600030101010101" pitchFamily="2" charset="-122"/>
                <a:cs typeface="Osaka" charset="0"/>
              </a:rPr>
              <a:t>哥林多前</a:t>
            </a:r>
            <a:r>
              <a:rPr lang="ja-JP" altLang="en-US" sz="3600" b="1" dirty="0" smtClean="0">
                <a:solidFill>
                  <a:srgbClr val="482400"/>
                </a:solidFill>
                <a:latin typeface="SimSun" panose="02010600030101010101" pitchFamily="2" charset="-122"/>
                <a:ea typeface="SimSun" panose="02010600030101010101" pitchFamily="2" charset="-122"/>
                <a:cs typeface="Osaka" charset="0"/>
              </a:rPr>
              <a:t>书 </a:t>
            </a:r>
            <a:r>
              <a:rPr lang="en-US" sz="3600" b="1" dirty="0" smtClean="0">
                <a:solidFill>
                  <a:srgbClr val="482400"/>
                </a:solidFill>
                <a:latin typeface="SimSun" panose="02010600030101010101" pitchFamily="2" charset="-122"/>
                <a:ea typeface="SimSun" panose="02010600030101010101" pitchFamily="2" charset="-122"/>
                <a:cs typeface="Osaka" charset="0"/>
              </a:rPr>
              <a:t>14:21-22</a:t>
            </a:r>
            <a:endParaRPr lang="en-US" sz="3600" b="1" dirty="0">
              <a:solidFill>
                <a:srgbClr val="482400"/>
              </a:solidFill>
              <a:latin typeface="SimSun" panose="02010600030101010101" pitchFamily="2" charset="-122"/>
              <a:ea typeface="SimSun" panose="02010600030101010101" pitchFamily="2" charset="-122"/>
              <a:cs typeface="Osaka" charset="0"/>
            </a:endParaRPr>
          </a:p>
        </p:txBody>
      </p:sp>
      <p:sp>
        <p:nvSpPr>
          <p:cNvPr id="309251"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lstStyle/>
          <a:p>
            <a:pPr algn="ctr" defTabSz="914024" fontAlgn="base">
              <a:spcBef>
                <a:spcPct val="20000"/>
              </a:spcBef>
              <a:spcAft>
                <a:spcPct val="0"/>
              </a:spcAft>
            </a:pPr>
            <a:r>
              <a:rPr lang="zh-CN" altLang="en-US" sz="3200" b="1" dirty="0">
                <a:solidFill>
                  <a:srgbClr val="000000"/>
                </a:solidFill>
                <a:latin typeface="SimSun" panose="02010600030101010101" pitchFamily="2" charset="-122"/>
                <a:ea typeface="SimSun" panose="02010600030101010101" pitchFamily="2" charset="-122"/>
                <a:cs typeface="ＭＳ Ｐゴシック" charset="0"/>
              </a:rPr>
              <a:t>在法律上有</a:t>
            </a:r>
            <a:r>
              <a:rPr lang="zh-CN" altLang="en-US" sz="3200" b="1" dirty="0" smtClean="0">
                <a:solidFill>
                  <a:srgbClr val="000000"/>
                </a:solidFill>
                <a:latin typeface="SimSun" panose="02010600030101010101" pitchFamily="2" charset="-122"/>
                <a:ea typeface="SimSun" panose="02010600030101010101" pitchFamily="2" charset="-122"/>
                <a:cs typeface="ＭＳ Ｐゴシック" charset="0"/>
              </a:rPr>
              <a:t>写</a:t>
            </a:r>
            <a:r>
              <a:rPr lang="en-US" sz="3200" b="1" dirty="0" smtClean="0">
                <a:solidFill>
                  <a:srgbClr val="000000"/>
                </a:solidFill>
                <a:latin typeface="SimSun" panose="02010600030101010101" pitchFamily="2" charset="-122"/>
                <a:ea typeface="SimSun" panose="02010600030101010101" pitchFamily="2" charset="-122"/>
                <a:cs typeface="ＭＳ Ｐゴシック" charset="0"/>
              </a:rPr>
              <a:t>: </a:t>
            </a:r>
            <a:endParaRPr lang="en-US" sz="3200" b="1" dirty="0">
              <a:solidFill>
                <a:srgbClr val="000000"/>
              </a:solidFill>
              <a:latin typeface="SimSun" panose="02010600030101010101" pitchFamily="2" charset="-122"/>
              <a:ea typeface="SimSun" panose="02010600030101010101" pitchFamily="2" charset="-122"/>
              <a:cs typeface="ＭＳ Ｐゴシック" charset="0"/>
            </a:endParaRPr>
          </a:p>
          <a:p>
            <a:pPr algn="ctr" defTabSz="914024" fontAlgn="base">
              <a:spcBef>
                <a:spcPct val="20000"/>
              </a:spcBef>
              <a:spcAft>
                <a:spcPct val="0"/>
              </a:spcAft>
            </a:pPr>
            <a:r>
              <a:rPr lang="zh-CN" altLang="en-US" sz="3200" b="1" dirty="0">
                <a:solidFill>
                  <a:srgbClr val="000000"/>
                </a:solidFill>
                <a:latin typeface="SimSun" panose="02010600030101010101" pitchFamily="2" charset="-122"/>
                <a:ea typeface="SimSun" panose="02010600030101010101" pitchFamily="2" charset="-122"/>
                <a:cs typeface="ＭＳ Ｐゴシック" charset="0"/>
              </a:rPr>
              <a:t>先知说，不然，主要借异邦人的嘴唇，和外邦人的舌头，对这百</a:t>
            </a:r>
            <a:r>
              <a:rPr lang="zh-CN" altLang="en-US" sz="3200" b="1" dirty="0" smtClean="0">
                <a:solidFill>
                  <a:srgbClr val="000000"/>
                </a:solidFill>
                <a:latin typeface="SimSun" panose="02010600030101010101" pitchFamily="2" charset="-122"/>
                <a:ea typeface="SimSun" panose="02010600030101010101" pitchFamily="2" charset="-122"/>
                <a:cs typeface="ＭＳ Ｐゴシック" charset="0"/>
              </a:rPr>
              <a:t>姓</a:t>
            </a:r>
            <a:r>
              <a:rPr lang="en-SG" altLang="zh-CN" sz="3200" b="1" dirty="0" smtClean="0">
                <a:solidFill>
                  <a:srgbClr val="000000"/>
                </a:solidFill>
                <a:latin typeface="SimSun" panose="02010600030101010101" pitchFamily="2" charset="-122"/>
                <a:ea typeface="SimSun" panose="02010600030101010101" pitchFamily="2" charset="-122"/>
                <a:cs typeface="ＭＳ Ｐゴシック" charset="0"/>
              </a:rPr>
              <a:t>(</a:t>
            </a:r>
            <a:r>
              <a:rPr lang="ja-JP" altLang="en-US" sz="3200" b="1" dirty="0">
                <a:solidFill>
                  <a:srgbClr val="000000"/>
                </a:solidFill>
                <a:latin typeface="SimSun" panose="02010600030101010101" pitchFamily="2" charset="-122"/>
                <a:ea typeface="SimSun" panose="02010600030101010101" pitchFamily="2" charset="-122"/>
                <a:cs typeface="ＭＳ Ｐゴシック" charset="0"/>
              </a:rPr>
              <a:t>犹太</a:t>
            </a:r>
            <a:r>
              <a:rPr lang="ja-JP" altLang="en-US" sz="3200" b="1" dirty="0" smtClean="0">
                <a:solidFill>
                  <a:srgbClr val="000000"/>
                </a:solidFill>
                <a:latin typeface="SimSun" panose="02010600030101010101" pitchFamily="2" charset="-122"/>
                <a:ea typeface="SimSun" panose="02010600030101010101" pitchFamily="2" charset="-122"/>
                <a:cs typeface="ＭＳ Ｐゴシック" charset="0"/>
              </a:rPr>
              <a:t>人</a:t>
            </a:r>
            <a:r>
              <a:rPr lang="en-SG" altLang="ja-JP" sz="3200" b="1" dirty="0" smtClean="0">
                <a:solidFill>
                  <a:srgbClr val="000000"/>
                </a:solidFill>
                <a:latin typeface="SimSun" panose="02010600030101010101" pitchFamily="2" charset="-122"/>
                <a:ea typeface="SimSun" panose="02010600030101010101" pitchFamily="2" charset="-122"/>
                <a:cs typeface="ＭＳ Ｐゴシック" charset="0"/>
              </a:rPr>
              <a:t>)</a:t>
            </a:r>
            <a:r>
              <a:rPr lang="zh-CN" altLang="en-US" sz="3200" b="1" dirty="0" smtClean="0">
                <a:solidFill>
                  <a:srgbClr val="000000"/>
                </a:solidFill>
                <a:latin typeface="SimSun" panose="02010600030101010101" pitchFamily="2" charset="-122"/>
                <a:ea typeface="SimSun" panose="02010600030101010101" pitchFamily="2" charset="-122"/>
                <a:cs typeface="ＭＳ Ｐゴシック" charset="0"/>
              </a:rPr>
              <a:t>说话</a:t>
            </a:r>
            <a:r>
              <a:rPr lang="en-SG" altLang="zh-CN" sz="3200" b="1" dirty="0" smtClean="0">
                <a:solidFill>
                  <a:srgbClr val="000000"/>
                </a:solidFill>
                <a:latin typeface="SimSun" panose="02010600030101010101" pitchFamily="2" charset="-122"/>
                <a:ea typeface="SimSun" panose="02010600030101010101" pitchFamily="2" charset="-122"/>
                <a:cs typeface="ＭＳ Ｐゴシック" charset="0"/>
              </a:rPr>
              <a:t>…</a:t>
            </a:r>
            <a:r>
              <a:rPr lang="zh-CN" altLang="en-US" sz="3200" b="1" dirty="0" smtClean="0">
                <a:solidFill>
                  <a:srgbClr val="000000"/>
                </a:solidFill>
                <a:latin typeface="SimSun" panose="02010600030101010101" pitchFamily="2" charset="-122"/>
                <a:ea typeface="SimSun" panose="02010600030101010101" pitchFamily="2" charset="-122"/>
                <a:cs typeface="ＭＳ Ｐゴシック" charset="0"/>
              </a:rPr>
              <a:t>他</a:t>
            </a:r>
            <a:r>
              <a:rPr lang="zh-CN" altLang="en-US" sz="3200" b="1" dirty="0">
                <a:solidFill>
                  <a:srgbClr val="000000"/>
                </a:solidFill>
                <a:latin typeface="SimSun" panose="02010600030101010101" pitchFamily="2" charset="-122"/>
                <a:ea typeface="SimSun" panose="02010600030101010101" pitchFamily="2" charset="-122"/>
                <a:cs typeface="ＭＳ Ｐゴシック" charset="0"/>
              </a:rPr>
              <a:t>们却不肯听。</a:t>
            </a:r>
            <a:r>
              <a:rPr lang="en-US" sz="3200" b="1" dirty="0" smtClean="0">
                <a:solidFill>
                  <a:srgbClr val="000000"/>
                </a:solidFill>
                <a:latin typeface="SimSun" panose="02010600030101010101" pitchFamily="2" charset="-122"/>
                <a:ea typeface="SimSun" panose="02010600030101010101" pitchFamily="2" charset="-122"/>
                <a:cs typeface="ＭＳ Ｐゴシック" charset="0"/>
              </a:rPr>
              <a:t/>
            </a:r>
            <a:br>
              <a:rPr lang="en-US" sz="3200" b="1" dirty="0" smtClean="0">
                <a:solidFill>
                  <a:srgbClr val="000000"/>
                </a:solidFill>
                <a:latin typeface="SimSun" panose="02010600030101010101" pitchFamily="2" charset="-122"/>
                <a:ea typeface="SimSun" panose="02010600030101010101" pitchFamily="2" charset="-122"/>
                <a:cs typeface="ＭＳ Ｐゴシック" charset="0"/>
              </a:rPr>
            </a:br>
            <a:r>
              <a:rPr lang="en-US" sz="3200" b="1" dirty="0" smtClean="0">
                <a:solidFill>
                  <a:srgbClr val="000000"/>
                </a:solidFill>
                <a:latin typeface="SimSun" panose="02010600030101010101" pitchFamily="2" charset="-122"/>
                <a:ea typeface="SimSun" panose="02010600030101010101" pitchFamily="2" charset="-122"/>
                <a:cs typeface="ＭＳ Ｐゴシック" charset="0"/>
              </a:rPr>
              <a:t>[</a:t>
            </a:r>
            <a:r>
              <a:rPr lang="ja-JP" altLang="en-US" sz="3200" b="1" dirty="0">
                <a:solidFill>
                  <a:srgbClr val="000000"/>
                </a:solidFill>
                <a:latin typeface="SimSun" panose="02010600030101010101" pitchFamily="2" charset="-122"/>
                <a:ea typeface="SimSun" panose="02010600030101010101" pitchFamily="2" charset="-122"/>
                <a:cs typeface="ＭＳ Ｐゴシック" charset="0"/>
              </a:rPr>
              <a:t>以赛亚书</a:t>
            </a:r>
            <a:r>
              <a:rPr lang="en-US" sz="3200" b="1" dirty="0" smtClean="0">
                <a:solidFill>
                  <a:srgbClr val="000000"/>
                </a:solidFill>
                <a:latin typeface="SimSun" panose="02010600030101010101" pitchFamily="2" charset="-122"/>
                <a:ea typeface="SimSun" panose="02010600030101010101" pitchFamily="2" charset="-122"/>
                <a:cs typeface="ＭＳ Ｐゴシック" charset="0"/>
              </a:rPr>
              <a:t> 28:11].</a:t>
            </a:r>
            <a:endParaRPr lang="en-US" sz="2000" b="1" dirty="0" smtClean="0">
              <a:solidFill>
                <a:srgbClr val="000000"/>
              </a:solidFill>
              <a:latin typeface="SimSun" panose="02010600030101010101" pitchFamily="2" charset="-122"/>
              <a:ea typeface="SimSun" panose="02010600030101010101" pitchFamily="2" charset="-122"/>
              <a:cs typeface="ＭＳ Ｐゴシック" charset="0"/>
            </a:endParaRPr>
          </a:p>
          <a:p>
            <a:pPr algn="ctr" defTabSz="914024" fontAlgn="base">
              <a:spcBef>
                <a:spcPct val="20000"/>
              </a:spcBef>
              <a:spcAft>
                <a:spcPct val="0"/>
              </a:spcAft>
            </a:pPr>
            <a:endParaRPr lang="en-US" sz="2000" b="1" dirty="0">
              <a:solidFill>
                <a:srgbClr val="000000"/>
              </a:solidFill>
              <a:latin typeface="Arial" charset="0"/>
              <a:ea typeface="ＭＳ Ｐゴシック" charset="0"/>
              <a:cs typeface="ＭＳ Ｐゴシック" charset="0"/>
            </a:endParaRPr>
          </a:p>
          <a:p>
            <a:pPr algn="ctr" defTabSz="914024" fontAlgn="base">
              <a:spcBef>
                <a:spcPct val="20000"/>
              </a:spcBef>
              <a:spcAft>
                <a:spcPct val="0"/>
              </a:spcAft>
            </a:pPr>
            <a:r>
              <a:rPr lang="zh-CN" altLang="en-US" sz="3200" b="1" dirty="0">
                <a:latin typeface="SimSun" panose="02010600030101010101" pitchFamily="2" charset="-122"/>
                <a:ea typeface="SimSun" panose="02010600030101010101" pitchFamily="2" charset="-122"/>
                <a:cs typeface="ＭＳ Ｐゴシック" charset="0"/>
              </a:rPr>
              <a:t>这样看来，说</a:t>
            </a:r>
            <a:r>
              <a:rPr lang="zh-CN" altLang="en-US" sz="3200" b="1" dirty="0">
                <a:solidFill>
                  <a:srgbClr val="C00000"/>
                </a:solidFill>
                <a:latin typeface="SimSun" panose="02010600030101010101" pitchFamily="2" charset="-122"/>
                <a:ea typeface="SimSun" panose="02010600030101010101" pitchFamily="2" charset="-122"/>
                <a:cs typeface="ＭＳ Ｐゴシック" charset="0"/>
              </a:rPr>
              <a:t>方言</a:t>
            </a:r>
            <a:r>
              <a:rPr lang="zh-CN" altLang="en-US" sz="3200" b="1" dirty="0">
                <a:latin typeface="SimSun" panose="02010600030101010101" pitchFamily="2" charset="-122"/>
                <a:ea typeface="SimSun" panose="02010600030101010101" pitchFamily="2" charset="-122"/>
                <a:cs typeface="ＭＳ Ｐゴシック" charset="0"/>
              </a:rPr>
              <a:t>，不是为信的人作证据，乃</a:t>
            </a:r>
            <a:r>
              <a:rPr lang="zh-CN" altLang="en-US" sz="3200" b="1" dirty="0">
                <a:solidFill>
                  <a:srgbClr val="C00000"/>
                </a:solidFill>
                <a:latin typeface="SimSun" panose="02010600030101010101" pitchFamily="2" charset="-122"/>
                <a:ea typeface="SimSun" panose="02010600030101010101" pitchFamily="2" charset="-122"/>
                <a:cs typeface="ＭＳ Ｐゴシック" charset="0"/>
              </a:rPr>
              <a:t>是为不信的人</a:t>
            </a:r>
            <a:r>
              <a:rPr lang="zh-CN" altLang="en-US" sz="3200" b="1" dirty="0">
                <a:latin typeface="SimSun" panose="02010600030101010101" pitchFamily="2" charset="-122"/>
                <a:ea typeface="SimSun" panose="02010600030101010101" pitchFamily="2" charset="-122"/>
                <a:cs typeface="ＭＳ Ｐゴシック" charset="0"/>
              </a:rPr>
              <a:t>。作</a:t>
            </a:r>
            <a:r>
              <a:rPr lang="zh-CN" altLang="en-US" sz="3200" b="1" dirty="0">
                <a:solidFill>
                  <a:srgbClr val="C00000"/>
                </a:solidFill>
                <a:latin typeface="SimSun" panose="02010600030101010101" pitchFamily="2" charset="-122"/>
                <a:ea typeface="SimSun" panose="02010600030101010101" pitchFamily="2" charset="-122"/>
                <a:cs typeface="ＭＳ Ｐゴシック" charset="0"/>
              </a:rPr>
              <a:t>先知讲道</a:t>
            </a:r>
            <a:r>
              <a:rPr lang="zh-CN" altLang="en-US" sz="3200" b="1" dirty="0">
                <a:latin typeface="SimSun" panose="02010600030101010101" pitchFamily="2" charset="-122"/>
                <a:ea typeface="SimSun" panose="02010600030101010101" pitchFamily="2" charset="-122"/>
                <a:cs typeface="ＭＳ Ｐゴシック" charset="0"/>
              </a:rPr>
              <a:t>，不是为不信的人作证据，乃</a:t>
            </a:r>
            <a:r>
              <a:rPr lang="zh-CN" altLang="en-US" sz="3200" b="1" dirty="0">
                <a:solidFill>
                  <a:srgbClr val="C00000"/>
                </a:solidFill>
                <a:latin typeface="SimSun" panose="02010600030101010101" pitchFamily="2" charset="-122"/>
                <a:ea typeface="SimSun" panose="02010600030101010101" pitchFamily="2" charset="-122"/>
                <a:cs typeface="ＭＳ Ｐゴシック" charset="0"/>
              </a:rPr>
              <a:t>是为信的人</a:t>
            </a:r>
            <a:r>
              <a:rPr lang="zh-CN" altLang="en-US" sz="3200" b="1" dirty="0">
                <a:latin typeface="SimSun" panose="02010600030101010101" pitchFamily="2" charset="-122"/>
                <a:ea typeface="SimSun" panose="02010600030101010101" pitchFamily="2" charset="-122"/>
                <a:cs typeface="ＭＳ Ｐゴシック" charset="0"/>
              </a:rPr>
              <a:t>。 </a:t>
            </a:r>
          </a:p>
        </p:txBody>
      </p:sp>
    </p:spTree>
    <p:extLst>
      <p:ext uri="{BB962C8B-B14F-4D97-AF65-F5344CB8AC3E}">
        <p14:creationId xmlns:p14="http://schemas.microsoft.com/office/powerpoint/2010/main" val="1537061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209800" y="-53976"/>
            <a:ext cx="69342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1"/>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zh-CN" altLang="en-US" dirty="0">
                <a:latin typeface="SimSun" panose="02010600030101010101" pitchFamily="2" charset="-122"/>
                <a:ea typeface="SimSun" panose="02010600030101010101" pitchFamily="2" charset="-122"/>
                <a:cs typeface="Osaka" charset="0"/>
              </a:rPr>
              <a:t>方言在圣经里的定义</a:t>
            </a:r>
            <a:endParaRPr lang="en-US" dirty="0">
              <a:latin typeface="SimSun" panose="02010600030101010101" pitchFamily="2" charset="-122"/>
              <a:ea typeface="SimSun" panose="02010600030101010101" pitchFamily="2" charset="-122"/>
              <a:cs typeface="Osaka"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lIns="91402" tIns="45702" rIns="91402" bIns="45702"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defTabSz="914024" eaLnBrk="1" fontAlgn="base" hangingPunct="1">
              <a:spcBef>
                <a:spcPct val="0"/>
              </a:spcBef>
              <a:spcAft>
                <a:spcPct val="0"/>
              </a:spcAft>
              <a:defRPr/>
            </a:pPr>
            <a:r>
              <a:rPr lang="en-US" sz="2400" b="1" dirty="0">
                <a:solidFill>
                  <a:srgbClr val="FFFF66"/>
                </a:solidFill>
                <a:effectLst>
                  <a:glow rad="266700">
                    <a:srgbClr val="040404">
                      <a:alpha val="91000"/>
                    </a:srgbClr>
                  </a:glow>
                </a:effectLst>
                <a:latin typeface="Arial"/>
                <a:cs typeface="Arial"/>
              </a:rPr>
              <a:t>29</a:t>
            </a: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lIns="91402" tIns="45702" rIns="91402" bIns="45702"/>
          <a:lstStyle/>
          <a:p>
            <a:pPr algn="ctr" defTabSz="914024" fontAlgn="base">
              <a:spcBef>
                <a:spcPct val="20000"/>
              </a:spcBef>
              <a:spcAft>
                <a:spcPct val="0"/>
              </a:spcAft>
              <a:defRPr/>
            </a:pP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“上帝所给的能力，使讲者和有天才的翻译员能把神用外言给的</a:t>
            </a:r>
            <a:r>
              <a:rPr lang="zh-CN" altLang="en-US" sz="4000" b="1" dirty="0">
                <a:solidFill>
                  <a:schemeClr val="tx1">
                    <a:lumMod val="20000"/>
                    <a:lumOff val="80000"/>
                  </a:schemeClr>
                </a:solidFill>
                <a:effectLst>
                  <a:glow rad="266700">
                    <a:srgbClr val="040404">
                      <a:alpha val="91000"/>
                    </a:srgbClr>
                  </a:glow>
                </a:effectLst>
                <a:latin typeface="SimSun" panose="02010600030101010101" pitchFamily="2" charset="-122"/>
                <a:ea typeface="SimSun" panose="02010600030101010101" pitchFamily="2" charset="-122"/>
                <a:cs typeface="Arial"/>
              </a:rPr>
              <a:t>启示</a:t>
            </a: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翻译成</a:t>
            </a:r>
            <a:r>
              <a:rPr lang="zh-CN" altLang="en-US" sz="4000" b="1" dirty="0">
                <a:solidFill>
                  <a:schemeClr val="tx1">
                    <a:lumMod val="20000"/>
                    <a:lumOff val="80000"/>
                  </a:schemeClr>
                </a:solidFill>
                <a:effectLst>
                  <a:glow rad="266700">
                    <a:srgbClr val="040404">
                      <a:alpha val="91000"/>
                    </a:srgbClr>
                  </a:glow>
                </a:effectLst>
                <a:latin typeface="SimSun" panose="02010600030101010101" pitchFamily="2" charset="-122"/>
                <a:ea typeface="SimSun" panose="02010600030101010101" pitchFamily="2" charset="-122"/>
                <a:cs typeface="Arial"/>
              </a:rPr>
              <a:t>不信的犹太宗信徒</a:t>
            </a: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的</a:t>
            </a:r>
            <a:r>
              <a:rPr lang="zh-CN" altLang="en-US" sz="4000" b="1" dirty="0">
                <a:solidFill>
                  <a:schemeClr val="tx1">
                    <a:lumMod val="20000"/>
                    <a:lumOff val="80000"/>
                  </a:schemeClr>
                </a:solidFill>
                <a:effectLst>
                  <a:glow rad="266700">
                    <a:srgbClr val="040404">
                      <a:alpha val="91000"/>
                    </a:srgbClr>
                  </a:glow>
                </a:effectLst>
                <a:latin typeface="SimSun" panose="02010600030101010101" pitchFamily="2" charset="-122"/>
                <a:ea typeface="SimSun" panose="02010600030101010101" pitchFamily="2" charset="-122"/>
                <a:cs typeface="Arial"/>
              </a:rPr>
              <a:t>各语</a:t>
            </a: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，以便能用这</a:t>
            </a:r>
            <a:r>
              <a:rPr lang="zh-CN" altLang="en-US" sz="4000" b="1" dirty="0">
                <a:solidFill>
                  <a:schemeClr val="tx1">
                    <a:lumMod val="20000"/>
                    <a:lumOff val="80000"/>
                  </a:schemeClr>
                </a:solidFill>
                <a:effectLst>
                  <a:glow rad="266700">
                    <a:srgbClr val="040404">
                      <a:alpha val="91000"/>
                    </a:srgbClr>
                  </a:glow>
                </a:effectLst>
                <a:latin typeface="SimSun" panose="02010600030101010101" pitchFamily="2" charset="-122"/>
                <a:ea typeface="SimSun" panose="02010600030101010101" pitchFamily="2" charset="-122"/>
                <a:cs typeface="Arial"/>
              </a:rPr>
              <a:t>迹象</a:t>
            </a: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来</a:t>
            </a:r>
            <a:r>
              <a:rPr lang="zh-CN" altLang="en-US" sz="4000" b="1" dirty="0">
                <a:solidFill>
                  <a:schemeClr val="tx1">
                    <a:lumMod val="20000"/>
                    <a:lumOff val="80000"/>
                  </a:schemeClr>
                </a:solidFill>
                <a:effectLst>
                  <a:glow rad="266700">
                    <a:srgbClr val="040404">
                      <a:alpha val="91000"/>
                    </a:srgbClr>
                  </a:glow>
                </a:effectLst>
                <a:latin typeface="SimSun" panose="02010600030101010101" pitchFamily="2" charset="-122"/>
                <a:ea typeface="SimSun" panose="02010600030101010101" pitchFamily="2" charset="-122"/>
                <a:cs typeface="Arial"/>
              </a:rPr>
              <a:t>造就</a:t>
            </a:r>
            <a:r>
              <a:rPr lang="zh-CN" altLang="en-US" sz="4000" b="1" dirty="0">
                <a:solidFill>
                  <a:srgbClr val="FFFF66"/>
                </a:solidFill>
                <a:effectLst>
                  <a:glow rad="266700">
                    <a:srgbClr val="040404">
                      <a:alpha val="91000"/>
                    </a:srgbClr>
                  </a:glow>
                </a:effectLst>
                <a:latin typeface="SimSun" panose="02010600030101010101" pitchFamily="2" charset="-122"/>
                <a:ea typeface="SimSun" panose="02010600030101010101" pitchFamily="2" charset="-122"/>
                <a:cs typeface="Arial"/>
              </a:rPr>
              <a:t>教会”</a:t>
            </a:r>
          </a:p>
        </p:txBody>
      </p:sp>
    </p:spTree>
    <p:extLst>
      <p:ext uri="{BB962C8B-B14F-4D97-AF65-F5344CB8AC3E}">
        <p14:creationId xmlns:p14="http://schemas.microsoft.com/office/powerpoint/2010/main" val="1213127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2" tIns="45702" rIns="91402" bIns="45702"/>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24" eaLnBrk="1" fontAlgn="base" hangingPunct="1">
              <a:spcBef>
                <a:spcPct val="20000"/>
              </a:spcBef>
              <a:spcAft>
                <a:spcPct val="0"/>
              </a:spcAft>
              <a:buSzPct val="75000"/>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grpSp>
        <p:nvGrpSpPr>
          <p:cNvPr id="6" name="Group 5"/>
          <p:cNvGrpSpPr/>
          <p:nvPr/>
        </p:nvGrpSpPr>
        <p:grpSpPr>
          <a:xfrm>
            <a:off x="0" y="1143000"/>
            <a:ext cx="3980349" cy="5715000"/>
            <a:chOff x="0" y="1143000"/>
            <a:chExt cx="3980349" cy="5715000"/>
          </a:xfrm>
        </p:grpSpPr>
        <p:pic>
          <p:nvPicPr>
            <p:cNvPr id="8"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6186" y="1182282"/>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929620" y="1182282"/>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1806868" y="1295400"/>
              <a:ext cx="1023498"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710302" y="1221564"/>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87715" y="2786203"/>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830366" y="3107601"/>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22250" y="2989755"/>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xplosion 1 15"/>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CC"/>
                </a:solidFill>
                <a:latin typeface="BONES" pitchFamily="-105" charset="0"/>
              </a:endParaRPr>
            </a:p>
          </p:txBody>
        </p:sp>
      </p:grpSp>
      <p:sp>
        <p:nvSpPr>
          <p:cNvPr id="17"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zh-CN" altLang="en-US" sz="4000" b="1" dirty="0" smtClean="0">
                <a:solidFill>
                  <a:srgbClr val="000066"/>
                </a:solidFill>
                <a:latin typeface="MingLiU-ExtB" panose="02020500000000000000" pitchFamily="18" charset="-120"/>
                <a:cs typeface="Times"/>
              </a:rPr>
              <a:t>拿</a:t>
            </a:r>
            <a:r>
              <a:rPr lang="zh-CN" altLang="en-US" sz="4000" b="1" dirty="0">
                <a:solidFill>
                  <a:srgbClr val="000066"/>
                </a:solidFill>
                <a:latin typeface="MingLiU-ExtB" panose="02020500000000000000" pitchFamily="18" charset="-120"/>
                <a:cs typeface="Times"/>
              </a:rPr>
              <a:t>着玉瓶的女人</a:t>
            </a:r>
            <a:br>
              <a:rPr lang="zh-CN" altLang="en-US" sz="4000" b="1" dirty="0">
                <a:solidFill>
                  <a:srgbClr val="000066"/>
                </a:solidFill>
                <a:latin typeface="MingLiU-ExtB" panose="02020500000000000000" pitchFamily="18" charset="-120"/>
                <a:cs typeface="Times"/>
              </a:rPr>
            </a:br>
            <a:endParaRPr lang="en-US" sz="4000" b="1" dirty="0" smtClean="0">
              <a:solidFill>
                <a:srgbClr val="000066"/>
              </a:solidFill>
              <a:latin typeface="MingLiU-ExtB" panose="02020500000000000000" pitchFamily="18" charset="-120"/>
              <a:ea typeface="MingLiU-ExtB" panose="02020500000000000000" pitchFamily="18" charset="-120"/>
              <a:cs typeface="Times"/>
            </a:endParaRPr>
          </a:p>
        </p:txBody>
      </p:sp>
      <p:sp>
        <p:nvSpPr>
          <p:cNvPr id="18" name="Rectangle 3"/>
          <p:cNvSpPr txBox="1">
            <a:spLocks noChangeArrowheads="1"/>
          </p:cNvSpPr>
          <p:nvPr/>
        </p:nvSpPr>
        <p:spPr bwMode="auto">
          <a:xfrm>
            <a:off x="2357768" y="2737943"/>
            <a:ext cx="1384574" cy="185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endParaRPr lang="en-US" altLang="zh-CN" sz="2000" b="1" dirty="0" smtClean="0">
              <a:solidFill>
                <a:srgbClr val="000066"/>
              </a:solidFill>
              <a:latin typeface="Times"/>
              <a:cs typeface="Times"/>
            </a:endParaRPr>
          </a:p>
          <a:p>
            <a:pPr algn="ctr" defTabSz="914400" eaLnBrk="1" fontAlgn="base" hangingPunct="1">
              <a:spcBef>
                <a:spcPct val="20000"/>
              </a:spcBef>
              <a:spcAft>
                <a:spcPct val="0"/>
              </a:spcAft>
              <a:buSzPct val="75000"/>
              <a:buFont typeface="Wingdings" charset="0"/>
              <a:buNone/>
            </a:pPr>
            <a:r>
              <a:rPr lang="zh-CN" altLang="en-US" sz="2000" b="1" dirty="0" smtClean="0">
                <a:solidFill>
                  <a:srgbClr val="000066"/>
                </a:solidFill>
                <a:latin typeface="Times"/>
                <a:cs typeface="Times"/>
              </a:rPr>
              <a:t>抹</a:t>
            </a:r>
            <a:r>
              <a:rPr lang="zh-CN" altLang="en-US" sz="2000" b="1" dirty="0">
                <a:solidFill>
                  <a:srgbClr val="000066"/>
                </a:solidFill>
                <a:latin typeface="Times"/>
                <a:cs typeface="Times"/>
              </a:rPr>
              <a:t>大拉的马利亚</a:t>
            </a:r>
            <a:r>
              <a:rPr lang="zh-CN" altLang="en-US" sz="2000" b="1" dirty="0" smtClean="0">
                <a:solidFill>
                  <a:srgbClr val="000066"/>
                </a:solidFill>
                <a:latin typeface="Times"/>
                <a:cs typeface="Times"/>
              </a:rPr>
              <a:t>及</a:t>
            </a:r>
            <a:endParaRPr lang="en-US" altLang="zh-CN" sz="2000" b="1" dirty="0" smtClean="0">
              <a:solidFill>
                <a:srgbClr val="000066"/>
              </a:solidFill>
              <a:latin typeface="Times"/>
              <a:cs typeface="Times"/>
            </a:endParaRPr>
          </a:p>
          <a:p>
            <a:pPr algn="ctr" defTabSz="914400" eaLnBrk="1" fontAlgn="base" hangingPunct="1">
              <a:spcBef>
                <a:spcPct val="20000"/>
              </a:spcBef>
              <a:spcAft>
                <a:spcPct val="0"/>
              </a:spcAft>
              <a:buSzPct val="75000"/>
              <a:buFont typeface="Wingdings" charset="0"/>
              <a:buNone/>
            </a:pPr>
            <a:r>
              <a:rPr lang="zh-CN" altLang="en-US" sz="2000" b="1" dirty="0">
                <a:solidFill>
                  <a:srgbClr val="000066"/>
                </a:solidFill>
                <a:latin typeface="Times"/>
                <a:cs typeface="Times"/>
              </a:rPr>
              <a:t> 圣杯</a:t>
            </a:r>
            <a:endParaRPr lang="en-US" sz="2000" b="1" dirty="0" smtClean="0">
              <a:solidFill>
                <a:srgbClr val="000066"/>
              </a:solidFill>
              <a:latin typeface="Times"/>
              <a:cs typeface="Times"/>
            </a:endParaRPr>
          </a:p>
        </p:txBody>
      </p:sp>
      <p:sp>
        <p:nvSpPr>
          <p:cNvPr id="19" name="Rectangle 3"/>
          <p:cNvSpPr txBox="1">
            <a:spLocks noChangeArrowheads="1"/>
          </p:cNvSpPr>
          <p:nvPr/>
        </p:nvSpPr>
        <p:spPr bwMode="auto">
          <a:xfrm rot="21036044">
            <a:off x="2017340" y="4753134"/>
            <a:ext cx="1557116" cy="1591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endParaRPr lang="en-US" altLang="zh-CN" sz="2000" b="1" dirty="0" smtClean="0">
              <a:solidFill>
                <a:srgbClr val="FFFFFF"/>
              </a:solidFill>
              <a:latin typeface="Times"/>
              <a:cs typeface="Times"/>
            </a:endParaRPr>
          </a:p>
          <a:p>
            <a:pPr algn="ctr" defTabSz="914400" eaLnBrk="1" fontAlgn="base" hangingPunct="1">
              <a:spcBef>
                <a:spcPct val="20000"/>
              </a:spcBef>
              <a:spcAft>
                <a:spcPct val="0"/>
              </a:spcAft>
              <a:buSzPct val="75000"/>
              <a:buFont typeface="Wingdings" charset="0"/>
              <a:buNone/>
            </a:pPr>
            <a:r>
              <a:rPr lang="zh-CN" altLang="en-US" sz="2000" b="1" dirty="0" smtClean="0">
                <a:solidFill>
                  <a:srgbClr val="FFFFFF"/>
                </a:solidFill>
                <a:latin typeface="Times"/>
                <a:cs typeface="Times"/>
              </a:rPr>
              <a:t>达</a:t>
            </a:r>
            <a:r>
              <a:rPr lang="zh-CN" altLang="en-US" sz="2000" b="1" dirty="0">
                <a:solidFill>
                  <a:srgbClr val="FFFFFF"/>
                </a:solidFill>
                <a:latin typeface="Times"/>
                <a:cs typeface="Times"/>
              </a:rPr>
              <a:t>文西密码所包括</a:t>
            </a:r>
            <a:endParaRPr lang="en-US" sz="2000" b="1" dirty="0" smtClean="0">
              <a:solidFill>
                <a:srgbClr val="FFFFFF"/>
              </a:solidFill>
              <a:latin typeface="Times"/>
              <a:cs typeface="Times"/>
            </a:endParaRPr>
          </a:p>
        </p:txBody>
      </p:sp>
      <p:pic>
        <p:nvPicPr>
          <p:cNvPr id="20" name="Picture 19"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535"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4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sp>
        <p:nvSpPr>
          <p:cNvPr id="313347" name="Rectangle 2"/>
          <p:cNvSpPr>
            <a:spLocks noGrp="1" noChangeArrowheads="1"/>
          </p:cNvSpPr>
          <p:nvPr>
            <p:ph type="title" idx="4294967295"/>
          </p:nvPr>
        </p:nvSpPr>
        <p:spPr>
          <a:xfrm>
            <a:off x="3962401" y="3886200"/>
            <a:ext cx="4876800" cy="2133600"/>
          </a:xfrm>
        </p:spPr>
        <p:txBody>
          <a:bodyPr/>
          <a:lstStyle/>
          <a:p>
            <a:pPr eaLnBrk="1" hangingPunct="1"/>
            <a:r>
              <a:rPr lang="zh-CN" altLang="en-US" sz="4000" dirty="0">
                <a:solidFill>
                  <a:schemeClr val="bg1"/>
                </a:solidFill>
                <a:latin typeface="SimSun" panose="02010600030101010101" pitchFamily="2" charset="-122"/>
                <a:ea typeface="SimSun" panose="02010600030101010101" pitchFamily="2" charset="-122"/>
                <a:cs typeface="Osaka" charset="0"/>
              </a:rPr>
              <a:t>今天：</a:t>
            </a:r>
            <a:br>
              <a:rPr lang="zh-CN" altLang="en-US" sz="4000" dirty="0">
                <a:solidFill>
                  <a:schemeClr val="bg1"/>
                </a:solidFill>
                <a:latin typeface="SimSun" panose="02010600030101010101" pitchFamily="2" charset="-122"/>
                <a:ea typeface="SimSun" panose="02010600030101010101" pitchFamily="2" charset="-122"/>
                <a:cs typeface="Osaka" charset="0"/>
              </a:rPr>
            </a:br>
            <a:r>
              <a:rPr lang="zh-CN" altLang="en-US" sz="4000" dirty="0">
                <a:solidFill>
                  <a:schemeClr val="bg1"/>
                </a:solidFill>
                <a:latin typeface="SimSun" panose="02010600030101010101" pitchFamily="2" charset="-122"/>
                <a:ea typeface="SimSun" panose="02010600030101010101" pitchFamily="2" charset="-122"/>
                <a:cs typeface="Osaka" charset="0"/>
              </a:rPr>
              <a:t>真的语言？</a:t>
            </a:r>
            <a:br>
              <a:rPr lang="zh-CN" altLang="en-US" sz="4000" dirty="0">
                <a:solidFill>
                  <a:schemeClr val="bg1"/>
                </a:solidFill>
                <a:latin typeface="SimSun" panose="02010600030101010101" pitchFamily="2" charset="-122"/>
                <a:ea typeface="SimSun" panose="02010600030101010101" pitchFamily="2" charset="-122"/>
                <a:cs typeface="Osaka" charset="0"/>
              </a:rPr>
            </a:br>
            <a:r>
              <a:rPr lang="zh-CN" altLang="en-US" sz="4000" dirty="0">
                <a:solidFill>
                  <a:schemeClr val="bg1"/>
                </a:solidFill>
                <a:latin typeface="SimSun" panose="02010600030101010101" pitchFamily="2" charset="-122"/>
                <a:ea typeface="SimSun" panose="02010600030101010101" pitchFamily="2" charset="-122"/>
                <a:cs typeface="Osaka" charset="0"/>
              </a:rPr>
              <a:t>给不信的人？</a:t>
            </a:r>
          </a:p>
        </p:txBody>
      </p:sp>
      <p:sp>
        <p:nvSpPr>
          <p:cNvPr id="31334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ctr"/>
          <a:lstStyle/>
          <a:p>
            <a:pPr defTabSz="914024" fontAlgn="base">
              <a:spcBef>
                <a:spcPct val="0"/>
              </a:spcBef>
              <a:spcAft>
                <a:spcPct val="0"/>
              </a:spcAft>
            </a:pPr>
            <a:endParaRPr lang="en-US" sz="4400">
              <a:solidFill>
                <a:srgbClr val="000000"/>
              </a:solidFill>
              <a:latin typeface="Times New Roman" charset="0"/>
              <a:ea typeface="Osaka" charset="0"/>
              <a:cs typeface="Osaka" charset="0"/>
            </a:endParaRPr>
          </a:p>
        </p:txBody>
      </p:sp>
      <p:pic>
        <p:nvPicPr>
          <p:cNvPr id="313349" name="Picture 5" descr="tongues200303_018_Ess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6400"/>
            <a:ext cx="3890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Crouch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0"/>
            <a:ext cx="4826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1" name="Picture 7" descr="tonguesHead on fire pai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8"/>
            <a:ext cx="2689225"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295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026" descr="glowhand">
            <a:hlinkClick r:id="rId3" action="ppaction://hlinkpres?slideindex=22&amp;slidetitle=Open Hands"/>
          </p:cNvPr>
          <p:cNvPicPr>
            <a:picLocks noChangeAspect="1" noChangeArrowheads="1"/>
          </p:cNvPicPr>
          <p:nvPr/>
        </p:nvPicPr>
        <p:blipFill>
          <a:blip r:embed="rId4">
            <a:extLst>
              <a:ext uri="{28A0092B-C50C-407E-A947-70E740481C1C}">
                <a14:useLocalDpi xmlns:a14="http://schemas.microsoft.com/office/drawing/2010/main" val="0"/>
              </a:ext>
            </a:extLst>
          </a:blip>
          <a:srcRect l="6993" r="9091"/>
          <a:stretch>
            <a:fillRect/>
          </a:stretch>
        </p:blipFill>
        <p:spPr bwMode="auto">
          <a:xfrm>
            <a:off x="28433" y="4321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3" name="Rectangle 1027"/>
          <p:cNvSpPr>
            <a:spLocks noGrp="1" noChangeArrowheads="1"/>
          </p:cNvSpPr>
          <p:nvPr>
            <p:ph type="title" idx="4294967295"/>
          </p:nvPr>
        </p:nvSpPr>
        <p:spPr>
          <a:xfrm>
            <a:off x="60278" y="570813"/>
            <a:ext cx="9083722" cy="1371600"/>
          </a:xfrm>
          <a:solidFill>
            <a:schemeClr val="bg1"/>
          </a:solidFill>
          <a:effectLst>
            <a:outerShdw blurRad="63500" dist="35921" dir="2700000" algn="ctr" rotWithShape="0">
              <a:schemeClr val="bg1">
                <a:alpha val="74998"/>
              </a:schemeClr>
            </a:outerShdw>
          </a:effectLst>
        </p:spPr>
        <p:txBody>
          <a:bodyPr/>
          <a:lstStyle/>
          <a:p>
            <a:pPr eaLnBrk="1" hangingPunct="1">
              <a:defRPr/>
            </a:pPr>
            <a:r>
              <a:rPr lang="zh-CN" altLang="en-US" b="1" dirty="0">
                <a:latin typeface="SimSun" panose="02010600030101010101" pitchFamily="2" charset="-122"/>
                <a:ea typeface="SimSun" panose="02010600030101010101" pitchFamily="2" charset="-122"/>
                <a:cs typeface="ＭＳ Ｐゴシック" charset="0"/>
              </a:rPr>
              <a:t>方言为何不可能是特别的祷告语言？</a:t>
            </a:r>
          </a:p>
        </p:txBody>
      </p:sp>
      <p:sp>
        <p:nvSpPr>
          <p:cNvPr id="315395" name="Text Box 1029"/>
          <p:cNvSpPr txBox="1">
            <a:spLocks noChangeArrowheads="1"/>
          </p:cNvSpPr>
          <p:nvPr/>
        </p:nvSpPr>
        <p:spPr bwMode="auto">
          <a:xfrm>
            <a:off x="8545580" y="76202"/>
            <a:ext cx="52693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024" fontAlgn="base">
              <a:spcBef>
                <a:spcPct val="0"/>
              </a:spcBef>
              <a:spcAft>
                <a:spcPct val="0"/>
              </a:spcAft>
            </a:pPr>
            <a:r>
              <a:rPr lang="en-US" b="1" smtClean="0">
                <a:solidFill>
                  <a:srgbClr val="FFFFFF"/>
                </a:solidFill>
                <a:ea typeface="Osaka" charset="0"/>
                <a:cs typeface="Osaka" charset="0"/>
              </a:rPr>
              <a:t>31</a:t>
            </a:r>
            <a:endParaRPr lang="en-US" smtClean="0">
              <a:solidFill>
                <a:srgbClr val="FFFFFF"/>
              </a:solidFill>
              <a:ea typeface="Osaka" charset="0"/>
              <a:cs typeface="Osaka" charset="0"/>
            </a:endParaRPr>
          </a:p>
        </p:txBody>
      </p:sp>
      <p:sp>
        <p:nvSpPr>
          <p:cNvPr id="640004" name="Rectangle 1028"/>
          <p:cNvSpPr>
            <a:spLocks noChangeArrowheads="1"/>
          </p:cNvSpPr>
          <p:nvPr/>
        </p:nvSpPr>
        <p:spPr bwMode="auto">
          <a:xfrm>
            <a:off x="2057400" y="2338318"/>
            <a:ext cx="7086600" cy="3505200"/>
          </a:xfrm>
          <a:prstGeom prst="rect">
            <a:avLst/>
          </a:prstGeom>
          <a:noFill/>
          <a:ln w="9525">
            <a:noFill/>
            <a:miter lim="800000"/>
            <a:headEnd/>
            <a:tailEnd/>
          </a:ln>
          <a:effectLst>
            <a:outerShdw blurRad="63500" dist="35921" dir="2700000" algn="ctr" rotWithShape="0">
              <a:schemeClr val="bg1">
                <a:alpha val="74997"/>
              </a:schemeClr>
            </a:outerShdw>
          </a:effectLst>
        </p:spPr>
        <p:txBody>
          <a:bodyPr lIns="91402" tIns="45702" rIns="91402" bIns="45702"/>
          <a:lstStyle/>
          <a:p>
            <a:pPr marL="455427" indent="-455427" defTabSz="914024" fontAlgn="base">
              <a:lnSpc>
                <a:spcPct val="90000"/>
              </a:lnSpc>
              <a:spcBef>
                <a:spcPct val="20000"/>
              </a:spcBef>
              <a:spcAft>
                <a:spcPct val="0"/>
              </a:spcAft>
              <a:buFont typeface="Arial" pitchFamily="-105" charset="0"/>
              <a:buAutoNum type="alphaLcParenR"/>
              <a:defRPr/>
            </a:pPr>
            <a:r>
              <a:rPr lang="ja-JP" altLang="en-US" sz="2800" b="1" dirty="0">
                <a:solidFill>
                  <a:srgbClr val="000000"/>
                </a:solidFill>
                <a:latin typeface="SimSun" panose="02010600030101010101" pitchFamily="2" charset="-122"/>
                <a:ea typeface="SimSun" panose="02010600030101010101" pitchFamily="2" charset="-122"/>
                <a:cs typeface="Osaka" charset="0"/>
              </a:rPr>
              <a:t>造就别</a:t>
            </a:r>
            <a:r>
              <a:rPr lang="ja-JP" altLang="en-US" sz="2800" b="1" dirty="0" smtClean="0">
                <a:solidFill>
                  <a:srgbClr val="000000"/>
                </a:solidFill>
                <a:latin typeface="SimSun" panose="02010600030101010101" pitchFamily="2" charset="-122"/>
                <a:ea typeface="SimSun" panose="02010600030101010101" pitchFamily="2" charset="-122"/>
                <a:cs typeface="Osaka" charset="0"/>
              </a:rPr>
              <a:t>人 </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en-US" sz="2800" b="1" dirty="0">
                <a:solidFill>
                  <a:srgbClr val="000000"/>
                </a:solidFill>
                <a:latin typeface="SimSun" panose="02010600030101010101" pitchFamily="2" charset="-122"/>
                <a:ea typeface="SimSun" panose="02010600030101010101" pitchFamily="2" charset="-122"/>
                <a:cs typeface="Osaka" charset="0"/>
              </a:rPr>
              <a:t>14:26)</a:t>
            </a:r>
          </a:p>
          <a:p>
            <a:pPr marL="455427" indent="-455427" defTabSz="914024" fontAlgn="base">
              <a:lnSpc>
                <a:spcPct val="90000"/>
              </a:lnSpc>
              <a:spcBef>
                <a:spcPct val="20000"/>
              </a:spcBef>
              <a:spcAft>
                <a:spcPct val="0"/>
              </a:spcAft>
              <a:buFont typeface="Arial" pitchFamily="-105" charset="0"/>
              <a:buAutoNum type="alphaLcParenR"/>
              <a:defRPr/>
            </a:pPr>
            <a:r>
              <a:rPr lang="ja-JP" altLang="en-US" sz="2800" b="1" dirty="0">
                <a:solidFill>
                  <a:srgbClr val="000000"/>
                </a:solidFill>
                <a:latin typeface="SimSun" panose="02010600030101010101" pitchFamily="2" charset="-122"/>
                <a:ea typeface="SimSun" panose="02010600030101010101" pitchFamily="2" charset="-122"/>
                <a:cs typeface="Osaka" charset="0"/>
              </a:rPr>
              <a:t>给不信的</a:t>
            </a:r>
            <a:r>
              <a:rPr lang="ja-JP" altLang="en-US" sz="2800" b="1" dirty="0" smtClean="0">
                <a:solidFill>
                  <a:srgbClr val="000000"/>
                </a:solidFill>
                <a:latin typeface="SimSun" panose="02010600030101010101" pitchFamily="2" charset="-122"/>
                <a:ea typeface="SimSun" panose="02010600030101010101" pitchFamily="2" charset="-122"/>
                <a:cs typeface="Osaka" charset="0"/>
              </a:rPr>
              <a:t>人 </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en-US" sz="2800" b="1" dirty="0">
                <a:solidFill>
                  <a:srgbClr val="000000"/>
                </a:solidFill>
                <a:latin typeface="SimSun" panose="02010600030101010101" pitchFamily="2" charset="-122"/>
                <a:ea typeface="SimSun" panose="02010600030101010101" pitchFamily="2" charset="-122"/>
                <a:cs typeface="Osaka" charset="0"/>
              </a:rPr>
              <a:t>14:22)</a:t>
            </a:r>
          </a:p>
          <a:p>
            <a:pPr marL="455427" indent="-455427" defTabSz="914024" fontAlgn="base">
              <a:lnSpc>
                <a:spcPct val="90000"/>
              </a:lnSpc>
              <a:spcBef>
                <a:spcPct val="20000"/>
              </a:spcBef>
              <a:spcAft>
                <a:spcPct val="0"/>
              </a:spcAft>
              <a:buFont typeface="Arial" pitchFamily="-105" charset="0"/>
              <a:buAutoNum type="alphaLcParenR"/>
              <a:defRPr/>
            </a:pPr>
            <a:r>
              <a:rPr lang="ja-JP" altLang="en-US" sz="2800" b="1" dirty="0">
                <a:solidFill>
                  <a:srgbClr val="000000"/>
                </a:solidFill>
                <a:latin typeface="SimSun" panose="02010600030101010101" pitchFamily="2" charset="-122"/>
                <a:ea typeface="SimSun" panose="02010600030101010101" pitchFamily="2" charset="-122"/>
                <a:cs typeface="Osaka" charset="0"/>
              </a:rPr>
              <a:t>不能被了</a:t>
            </a:r>
            <a:r>
              <a:rPr lang="ja-JP" altLang="en-US" sz="2800" b="1" dirty="0" smtClean="0">
                <a:solidFill>
                  <a:srgbClr val="000000"/>
                </a:solidFill>
                <a:latin typeface="SimSun" panose="02010600030101010101" pitchFamily="2" charset="-122"/>
                <a:ea typeface="SimSun" panose="02010600030101010101" pitchFamily="2" charset="-122"/>
                <a:cs typeface="Osaka" charset="0"/>
              </a:rPr>
              <a:t>解 </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en-US" sz="2800" b="1" dirty="0">
                <a:solidFill>
                  <a:srgbClr val="000000"/>
                </a:solidFill>
                <a:latin typeface="SimSun" panose="02010600030101010101" pitchFamily="2" charset="-122"/>
                <a:ea typeface="SimSun" panose="02010600030101010101" pitchFamily="2" charset="-122"/>
                <a:cs typeface="Osaka" charset="0"/>
              </a:rPr>
              <a:t>14:14-15)</a:t>
            </a:r>
          </a:p>
          <a:p>
            <a:pPr marL="455427" indent="-455427" defTabSz="914024" fontAlgn="base">
              <a:lnSpc>
                <a:spcPct val="90000"/>
              </a:lnSpc>
              <a:spcBef>
                <a:spcPct val="20000"/>
              </a:spcBef>
              <a:spcAft>
                <a:spcPct val="0"/>
              </a:spcAft>
              <a:buFont typeface="Arial" pitchFamily="-105" charset="0"/>
              <a:buAutoNum type="alphaLcParenR"/>
              <a:defRPr/>
            </a:pPr>
            <a:r>
              <a:rPr lang="ja-JP" altLang="en-US" sz="2800" b="1" dirty="0">
                <a:solidFill>
                  <a:srgbClr val="000000"/>
                </a:solidFill>
                <a:latin typeface="SimSun" panose="02010600030101010101" pitchFamily="2" charset="-122"/>
                <a:ea typeface="SimSun" panose="02010600030101010101" pitchFamily="2" charset="-122"/>
                <a:cs typeface="Osaka" charset="0"/>
              </a:rPr>
              <a:t>只有一些人所有</a:t>
            </a:r>
            <a:r>
              <a:rPr lang="en-US" sz="2800" b="1" dirty="0" smtClean="0">
                <a:solidFill>
                  <a:srgbClr val="000000"/>
                </a:solidFill>
                <a:latin typeface="SimSun" panose="02010600030101010101" pitchFamily="2" charset="-122"/>
                <a:ea typeface="SimSun" panose="02010600030101010101" pitchFamily="2" charset="-122"/>
                <a:cs typeface="Osaka" charset="0"/>
              </a:rPr>
              <a:t> </a:t>
            </a:r>
            <a:r>
              <a:rPr lang="en-US" sz="2800" b="1" dirty="0">
                <a:solidFill>
                  <a:srgbClr val="000000"/>
                </a:solidFill>
                <a:latin typeface="SimSun" panose="02010600030101010101" pitchFamily="2" charset="-122"/>
                <a:ea typeface="SimSun" panose="02010600030101010101" pitchFamily="2" charset="-122"/>
                <a:cs typeface="Osaka" charset="0"/>
              </a:rPr>
              <a:t>(12:30)</a:t>
            </a:r>
          </a:p>
          <a:p>
            <a:pPr marL="455427" indent="-455427" defTabSz="914024" fontAlgn="base">
              <a:lnSpc>
                <a:spcPct val="90000"/>
              </a:lnSpc>
              <a:spcBef>
                <a:spcPct val="20000"/>
              </a:spcBef>
              <a:spcAft>
                <a:spcPct val="0"/>
              </a:spcAft>
              <a:buFont typeface="Arial" pitchFamily="-105" charset="0"/>
              <a:buAutoNum type="alphaLcParenR"/>
              <a:defRPr/>
            </a:pPr>
            <a:r>
              <a:rPr lang="ja-JP" altLang="en-US" sz="2800" b="1" dirty="0">
                <a:solidFill>
                  <a:srgbClr val="000000"/>
                </a:solidFill>
                <a:latin typeface="SimSun" panose="02010600030101010101" pitchFamily="2" charset="-122"/>
                <a:ea typeface="SimSun" panose="02010600030101010101" pitchFamily="2" charset="-122"/>
                <a:cs typeface="Osaka" charset="0"/>
              </a:rPr>
              <a:t>需要翻</a:t>
            </a:r>
            <a:r>
              <a:rPr lang="ja-JP" altLang="en-US" sz="2800" b="1" dirty="0" smtClean="0">
                <a:solidFill>
                  <a:srgbClr val="000000"/>
                </a:solidFill>
                <a:latin typeface="SimSun" panose="02010600030101010101" pitchFamily="2" charset="-122"/>
                <a:ea typeface="SimSun" panose="02010600030101010101" pitchFamily="2" charset="-122"/>
                <a:cs typeface="Osaka" charset="0"/>
              </a:rPr>
              <a:t>译 </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en-US" sz="2800" b="1" dirty="0">
                <a:solidFill>
                  <a:srgbClr val="000000"/>
                </a:solidFill>
                <a:latin typeface="SimSun" panose="02010600030101010101" pitchFamily="2" charset="-122"/>
                <a:ea typeface="SimSun" panose="02010600030101010101" pitchFamily="2" charset="-122"/>
                <a:cs typeface="Osaka" charset="0"/>
              </a:rPr>
              <a:t>14:26-28)</a:t>
            </a:r>
          </a:p>
          <a:p>
            <a:pPr marL="455427" indent="-455427" defTabSz="914024" fontAlgn="base">
              <a:lnSpc>
                <a:spcPct val="90000"/>
              </a:lnSpc>
              <a:spcBef>
                <a:spcPct val="20000"/>
              </a:spcBef>
              <a:spcAft>
                <a:spcPct val="0"/>
              </a:spcAft>
              <a:buFont typeface="Arial" pitchFamily="-105" charset="0"/>
              <a:buAutoNum type="alphaLcParenR"/>
              <a:defRPr/>
            </a:pPr>
            <a:r>
              <a:rPr lang="zh-CN" altLang="en-US" sz="2800" b="1" dirty="0">
                <a:solidFill>
                  <a:srgbClr val="000000"/>
                </a:solidFill>
                <a:latin typeface="SimSun" panose="02010600030101010101" pitchFamily="2" charset="-122"/>
                <a:ea typeface="SimSun" panose="02010600030101010101" pitchFamily="2" charset="-122"/>
                <a:cs typeface="Osaka" charset="0"/>
              </a:rPr>
              <a:t>在教会里需安</a:t>
            </a:r>
            <a:r>
              <a:rPr lang="zh-CN" altLang="en-US" sz="2800" b="1" dirty="0" smtClean="0">
                <a:solidFill>
                  <a:srgbClr val="000000"/>
                </a:solidFill>
                <a:latin typeface="SimSun" panose="02010600030101010101" pitchFamily="2" charset="-122"/>
                <a:ea typeface="SimSun" panose="02010600030101010101" pitchFamily="2" charset="-122"/>
                <a:cs typeface="Osaka" charset="0"/>
              </a:rPr>
              <a:t>静 </a:t>
            </a:r>
            <a:r>
              <a:rPr lang="en-US" sz="2800" b="1" dirty="0" smtClean="0">
                <a:solidFill>
                  <a:srgbClr val="000000"/>
                </a:solidFill>
                <a:latin typeface="SimSun" panose="02010600030101010101" pitchFamily="2" charset="-122"/>
                <a:ea typeface="SimSun" panose="02010600030101010101" pitchFamily="2" charset="-122"/>
                <a:cs typeface="Osaka" charset="0"/>
              </a:rPr>
              <a:t>(</a:t>
            </a:r>
            <a:r>
              <a:rPr lang="en-US" sz="2800" b="1" dirty="0">
                <a:solidFill>
                  <a:srgbClr val="000000"/>
                </a:solidFill>
                <a:latin typeface="SimSun" panose="02010600030101010101" pitchFamily="2" charset="-122"/>
                <a:ea typeface="SimSun" panose="02010600030101010101" pitchFamily="2" charset="-122"/>
                <a:cs typeface="Osaka" charset="0"/>
              </a:rPr>
              <a:t>14:28)</a:t>
            </a:r>
          </a:p>
          <a:p>
            <a:pPr marL="455427" indent="-455427" defTabSz="914024" fontAlgn="base">
              <a:lnSpc>
                <a:spcPct val="90000"/>
              </a:lnSpc>
              <a:spcBef>
                <a:spcPct val="20000"/>
              </a:spcBef>
              <a:spcAft>
                <a:spcPct val="0"/>
              </a:spcAft>
              <a:buFont typeface="Arial" pitchFamily="-105" charset="0"/>
              <a:buAutoNum type="alphaLcParenR"/>
              <a:defRPr/>
            </a:pPr>
            <a:r>
              <a:rPr lang="zh-CN" altLang="en-US" sz="2800" b="1" dirty="0">
                <a:solidFill>
                  <a:srgbClr val="000000"/>
                </a:solidFill>
                <a:latin typeface="SimSun" panose="02010600030101010101" pitchFamily="2" charset="-122"/>
                <a:ea typeface="SimSun" panose="02010600030101010101" pitchFamily="2" charset="-122"/>
                <a:cs typeface="Osaka" charset="0"/>
              </a:rPr>
              <a:t>教会外是个迹象</a:t>
            </a:r>
            <a:r>
              <a:rPr lang="en-US" sz="2800" b="1" dirty="0" smtClean="0">
                <a:solidFill>
                  <a:srgbClr val="000000"/>
                </a:solidFill>
                <a:latin typeface="SimSun" panose="02010600030101010101" pitchFamily="2" charset="-122"/>
                <a:ea typeface="SimSun" panose="02010600030101010101" pitchFamily="2" charset="-122"/>
                <a:cs typeface="Osaka" charset="0"/>
              </a:rPr>
              <a:t> </a:t>
            </a:r>
            <a:r>
              <a:rPr lang="en-US" sz="2800" b="1" dirty="0">
                <a:solidFill>
                  <a:srgbClr val="000000"/>
                </a:solidFill>
                <a:latin typeface="SimSun" panose="02010600030101010101" pitchFamily="2" charset="-122"/>
                <a:ea typeface="SimSun" panose="02010600030101010101" pitchFamily="2" charset="-122"/>
                <a:cs typeface="Osaka" charset="0"/>
              </a:rPr>
              <a:t>(14:20)</a:t>
            </a:r>
          </a:p>
        </p:txBody>
      </p:sp>
    </p:spTree>
    <p:extLst>
      <p:ext uri="{BB962C8B-B14F-4D97-AF65-F5344CB8AC3E}">
        <p14:creationId xmlns:p14="http://schemas.microsoft.com/office/powerpoint/2010/main" val="2756186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1" y="0"/>
            <a:ext cx="8553450" cy="590064"/>
          </a:xfrm>
          <a:effectLst>
            <a:outerShdw blurRad="63500" dist="53882" dir="2700000" algn="ctr" rotWithShape="0">
              <a:schemeClr val="tx1">
                <a:alpha val="74998"/>
              </a:schemeClr>
            </a:outerShdw>
          </a:effectLst>
        </p:spPr>
        <p:txBody>
          <a:bodyPr anchor="t">
            <a:spAutoFit/>
          </a:bodyPr>
          <a:lstStyle/>
          <a:p>
            <a:pPr algn="l" eaLnBrk="1" hangingPunct="1">
              <a:defRPr/>
            </a:pPr>
            <a:r>
              <a:rPr lang="ja-JP" altLang="en-US" sz="3200" b="1" dirty="0">
                <a:solidFill>
                  <a:schemeClr val="bg1"/>
                </a:solidFill>
                <a:latin typeface="SimSun" panose="02010600030101010101" pitchFamily="2" charset="-122"/>
                <a:ea typeface="SimSun" panose="02010600030101010101" pitchFamily="2" charset="-122"/>
                <a:cs typeface="Ariakl"/>
              </a:rPr>
              <a:t>根据理解的基本原理</a:t>
            </a:r>
            <a:endParaRPr lang="en-US" sz="3200" b="1" dirty="0">
              <a:solidFill>
                <a:schemeClr val="bg1"/>
              </a:solidFill>
              <a:latin typeface="SimSun" panose="02010600030101010101" pitchFamily="2" charset="-122"/>
              <a:ea typeface="SimSun" panose="02010600030101010101" pitchFamily="2" charset="-122"/>
              <a:cs typeface="Ariakl"/>
            </a:endParaRPr>
          </a:p>
        </p:txBody>
      </p:sp>
      <p:sp>
        <p:nvSpPr>
          <p:cNvPr id="5" name="Rectangle 3"/>
          <p:cNvSpPr txBox="1">
            <a:spLocks noChangeArrowheads="1"/>
          </p:cNvSpPr>
          <p:nvPr/>
        </p:nvSpPr>
        <p:spPr>
          <a:xfrm>
            <a:off x="35496" y="836712"/>
            <a:ext cx="9145016" cy="5683424"/>
          </a:xfrm>
          <a:prstGeom prst="rect">
            <a:avLst/>
          </a:prstGeom>
          <a:extLst/>
        </p:spPr>
        <p:txBody>
          <a:bodyPr lIns="91402" tIns="45702" rIns="91402" bIns="45702"/>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为指导祷告</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全面地观察</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力争作者的意思</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三个关键</a:t>
            </a:r>
            <a:r>
              <a:rPr lang="en-US" altLang="zh-CN"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 </a:t>
            </a: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语境， 语境， 语境</a:t>
            </a:r>
            <a:r>
              <a:rPr lang="en-US" altLang="zh-CN"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不要带来另一个正文的意思</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研究历史，地理和习惯风俗</a:t>
            </a: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根据信仰的守则</a:t>
            </a:r>
            <a:r>
              <a:rPr lang="en-US" altLang="zh-CN"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比喻</a:t>
            </a:r>
            <a:r>
              <a:rPr lang="en-US" altLang="zh-CN"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a:t>
            </a:r>
          </a:p>
          <a:p>
            <a:pPr marL="629980" indent="-629980" defTabSz="914024" eaLnBrk="1" hangingPunct="1">
              <a:lnSpc>
                <a:spcPct val="90000"/>
              </a:lnSpc>
              <a:buFont typeface="+mj-lt"/>
              <a:buAutoNum type="arabicPeriod"/>
              <a:defRPr/>
            </a:pPr>
            <a:r>
              <a:rPr lang="ja-JP"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根</a:t>
            </a:r>
            <a:r>
              <a:rPr lang="ja-JP" altLang="en-US"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据</a:t>
            </a:r>
            <a:r>
              <a:rPr lang="zh-CN" altLang="en-US"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沟</a:t>
            </a: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通的正常意义</a:t>
            </a:r>
            <a:endParaRPr lang="en-US"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endParaRP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意义直到没有意</a:t>
            </a:r>
            <a:r>
              <a:rPr lang="zh-CN" altLang="en-US"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思</a:t>
            </a:r>
            <a:endParaRPr lang="en-SG" altLang="zh-CN" b="1" dirty="0" smtClean="0">
              <a:solidFill>
                <a:srgbClr val="FFFFFF"/>
              </a:solidFill>
              <a:effectLst>
                <a:glow rad="317500">
                  <a:srgbClr val="000000">
                    <a:alpha val="91000"/>
                  </a:srgbClr>
                </a:glow>
              </a:effectLst>
              <a:latin typeface="SimSun" panose="02010600030101010101" pitchFamily="2" charset="-122"/>
              <a:ea typeface="SimSun" panose="02010600030101010101" pitchFamily="2" charset="-122"/>
            </a:endParaRPr>
          </a:p>
          <a:p>
            <a:pPr marL="629980" indent="-629980" defTabSz="914024" eaLnBrk="1" hangingPunct="1">
              <a:lnSpc>
                <a:spcPct val="90000"/>
              </a:lnSpc>
              <a:buFont typeface="+mj-lt"/>
              <a:buAutoNum type="arabicPeriod"/>
              <a:defRPr/>
            </a:pPr>
            <a:r>
              <a:rPr lang="zh-CN" altLang="en-US" b="1" dirty="0">
                <a:solidFill>
                  <a:srgbClr val="FFFFFF"/>
                </a:solidFill>
                <a:effectLst>
                  <a:glow rad="317500">
                    <a:srgbClr val="000000">
                      <a:alpha val="91000"/>
                    </a:srgbClr>
                  </a:glow>
                </a:effectLst>
                <a:latin typeface="SimSun" panose="02010600030101010101" pitchFamily="2" charset="-122"/>
                <a:ea typeface="SimSun" panose="02010600030101010101" pitchFamily="2" charset="-122"/>
              </a:rPr>
              <a:t>启示进步的性质</a:t>
            </a:r>
          </a:p>
          <a:p>
            <a:pPr marL="629980" indent="-629980" defTabSz="914024" eaLnBrk="1" hangingPunct="1">
              <a:lnSpc>
                <a:spcPct val="90000"/>
              </a:lnSpc>
              <a:buFont typeface="+mj-lt"/>
              <a:buAutoNum type="arabicPeriod"/>
              <a:defRPr/>
            </a:pPr>
            <a:endParaRPr lang="en-US" b="1" dirty="0">
              <a:solidFill>
                <a:srgbClr val="FFFFFF"/>
              </a:solidFill>
              <a:effectLst>
                <a:glow rad="317500">
                  <a:srgbClr val="000000">
                    <a:alpha val="91000"/>
                  </a:srgbClr>
                </a:glow>
              </a:effectLst>
              <a:latin typeface="Arial" charset="0"/>
            </a:endParaRPr>
          </a:p>
        </p:txBody>
      </p:sp>
      <p:sp>
        <p:nvSpPr>
          <p:cNvPr id="772101" name="Text Box 5"/>
          <p:cNvSpPr txBox="1">
            <a:spLocks noChangeArrowheads="1"/>
          </p:cNvSpPr>
          <p:nvPr/>
        </p:nvSpPr>
        <p:spPr bwMode="auto">
          <a:xfrm>
            <a:off x="8460509" y="76204"/>
            <a:ext cx="629523" cy="83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024" fontAlgn="base">
              <a:spcBef>
                <a:spcPct val="0"/>
              </a:spcBef>
              <a:spcAft>
                <a:spcPct val="0"/>
              </a:spcAft>
            </a:pPr>
            <a:r>
              <a:rPr lang="en-US" b="1" smtClean="0">
                <a:solidFill>
                  <a:srgbClr val="FFFFFF"/>
                </a:solidFill>
              </a:rPr>
              <a:t>42</a:t>
            </a:r>
            <a:br>
              <a:rPr lang="en-US" b="1" smtClean="0">
                <a:solidFill>
                  <a:srgbClr val="FFFFFF"/>
                </a:solidFill>
              </a:rPr>
            </a:br>
            <a:r>
              <a:rPr lang="en-US" b="1" smtClean="0">
                <a:solidFill>
                  <a:srgbClr val="FFFFFF"/>
                </a:solidFill>
              </a:rPr>
              <a:t>-43</a:t>
            </a:r>
          </a:p>
        </p:txBody>
      </p:sp>
    </p:spTree>
    <p:extLst>
      <p:ext uri="{BB962C8B-B14F-4D97-AF65-F5344CB8AC3E}">
        <p14:creationId xmlns:p14="http://schemas.microsoft.com/office/powerpoint/2010/main" val="3305706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a:extLst/>
        </p:spPr>
        <p:txBody>
          <a:bodyPr/>
          <a:lstStyle/>
          <a:p>
            <a:pP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印证保证安全与提供保证</a:t>
            </a:r>
            <a:b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extLst>
      <p:ext uri="{BB962C8B-B14F-4D97-AF65-F5344CB8AC3E}">
        <p14:creationId xmlns:p14="http://schemas.microsoft.com/office/powerpoint/2010/main" val="5498272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182"/>
            <a:ext cx="9285288"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619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88" y="3413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813777"/>
            <a:ext cx="7772400" cy="5556250"/>
          </a:xfrm>
        </p:spPr>
        <p:txBody>
          <a:bodyPr/>
          <a:lstStyle/>
          <a:p>
            <a:pPr>
              <a:defRPr/>
            </a:pPr>
            <a:r>
              <a:rPr lang="en-SG" altLang="ja-JP" sz="9600" b="1" i="1" dirty="0" smtClean="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
            </a:r>
            <a:br>
              <a:rPr lang="en-SG" altLang="ja-JP" sz="9600" b="1" i="1" dirty="0" smtClean="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br>
            <a:r>
              <a:rPr lang="ja-JP" altLang="en-US" sz="9600" b="1" i="1" dirty="0" smtClean="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救</a:t>
            </a:r>
            <a:r>
              <a:rPr lang="ja-JP" altLang="en-US" sz="9600" b="1" i="1" dirty="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恩</a:t>
            </a:r>
            <a:br>
              <a:rPr lang="ja-JP" altLang="en-US" sz="9600" b="1" i="1" dirty="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br>
            <a:r>
              <a:rPr lang="ja-JP" altLang="en-US" sz="6000" b="1" i="1" dirty="0" smtClean="0">
                <a:solidFill>
                  <a:schemeClr val="bg1"/>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的</a:t>
            </a:r>
            <a:r>
              <a:rPr lang="en-US" sz="9600" b="1" i="1" dirty="0" smtClean="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
            </a:r>
            <a:br>
              <a:rPr lang="en-US" sz="9600" b="1" i="1" dirty="0" smtClean="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br>
            <a:r>
              <a:rPr lang="ja-JP" altLang="en-US" sz="9600" b="1" i="1" dirty="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t>保证</a:t>
            </a:r>
            <a:br>
              <a:rPr lang="ja-JP" altLang="en-US" sz="9600" b="1" i="1" dirty="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rPr>
            </a:br>
            <a:endParaRPr lang="ja-JP" altLang="en-US" sz="9600" b="1" i="1" dirty="0">
              <a:solidFill>
                <a:srgbClr val="800000"/>
              </a:solidFill>
              <a:effectLst>
                <a:outerShdw blurRad="38100" dist="38100" dir="2700000" algn="tl">
                  <a:srgbClr val="DDDDDD"/>
                </a:outerShdw>
              </a:effectLst>
              <a:latin typeface="SimSun" panose="02010600030101010101" pitchFamily="2" charset="-122"/>
              <a:ea typeface="SimSun" panose="02010600030101010101" pitchFamily="2" charset="-122"/>
              <a:cs typeface="Apple Chancery" charset="0"/>
            </a:endParaRPr>
          </a:p>
        </p:txBody>
      </p:sp>
    </p:spTree>
    <p:extLst>
      <p:ext uri="{BB962C8B-B14F-4D97-AF65-F5344CB8AC3E}">
        <p14:creationId xmlns:p14="http://schemas.microsoft.com/office/powerpoint/2010/main" val="1029011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1"/>
            <a:ext cx="8229600" cy="533400"/>
          </a:xfrm>
          <a:effectLst>
            <a:outerShdw blurRad="50800" dist="38100" dir="2700000">
              <a:srgbClr val="000000">
                <a:alpha val="43000"/>
              </a:srgbClr>
            </a:outerShdw>
          </a:effectLst>
        </p:spPr>
        <p:txBody>
          <a:bodyPr/>
          <a:lstStyle/>
          <a:p>
            <a:pPr eaLnBrk="1" hangingPunct="1">
              <a:defRPr/>
            </a:pPr>
            <a:r>
              <a:rPr lang="ja-JP" altLang="en-US" sz="4800" b="1" dirty="0">
                <a:cs typeface="+mj-cs"/>
              </a:rPr>
              <a:t>你为我造</a:t>
            </a:r>
            <a:endParaRPr lang="en-US" sz="4800" b="1" dirty="0">
              <a:cs typeface="+mj-cs"/>
            </a:endParaRPr>
          </a:p>
        </p:txBody>
      </p:sp>
      <p:sp>
        <p:nvSpPr>
          <p:cNvPr id="526339" name="Rectangle 3"/>
          <p:cNvSpPr>
            <a:spLocks noGrp="1" noChangeArrowheads="1"/>
          </p:cNvSpPr>
          <p:nvPr>
            <p:ph type="body" idx="1"/>
          </p:nvPr>
        </p:nvSpPr>
        <p:spPr>
          <a:xfrm>
            <a:off x="498475" y="1066808"/>
            <a:ext cx="8229600" cy="4525963"/>
          </a:xfrm>
          <a:effectLst>
            <a:outerShdw blurRad="50800" dist="38100" dir="2700000">
              <a:srgbClr val="000000">
                <a:alpha val="43000"/>
              </a:srgbClr>
            </a:outerShdw>
          </a:effectLst>
        </p:spPr>
        <p:txBody>
          <a:bodyPr/>
          <a:lstStyle/>
          <a:p>
            <a:pPr eaLnBrk="1" hangingPunct="1">
              <a:defRPr/>
            </a:pPr>
            <a:r>
              <a:rPr lang="zh-CN" altLang="en-US" sz="3600" b="1" dirty="0">
                <a:latin typeface="SimSun" panose="02010600030101010101" pitchFamily="2" charset="-122"/>
                <a:ea typeface="SimSun" panose="02010600030101010101" pitchFamily="2" charset="-122"/>
                <a:cs typeface="+mn-cs"/>
              </a:rPr>
              <a:t>神阿，求你为我造清洁的心</a:t>
            </a:r>
            <a:r>
              <a:rPr lang="zh-CN" altLang="en-US" sz="3600" b="1" dirty="0" smtClean="0">
                <a:latin typeface="SimSun" panose="02010600030101010101" pitchFamily="2" charset="-122"/>
                <a:ea typeface="SimSun" panose="02010600030101010101" pitchFamily="2" charset="-122"/>
                <a:cs typeface="+mn-cs"/>
              </a:rPr>
              <a:t>，</a:t>
            </a:r>
            <a:endParaRPr lang="en-SG" altLang="zh-CN" sz="3600" b="1" dirty="0" smtClean="0">
              <a:latin typeface="SimSun" panose="02010600030101010101" pitchFamily="2" charset="-122"/>
              <a:ea typeface="SimSun" panose="02010600030101010101" pitchFamily="2" charset="-122"/>
              <a:cs typeface="+mn-cs"/>
            </a:endParaRPr>
          </a:p>
          <a:p>
            <a:pPr eaLnBrk="1" hangingPunct="1">
              <a:defRPr/>
            </a:pPr>
            <a:r>
              <a:rPr lang="zh-CN" altLang="en-US" sz="3600" b="1" dirty="0" smtClean="0">
                <a:latin typeface="SimSun" panose="02010600030101010101" pitchFamily="2" charset="-122"/>
                <a:ea typeface="SimSun" panose="02010600030101010101" pitchFamily="2" charset="-122"/>
                <a:cs typeface="+mn-cs"/>
              </a:rPr>
              <a:t>使</a:t>
            </a:r>
            <a:r>
              <a:rPr lang="zh-CN" altLang="en-US" sz="3600" b="1" dirty="0">
                <a:latin typeface="SimSun" panose="02010600030101010101" pitchFamily="2" charset="-122"/>
                <a:ea typeface="SimSun" panose="02010600030101010101" pitchFamily="2" charset="-122"/>
                <a:cs typeface="+mn-cs"/>
              </a:rPr>
              <a:t>我里面重新有正直的</a:t>
            </a:r>
            <a:r>
              <a:rPr lang="zh-CN" altLang="en-US" sz="3600" b="1" dirty="0" smtClean="0">
                <a:latin typeface="SimSun" panose="02010600030101010101" pitchFamily="2" charset="-122"/>
                <a:ea typeface="SimSun" panose="02010600030101010101" pitchFamily="2" charset="-122"/>
                <a:cs typeface="+mn-cs"/>
              </a:rPr>
              <a:t>灵</a:t>
            </a:r>
            <a:endParaRPr lang="en-US" sz="3600" b="1" dirty="0">
              <a:latin typeface="SimSun" panose="02010600030101010101" pitchFamily="2" charset="-122"/>
              <a:ea typeface="SimSun" panose="02010600030101010101" pitchFamily="2" charset="-122"/>
              <a:cs typeface="+mn-cs"/>
            </a:endParaRPr>
          </a:p>
          <a:p>
            <a:pPr eaLnBrk="1" hangingPunct="1">
              <a:defRPr/>
            </a:pPr>
            <a:r>
              <a:rPr lang="zh-CN" altLang="en-US" sz="3600" b="1" dirty="0">
                <a:latin typeface="SimSun" panose="02010600030101010101" pitchFamily="2" charset="-122"/>
                <a:ea typeface="SimSun" panose="02010600030101010101" pitchFamily="2" charset="-122"/>
                <a:cs typeface="+mn-cs"/>
              </a:rPr>
              <a:t>神阿，求你为我造清洁的心，</a:t>
            </a:r>
          </a:p>
          <a:p>
            <a:pPr eaLnBrk="1" hangingPunct="1">
              <a:defRPr/>
            </a:pPr>
            <a:r>
              <a:rPr lang="zh-CN" altLang="en-US" sz="3600" b="1" dirty="0">
                <a:latin typeface="SimSun" panose="02010600030101010101" pitchFamily="2" charset="-122"/>
                <a:ea typeface="SimSun" panose="02010600030101010101" pitchFamily="2" charset="-122"/>
                <a:cs typeface="+mn-cs"/>
              </a:rPr>
              <a:t>使我里面重新有正直的灵</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lIns="91402" tIns="45702" rIns="91402" bIns="45702"/>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defTabSz="914024">
              <a:defRPr/>
            </a:pPr>
            <a:r>
              <a:rPr lang="en-US" b="1" dirty="0" smtClean="0">
                <a:solidFill>
                  <a:srgbClr val="FFFFFF"/>
                </a:solidFill>
                <a:latin typeface="Arial"/>
                <a:cs typeface="Arial"/>
              </a:rPr>
              <a:t>CCLI #2588988</a:t>
            </a:r>
            <a:endParaRPr lang="en-US" b="1" dirty="0">
              <a:solidFill>
                <a:srgbClr val="FFFFFF"/>
              </a:solidFill>
              <a:latin typeface="Arial"/>
              <a:cs typeface="Arial"/>
            </a:endParaRP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p:spPr>
        <p:txBody>
          <a:bodyPr lIns="91402" tIns="45702" rIns="91402" bIns="45702"/>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defTabSz="914024" eaLnBrk="1" hangingPunct="1">
              <a:defRPr/>
            </a:pPr>
            <a:r>
              <a:rPr lang="en-US" sz="2800" b="1" dirty="0">
                <a:solidFill>
                  <a:srgbClr val="FFFFFF"/>
                </a:solidFill>
                <a:latin typeface="Arial"/>
                <a:ea typeface="ＭＳ Ｐゴシック"/>
                <a:cs typeface="Arial"/>
              </a:rPr>
              <a:t>John Carter ©1992 </a:t>
            </a:r>
            <a:r>
              <a:rPr lang="en-US" sz="2800" b="1" dirty="0" err="1">
                <a:solidFill>
                  <a:srgbClr val="FFFFFF"/>
                </a:solidFill>
                <a:latin typeface="Arial"/>
                <a:ea typeface="ＭＳ Ｐゴシック"/>
                <a:cs typeface="Arial"/>
              </a:rPr>
              <a:t>Beckenhorst</a:t>
            </a:r>
            <a:r>
              <a:rPr lang="en-US" sz="2800" b="1" dirty="0">
                <a:solidFill>
                  <a:srgbClr val="FFFFFF"/>
                </a:solidFill>
                <a:latin typeface="Arial"/>
                <a:ea typeface="ＭＳ Ｐゴシック"/>
                <a:cs typeface="Arial"/>
              </a:rPr>
              <a:t> Press, Inc.</a:t>
            </a:r>
          </a:p>
        </p:txBody>
      </p:sp>
      <p:sp>
        <p:nvSpPr>
          <p:cNvPr id="778245"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02" tIns="45702" rIns="91402" bIns="45702"/>
          <a:lstStyle/>
          <a:p>
            <a:pPr defTabSz="91402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37581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ja-JP" altLang="en-US" sz="2400" b="1" dirty="0">
                <a:latin typeface="SimSun" panose="02010600030101010101" pitchFamily="2" charset="-122"/>
                <a:ea typeface="SimSun" panose="02010600030101010101" pitchFamily="2" charset="-122"/>
                <a:cs typeface="+mj-cs"/>
              </a:rPr>
              <a:t>你为我造</a:t>
            </a:r>
            <a:endParaRPr lang="en-US" sz="2400" b="1" dirty="0">
              <a:latin typeface="SimSun" panose="02010600030101010101" pitchFamily="2" charset="-122"/>
              <a:ea typeface="SimSun" panose="02010600030101010101" pitchFamily="2" charset="-122"/>
              <a:cs typeface="+mj-cs"/>
            </a:endParaRPr>
          </a:p>
        </p:txBody>
      </p:sp>
      <p:sp>
        <p:nvSpPr>
          <p:cNvPr id="527363" name="Rectangle 3"/>
          <p:cNvSpPr>
            <a:spLocks noGrp="1" noChangeArrowheads="1"/>
          </p:cNvSpPr>
          <p:nvPr>
            <p:ph type="body" idx="1"/>
          </p:nvPr>
        </p:nvSpPr>
        <p:spPr>
          <a:xfrm>
            <a:off x="25400" y="1066808"/>
            <a:ext cx="9083675" cy="4525963"/>
          </a:xfrm>
          <a:effectLst>
            <a:outerShdw blurRad="50800" dist="38100" dir="2700000">
              <a:srgbClr val="000000">
                <a:alpha val="43000"/>
              </a:srgbClr>
            </a:outerShdw>
          </a:effectLst>
        </p:spPr>
        <p:txBody>
          <a:bodyPr/>
          <a:lstStyle/>
          <a:p>
            <a:pPr eaLnBrk="1" hangingPunct="1">
              <a:defRPr/>
            </a:pPr>
            <a:r>
              <a:rPr lang="zh-CN" altLang="en-US" sz="3600" b="1" dirty="0">
                <a:latin typeface="SimSun" panose="02010600030101010101" pitchFamily="2" charset="-122"/>
                <a:ea typeface="SimSun" panose="02010600030101010101" pitchFamily="2" charset="-122"/>
                <a:cs typeface="+mn-cs"/>
              </a:rPr>
              <a:t>不要丢弃我，使我离开你的</a:t>
            </a:r>
            <a:r>
              <a:rPr lang="zh-CN" altLang="en-US" sz="3600" b="1" dirty="0" smtClean="0">
                <a:latin typeface="SimSun" panose="02010600030101010101" pitchFamily="2" charset="-122"/>
                <a:ea typeface="SimSun" panose="02010600030101010101" pitchFamily="2" charset="-122"/>
                <a:cs typeface="+mn-cs"/>
              </a:rPr>
              <a:t>面</a:t>
            </a:r>
            <a:endParaRPr lang="en-SG" altLang="zh-CN" sz="3600" b="1" dirty="0" smtClean="0">
              <a:latin typeface="SimSun" panose="02010600030101010101" pitchFamily="2" charset="-122"/>
              <a:ea typeface="SimSun" panose="02010600030101010101" pitchFamily="2" charset="-122"/>
              <a:cs typeface="+mn-cs"/>
            </a:endParaRPr>
          </a:p>
          <a:p>
            <a:pPr eaLnBrk="1" hangingPunct="1">
              <a:defRPr/>
            </a:pPr>
            <a:r>
              <a:rPr lang="zh-CN" altLang="en-US" sz="3600" b="1" dirty="0" smtClean="0">
                <a:latin typeface="SimSun" panose="02010600030101010101" pitchFamily="2" charset="-122"/>
                <a:ea typeface="SimSun" panose="02010600030101010101" pitchFamily="2" charset="-122"/>
                <a:cs typeface="+mn-cs"/>
              </a:rPr>
              <a:t>不</a:t>
            </a:r>
            <a:r>
              <a:rPr lang="zh-CN" altLang="en-US" sz="3600" b="1" dirty="0">
                <a:latin typeface="SimSun" panose="02010600030101010101" pitchFamily="2" charset="-122"/>
                <a:ea typeface="SimSun" panose="02010600030101010101" pitchFamily="2" charset="-122"/>
                <a:cs typeface="+mn-cs"/>
              </a:rPr>
              <a:t>要从我收回你的圣</a:t>
            </a:r>
            <a:r>
              <a:rPr lang="zh-CN" altLang="en-US" sz="3600" b="1" dirty="0" smtClean="0">
                <a:latin typeface="SimSun" panose="02010600030101010101" pitchFamily="2" charset="-122"/>
                <a:ea typeface="SimSun" panose="02010600030101010101" pitchFamily="2" charset="-122"/>
                <a:cs typeface="+mn-cs"/>
              </a:rPr>
              <a:t>灵</a:t>
            </a:r>
            <a:endParaRPr lang="en-SG" altLang="zh-CN" sz="3600" b="1" dirty="0" smtClean="0">
              <a:latin typeface="SimSun" panose="02010600030101010101" pitchFamily="2" charset="-122"/>
              <a:ea typeface="SimSun" panose="02010600030101010101" pitchFamily="2" charset="-122"/>
              <a:cs typeface="+mn-cs"/>
            </a:endParaRPr>
          </a:p>
          <a:p>
            <a:pPr eaLnBrk="1" hangingPunct="1">
              <a:defRPr/>
            </a:pPr>
            <a:r>
              <a:rPr lang="zh-CN" altLang="en-US" sz="3600" b="1" dirty="0">
                <a:latin typeface="SimSun" panose="02010600030101010101" pitchFamily="2" charset="-122"/>
                <a:ea typeface="SimSun" panose="02010600030101010101" pitchFamily="2" charset="-122"/>
                <a:cs typeface="+mn-cs"/>
              </a:rPr>
              <a:t>求你使我仍得救恩之</a:t>
            </a:r>
            <a:r>
              <a:rPr lang="zh-CN" altLang="en-US" sz="3600" b="1" dirty="0" smtClean="0">
                <a:latin typeface="SimSun" panose="02010600030101010101" pitchFamily="2" charset="-122"/>
                <a:ea typeface="SimSun" panose="02010600030101010101" pitchFamily="2" charset="-122"/>
                <a:cs typeface="+mn-cs"/>
              </a:rPr>
              <a:t>乐</a:t>
            </a:r>
            <a:endParaRPr lang="en-SG" altLang="zh-CN" sz="3600" b="1" dirty="0" smtClean="0">
              <a:latin typeface="SimSun" panose="02010600030101010101" pitchFamily="2" charset="-122"/>
              <a:ea typeface="SimSun" panose="02010600030101010101" pitchFamily="2" charset="-122"/>
              <a:cs typeface="+mn-cs"/>
            </a:endParaRPr>
          </a:p>
          <a:p>
            <a:pPr eaLnBrk="1" hangingPunct="1">
              <a:defRPr/>
            </a:pPr>
            <a:r>
              <a:rPr lang="zh-CN" altLang="en-US" sz="3600" b="1" dirty="0">
                <a:latin typeface="SimSun" panose="02010600030101010101" pitchFamily="2" charset="-122"/>
                <a:ea typeface="SimSun" panose="02010600030101010101" pitchFamily="2" charset="-122"/>
                <a:cs typeface="+mn-cs"/>
              </a:rPr>
              <a:t>使我里面重新有正直的灵</a:t>
            </a:r>
          </a:p>
          <a:p>
            <a:pPr eaLnBrk="1" hangingPunct="1">
              <a:defRPr/>
            </a:pPr>
            <a:endParaRPr lang="en-US" sz="2000" b="1" dirty="0">
              <a:cs typeface="+mn-cs"/>
            </a:endParaRPr>
          </a:p>
          <a:p>
            <a:pPr eaLnBrk="1" hangingPunct="1">
              <a:defRPr/>
            </a:pPr>
            <a:endParaRPr lang="en-US" sz="2000" b="1" dirty="0">
              <a:cs typeface="+mn-cs"/>
            </a:endParaRPr>
          </a:p>
          <a:p>
            <a:pPr eaLnBrk="1" hangingPunct="1">
              <a:defRPr/>
            </a:pPr>
            <a:endParaRPr lang="en-US" sz="2000" b="1" dirty="0">
              <a:cs typeface="+mn-cs"/>
            </a:endParaRPr>
          </a:p>
          <a:p>
            <a:pPr eaLnBrk="1" hangingPunct="1">
              <a:defRPr/>
            </a:pPr>
            <a:r>
              <a:rPr lang="en-US" sz="2000" b="1" dirty="0">
                <a:cs typeface="+mn-cs"/>
              </a:rPr>
              <a:t>John Carter ©1992 </a:t>
            </a:r>
            <a:r>
              <a:rPr lang="en-US" sz="2000" b="1" dirty="0" err="1">
                <a:cs typeface="+mn-cs"/>
              </a:rPr>
              <a:t>Beckenhorst</a:t>
            </a:r>
            <a:r>
              <a:rPr lang="en-US" sz="2000" b="1" dirty="0">
                <a:cs typeface="+mn-cs"/>
              </a:rPr>
              <a:t> Press, Inc.</a:t>
            </a:r>
          </a:p>
        </p:txBody>
      </p:sp>
      <p:sp>
        <p:nvSpPr>
          <p:cNvPr id="2" name="Right Arrow 1"/>
          <p:cNvSpPr>
            <a:spLocks noChangeArrowheads="1"/>
          </p:cNvSpPr>
          <p:nvPr/>
        </p:nvSpPr>
        <p:spPr bwMode="auto">
          <a:xfrm rot="-3523513">
            <a:off x="-2754792" y="3261115"/>
            <a:ext cx="2016125" cy="792163"/>
          </a:xfrm>
          <a:prstGeom prst="rightArrow">
            <a:avLst>
              <a:gd name="adj1" fmla="val 50000"/>
              <a:gd name="adj2" fmla="val 49994"/>
            </a:avLst>
          </a:prstGeom>
          <a:solidFill>
            <a:schemeClr val="accent1"/>
          </a:solidFill>
          <a:ln w="9525">
            <a:solidFill>
              <a:schemeClr val="tx1"/>
            </a:solidFill>
            <a:round/>
            <a:headEnd/>
            <a:tailEnd/>
          </a:ln>
        </p:spPr>
        <p:txBody>
          <a:bodyPr lIns="91402" tIns="45702" rIns="91402" bIns="45702"/>
          <a:lstStyle/>
          <a:p>
            <a:pPr defTabSz="91402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p:spPr>
        <p:txBody>
          <a:bodyPr lIns="91402" tIns="45702" rIns="91402" bIns="45702"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defTabSz="914024" eaLnBrk="1" hangingPunct="1">
              <a:defRPr/>
            </a:pPr>
            <a:r>
              <a:rPr lang="zh-CN" altLang="en-US" sz="2800" b="1" dirty="0">
                <a:solidFill>
                  <a:srgbClr val="FFFFFF"/>
                </a:solidFill>
                <a:latin typeface="SimSun" panose="02010600030101010101" pitchFamily="2" charset="-122"/>
                <a:ea typeface="SimSun" panose="02010600030101010101" pitchFamily="2" charset="-122"/>
              </a:rPr>
              <a:t>鉴于罗马第十章，基督徒需不需要这样祈祷？</a:t>
            </a:r>
          </a:p>
        </p:txBody>
      </p:sp>
      <p:sp>
        <p:nvSpPr>
          <p:cNvPr id="779269"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02" tIns="45702" rIns="91402" bIns="45702"/>
          <a:lstStyle/>
          <a:p>
            <a:pPr defTabSz="91402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29403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4289537326"/>
              </p:ext>
            </p:extLst>
          </p:nvPr>
        </p:nvGraphicFramePr>
        <p:xfrm>
          <a:off x="0" y="685801"/>
          <a:ext cx="9144000" cy="5527679"/>
        </p:xfrm>
        <a:graphic>
          <a:graphicData uri="http://schemas.openxmlformats.org/drawingml/2006/table">
            <a:tbl>
              <a:tblPr/>
              <a:tblGrid>
                <a:gridCol w="990600"/>
                <a:gridCol w="2362200"/>
                <a:gridCol w="2133600"/>
                <a:gridCol w="1752600"/>
                <a:gridCol w="1905000"/>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FFFFFF"/>
                          </a:solidFill>
                          <a:effectLst/>
                          <a:latin typeface="SimSun" panose="02010600030101010101" pitchFamily="2" charset="-122"/>
                          <a:ea typeface="SimSun" panose="02010600030101010101" pitchFamily="2" charset="-122"/>
                          <a:cs typeface="Arial" charset="0"/>
                        </a:rPr>
                        <a:t>日期</a:t>
                      </a:r>
                      <a:endParaRPr kumimoji="0" lang="ja-JP" altLang="en-US" sz="2000" b="1" i="0" u="none" strike="noStrike" cap="none" normalizeH="0" baseline="0" dirty="0">
                        <a:ln>
                          <a:noFill/>
                        </a:ln>
                        <a:solidFill>
                          <a:srgbClr val="FFFFFF"/>
                        </a:solidFill>
                        <a:effectLst/>
                        <a:latin typeface="SimSun" panose="02010600030101010101" pitchFamily="2" charset="-122"/>
                        <a:ea typeface="SimSun" panose="02010600030101010101" pitchFamily="2"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FFFFFF"/>
                          </a:solidFill>
                          <a:effectLst/>
                          <a:latin typeface="SimSun" panose="02010600030101010101" pitchFamily="2" charset="-122"/>
                          <a:ea typeface="SimSun" panose="02010600030101010101" pitchFamily="2" charset="-122"/>
                          <a:cs typeface="Arial" charset="0"/>
                        </a:rPr>
                        <a:t>书</a:t>
                      </a:r>
                      <a:endParaRPr kumimoji="0" lang="ja-JP" altLang="en-US" sz="2000" b="1" i="0" u="none" strike="noStrike" cap="none" normalizeH="0" baseline="0" dirty="0">
                        <a:ln>
                          <a:noFill/>
                        </a:ln>
                        <a:solidFill>
                          <a:srgbClr val="FFFFFF"/>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FFFFFF"/>
                          </a:solidFill>
                          <a:effectLst/>
                          <a:latin typeface="SimSun" panose="02010600030101010101" pitchFamily="2" charset="-122"/>
                          <a:ea typeface="SimSun" panose="02010600030101010101" pitchFamily="2" charset="-122"/>
                          <a:cs typeface="Arial" charset="0"/>
                        </a:rPr>
                        <a:t>主字</a:t>
                      </a:r>
                      <a:endParaRPr kumimoji="0" lang="en-US" sz="2000" b="1" i="0" u="none" strike="noStrike" cap="none" normalizeH="0" baseline="0" dirty="0">
                        <a:ln>
                          <a:noFill/>
                        </a:ln>
                        <a:solidFill>
                          <a:srgbClr val="FFFFFF"/>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FFFFFF"/>
                          </a:solidFill>
                          <a:effectLst/>
                          <a:latin typeface="SimSun" panose="02010600030101010101" pitchFamily="2" charset="-122"/>
                          <a:ea typeface="SimSun" panose="02010600030101010101" pitchFamily="2" charset="-122"/>
                          <a:cs typeface="Arial" charset="0"/>
                        </a:rPr>
                        <a:t>保罗的身命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FFFFFF"/>
                          </a:solidFill>
                          <a:effectLst/>
                          <a:latin typeface="SimSun" panose="02010600030101010101" pitchFamily="2" charset="-122"/>
                          <a:ea typeface="SimSun" panose="02010600030101010101" pitchFamily="2" charset="-122"/>
                          <a:cs typeface="Arial" charset="0"/>
                        </a:rPr>
                        <a:t>主教义</a:t>
                      </a:r>
                      <a:endParaRPr kumimoji="0" lang="ja-JP" altLang="en-US" sz="2000" b="1" i="0" u="none" strike="noStrike" cap="none" normalizeH="0" baseline="0" dirty="0">
                        <a:ln>
                          <a:noFill/>
                        </a:ln>
                        <a:solidFill>
                          <a:srgbClr val="FFFFFF"/>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马太福音</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王国</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教会学</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雅各书</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行为</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救赎论</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加拉太书</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称义</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第一个旅程</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救赎论</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帖撒罗尼迦前书</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被提</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第二个旅程</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末世论</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帖撒罗尼迦后书</a:t>
                      </a:r>
                      <a:endParaRPr kumimoji="0" lang="zh-CN"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患难</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第二个旅程</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末世论</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哥林多前书</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圣化</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第</a:t>
                      </a:r>
                      <a:r>
                        <a:rPr lang="ja-JP" altLang="en-US" sz="2000" b="0" i="0" u="none" strike="noStrike" baseline="0" dirty="0" smtClean="0">
                          <a:solidFill>
                            <a:schemeClr val="bg2"/>
                          </a:solidFill>
                          <a:latin typeface="SimSun" panose="02010600030101010101" pitchFamily="2" charset="-122"/>
                          <a:ea typeface="SimSun" panose="02010600030101010101" pitchFamily="2" charset="-122"/>
                        </a:rPr>
                        <a:t>三</a:t>
                      </a: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个旅程</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末世论</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Arial" charset="0"/>
                          <a:ea typeface="ＭＳ Ｐゴシック" charset="0"/>
                          <a:cs typeface="Arial" charset="0"/>
                        </a:rPr>
                        <a:t>哥林多前书</a:t>
                      </a:r>
                      <a:endParaRPr kumimoji="0" lang="ja-JP" alt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使徒</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第</a:t>
                      </a:r>
                      <a:r>
                        <a:rPr kumimoji="0" lang="ja-JP" altLang="en-US" sz="2000" b="0"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mn-cs"/>
                        </a:rPr>
                        <a:t>三</a:t>
                      </a: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个旅程</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末世论</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罗马书</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义</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第</a:t>
                      </a:r>
                      <a:r>
                        <a:rPr kumimoji="0" lang="ja-JP" altLang="en-US" sz="2000" b="0"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mn-cs"/>
                        </a:rPr>
                        <a:t>三</a:t>
                      </a: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个旅程</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救赎论</a:t>
                      </a:r>
                      <a:endParaRPr kumimoji="0" lang="ja-JP" alt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路加福音</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SimSun" panose="02010600030101010101" pitchFamily="2" charset="-122"/>
                          <a:ea typeface="SimSun" panose="02010600030101010101" pitchFamily="2" charset="-122"/>
                          <a:cs typeface="Arial" charset="0"/>
                        </a:rPr>
                        <a:t>主权</a:t>
                      </a:r>
                      <a:endParaRPr kumimoji="0" lang="en-US" sz="2000" b="1" i="0" u="none" strike="noStrike" cap="none" normalizeH="0" baseline="0" dirty="0">
                        <a:ln>
                          <a:noFill/>
                        </a:ln>
                        <a:solidFill>
                          <a:srgbClr val="000000"/>
                        </a:solidFill>
                        <a:effectLst/>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ja-JP" altLang="en-US" sz="2000" b="1" i="0" u="none" strike="noStrike" kern="1200" cap="none" spc="0" normalizeH="0" baseline="0" noProof="0" dirty="0" smtClean="0">
                          <a:ln>
                            <a:noFill/>
                          </a:ln>
                          <a:solidFill>
                            <a:srgbClr val="000000"/>
                          </a:solidFill>
                          <a:effectLst/>
                          <a:uLnTx/>
                          <a:uFillTx/>
                          <a:latin typeface="SimSun" panose="02010600030101010101" pitchFamily="2" charset="-122"/>
                          <a:ea typeface="SimSun" panose="02010600030101010101" pitchFamily="2" charset="-122"/>
                          <a:cs typeface="Arial" charset="0"/>
                        </a:rPr>
                        <a:t>宣教论</a:t>
                      </a:r>
                      <a:endParaRPr kumimoji="0" lang="ja-JP" altLang="en-US" sz="20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sp>
        <p:nvSpPr>
          <p:cNvPr id="786501" name="Rectangle 87"/>
          <p:cNvSpPr>
            <a:spLocks noGrp="1" noChangeArrowheads="1"/>
          </p:cNvSpPr>
          <p:nvPr>
            <p:ph type="title" idx="4294967295"/>
          </p:nvPr>
        </p:nvSpPr>
        <p:spPr>
          <a:xfrm>
            <a:off x="3400075" y="76202"/>
            <a:ext cx="2345437" cy="523184"/>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nchor="t">
            <a:spAutoFit/>
          </a:bodyPr>
          <a:lstStyle/>
          <a:p>
            <a:pPr eaLnBrk="1" hangingPunct="1"/>
            <a:r>
              <a:rPr lang="zh-CN" altLang="en-US" sz="2800" b="1" dirty="0">
                <a:solidFill>
                  <a:schemeClr val="tx1"/>
                </a:solidFill>
                <a:effectLst/>
                <a:latin typeface="SimSun" panose="02010600030101010101" pitchFamily="2" charset="-122"/>
                <a:ea typeface="SimSun" panose="02010600030101010101" pitchFamily="2" charset="-122"/>
              </a:rPr>
              <a:t>新约书的主字</a:t>
            </a:r>
          </a:p>
        </p:txBody>
      </p:sp>
      <p:sp>
        <p:nvSpPr>
          <p:cNvPr id="786502" name="Text Box 3"/>
          <p:cNvSpPr txBox="1">
            <a:spLocks noChangeArrowheads="1"/>
          </p:cNvSpPr>
          <p:nvPr/>
        </p:nvSpPr>
        <p:spPr bwMode="auto">
          <a:xfrm>
            <a:off x="9301169" y="44454"/>
            <a:ext cx="52693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eaLnBrk="1" fontAlgn="base" hangingPunct="1">
              <a:spcBef>
                <a:spcPct val="0"/>
              </a:spcBef>
              <a:spcAft>
                <a:spcPct val="0"/>
              </a:spcAft>
            </a:pPr>
            <a:r>
              <a:rPr lang="en-US" b="1" smtClean="0">
                <a:solidFill>
                  <a:srgbClr val="FFFFFF"/>
                </a:solidFill>
                <a:cs typeface="Arial" charset="0"/>
              </a:rPr>
              <a:t>24</a:t>
            </a:r>
          </a:p>
        </p:txBody>
      </p:sp>
    </p:spTree>
    <p:extLst>
      <p:ext uri="{BB962C8B-B14F-4D97-AF65-F5344CB8AC3E}">
        <p14:creationId xmlns:p14="http://schemas.microsoft.com/office/powerpoint/2010/main" val="710926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Text Box 2"/>
          <p:cNvSpPr txBox="1">
            <a:spLocks noChangeArrowheads="1"/>
          </p:cNvSpPr>
          <p:nvPr/>
        </p:nvSpPr>
        <p:spPr bwMode="auto">
          <a:xfrm>
            <a:off x="2883214" y="228600"/>
            <a:ext cx="2864810" cy="492406"/>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024" eaLnBrk="1" fontAlgn="base" hangingPunct="1">
              <a:spcBef>
                <a:spcPct val="0"/>
              </a:spcBef>
              <a:spcAft>
                <a:spcPct val="0"/>
              </a:spcAft>
            </a:pPr>
            <a:r>
              <a:rPr lang="zh-CN" altLang="en-US" sz="2600" b="1" dirty="0">
                <a:solidFill>
                  <a:srgbClr val="003366"/>
                </a:solidFill>
                <a:ea typeface="SimSun" charset="0"/>
                <a:cs typeface="SimSun" charset="0"/>
              </a:rPr>
              <a:t>新约书的主</a:t>
            </a:r>
            <a:r>
              <a:rPr lang="zh-CN" altLang="en-US" sz="2600" b="1" dirty="0" smtClean="0">
                <a:solidFill>
                  <a:srgbClr val="003366"/>
                </a:solidFill>
                <a:ea typeface="SimSun" charset="0"/>
                <a:cs typeface="SimSun" charset="0"/>
              </a:rPr>
              <a:t>旨声明</a:t>
            </a:r>
            <a:endParaRPr lang="en-US" sz="2600" b="1" dirty="0">
              <a:solidFill>
                <a:srgbClr val="003366"/>
              </a:solidFill>
              <a:ea typeface="SimSun" charset="0"/>
              <a:cs typeface="SimSun" charset="0"/>
            </a:endParaRPr>
          </a:p>
        </p:txBody>
      </p:sp>
      <p:sp>
        <p:nvSpPr>
          <p:cNvPr id="788482" name="Text Box 3"/>
          <p:cNvSpPr txBox="1">
            <a:spLocks noChangeArrowheads="1"/>
          </p:cNvSpPr>
          <p:nvPr/>
        </p:nvSpPr>
        <p:spPr bwMode="auto">
          <a:xfrm>
            <a:off x="9301169" y="87314"/>
            <a:ext cx="52693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eaLnBrk="1" fontAlgn="base" hangingPunct="1">
              <a:spcBef>
                <a:spcPct val="0"/>
              </a:spcBef>
              <a:spcAft>
                <a:spcPct val="0"/>
              </a:spcAft>
            </a:pPr>
            <a:r>
              <a:rPr lang="en-US" b="1" smtClean="0">
                <a:solidFill>
                  <a:srgbClr val="003366"/>
                </a:solidFill>
                <a:cs typeface="Arial" charset="0"/>
              </a:rPr>
              <a:t>25</a:t>
            </a:r>
          </a:p>
        </p:txBody>
      </p:sp>
      <p:sp>
        <p:nvSpPr>
          <p:cNvPr id="14341" name="Text Box 5"/>
          <p:cNvSpPr txBox="1">
            <a:spLocks noChangeArrowheads="1"/>
          </p:cNvSpPr>
          <p:nvPr/>
        </p:nvSpPr>
        <p:spPr bwMode="auto">
          <a:xfrm>
            <a:off x="6664" y="797214"/>
            <a:ext cx="9144000" cy="113873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eaLnBrk="0" hangingPunct="0">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r>
              <a:rPr lang="ja-JP" altLang="en-US" b="1" dirty="0">
                <a:solidFill>
                  <a:schemeClr val="tx1">
                    <a:lumMod val="50000"/>
                  </a:schemeClr>
                </a:solidFill>
                <a:latin typeface="SimSun" panose="02010600030101010101" pitchFamily="2" charset="-122"/>
                <a:ea typeface="SimSun" panose="02010600030101010101" pitchFamily="2" charset="-122"/>
              </a:rPr>
              <a:t>题</a:t>
            </a:r>
            <a:r>
              <a:rPr lang="ja-JP" altLang="en-US" b="1" dirty="0" smtClean="0">
                <a:solidFill>
                  <a:schemeClr val="tx1">
                    <a:lumMod val="50000"/>
                  </a:schemeClr>
                </a:solidFill>
                <a:latin typeface="SimSun" panose="02010600030101010101" pitchFamily="2" charset="-122"/>
                <a:ea typeface="SimSun" panose="02010600030101010101" pitchFamily="2" charset="-122"/>
              </a:rPr>
              <a:t>目</a:t>
            </a:r>
            <a:r>
              <a:rPr lang="en-US" altLang="zh-CN" b="1" dirty="0" smtClean="0">
                <a:solidFill>
                  <a:schemeClr val="tx1">
                    <a:lumMod val="75000"/>
                  </a:schemeClr>
                </a:solidFill>
                <a:latin typeface="SimSun" panose="02010600030101010101" pitchFamily="2" charset="-122"/>
                <a:ea typeface="SimSun" panose="02010600030101010101" pitchFamily="2" charset="-122"/>
                <a:cs typeface="SimSun" charset="0"/>
              </a:rPr>
              <a:t>       </a:t>
            </a:r>
            <a:r>
              <a:rPr lang="en-US" altLang="zh-CN" sz="2200" b="1" dirty="0" smtClean="0">
                <a:solidFill>
                  <a:srgbClr val="000000"/>
                </a:solidFill>
                <a:ea typeface="SimSun" charset="0"/>
                <a:cs typeface="SimSun" charset="0"/>
              </a:rPr>
              <a:t>+         		</a:t>
            </a:r>
            <a:r>
              <a:rPr lang="ja-JP" altLang="en-US" sz="2200" b="1" dirty="0" smtClean="0">
                <a:solidFill>
                  <a:srgbClr val="000000"/>
                </a:solidFill>
                <a:ea typeface="SimSun" charset="0"/>
                <a:cs typeface="SimSun" charset="0"/>
              </a:rPr>
              <a:t>目</a:t>
            </a:r>
            <a:r>
              <a:rPr lang="ja-JP" altLang="en-US" sz="2200" b="1" dirty="0">
                <a:solidFill>
                  <a:srgbClr val="000000"/>
                </a:solidFill>
                <a:ea typeface="SimSun" charset="0"/>
                <a:cs typeface="SimSun" charset="0"/>
              </a:rPr>
              <a:t>的</a:t>
            </a:r>
            <a:r>
              <a:rPr lang="en-US" altLang="zh-CN" sz="2200" b="1" dirty="0" smtClean="0">
                <a:solidFill>
                  <a:srgbClr val="000000"/>
                </a:solidFill>
                <a:ea typeface="SimSun" charset="0"/>
                <a:cs typeface="SimSun" charset="0"/>
              </a:rPr>
              <a:t>	       =       		</a:t>
            </a:r>
            <a:r>
              <a:rPr lang="ja-JP" altLang="en-US" sz="2200" b="1" dirty="0">
                <a:solidFill>
                  <a:srgbClr val="000000"/>
                </a:solidFill>
                <a:ea typeface="SimSun" charset="0"/>
                <a:cs typeface="SimSun" charset="0"/>
              </a:rPr>
              <a:t>主</a:t>
            </a:r>
            <a:r>
              <a:rPr lang="ja-JP" altLang="en-US" sz="2200" b="1" dirty="0" smtClean="0">
                <a:solidFill>
                  <a:srgbClr val="000000"/>
                </a:solidFill>
                <a:ea typeface="SimSun" charset="0"/>
                <a:cs typeface="SimSun" charset="0"/>
              </a:rPr>
              <a:t>旨</a:t>
            </a:r>
            <a:endParaRPr lang="en-SG" altLang="ja-JP" sz="2200" b="1" dirty="0" smtClean="0">
              <a:solidFill>
                <a:srgbClr val="000000"/>
              </a:solidFill>
              <a:ea typeface="SimSun" charset="0"/>
              <a:cs typeface="SimSun" charset="0"/>
            </a:endParaRPr>
          </a:p>
          <a:p>
            <a:r>
              <a:rPr lang="en-SG" altLang="ja-JP" sz="2200" b="1" i="1" dirty="0" smtClean="0">
                <a:solidFill>
                  <a:srgbClr val="000000"/>
                </a:solidFill>
                <a:latin typeface="SimSun" panose="02010600030101010101" pitchFamily="2" charset="-122"/>
                <a:ea typeface="SimSun" panose="02010600030101010101" pitchFamily="2" charset="-122"/>
                <a:cs typeface="SimSun" charset="0"/>
              </a:rPr>
              <a:t>(</a:t>
            </a:r>
            <a:r>
              <a:rPr lang="ja-JP" altLang="en-US" sz="2200" b="1" i="1" dirty="0" smtClean="0">
                <a:solidFill>
                  <a:srgbClr val="000000"/>
                </a:solidFill>
                <a:latin typeface="SimSun" panose="02010600030101010101" pitchFamily="2" charset="-122"/>
                <a:ea typeface="SimSun" panose="02010600030101010101" pitchFamily="2" charset="-122"/>
                <a:cs typeface="SimSun" charset="0"/>
              </a:rPr>
              <a:t>书</a:t>
            </a:r>
            <a:r>
              <a:rPr lang="ja-JP" altLang="en-US" sz="2200" b="1" i="1" dirty="0">
                <a:solidFill>
                  <a:srgbClr val="000000"/>
                </a:solidFill>
                <a:latin typeface="SimSun" panose="02010600030101010101" pitchFamily="2" charset="-122"/>
                <a:ea typeface="SimSun" panose="02010600030101010101" pitchFamily="2" charset="-122"/>
                <a:cs typeface="SimSun" charset="0"/>
              </a:rPr>
              <a:t>里所说的</a:t>
            </a:r>
            <a:r>
              <a:rPr lang="en-US" altLang="zh-CN" sz="2200" b="1" i="1" dirty="0" smtClean="0">
                <a:solidFill>
                  <a:srgbClr val="000000"/>
                </a:solidFill>
                <a:latin typeface="SimSun" panose="02010600030101010101" pitchFamily="2" charset="-122"/>
                <a:ea typeface="SimSun" panose="02010600030101010101" pitchFamily="2" charset="-122"/>
                <a:cs typeface="SimSun" charset="0"/>
              </a:rPr>
              <a:t> )             (</a:t>
            </a:r>
            <a:r>
              <a:rPr lang="zh-CN" altLang="en-US" sz="2200" b="1" i="1" dirty="0" smtClean="0">
                <a:solidFill>
                  <a:srgbClr val="000000"/>
                </a:solidFill>
                <a:latin typeface="SimSun" panose="02010600030101010101" pitchFamily="2" charset="-122"/>
                <a:ea typeface="SimSun" panose="02010600030101010101" pitchFamily="2" charset="-122"/>
                <a:cs typeface="SimSun" charset="0"/>
              </a:rPr>
              <a:t>为</a:t>
            </a:r>
            <a:r>
              <a:rPr lang="zh-CN" altLang="en-US" sz="2200" b="1" i="1" dirty="0">
                <a:solidFill>
                  <a:srgbClr val="000000"/>
                </a:solidFill>
                <a:latin typeface="SimSun" panose="02010600030101010101" pitchFamily="2" charset="-122"/>
                <a:ea typeface="SimSun" panose="02010600030101010101" pitchFamily="2" charset="-122"/>
                <a:cs typeface="SimSun" charset="0"/>
              </a:rPr>
              <a:t>何这么说</a:t>
            </a:r>
            <a:r>
              <a:rPr lang="en-US" altLang="zh-CN" sz="2200" b="1" i="1" dirty="0" smtClean="0">
                <a:solidFill>
                  <a:srgbClr val="000000"/>
                </a:solidFill>
                <a:latin typeface="SimSun" panose="02010600030101010101" pitchFamily="2" charset="-122"/>
                <a:ea typeface="SimSun" panose="02010600030101010101" pitchFamily="2" charset="-122"/>
                <a:cs typeface="SimSun" charset="0"/>
              </a:rPr>
              <a:t> )             (</a:t>
            </a:r>
            <a:r>
              <a:rPr lang="ja-JP" altLang="en-US" sz="2200" b="1" i="1" dirty="0" smtClean="0">
                <a:solidFill>
                  <a:srgbClr val="000000"/>
                </a:solidFill>
                <a:latin typeface="SimSun" panose="02010600030101010101" pitchFamily="2" charset="-122"/>
                <a:ea typeface="SimSun" panose="02010600030101010101" pitchFamily="2" charset="-122"/>
                <a:cs typeface="SimSun" charset="0"/>
              </a:rPr>
              <a:t>主</a:t>
            </a:r>
            <a:r>
              <a:rPr lang="ja-JP" altLang="en-US" sz="2200" b="1" i="1" dirty="0">
                <a:solidFill>
                  <a:srgbClr val="000000"/>
                </a:solidFill>
                <a:latin typeface="SimSun" panose="02010600030101010101" pitchFamily="2" charset="-122"/>
                <a:ea typeface="SimSun" panose="02010600030101010101" pitchFamily="2" charset="-122"/>
                <a:cs typeface="SimSun" charset="0"/>
              </a:rPr>
              <a:t>意</a:t>
            </a:r>
            <a:r>
              <a:rPr lang="ja-JP" altLang="en-US" sz="2200" b="1" i="1" dirty="0" smtClean="0">
                <a:solidFill>
                  <a:srgbClr val="000000"/>
                </a:solidFill>
                <a:latin typeface="SimSun" panose="02010600030101010101" pitchFamily="2" charset="-122"/>
                <a:ea typeface="SimSun" panose="02010600030101010101" pitchFamily="2" charset="-122"/>
                <a:cs typeface="SimSun" charset="0"/>
              </a:rPr>
              <a:t>思</a:t>
            </a:r>
            <a:r>
              <a:rPr lang="en-SG" altLang="ja-JP" sz="2200" b="1" i="1" dirty="0" smtClean="0">
                <a:solidFill>
                  <a:srgbClr val="000000"/>
                </a:solidFill>
                <a:latin typeface="SimSun" panose="02010600030101010101" pitchFamily="2" charset="-122"/>
                <a:ea typeface="SimSun" panose="02010600030101010101" pitchFamily="2" charset="-122"/>
                <a:cs typeface="SimSun" charset="0"/>
              </a:rPr>
              <a:t>)</a:t>
            </a:r>
            <a:endParaRPr lang="en-US" altLang="zh-CN" sz="2200" b="1" i="1" dirty="0" smtClean="0">
              <a:solidFill>
                <a:srgbClr val="000000"/>
              </a:solidFill>
              <a:latin typeface="SimSun" panose="02010600030101010101" pitchFamily="2" charset="-122"/>
              <a:ea typeface="SimSun" panose="02010600030101010101" pitchFamily="2" charset="-122"/>
              <a:cs typeface="SimSun" charset="0"/>
            </a:endParaRPr>
          </a:p>
          <a:p>
            <a:r>
              <a:rPr lang="en-US" altLang="zh-CN" sz="2200" b="1" i="1" dirty="0" smtClean="0">
                <a:solidFill>
                  <a:srgbClr val="000000"/>
                </a:solidFill>
                <a:ea typeface="SimSun" charset="0"/>
                <a:cs typeface="SimSun" charset="0"/>
              </a:rPr>
              <a:t>     </a:t>
            </a:r>
            <a:r>
              <a:rPr lang="en-US" altLang="zh-CN" sz="2200" b="1" dirty="0" smtClean="0">
                <a:solidFill>
                  <a:srgbClr val="000000"/>
                </a:solidFill>
                <a:ea typeface="SimSun" charset="0"/>
                <a:cs typeface="SimSun" charset="0"/>
              </a:rPr>
              <a:t>(</a:t>
            </a:r>
            <a:r>
              <a:rPr lang="ja-JP" altLang="en-US" sz="2200" b="1" i="1" dirty="0">
                <a:solidFill>
                  <a:srgbClr val="000000"/>
                </a:solidFill>
                <a:ea typeface="SimSun" charset="0"/>
                <a:cs typeface="SimSun" charset="0"/>
              </a:rPr>
              <a:t>主题</a:t>
            </a:r>
            <a:r>
              <a:rPr lang="en-US" altLang="zh-CN" sz="2200" b="1" i="1" dirty="0" smtClean="0">
                <a:solidFill>
                  <a:srgbClr val="000000"/>
                </a:solidFill>
                <a:ea typeface="SimSun" charset="0"/>
                <a:cs typeface="SimSun" charset="0"/>
              </a:rPr>
              <a:t>)                              </a:t>
            </a:r>
            <a:r>
              <a:rPr lang="en-US" altLang="zh-CN" sz="2200" b="1" i="1" dirty="0">
                <a:solidFill>
                  <a:srgbClr val="000000"/>
                </a:solidFill>
                <a:ea typeface="SimSun" charset="0"/>
                <a:cs typeface="SimSun" charset="0"/>
              </a:rPr>
              <a:t>	</a:t>
            </a:r>
            <a:r>
              <a:rPr lang="en-US" altLang="zh-CN" sz="2200" b="1" i="1" dirty="0" smtClean="0">
                <a:solidFill>
                  <a:srgbClr val="000000"/>
                </a:solidFill>
                <a:ea typeface="SimSun" charset="0"/>
                <a:cs typeface="SimSun" charset="0"/>
              </a:rPr>
              <a:t>        (</a:t>
            </a:r>
            <a:r>
              <a:rPr lang="ja-JP" altLang="en-US" sz="2200" b="1" i="1" dirty="0">
                <a:solidFill>
                  <a:srgbClr val="000000"/>
                </a:solidFill>
                <a:ea typeface="SimSun" charset="0"/>
                <a:cs typeface="SimSun" charset="0"/>
              </a:rPr>
              <a:t>理由</a:t>
            </a:r>
            <a:r>
              <a:rPr lang="en-US" altLang="zh-CN" sz="2200" b="1" i="1" dirty="0" smtClean="0">
                <a:solidFill>
                  <a:srgbClr val="000000"/>
                </a:solidFill>
                <a:ea typeface="SimSun" charset="0"/>
                <a:cs typeface="SimSun" charset="0"/>
              </a:rPr>
              <a:t>)                               (</a:t>
            </a:r>
            <a:r>
              <a:rPr lang="ja-JP" altLang="en-US" sz="2200" b="1" i="1" dirty="0">
                <a:solidFill>
                  <a:srgbClr val="000000"/>
                </a:solidFill>
                <a:ea typeface="SimSun" charset="0"/>
                <a:cs typeface="SimSun" charset="0"/>
              </a:rPr>
              <a:t>总</a:t>
            </a:r>
            <a:r>
              <a:rPr lang="ja-JP" altLang="en-US" sz="2200" b="1" i="1" dirty="0" smtClean="0">
                <a:solidFill>
                  <a:srgbClr val="000000"/>
                </a:solidFill>
                <a:ea typeface="SimSun" charset="0"/>
                <a:cs typeface="SimSun" charset="0"/>
              </a:rPr>
              <a:t>结声明</a:t>
            </a:r>
            <a:r>
              <a:rPr lang="en-US" altLang="zh-CN" sz="2200" b="1" i="1" dirty="0" smtClean="0">
                <a:solidFill>
                  <a:srgbClr val="000000"/>
                </a:solidFill>
                <a:ea typeface="SimSun" charset="0"/>
                <a:cs typeface="SimSun" charset="0"/>
              </a:rPr>
              <a: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1"/>
            <a:ext cx="9144000" cy="3810000"/>
          </a:xfrm>
          <a:solidFill>
            <a:srgbClr val="CAE2CA"/>
          </a:solidFill>
        </p:spPr>
        <p:txBody>
          <a:bodyPr/>
          <a:lstStyle/>
          <a:p>
            <a:pPr marL="0" indent="0" eaLnBrk="1" hangingPunct="1">
              <a:buNone/>
              <a:defRPr/>
            </a:pPr>
            <a:r>
              <a:rPr lang="ja-JP" altLang="en-US" sz="2200" b="1" u="sng" dirty="0">
                <a:solidFill>
                  <a:srgbClr val="000000"/>
                </a:solidFill>
                <a:latin typeface="SimSun" panose="02010600030101010101" pitchFamily="2" charset="-122"/>
                <a:ea typeface="SimSun" panose="02010600030101010101" pitchFamily="2" charset="-122"/>
                <a:cs typeface="Arial"/>
              </a:rPr>
              <a:t>马</a:t>
            </a:r>
            <a:r>
              <a:rPr lang="ja-JP" altLang="en-US" sz="2200" b="1" u="sng" dirty="0" smtClean="0">
                <a:solidFill>
                  <a:srgbClr val="000000"/>
                </a:solidFill>
                <a:latin typeface="SimSun" panose="02010600030101010101" pitchFamily="2" charset="-122"/>
                <a:ea typeface="SimSun" panose="02010600030101010101" pitchFamily="2" charset="-122"/>
                <a:cs typeface="Arial"/>
              </a:rPr>
              <a:t>太</a:t>
            </a:r>
            <a:endParaRPr lang="en-SG" altLang="ja-JP" sz="2200" b="1" u="sng" dirty="0" smtClean="0">
              <a:solidFill>
                <a:srgbClr val="000000"/>
              </a:solidFill>
              <a:latin typeface="SimSun" panose="02010600030101010101" pitchFamily="2" charset="-122"/>
              <a:ea typeface="SimSun" panose="02010600030101010101" pitchFamily="2" charset="-122"/>
              <a:cs typeface="Arial"/>
            </a:endParaRPr>
          </a:p>
          <a:p>
            <a:pPr eaLnBrk="1" hangingPunct="1">
              <a:defRPr/>
            </a:pPr>
            <a:r>
              <a:rPr lang="zh-CN" altLang="en-US" sz="2200" b="1" dirty="0">
                <a:solidFill>
                  <a:srgbClr val="000000"/>
                </a:solidFill>
                <a:latin typeface="SimSun" panose="02010600030101010101" pitchFamily="2" charset="-122"/>
                <a:ea typeface="SimSun" panose="02010600030101010101" pitchFamily="2" charset="-122"/>
                <a:cs typeface="Arial"/>
              </a:rPr>
              <a:t>马太：</a:t>
            </a:r>
            <a:r>
              <a:rPr lang="en-US" altLang="zh-CN" sz="2200" b="1" dirty="0">
                <a:solidFill>
                  <a:srgbClr val="000000"/>
                </a:solidFill>
                <a:latin typeface="SimSun" panose="02010600030101010101" pitchFamily="2" charset="-122"/>
                <a:ea typeface="SimSun" panose="02010600030101010101" pitchFamily="2" charset="-122"/>
                <a:cs typeface="Arial"/>
              </a:rPr>
              <a:t>(1) </a:t>
            </a:r>
            <a:r>
              <a:rPr lang="zh-CN" altLang="en-US" sz="2200" b="1" dirty="0">
                <a:solidFill>
                  <a:srgbClr val="000000"/>
                </a:solidFill>
                <a:latin typeface="SimSun" panose="02010600030101010101" pitchFamily="2" charset="-122"/>
                <a:ea typeface="SimSun" panose="02010600030101010101" pitchFamily="2" charset="-122"/>
                <a:cs typeface="Arial"/>
              </a:rPr>
              <a:t>对</a:t>
            </a:r>
            <a:r>
              <a:rPr lang="zh-CN" altLang="en-US" sz="2200" b="1" dirty="0">
                <a:solidFill>
                  <a:srgbClr val="990000"/>
                </a:solidFill>
                <a:latin typeface="SimSun" panose="02010600030101010101" pitchFamily="2" charset="-122"/>
                <a:ea typeface="SimSun" panose="02010600030101010101" pitchFamily="2" charset="-122"/>
                <a:cs typeface="Arial"/>
              </a:rPr>
              <a:t>不信的犹太人</a:t>
            </a:r>
            <a:r>
              <a:rPr lang="zh-CN" altLang="en-US" sz="2200" b="1" dirty="0">
                <a:solidFill>
                  <a:srgbClr val="000000"/>
                </a:solidFill>
                <a:latin typeface="SimSun" panose="02010600030101010101" pitchFamily="2" charset="-122"/>
                <a:ea typeface="SimSun" panose="02010600030101010101" pitchFamily="2" charset="-122"/>
                <a:cs typeface="Arial"/>
              </a:rPr>
              <a:t>证明了耶稣是</a:t>
            </a:r>
            <a:r>
              <a:rPr lang="zh-CN" altLang="en-US" sz="2200" b="1" dirty="0">
                <a:solidFill>
                  <a:srgbClr val="990000"/>
                </a:solidFill>
                <a:latin typeface="SimSun" panose="02010600030101010101" pitchFamily="2" charset="-122"/>
                <a:ea typeface="SimSun" panose="02010600030101010101" pitchFamily="2" charset="-122"/>
                <a:cs typeface="Arial"/>
              </a:rPr>
              <a:t>弥赛亚</a:t>
            </a:r>
            <a:r>
              <a:rPr lang="zh-CN" altLang="en-US" sz="2200" b="1" dirty="0">
                <a:solidFill>
                  <a:srgbClr val="000000"/>
                </a:solidFill>
                <a:latin typeface="SimSun" panose="02010600030101010101" pitchFamily="2" charset="-122"/>
                <a:ea typeface="SimSun" panose="02010600030101010101" pitchFamily="2" charset="-122"/>
                <a:cs typeface="Arial"/>
              </a:rPr>
              <a:t>，使他们信任他与</a:t>
            </a:r>
            <a:r>
              <a:rPr lang="en-US" altLang="zh-CN" sz="2200" b="1" dirty="0">
                <a:solidFill>
                  <a:srgbClr val="000000"/>
                </a:solidFill>
                <a:latin typeface="SimSun" panose="02010600030101010101" pitchFamily="2" charset="-122"/>
                <a:ea typeface="SimSun" panose="02010600030101010101" pitchFamily="2" charset="-122"/>
                <a:cs typeface="Arial"/>
              </a:rPr>
              <a:t>(2)</a:t>
            </a:r>
            <a:r>
              <a:rPr lang="zh-CN" altLang="en-US" sz="2200" b="1" dirty="0">
                <a:solidFill>
                  <a:srgbClr val="000000"/>
                </a:solidFill>
                <a:latin typeface="SimSun" panose="02010600030101010101" pitchFamily="2" charset="-122"/>
                <a:ea typeface="SimSun" panose="02010600030101010101" pitchFamily="2" charset="-122"/>
                <a:cs typeface="Arial"/>
              </a:rPr>
              <a:t>对</a:t>
            </a:r>
            <a:r>
              <a:rPr lang="zh-CN" altLang="en-US" sz="2200" b="1" dirty="0">
                <a:solidFill>
                  <a:srgbClr val="800000"/>
                </a:solidFill>
                <a:latin typeface="SimSun" panose="02010600030101010101" pitchFamily="2" charset="-122"/>
                <a:ea typeface="SimSun" panose="02010600030101010101" pitchFamily="2" charset="-122"/>
                <a:cs typeface="Arial"/>
              </a:rPr>
              <a:t>犹太信徒</a:t>
            </a:r>
            <a:r>
              <a:rPr lang="zh-CN" altLang="en-US" sz="2200" b="1" dirty="0">
                <a:solidFill>
                  <a:srgbClr val="000000"/>
                </a:solidFill>
                <a:latin typeface="SimSun" panose="02010600030101010101" pitchFamily="2" charset="-122"/>
                <a:ea typeface="SimSun" panose="02010600030101010101" pitchFamily="2" charset="-122"/>
                <a:cs typeface="Arial"/>
              </a:rPr>
              <a:t>解释了王国被</a:t>
            </a:r>
            <a:r>
              <a:rPr lang="zh-CN" altLang="en-US" sz="2200" b="1" dirty="0">
                <a:solidFill>
                  <a:srgbClr val="800000"/>
                </a:solidFill>
                <a:latin typeface="SimSun" panose="02010600030101010101" pitchFamily="2" charset="-122"/>
                <a:ea typeface="SimSun" panose="02010600030101010101" pitchFamily="2" charset="-122"/>
                <a:cs typeface="Arial"/>
              </a:rPr>
              <a:t>推迟</a:t>
            </a:r>
            <a:r>
              <a:rPr lang="zh-CN" altLang="en-US" sz="2200" b="1" dirty="0">
                <a:solidFill>
                  <a:srgbClr val="000000"/>
                </a:solidFill>
                <a:latin typeface="SimSun" panose="02010600030101010101" pitchFamily="2" charset="-122"/>
                <a:ea typeface="SimSun" panose="02010600030101010101" pitchFamily="2" charset="-122"/>
                <a:cs typeface="Arial"/>
              </a:rPr>
              <a:t>是应为以色列拒绝耶稣为王，使他们明白耶稣现在的王国权柄是在于教会</a:t>
            </a:r>
            <a:r>
              <a:rPr lang="zh-CN" altLang="en-US" sz="2200" b="1" dirty="0" smtClean="0">
                <a:solidFill>
                  <a:srgbClr val="000000"/>
                </a:solidFill>
                <a:latin typeface="SimSun" panose="02010600030101010101" pitchFamily="2" charset="-122"/>
                <a:ea typeface="SimSun" panose="02010600030101010101" pitchFamily="2" charset="-122"/>
                <a:cs typeface="Arial"/>
              </a:rPr>
              <a:t>里</a:t>
            </a:r>
            <a:r>
              <a:rPr lang="en-US" altLang="zh-CN" sz="2200" b="1" dirty="0" smtClean="0">
                <a:solidFill>
                  <a:srgbClr val="000000"/>
                </a:solidFill>
                <a:latin typeface="SimSun" panose="02010600030101010101" pitchFamily="2" charset="-122"/>
                <a:ea typeface="SimSun" panose="02010600030101010101" pitchFamily="2" charset="-122"/>
                <a:cs typeface="Arial"/>
              </a:rPr>
              <a:t>.</a:t>
            </a:r>
            <a:endParaRPr lang="en-US" altLang="zh-CN" sz="2200" b="1" dirty="0">
              <a:solidFill>
                <a:srgbClr val="000000"/>
              </a:solidFill>
              <a:latin typeface="SimSun" panose="02010600030101010101" pitchFamily="2" charset="-122"/>
              <a:ea typeface="SimSun" panose="02010600030101010101" pitchFamily="2" charset="-122"/>
              <a:cs typeface="Arial"/>
            </a:endParaRPr>
          </a:p>
          <a:p>
            <a:pPr marL="0" indent="0" eaLnBrk="1" hangingPunct="1">
              <a:buNone/>
              <a:defRPr/>
            </a:pPr>
            <a:endParaRPr lang="en-US" altLang="zh-CN" sz="2200" b="1" u="sng" dirty="0" smtClean="0">
              <a:solidFill>
                <a:srgbClr val="000000"/>
              </a:solidFill>
              <a:ea typeface="SimSun" charset="0"/>
              <a:cs typeface="Arial"/>
            </a:endParaRPr>
          </a:p>
          <a:p>
            <a:pPr marL="0" indent="0" eaLnBrk="1" hangingPunct="1">
              <a:buNone/>
              <a:defRPr/>
            </a:pPr>
            <a:r>
              <a:rPr lang="ja-JP" altLang="en-US" sz="2200" b="1" u="sng" dirty="0">
                <a:solidFill>
                  <a:srgbClr val="000000"/>
                </a:solidFill>
                <a:ea typeface="SimSun" charset="0"/>
                <a:cs typeface="Arial"/>
              </a:rPr>
              <a:t>马</a:t>
            </a:r>
            <a:r>
              <a:rPr lang="ja-JP" altLang="en-US" sz="2200" b="1" u="sng" dirty="0" smtClean="0">
                <a:solidFill>
                  <a:srgbClr val="000000"/>
                </a:solidFill>
                <a:ea typeface="SimSun" charset="0"/>
                <a:cs typeface="Arial"/>
              </a:rPr>
              <a:t>可</a:t>
            </a:r>
            <a:endParaRPr lang="en-SG" altLang="ja-JP" sz="2200" b="1" u="sng" dirty="0" smtClean="0">
              <a:solidFill>
                <a:srgbClr val="000000"/>
              </a:solidFill>
              <a:ea typeface="SimSun" charset="0"/>
              <a:cs typeface="Arial"/>
            </a:endParaRPr>
          </a:p>
          <a:p>
            <a:pPr eaLnBrk="1" hangingPunct="1">
              <a:defRPr/>
            </a:pPr>
            <a:r>
              <a:rPr lang="zh-CN" altLang="en-US" sz="2200" b="1" dirty="0" smtClean="0">
                <a:solidFill>
                  <a:srgbClr val="000000"/>
                </a:solidFill>
                <a:ea typeface="SimSun" charset="0"/>
                <a:cs typeface="Arial"/>
              </a:rPr>
              <a:t>马</a:t>
            </a:r>
            <a:r>
              <a:rPr lang="zh-CN" altLang="en-US" sz="2200" b="1" dirty="0">
                <a:solidFill>
                  <a:srgbClr val="000000"/>
                </a:solidFill>
                <a:ea typeface="SimSun" charset="0"/>
                <a:cs typeface="Arial"/>
              </a:rPr>
              <a:t>可用牧师的关怀介绍某些对于神的儿子耶稣</a:t>
            </a:r>
            <a:r>
              <a:rPr lang="en-US" altLang="zh-CN" sz="2200" b="1" dirty="0">
                <a:solidFill>
                  <a:srgbClr val="000000"/>
                </a:solidFill>
                <a:ea typeface="SimSun" charset="0"/>
                <a:cs typeface="Arial"/>
              </a:rPr>
              <a:t>(</a:t>
            </a:r>
            <a:r>
              <a:rPr lang="zh-CN" altLang="en-US" sz="2200" b="1" dirty="0">
                <a:solidFill>
                  <a:srgbClr val="990000"/>
                </a:solidFill>
                <a:ea typeface="SimSun" charset="0"/>
                <a:cs typeface="Arial"/>
              </a:rPr>
              <a:t>模范受苦仆人</a:t>
            </a:r>
            <a:r>
              <a:rPr lang="en-US" altLang="zh-CN" sz="2200" b="1" dirty="0">
                <a:solidFill>
                  <a:srgbClr val="000000"/>
                </a:solidFill>
                <a:ea typeface="SimSun" charset="0"/>
                <a:cs typeface="Arial"/>
              </a:rPr>
              <a:t>)</a:t>
            </a:r>
            <a:r>
              <a:rPr lang="zh-CN" altLang="en-US" sz="2200" b="1" dirty="0">
                <a:solidFill>
                  <a:srgbClr val="000000"/>
                </a:solidFill>
                <a:ea typeface="SimSun" charset="0"/>
                <a:cs typeface="Arial"/>
              </a:rPr>
              <a:t>的事件，叮嘱被迫害的罗马信徒为基督成为</a:t>
            </a:r>
            <a:r>
              <a:rPr lang="zh-CN" altLang="en-US" sz="2200" b="1" dirty="0">
                <a:solidFill>
                  <a:srgbClr val="800000"/>
                </a:solidFill>
                <a:ea typeface="SimSun" charset="0"/>
                <a:cs typeface="Arial"/>
              </a:rPr>
              <a:t>真正的弟</a:t>
            </a:r>
            <a:r>
              <a:rPr lang="zh-CN" altLang="en-US" sz="2200" b="1" dirty="0" smtClean="0">
                <a:solidFill>
                  <a:srgbClr val="800000"/>
                </a:solidFill>
                <a:ea typeface="SimSun" charset="0"/>
                <a:cs typeface="Arial"/>
              </a:rPr>
              <a:t>子</a:t>
            </a:r>
            <a:r>
              <a:rPr lang="en-SG" altLang="zh-CN" sz="2200" b="1" dirty="0" smtClean="0">
                <a:solidFill>
                  <a:srgbClr val="000000"/>
                </a:solidFill>
                <a:ea typeface="SimSun" charset="0"/>
                <a:cs typeface="Arial"/>
              </a:rPr>
              <a:t>.</a:t>
            </a:r>
            <a:endParaRPr lang="zh-CN" altLang="en-US" sz="2200" b="1" dirty="0">
              <a:solidFill>
                <a:srgbClr val="000000"/>
              </a:solidFill>
              <a:ea typeface="SimSun" charset="0"/>
              <a:cs typeface="Arial"/>
            </a:endParaRPr>
          </a:p>
        </p:txBody>
      </p:sp>
    </p:spTree>
    <p:extLst>
      <p:ext uri="{BB962C8B-B14F-4D97-AF65-F5344CB8AC3E}">
        <p14:creationId xmlns:p14="http://schemas.microsoft.com/office/powerpoint/2010/main" val="13517854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0" end="0"/>
                                            </p:txEl>
                                          </p:spTgt>
                                        </p:tgtEl>
                                        <p:attrNameLst>
                                          <p:attrName>style.visibility</p:attrName>
                                        </p:attrNameLst>
                                      </p:cBhvr>
                                      <p:to>
                                        <p:strVal val="visible"/>
                                      </p:to>
                                    </p:set>
                                    <p:anim calcmode="lin" valueType="num">
                                      <p:cBhvr additive="base">
                                        <p:cTn id="13"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1" end="1"/>
                                            </p:txEl>
                                          </p:spTgt>
                                        </p:tgtEl>
                                        <p:attrNameLst>
                                          <p:attrName>style.visibility</p:attrName>
                                        </p:attrNameLst>
                                      </p:cBhvr>
                                      <p:to>
                                        <p:strVal val="visible"/>
                                      </p:to>
                                    </p:set>
                                    <p:anim calcmode="lin" valueType="num">
                                      <p:cBhvr additive="base">
                                        <p:cTn id="19"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a:xfrm>
            <a:off x="457200" y="537832"/>
            <a:ext cx="8229600" cy="1143000"/>
          </a:xfrm>
          <a:extLst/>
        </p:spPr>
        <p:txBody>
          <a:bodyPr anchor="t"/>
          <a:lstStyle/>
          <a:p>
            <a:pPr eaLnBrk="1" hangingPunct="1">
              <a:lnSpc>
                <a:spcPct val="90000"/>
              </a:lnSpc>
              <a:spcBef>
                <a:spcPct val="20000"/>
              </a:spcBef>
              <a:defRPr/>
            </a:pPr>
            <a:r>
              <a:rPr lang="zh-CN" altLang="en-US" sz="4800" b="1" kern="1200" dirty="0" smtClean="0">
                <a:solidFill>
                  <a:srgbClr val="FFFFFF"/>
                </a:solidFill>
                <a:effectLst>
                  <a:glow rad="317500">
                    <a:schemeClr val="tx1">
                      <a:alpha val="91000"/>
                    </a:schemeClr>
                  </a:glow>
                </a:effectLst>
                <a:latin typeface="SimSun" panose="02010600030101010101" pitchFamily="2" charset="-122"/>
                <a:ea typeface="SimSun" panose="02010600030101010101" pitchFamily="2" charset="-122"/>
                <a:cs typeface="+mn-cs"/>
              </a:rPr>
              <a:t>研</a:t>
            </a:r>
            <a:r>
              <a:rPr lang="zh-CN" altLang="en-US" sz="4800" b="1" kern="1200" dirty="0">
                <a:solidFill>
                  <a:srgbClr val="FFFFFF"/>
                </a:solidFill>
                <a:effectLst>
                  <a:glow rad="317500">
                    <a:schemeClr val="tx1">
                      <a:alpha val="91000"/>
                    </a:schemeClr>
                  </a:glow>
                </a:effectLst>
                <a:latin typeface="SimSun" panose="02010600030101010101" pitchFamily="2" charset="-122"/>
                <a:ea typeface="SimSun" panose="02010600030101010101" pitchFamily="2" charset="-122"/>
                <a:cs typeface="+mn-cs"/>
              </a:rPr>
              <a:t>究正文：五个问题</a:t>
            </a:r>
          </a:p>
        </p:txBody>
      </p:sp>
      <p:sp>
        <p:nvSpPr>
          <p:cNvPr id="791554" name="Text Box 5"/>
          <p:cNvSpPr txBox="1">
            <a:spLocks noChangeArrowheads="1"/>
          </p:cNvSpPr>
          <p:nvPr/>
        </p:nvSpPr>
        <p:spPr bwMode="auto">
          <a:xfrm>
            <a:off x="8509006" y="76204"/>
            <a:ext cx="526931" cy="4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2" tIns="45702" rIns="91402" bIns="4570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024" fontAlgn="base">
              <a:spcBef>
                <a:spcPct val="0"/>
              </a:spcBef>
              <a:spcAft>
                <a:spcPct val="0"/>
              </a:spcAft>
            </a:pPr>
            <a:r>
              <a:rPr lang="en-US" b="1" smtClean="0">
                <a:solidFill>
                  <a:srgbClr val="FFFFFF"/>
                </a:solidFill>
              </a:rPr>
              <a:t>44</a:t>
            </a:r>
          </a:p>
        </p:txBody>
      </p:sp>
      <p:graphicFrame>
        <p:nvGraphicFramePr>
          <p:cNvPr id="791555" name="Object 2"/>
          <p:cNvGraphicFramePr>
            <a:graphicFrameLocks noChangeAspect="1"/>
          </p:cNvGraphicFramePr>
          <p:nvPr>
            <p:extLst>
              <p:ext uri="{D42A27DB-BD31-4B8C-83A1-F6EECF244321}">
                <p14:modId xmlns:p14="http://schemas.microsoft.com/office/powerpoint/2010/main" val="4083739583"/>
              </p:ext>
            </p:extLst>
          </p:nvPr>
        </p:nvGraphicFramePr>
        <p:xfrm>
          <a:off x="38100" y="1916113"/>
          <a:ext cx="9070975" cy="4176712"/>
        </p:xfrm>
        <a:graphic>
          <a:graphicData uri="http://schemas.openxmlformats.org/presentationml/2006/ole">
            <mc:AlternateContent xmlns:mc="http://schemas.openxmlformats.org/markup-compatibility/2006">
              <mc:Choice xmlns:v="urn:schemas-microsoft-com:vml" Requires="v">
                <p:oleObj spid="_x0000_s2072" name="Document" r:id="rId4" imgW="6260870" imgH="2882794" progId="Word.Document.12">
                  <p:embed/>
                </p:oleObj>
              </mc:Choice>
              <mc:Fallback>
                <p:oleObj name="Document" r:id="rId4" imgW="6260870" imgH="288279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916113"/>
                        <a:ext cx="90709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5145206" y="1916113"/>
            <a:ext cx="1296537" cy="369332"/>
          </a:xfrm>
          <a:prstGeom prst="rect">
            <a:avLst/>
          </a:prstGeom>
          <a:noFill/>
        </p:spPr>
        <p:txBody>
          <a:bodyPr wrap="square" rtlCol="0">
            <a:spAutoFit/>
          </a:bodyPr>
          <a:lstStyle/>
          <a:p>
            <a:pPr algn="ctr"/>
            <a:r>
              <a:rPr lang="ja-JP" altLang="en-US" dirty="0"/>
              <a:t>关察点</a:t>
            </a:r>
          </a:p>
        </p:txBody>
      </p:sp>
      <p:sp>
        <p:nvSpPr>
          <p:cNvPr id="3" name="TextBox 2"/>
          <p:cNvSpPr txBox="1"/>
          <p:nvPr/>
        </p:nvSpPr>
        <p:spPr>
          <a:xfrm>
            <a:off x="457200" y="2620370"/>
            <a:ext cx="511791" cy="338554"/>
          </a:xfrm>
          <a:prstGeom prst="rect">
            <a:avLst/>
          </a:prstGeom>
          <a:noFill/>
        </p:spPr>
        <p:txBody>
          <a:bodyPr wrap="square" rtlCol="0">
            <a:spAutoFit/>
          </a:bodyPr>
          <a:lstStyle/>
          <a:p>
            <a:r>
              <a:rPr lang="ja-JP" altLang="en-US" sz="1600" dirty="0">
                <a:latin typeface="SimSun" panose="02010600030101010101" pitchFamily="2" charset="-122"/>
                <a:ea typeface="SimSun" panose="02010600030101010101" pitchFamily="2" charset="-122"/>
              </a:rPr>
              <a:t>谁</a:t>
            </a:r>
            <a:endParaRPr lang="en-SG" sz="1600" dirty="0">
              <a:latin typeface="SimSun" panose="02010600030101010101" pitchFamily="2" charset="-122"/>
              <a:ea typeface="SimSun" panose="02010600030101010101" pitchFamily="2" charset="-122"/>
            </a:endParaRPr>
          </a:p>
        </p:txBody>
      </p:sp>
      <p:sp>
        <p:nvSpPr>
          <p:cNvPr id="5" name="TextBox 4"/>
          <p:cNvSpPr txBox="1"/>
          <p:nvPr/>
        </p:nvSpPr>
        <p:spPr>
          <a:xfrm>
            <a:off x="266132" y="3293849"/>
            <a:ext cx="1071349" cy="369332"/>
          </a:xfrm>
          <a:prstGeom prst="rect">
            <a:avLst/>
          </a:prstGeom>
          <a:noFill/>
        </p:spPr>
        <p:txBody>
          <a:bodyPr wrap="square" rtlCol="0">
            <a:spAutoFit/>
          </a:bodyPr>
          <a:lstStyle/>
          <a:p>
            <a:r>
              <a:rPr lang="ja-JP" altLang="en-US" sz="1600" dirty="0">
                <a:latin typeface="SimSun" panose="02010600030101010101" pitchFamily="2" charset="-122"/>
                <a:ea typeface="SimSun" panose="02010600030101010101" pitchFamily="2" charset="-122"/>
              </a:rPr>
              <a:t>在那里</a:t>
            </a:r>
            <a:r>
              <a:rPr lang="ja-JP" altLang="en-US" dirty="0"/>
              <a:t>？</a:t>
            </a:r>
            <a:endParaRPr lang="en-SG" dirty="0"/>
          </a:p>
        </p:txBody>
      </p:sp>
      <p:sp>
        <p:nvSpPr>
          <p:cNvPr id="6" name="TextBox 5"/>
          <p:cNvSpPr txBox="1"/>
          <p:nvPr/>
        </p:nvSpPr>
        <p:spPr>
          <a:xfrm>
            <a:off x="388960" y="3971499"/>
            <a:ext cx="648269" cy="338554"/>
          </a:xfrm>
          <a:prstGeom prst="rect">
            <a:avLst/>
          </a:prstGeom>
          <a:noFill/>
        </p:spPr>
        <p:txBody>
          <a:bodyPr wrap="square" rtlCol="0">
            <a:spAutoFit/>
          </a:bodyPr>
          <a:lstStyle/>
          <a:p>
            <a:r>
              <a:rPr lang="ja-JP" altLang="en-US" sz="1600" dirty="0">
                <a:latin typeface="SimSun" panose="02010600030101010101" pitchFamily="2" charset="-122"/>
                <a:ea typeface="SimSun" panose="02010600030101010101" pitchFamily="2" charset="-122"/>
              </a:rPr>
              <a:t>几时</a:t>
            </a:r>
            <a:endParaRPr lang="en-SG" sz="1600" dirty="0">
              <a:latin typeface="SimSun" panose="02010600030101010101" pitchFamily="2" charset="-122"/>
              <a:ea typeface="SimSun" panose="02010600030101010101" pitchFamily="2" charset="-122"/>
            </a:endParaRPr>
          </a:p>
        </p:txBody>
      </p:sp>
      <p:sp>
        <p:nvSpPr>
          <p:cNvPr id="7" name="TextBox 6"/>
          <p:cNvSpPr txBox="1"/>
          <p:nvPr/>
        </p:nvSpPr>
        <p:spPr>
          <a:xfrm>
            <a:off x="388960" y="4645667"/>
            <a:ext cx="689212" cy="338554"/>
          </a:xfrm>
          <a:prstGeom prst="rect">
            <a:avLst/>
          </a:prstGeom>
          <a:noFill/>
        </p:spPr>
        <p:txBody>
          <a:bodyPr wrap="square" rtlCol="0">
            <a:spAutoFit/>
          </a:bodyPr>
          <a:lstStyle/>
          <a:p>
            <a:r>
              <a:rPr lang="ja-JP" altLang="en-US" sz="1600" dirty="0">
                <a:latin typeface="SimSun" panose="02010600030101010101" pitchFamily="2" charset="-122"/>
                <a:ea typeface="SimSun" panose="02010600030101010101" pitchFamily="2" charset="-122"/>
              </a:rPr>
              <a:t>什么</a:t>
            </a:r>
          </a:p>
        </p:txBody>
      </p:sp>
      <p:sp>
        <p:nvSpPr>
          <p:cNvPr id="8" name="TextBox 7"/>
          <p:cNvSpPr txBox="1"/>
          <p:nvPr/>
        </p:nvSpPr>
        <p:spPr>
          <a:xfrm>
            <a:off x="1433015" y="4645667"/>
            <a:ext cx="3138985" cy="338554"/>
          </a:xfrm>
          <a:prstGeom prst="rect">
            <a:avLst/>
          </a:prstGeom>
          <a:noFill/>
        </p:spPr>
        <p:txBody>
          <a:bodyPr wrap="square" rtlCol="0">
            <a:spAutoFit/>
          </a:bodyPr>
          <a:lstStyle/>
          <a:p>
            <a:r>
              <a:rPr lang="zh-CN" altLang="en-US" sz="1600" dirty="0">
                <a:latin typeface="SimSun" panose="02010600030101010101" pitchFamily="2" charset="-122"/>
                <a:ea typeface="SimSun" panose="02010600030101010101" pitchFamily="2" charset="-122"/>
              </a:rPr>
              <a:t>有时这是最大的部分</a:t>
            </a:r>
          </a:p>
        </p:txBody>
      </p:sp>
      <p:sp>
        <p:nvSpPr>
          <p:cNvPr id="9" name="TextBox 8"/>
          <p:cNvSpPr txBox="1"/>
          <p:nvPr/>
        </p:nvSpPr>
        <p:spPr>
          <a:xfrm>
            <a:off x="276367" y="5322627"/>
            <a:ext cx="1139588" cy="369332"/>
          </a:xfrm>
          <a:prstGeom prst="rect">
            <a:avLst/>
          </a:prstGeom>
          <a:noFill/>
        </p:spPr>
        <p:txBody>
          <a:bodyPr wrap="square" rtlCol="0">
            <a:spAutoFit/>
          </a:bodyPr>
          <a:lstStyle/>
          <a:p>
            <a:r>
              <a:rPr lang="ja-JP" altLang="en-US"/>
              <a:t>为什么</a:t>
            </a:r>
          </a:p>
        </p:txBody>
      </p:sp>
    </p:spTree>
    <p:extLst>
      <p:ext uri="{BB962C8B-B14F-4D97-AF65-F5344CB8AC3E}">
        <p14:creationId xmlns:p14="http://schemas.microsoft.com/office/powerpoint/2010/main" val="408575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9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59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9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9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9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9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9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9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9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9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9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9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9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_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Expedition">
  <a:themeElements>
    <a:clrScheme name="13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13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13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3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3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3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Expedition">
  <a:themeElements>
    <a:clrScheme name="13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13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13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3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3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3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5.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6.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9.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otalTime>695</TotalTime>
  <Words>2842</Words>
  <Application>Microsoft Macintosh PowerPoint</Application>
  <PresentationFormat>On-screen Show (4:3)</PresentationFormat>
  <Paragraphs>778</Paragraphs>
  <Slides>101</Slides>
  <Notes>85</Notes>
  <HiddenSlides>0</HiddenSlides>
  <MMClips>0</MMClips>
  <ScaleCrop>false</ScaleCrop>
  <HeadingPairs>
    <vt:vector size="6" baseType="variant">
      <vt:variant>
        <vt:lpstr>Theme</vt:lpstr>
      </vt:variant>
      <vt:variant>
        <vt:i4>37</vt:i4>
      </vt:variant>
      <vt:variant>
        <vt:lpstr>Embedded OLE Servers</vt:lpstr>
      </vt:variant>
      <vt:variant>
        <vt:i4>1</vt:i4>
      </vt:variant>
      <vt:variant>
        <vt:lpstr>Slide Titles</vt:lpstr>
      </vt:variant>
      <vt:variant>
        <vt:i4>101</vt:i4>
      </vt:variant>
    </vt:vector>
  </HeadingPairs>
  <TitlesOfParts>
    <vt:vector size="139" baseType="lpstr">
      <vt:lpstr>3_Default Design</vt:lpstr>
      <vt:lpstr>9_Default Design</vt:lpstr>
      <vt:lpstr>4_Default Design</vt:lpstr>
      <vt:lpstr>1_Mountain</vt:lpstr>
      <vt:lpstr>1_Office Theme</vt:lpstr>
      <vt:lpstr>Default Design</vt:lpstr>
      <vt:lpstr>1_Default Design</vt:lpstr>
      <vt:lpstr>2_Default Design</vt:lpstr>
      <vt:lpstr>8_Default Design</vt:lpstr>
      <vt:lpstr>3_Orbit</vt:lpstr>
      <vt:lpstr>14_Default Design</vt:lpstr>
      <vt:lpstr>6_Orbit</vt:lpstr>
      <vt:lpstr>4_Orbit</vt:lpstr>
      <vt:lpstr>26_Default Design</vt:lpstr>
      <vt:lpstr>1_Orbit</vt:lpstr>
      <vt:lpstr>2_Title &amp; Bullets</vt:lpstr>
      <vt:lpstr>1_Title &amp; Bullets</vt:lpstr>
      <vt:lpstr>1_Ripple</vt:lpstr>
      <vt:lpstr>Ripple</vt:lpstr>
      <vt:lpstr>59_Blank Presentation</vt:lpstr>
      <vt:lpstr>Flow</vt:lpstr>
      <vt:lpstr>1_Columns</vt:lpstr>
      <vt:lpstr>4_Balance</vt:lpstr>
      <vt:lpstr>2_Beam</vt:lpstr>
      <vt:lpstr>7_Default Design</vt:lpstr>
      <vt:lpstr>1_Blank Presentation</vt:lpstr>
      <vt:lpstr>3_Gesture</vt:lpstr>
      <vt:lpstr>14_Expedition</vt:lpstr>
      <vt:lpstr>13_Expedition</vt:lpstr>
      <vt:lpstr>1_Expedition</vt:lpstr>
      <vt:lpstr>Crumple</vt:lpstr>
      <vt:lpstr>11_Default Design</vt:lpstr>
      <vt:lpstr>Blank Presentation</vt:lpstr>
      <vt:lpstr>Lyrics</vt:lpstr>
      <vt:lpstr>Blue Diagonal</vt:lpstr>
      <vt:lpstr>Capsules</vt:lpstr>
      <vt:lpstr>10_Default Design</vt:lpstr>
      <vt:lpstr>Document</vt:lpstr>
      <vt:lpstr>释经的原则 </vt:lpstr>
      <vt:lpstr>约翰十一章 “约翰福音” 电影</vt:lpstr>
      <vt:lpstr>耶稣, 马利亚 和 马大 (约翰 11)</vt:lpstr>
      <vt:lpstr>马大 (约翰 11)</vt:lpstr>
      <vt:lpstr>马利亚 (约翰 11)</vt:lpstr>
      <vt:lpstr>马利亚 和 马大 (约翰 11)</vt:lpstr>
      <vt:lpstr>马大和马利亚在约翰11的对比</vt:lpstr>
      <vt:lpstr>马大和马利亚在约翰11的对比</vt:lpstr>
      <vt:lpstr>那个献上真哪哒香膏的女人是抹大拉的马利亚吗?</vt:lpstr>
      <vt:lpstr>约翰福音12章事件</vt:lpstr>
      <vt:lpstr>路加福音 7:36-50 耶稣与罪恶深重的女人</vt:lpstr>
      <vt:lpstr>耶稣受膏</vt:lpstr>
      <vt:lpstr>耶稣的两次受膏</vt:lpstr>
      <vt:lpstr>**** 基比亚公报 ****</vt:lpstr>
      <vt:lpstr>根据理解的基本原理</vt:lpstr>
      <vt:lpstr>I. 我们的神是大王， 他创造了一切， 这是和人类的看法相反 (创世纪 1). </vt:lpstr>
      <vt:lpstr>六天的创造</vt:lpstr>
      <vt:lpstr>II. 今天，神造论和神的统治 是不断的被抨击</vt:lpstr>
      <vt:lpstr>对创世故事的几种理解</vt:lpstr>
      <vt:lpstr>创造或进化论 ？</vt:lpstr>
      <vt:lpstr>神在第六日 创造了恐龙 </vt:lpstr>
      <vt:lpstr>进化论是依据转变的理论 </vt:lpstr>
      <vt:lpstr>Expelled Movie Clip</vt:lpstr>
      <vt:lpstr>III. 神是创造者和大王，我们要        保卫以防这被抨击</vt:lpstr>
      <vt:lpstr>The 24-Hour View</vt:lpstr>
      <vt:lpstr>为何是24小时?</vt:lpstr>
      <vt:lpstr>为何是24小时?</vt:lpstr>
      <vt:lpstr>圣经中除创世纪一章以外，唯独但8：26有关于“晚上和早晨”的描述——而那里是应当按照字面意思理解的</vt:lpstr>
      <vt:lpstr>为何是24小时?</vt:lpstr>
      <vt:lpstr>民 7:12</vt:lpstr>
      <vt:lpstr>为何是24小时?</vt:lpstr>
      <vt:lpstr>一周七天的制定来 源于创世纪第一章</vt:lpstr>
      <vt:lpstr>为何是24小时?</vt:lpstr>
      <vt:lpstr>保护你对创造的基础信仰！</vt:lpstr>
      <vt:lpstr>Psalm 11:3 KJV 00422</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Reinterpretations 00363</vt:lpstr>
      <vt:lpstr>今天的注观点</vt:lpstr>
      <vt:lpstr>主观点</vt:lpstr>
      <vt:lpstr>Castles-Problem: Evolution &amp; Creation 00408</vt:lpstr>
      <vt:lpstr>Castles-Solution: Evolution &amp; Creation 00409</vt:lpstr>
      <vt:lpstr>AiG Web Address 00439</vt:lpstr>
      <vt:lpstr>BibleStudyDownloads.com</vt:lpstr>
      <vt:lpstr>根据理解的基本原理</vt:lpstr>
      <vt:lpstr>古代近东方女人的供特镇</vt:lpstr>
      <vt:lpstr>全部古代近东女人的常见特性:</vt:lpstr>
      <vt:lpstr>Women Who Take Control</vt:lpstr>
      <vt:lpstr>古代近东方女性</vt:lpstr>
      <vt:lpstr>Women in the Wilderness</vt:lpstr>
      <vt:lpstr>古代近东方女性</vt:lpstr>
      <vt:lpstr>在印度的烧寡妇作风害死了不少女人，直到被William Carey 在1829被除掉。</vt:lpstr>
      <vt:lpstr>古代近东方女性</vt:lpstr>
      <vt:lpstr>不分清性别</vt:lpstr>
      <vt:lpstr>古代近东方女性</vt:lpstr>
      <vt:lpstr>学生季度团体印度女团员</vt:lpstr>
      <vt:lpstr>古代近东方女性</vt:lpstr>
      <vt:lpstr>根据理解的基本原理</vt:lpstr>
      <vt:lpstr>若使用方言到淋漓尽致，却没有爱，就算不得什么</vt:lpstr>
      <vt:lpstr>PowerPoint Presentation</vt:lpstr>
      <vt:lpstr>五旬时的犹太人–使徒行传 2:9-11</vt:lpstr>
      <vt:lpstr>使徒们用他们从未学过的语言来赞美上帝（使徒行传 2）</vt:lpstr>
      <vt:lpstr>为哥尼流预备   </vt:lpstr>
      <vt:lpstr>“上帝要对这些不洁净之人做什么？”</vt:lpstr>
      <vt:lpstr>站起来 彼 得 ! 杀掉并吃吧 !</vt:lpstr>
      <vt:lpstr>上帝主动 </vt:lpstr>
      <vt:lpstr>西撒利亚: 被爱但也被受歧视</vt:lpstr>
      <vt:lpstr>彼得的回答:   “我真看出神是不偏待人。原来各国中，那敬畏主、行义的人都为主所悦纳。” (10:34–35)</vt:lpstr>
      <vt:lpstr>上帝将他的灵赐予了哥尼流</vt:lpstr>
      <vt:lpstr>使徒行传 -- 说方言</vt:lpstr>
      <vt:lpstr>I. 预言对其他信徒有好处(哥林多前书 14:2-5)</vt:lpstr>
      <vt:lpstr>A. 预言是讲给别人明白，但方言只有神能明白 (2-3)</vt:lpstr>
      <vt:lpstr>真先知的试验 (申命记录18:20,22)</vt:lpstr>
      <vt:lpstr>在使徒行传及哥林多前书的方言</vt:lpstr>
      <vt:lpstr>在使徒行传及哥林多前书的方言</vt:lpstr>
      <vt:lpstr>B. 预言造就教会，方言只造就自己 (4-5).</vt:lpstr>
      <vt:lpstr>II. 没翻译的方言是费解的   (哥林多前书14:6-19)</vt:lpstr>
      <vt:lpstr>现代的"方言"不是语言</vt:lpstr>
      <vt:lpstr>I once knew a little Greek…</vt:lpstr>
      <vt:lpstr>III. 预言有个优越的目的和结果 (哥林前书14:20-25)</vt:lpstr>
      <vt:lpstr>A. 预言有个优越的目的 (20-22).</vt:lpstr>
      <vt:lpstr>给不信者的目的(尤其是犹太人)</vt:lpstr>
      <vt:lpstr>方言在圣经里的定义</vt:lpstr>
      <vt:lpstr>今天： 真的语言？ 给不信的人？</vt:lpstr>
      <vt:lpstr>方言为何不可能是特别的祷告语言？</vt:lpstr>
      <vt:lpstr>根据理解的基本原理</vt:lpstr>
      <vt:lpstr>印证保证安全与提供保证 </vt:lpstr>
      <vt:lpstr> 救恩 的 保证 </vt:lpstr>
      <vt:lpstr>你为我造</vt:lpstr>
      <vt:lpstr>你为我造</vt:lpstr>
      <vt:lpstr>新约书的主字</vt:lpstr>
      <vt:lpstr>PowerPoint Presentation</vt:lpstr>
      <vt:lpstr>研究正文：五个问题</vt:lpstr>
      <vt:lpstr>Black</vt:lpstr>
      <vt:lpstr>Bible Study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释经的原则</dc:title>
  <dc:creator>Rick Griffith</dc:creator>
  <cp:lastModifiedBy>Rick Griffith</cp:lastModifiedBy>
  <cp:revision>61</cp:revision>
  <dcterms:created xsi:type="dcterms:W3CDTF">2015-07-02T03:03:09Z</dcterms:created>
  <dcterms:modified xsi:type="dcterms:W3CDTF">2015-12-31T20:27:28Z</dcterms:modified>
</cp:coreProperties>
</file>