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86" r:id="rId3"/>
    <p:sldMasterId id="2147483698" r:id="rId4"/>
    <p:sldMasterId id="2147483712" r:id="rId5"/>
    <p:sldMasterId id="2147483726" r:id="rId6"/>
    <p:sldMasterId id="2147483740" r:id="rId7"/>
    <p:sldMasterId id="2147483754" r:id="rId8"/>
    <p:sldMasterId id="2147483757" r:id="rId9"/>
    <p:sldMasterId id="2147484042" r:id="rId10"/>
  </p:sldMasterIdLst>
  <p:notesMasterIdLst>
    <p:notesMasterId r:id="rId29"/>
  </p:notesMasterIdLst>
  <p:sldIdLst>
    <p:sldId id="273" r:id="rId11"/>
    <p:sldId id="257" r:id="rId12"/>
    <p:sldId id="274" r:id="rId13"/>
    <p:sldId id="275" r:id="rId14"/>
    <p:sldId id="276" r:id="rId15"/>
    <p:sldId id="277" r:id="rId16"/>
    <p:sldId id="278" r:id="rId17"/>
    <p:sldId id="279" r:id="rId18"/>
    <p:sldId id="280" r:id="rId19"/>
    <p:sldId id="281" r:id="rId20"/>
    <p:sldId id="288" r:id="rId21"/>
    <p:sldId id="282" r:id="rId22"/>
    <p:sldId id="283" r:id="rId23"/>
    <p:sldId id="284" r:id="rId24"/>
    <p:sldId id="270" r:id="rId25"/>
    <p:sldId id="285" r:id="rId26"/>
    <p:sldId id="286" r:id="rId27"/>
    <p:sldId id="287"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imes New Roman" charset="0"/>
        <a:ea typeface="MS Gothic" charset="0"/>
        <a:cs typeface="MS Gothic" charset="0"/>
      </a:defRPr>
    </a:lvl1pPr>
    <a:lvl2pPr marL="457200" algn="l" defTabSz="457200" rtl="0" eaLnBrk="0" fontAlgn="base" hangingPunct="0">
      <a:spcBef>
        <a:spcPct val="0"/>
      </a:spcBef>
      <a:spcAft>
        <a:spcPct val="0"/>
      </a:spcAft>
      <a:defRPr kern="1200">
        <a:solidFill>
          <a:schemeClr val="tx1"/>
        </a:solidFill>
        <a:latin typeface="Times New Roman" charset="0"/>
        <a:ea typeface="MS Gothic" charset="0"/>
        <a:cs typeface="MS Gothic" charset="0"/>
      </a:defRPr>
    </a:lvl2pPr>
    <a:lvl3pPr marL="914400" algn="l" defTabSz="457200" rtl="0" eaLnBrk="0" fontAlgn="base" hangingPunct="0">
      <a:spcBef>
        <a:spcPct val="0"/>
      </a:spcBef>
      <a:spcAft>
        <a:spcPct val="0"/>
      </a:spcAft>
      <a:defRPr kern="1200">
        <a:solidFill>
          <a:schemeClr val="tx1"/>
        </a:solidFill>
        <a:latin typeface="Times New Roman" charset="0"/>
        <a:ea typeface="MS Gothic" charset="0"/>
        <a:cs typeface="MS Gothic" charset="0"/>
      </a:defRPr>
    </a:lvl3pPr>
    <a:lvl4pPr marL="1371600" algn="l" defTabSz="457200" rtl="0" eaLnBrk="0" fontAlgn="base" hangingPunct="0">
      <a:spcBef>
        <a:spcPct val="0"/>
      </a:spcBef>
      <a:spcAft>
        <a:spcPct val="0"/>
      </a:spcAft>
      <a:defRPr kern="1200">
        <a:solidFill>
          <a:schemeClr val="tx1"/>
        </a:solidFill>
        <a:latin typeface="Times New Roman" charset="0"/>
        <a:ea typeface="MS Gothic" charset="0"/>
        <a:cs typeface="MS Gothic" charset="0"/>
      </a:defRPr>
    </a:lvl4pPr>
    <a:lvl5pPr marL="1828800" algn="l" defTabSz="457200" rtl="0" eaLnBrk="0" fontAlgn="base" hangingPunct="0">
      <a:spcBef>
        <a:spcPct val="0"/>
      </a:spcBef>
      <a:spcAft>
        <a:spcPct val="0"/>
      </a:spcAft>
      <a:defRPr kern="1200">
        <a:solidFill>
          <a:schemeClr val="tx1"/>
        </a:solidFill>
        <a:latin typeface="Times New Roman" charset="0"/>
        <a:ea typeface="MS Gothic" charset="0"/>
        <a:cs typeface="MS Gothic" charset="0"/>
      </a:defRPr>
    </a:lvl5pPr>
    <a:lvl6pPr marL="2286000" algn="l" defTabSz="457200" rtl="0" eaLnBrk="1" latinLnBrk="0" hangingPunct="1">
      <a:defRPr kern="1200">
        <a:solidFill>
          <a:schemeClr val="tx1"/>
        </a:solidFill>
        <a:latin typeface="Times New Roman" charset="0"/>
        <a:ea typeface="MS Gothic" charset="0"/>
        <a:cs typeface="MS Gothic" charset="0"/>
      </a:defRPr>
    </a:lvl6pPr>
    <a:lvl7pPr marL="2743200" algn="l" defTabSz="457200" rtl="0" eaLnBrk="1" latinLnBrk="0" hangingPunct="1">
      <a:defRPr kern="1200">
        <a:solidFill>
          <a:schemeClr val="tx1"/>
        </a:solidFill>
        <a:latin typeface="Times New Roman" charset="0"/>
        <a:ea typeface="MS Gothic" charset="0"/>
        <a:cs typeface="MS Gothic" charset="0"/>
      </a:defRPr>
    </a:lvl7pPr>
    <a:lvl8pPr marL="3200400" algn="l" defTabSz="457200" rtl="0" eaLnBrk="1" latinLnBrk="0" hangingPunct="1">
      <a:defRPr kern="1200">
        <a:solidFill>
          <a:schemeClr val="tx1"/>
        </a:solidFill>
        <a:latin typeface="Times New Roman" charset="0"/>
        <a:ea typeface="MS Gothic" charset="0"/>
        <a:cs typeface="MS Gothic" charset="0"/>
      </a:defRPr>
    </a:lvl8pPr>
    <a:lvl9pPr marL="3657600" algn="l" defTabSz="457200" rtl="0" eaLnBrk="1" latinLnBrk="0" hangingPunct="1">
      <a:defRPr kern="1200">
        <a:solidFill>
          <a:schemeClr val="tx1"/>
        </a:solidFill>
        <a:latin typeface="Times New Roman" charset="0"/>
        <a:ea typeface="MS Gothic" charset="0"/>
        <a:cs typeface="MS 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0" d="100"/>
          <a:sy n="100" d="100"/>
        </p:scale>
        <p:origin x="-1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7D15AD95-B577-6A4B-B6CE-44738175EA26}" type="datetimeFigureOut">
              <a:rPr lang="en-US"/>
              <a:pPr>
                <a:defRPr/>
              </a:pPr>
              <a:t>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EA83EAA0-C8D0-8D40-B3DE-338B5E7C6F53}" type="slidenum">
              <a:rPr lang="en-US"/>
              <a:pPr>
                <a:defRPr/>
              </a:pPr>
              <a:t>‹#›</a:t>
            </a:fld>
            <a:endParaRPr lang="en-US"/>
          </a:p>
        </p:txBody>
      </p:sp>
    </p:spTree>
    <p:extLst>
      <p:ext uri="{BB962C8B-B14F-4D97-AF65-F5344CB8AC3E}">
        <p14:creationId xmlns:p14="http://schemas.microsoft.com/office/powerpoint/2010/main" val="27603507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8704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Using Study Help #21, through this large picture frame…</a:t>
            </a:r>
          </a:p>
          <a:p>
            <a:pPr eaLnBrk="1" hangingPunct="1">
              <a:spcBef>
                <a:spcPct val="0"/>
              </a:spcBef>
            </a:pPr>
            <a:r>
              <a:rPr lang="en-US" b="1">
                <a:latin typeface="Times" charset="0"/>
              </a:rPr>
              <a:t>we</a:t>
            </a:r>
            <a:r>
              <a:rPr lang="fr-FR" altLang="ja-JP" b="1">
                <a:latin typeface="Times" charset="0"/>
              </a:rPr>
              <a:t>'</a:t>
            </a:r>
            <a:r>
              <a:rPr lang="en-US" altLang="ja-JP" b="1">
                <a:latin typeface="Times" charset="0"/>
              </a:rPr>
              <a:t>re going to create a graphic representation called </a:t>
            </a:r>
          </a:p>
          <a:p>
            <a:pPr eaLnBrk="1" hangingPunct="1">
              <a:spcBef>
                <a:spcPct val="0"/>
              </a:spcBef>
            </a:pPr>
            <a:r>
              <a:rPr lang="en-US" b="1">
                <a:latin typeface="Times" charset="0"/>
              </a:rPr>
              <a:t>////	A FINISHED PORTRAIT OF THE LORD JESUS CHRIST… but…</a:t>
            </a:r>
          </a:p>
          <a:p>
            <a:pPr eaLnBrk="1" hangingPunct="1">
              <a:spcBef>
                <a:spcPct val="0"/>
              </a:spcBef>
            </a:pPr>
            <a:r>
              <a:rPr lang="en-US" b="1">
                <a:latin typeface="Times" charset="0"/>
              </a:rPr>
              <a:t>////	…we</a:t>
            </a:r>
            <a:r>
              <a:rPr lang="fr-FR" altLang="ja-JP" b="1">
                <a:latin typeface="Times" charset="0"/>
              </a:rPr>
              <a:t>'</a:t>
            </a:r>
            <a:r>
              <a:rPr lang="en-US" altLang="ja-JP" b="1">
                <a:latin typeface="Times" charset="0"/>
              </a:rPr>
              <a:t>re going to compose that portrait through four different literary lenses as the completed image develops.</a:t>
            </a:r>
            <a:endParaRPr lang="en-US" b="1">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106499"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Each of the Gospels say things that the others don</a:t>
            </a:r>
            <a:r>
              <a:rPr lang="ja-JP" altLang="en-US" b="1">
                <a:latin typeface="Times" charset="0"/>
              </a:rPr>
              <a:t>’</a:t>
            </a:r>
            <a:r>
              <a:rPr lang="en-US" altLang="ja-JP" b="1">
                <a:latin typeface="Times" charset="0"/>
              </a:rPr>
              <a:t>t... </a:t>
            </a:r>
          </a:p>
          <a:p>
            <a:pPr eaLnBrk="1" hangingPunct="1">
              <a:spcBef>
                <a:spcPct val="0"/>
              </a:spcBef>
            </a:pPr>
            <a:r>
              <a:rPr lang="en-US" b="1">
                <a:latin typeface="Times" charset="0"/>
              </a:rPr>
              <a:t>////    MATTHEW was believed by the early church to have written first...</a:t>
            </a:r>
          </a:p>
          <a:p>
            <a:pPr eaLnBrk="1" hangingPunct="1">
              <a:spcBef>
                <a:spcPct val="0"/>
              </a:spcBef>
            </a:pPr>
            <a:r>
              <a:rPr lang="en-US" b="1">
                <a:latin typeface="Times" charset="0"/>
              </a:rPr>
              <a:t>////    MARK shares a lot of material with Matthew, such as Christ</a:t>
            </a:r>
            <a:r>
              <a:rPr lang="ja-JP" altLang="en-US" b="1">
                <a:latin typeface="Times" charset="0"/>
              </a:rPr>
              <a:t>’</a:t>
            </a:r>
            <a:r>
              <a:rPr lang="en-US" altLang="ja-JP" b="1">
                <a:latin typeface="Times" charset="0"/>
              </a:rPr>
              <a:t>s baptism and supper...</a:t>
            </a:r>
          </a:p>
          <a:p>
            <a:pPr eaLnBrk="1" hangingPunct="1">
              <a:spcBef>
                <a:spcPct val="0"/>
              </a:spcBef>
            </a:pPr>
            <a:r>
              <a:rPr lang="en-US" b="1">
                <a:latin typeface="Times" charset="0"/>
              </a:rPr>
              <a:t>////    LUKE also has much overlap with Matthew and Mark, such as Christ</a:t>
            </a:r>
            <a:r>
              <a:rPr lang="ja-JP" altLang="en-US" b="1">
                <a:latin typeface="Times" charset="0"/>
              </a:rPr>
              <a:t>’</a:t>
            </a:r>
            <a:r>
              <a:rPr lang="en-US" altLang="ja-JP" b="1">
                <a:latin typeface="Times" charset="0"/>
              </a:rPr>
              <a:t>s baptism and supper—but only Matthew and Luke record Christ</a:t>
            </a:r>
            <a:r>
              <a:rPr lang="ja-JP" altLang="en-US" b="1">
                <a:latin typeface="Times" charset="0"/>
              </a:rPr>
              <a:t>’</a:t>
            </a:r>
            <a:r>
              <a:rPr lang="en-US" altLang="ja-JP" b="1">
                <a:latin typeface="Times" charset="0"/>
              </a:rPr>
              <a:t>s birth and genealogy.  However, the fourth… </a:t>
            </a:r>
          </a:p>
          <a:p>
            <a:pPr eaLnBrk="1" hangingPunct="1">
              <a:spcBef>
                <a:spcPct val="0"/>
              </a:spcBef>
            </a:pPr>
            <a:r>
              <a:rPr lang="en-US" b="1">
                <a:latin typeface="Times" charset="0"/>
              </a:rPr>
              <a:t>////   JOHN, stands alone in terms of its material.  Only 8% of it repeats stories from the others—such as the feeding of the 5000, and, of course, His death and resurrection.</a:t>
            </a:r>
          </a:p>
          <a:p>
            <a:pPr eaLnBrk="1" hangingPunct="1">
              <a:spcBef>
                <a:spcPct val="0"/>
              </a:spcBef>
            </a:pPr>
            <a:r>
              <a:rPr lang="en-US" b="1">
                <a:latin typeface="Times" charset="0"/>
              </a:rPr>
              <a:t>////  But the remaining 91% of JOHN you will find only in JOHN.</a:t>
            </a:r>
          </a:p>
          <a:p>
            <a:pPr eaLnBrk="1" hangingPunct="1">
              <a:spcBef>
                <a:spcPct val="0"/>
              </a:spcBef>
            </a:pPr>
            <a:endParaRPr lang="en-US" b="1">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fld id="{FEC9BB45-154E-3343-BA45-E95C1AC7035E}" type="slidenum">
              <a:rPr lang="en-US" altLang="zh-CN" sz="1200">
                <a:solidFill>
                  <a:srgbClr val="000000"/>
                </a:solidFill>
                <a:latin typeface="Arial" charset="0"/>
                <a:ea typeface="ＭＳ Ｐゴシック" charset="0"/>
                <a:cs typeface="ＭＳ Ｐゴシック" charset="0"/>
              </a:rPr>
              <a:pPr/>
              <a:t>13</a:t>
            </a:fld>
            <a:endParaRPr lang="en-US" altLang="zh-CN" sz="1200">
              <a:solidFill>
                <a:srgbClr val="000000"/>
              </a:solidFill>
              <a:latin typeface="Arial" charset="0"/>
              <a:ea typeface="ＭＳ Ｐゴシック" charset="0"/>
              <a:cs typeface="ＭＳ Ｐゴシック" charset="0"/>
            </a:endParaRPr>
          </a:p>
        </p:txBody>
      </p:sp>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8547" name="Rectangle 3"/>
          <p:cNvSpPr>
            <a:spLocks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zh-CN"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fld id="{FD3789ED-CC7C-EA49-9963-CC2C3D0E8FA2}" type="slidenum">
              <a:rPr lang="zh-CN" altLang="en-US" sz="1200">
                <a:solidFill>
                  <a:srgbClr val="FFFFFF"/>
                </a:solidFill>
                <a:latin typeface="Comic Sans MS" charset="0"/>
                <a:ea typeface="SimSun" charset="0"/>
                <a:cs typeface="SimSun" charset="0"/>
              </a:rPr>
              <a:pPr/>
              <a:t>16</a:t>
            </a:fld>
            <a:endParaRPr lang="en-US" altLang="zh-CN" sz="1200">
              <a:solidFill>
                <a:srgbClr val="FFFFFF"/>
              </a:solidFill>
              <a:latin typeface="Comic Sans MS" charset="0"/>
              <a:ea typeface="SimSun" charset="0"/>
              <a:cs typeface="SimSu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fld id="{F92DD4BD-A864-934D-BE0B-01E6BC10DEE9}" type="slidenum">
              <a:rPr lang="en-US" sz="1200">
                <a:solidFill>
                  <a:srgbClr val="000000"/>
                </a:solidFill>
                <a:ea typeface="ＭＳ Ｐゴシック" charset="0"/>
                <a:cs typeface="ＭＳ Ｐゴシック" charset="0"/>
              </a:rPr>
              <a:pPr/>
              <a:t>18</a:t>
            </a:fld>
            <a:endParaRPr lang="en-US" sz="1200">
              <a:solidFill>
                <a:srgbClr val="000000"/>
              </a:solidFill>
              <a:ea typeface="ＭＳ Ｐゴシック" charset="0"/>
              <a:cs typeface="ＭＳ Ｐゴシック" charset="0"/>
            </a:endParaRPr>
          </a:p>
        </p:txBody>
      </p:sp>
      <p:sp>
        <p:nvSpPr>
          <p:cNvPr id="1157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89091"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From each Gospel writer…</a:t>
            </a:r>
          </a:p>
          <a:p>
            <a:pPr eaLnBrk="1" hangingPunct="1">
              <a:spcBef>
                <a:spcPct val="0"/>
              </a:spcBef>
            </a:pPr>
            <a:r>
              <a:rPr lang="en-US" b="1">
                <a:latin typeface="Times" charset="0"/>
              </a:rPr>
              <a:t>////	…we</a:t>
            </a:r>
            <a:r>
              <a:rPr lang="ja-JP" altLang="en-US" b="1">
                <a:latin typeface="Times" charset="0"/>
              </a:rPr>
              <a:t>’</a:t>
            </a:r>
            <a:r>
              <a:rPr lang="en-US" altLang="ja-JP" b="1">
                <a:latin typeface="Times" charset="0"/>
              </a:rPr>
              <a:t>ll discover the specific audience for his writings…</a:t>
            </a:r>
          </a:p>
          <a:p>
            <a:pPr eaLnBrk="1" hangingPunct="1">
              <a:spcBef>
                <a:spcPct val="0"/>
              </a:spcBef>
            </a:pPr>
            <a:r>
              <a:rPr lang="en-US" b="1">
                <a:latin typeface="Times" charset="0"/>
              </a:rPr>
              <a:t>////	…with his unique presentation of the person of Jesus Christ…</a:t>
            </a:r>
          </a:p>
          <a:p>
            <a:pPr eaLnBrk="1" hangingPunct="1">
              <a:spcBef>
                <a:spcPct val="0"/>
              </a:spcBef>
            </a:pPr>
            <a:r>
              <a:rPr lang="en-US" b="1">
                <a:latin typeface="Times" charset="0"/>
              </a:rPr>
              <a:t>////	…suggesting a foundational purpose communicated through the text of his Gospel… </a:t>
            </a:r>
          </a:p>
          <a:p>
            <a:pPr eaLnBrk="1" hangingPunct="1">
              <a:spcBef>
                <a:spcPct val="0"/>
              </a:spcBef>
            </a:pPr>
            <a:r>
              <a:rPr lang="en-US">
                <a:latin typeface="Times" charset="0"/>
              </a:rPr>
              <a:t>////	…followed by the scholars</a:t>
            </a:r>
            <a:r>
              <a:rPr lang="ja-JP" altLang="en-US">
                <a:latin typeface="Times" charset="0"/>
              </a:rPr>
              <a:t>’</a:t>
            </a:r>
            <a:r>
              <a:rPr lang="en-US" altLang="ja-JP">
                <a:latin typeface="Times" charset="0"/>
              </a:rPr>
              <a:t> estimate of the date of each writing.</a:t>
            </a:r>
          </a:p>
          <a:p>
            <a:pPr eaLnBrk="1" hangingPunct="1">
              <a:spcBef>
                <a:spcPct val="0"/>
              </a:spcBef>
            </a:pPr>
            <a:endParaRPr lang="en-US" b="1">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91139"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Now, please…in your imagination…insert four smaller picture frames into the larger one. In each frame install four lines.  As we fill them in we</a:t>
            </a:r>
            <a:r>
              <a:rPr lang="ja-JP" altLang="en-US" b="1">
                <a:latin typeface="Times" charset="0"/>
              </a:rPr>
              <a:t>’</a:t>
            </a:r>
            <a:r>
              <a:rPr lang="en-US" altLang="ja-JP" b="1">
                <a:latin typeface="Times" charset="0"/>
              </a:rPr>
              <a:t>ll have some specific information about the purpose and function of each of the four Gospels.  The individual </a:t>
            </a:r>
            <a:r>
              <a:rPr lang="ja-JP" altLang="en-US" b="1">
                <a:latin typeface="Times" charset="0"/>
              </a:rPr>
              <a:t>“</a:t>
            </a:r>
            <a:r>
              <a:rPr lang="en-US" altLang="ja-JP" b="1">
                <a:latin typeface="Times" charset="0"/>
              </a:rPr>
              <a:t>sub-frames</a:t>
            </a:r>
            <a:r>
              <a:rPr lang="ja-JP" altLang="en-US" b="1">
                <a:latin typeface="Times" charset="0"/>
              </a:rPr>
              <a:t>”</a:t>
            </a:r>
            <a:r>
              <a:rPr lang="en-US" altLang="ja-JP" b="1">
                <a:latin typeface="Times" charset="0"/>
              </a:rPr>
              <a:t> are designated 1 through 4.</a:t>
            </a:r>
          </a:p>
          <a:p>
            <a:pPr eaLnBrk="1" hangingPunct="1">
              <a:spcBef>
                <a:spcPct val="0"/>
              </a:spcBef>
            </a:pPr>
            <a:endParaRPr lang="en-US" b="1">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9318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Each of the frames now gets its name... MATTHEW in the first...</a:t>
            </a:r>
          </a:p>
          <a:p>
            <a:pPr eaLnBrk="1" hangingPunct="1">
              <a:spcBef>
                <a:spcPct val="0"/>
              </a:spcBef>
            </a:pPr>
            <a:r>
              <a:rPr lang="en-US" b="1">
                <a:latin typeface="Times" charset="0"/>
              </a:rPr>
              <a:t>////	MARK, second...</a:t>
            </a:r>
          </a:p>
          <a:p>
            <a:pPr eaLnBrk="1" hangingPunct="1">
              <a:spcBef>
                <a:spcPct val="0"/>
              </a:spcBef>
            </a:pPr>
            <a:r>
              <a:rPr lang="en-US" b="1">
                <a:latin typeface="Times" charset="0"/>
              </a:rPr>
              <a:t>////	LUKE, third...and finally, the fourth… </a:t>
            </a:r>
          </a:p>
          <a:p>
            <a:pPr eaLnBrk="1" hangingPunct="1">
              <a:spcBef>
                <a:spcPct val="0"/>
              </a:spcBef>
            </a:pPr>
            <a:r>
              <a:rPr lang="en-US" b="1">
                <a:latin typeface="Times" charset="0"/>
              </a:rPr>
              <a:t>////	JOHN, the names of the Gospels in the order of their appearance in the New Testament canon...the official collection of Biblical writings.</a:t>
            </a:r>
          </a:p>
          <a:p>
            <a:pPr eaLnBrk="1" hangingPunct="1">
              <a:spcBef>
                <a:spcPct val="0"/>
              </a:spcBef>
            </a:pPr>
            <a:endParaRPr lang="en-US" b="1">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9523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Now comes an idea endorsed by Biblical scholars around the world…having to do with the audiences TO WHICH each Gospel was written. </a:t>
            </a:r>
          </a:p>
          <a:p>
            <a:pPr eaLnBrk="1" hangingPunct="1">
              <a:spcBef>
                <a:spcPct val="0"/>
              </a:spcBef>
            </a:pPr>
            <a:r>
              <a:rPr lang="en-US" b="1">
                <a:latin typeface="Times" charset="0"/>
              </a:rPr>
              <a:t>For instance…</a:t>
            </a:r>
          </a:p>
          <a:p>
            <a:pPr eaLnBrk="1" hangingPunct="1">
              <a:spcBef>
                <a:spcPct val="0"/>
              </a:spcBef>
            </a:pPr>
            <a:r>
              <a:rPr lang="en-US" b="1">
                <a:latin typeface="Times" charset="0"/>
              </a:rPr>
              <a:t>////	MATTHEW penned his work specifically toward his brothers and sisters in the Jewish audience.  He makes repeated references to a regnant Jesus, seeing him as the Messiah and the King of the Chosen People.</a:t>
            </a:r>
          </a:p>
          <a:p>
            <a:pPr eaLnBrk="1" hangingPunct="1">
              <a:spcBef>
                <a:spcPct val="0"/>
              </a:spcBef>
            </a:pPr>
            <a:r>
              <a:rPr lang="en-US" b="1">
                <a:latin typeface="Times"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pPr eaLnBrk="1" hangingPunct="1">
              <a:spcBef>
                <a:spcPct val="0"/>
              </a:spcBef>
            </a:pPr>
            <a:r>
              <a:rPr lang="en-US" b="1">
                <a:latin typeface="Times" charset="0"/>
              </a:rPr>
              <a:t>////	While LUKE, the physician, is the highly intellectual Greek who accompanied Paul on his tours. For LUKE, his Gospel audience was the Greeks, and in other words, to the Gentile world in general.</a:t>
            </a:r>
          </a:p>
          <a:p>
            <a:pPr eaLnBrk="1" hangingPunct="1">
              <a:spcBef>
                <a:spcPct val="0"/>
              </a:spcBef>
            </a:pPr>
            <a:r>
              <a:rPr lang="en-US" b="1">
                <a:latin typeface="Times" charset="0"/>
              </a:rPr>
              <a:t>Also as the author of The Acts, Luke set down for all time a detailed account of the development of the early church and its wide-spread missionary ministries, to which he was a witness.</a:t>
            </a:r>
          </a:p>
          <a:p>
            <a:pPr eaLnBrk="1" hangingPunct="1">
              <a:spcBef>
                <a:spcPct val="0"/>
              </a:spcBef>
            </a:pPr>
            <a:r>
              <a:rPr lang="en-US" b="1">
                <a:latin typeface="Times" charset="0"/>
              </a:rPr>
              <a:t>////	Finally, we come to the gospel of JOHN, whose audience differs markedly from the first three.  John is written directly to UNBELIEVERS, AND REACHING THEM THROUGH THE COMMUNICATION CHANNEL OF THAT NEW ORGANISM, THE CHURCH. In fact, when you read John's gospel, you are struck with the fact that his work carries with it a somewhat mystical quality, certainly not the quick, even terse recounting of facts as we find in Mark</a:t>
            </a:r>
            <a:r>
              <a:rPr lang="ja-JP" altLang="en-US" b="1">
                <a:latin typeface="Times" charset="0"/>
              </a:rPr>
              <a:t>’</a:t>
            </a:r>
            <a:r>
              <a:rPr lang="en-US" altLang="ja-JP" b="1">
                <a:latin typeface="Times" charset="0"/>
              </a:rPr>
              <a:t>s Gospel.  John's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pPr eaLnBrk="1" hangingPunct="1">
              <a:spcBef>
                <a:spcPct val="0"/>
              </a:spcBef>
            </a:pPr>
            <a:r>
              <a:rPr lang="en-US" b="1">
                <a:latin typeface="Times"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9728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Another question: How does each Gospel portray The Lord as a Man and as Immanuel, </a:t>
            </a:r>
            <a:r>
              <a:rPr lang="ja-JP" altLang="en-US" b="1">
                <a:latin typeface="Times" charset="0"/>
              </a:rPr>
              <a:t>“</a:t>
            </a:r>
            <a:r>
              <a:rPr lang="en-US" altLang="ja-JP" b="1">
                <a:latin typeface="Times" charset="0"/>
              </a:rPr>
              <a:t>God With Us?</a:t>
            </a:r>
            <a:r>
              <a:rPr lang="ja-JP" altLang="en-US" b="1">
                <a:latin typeface="Times" charset="0"/>
              </a:rPr>
              <a:t>”</a:t>
            </a:r>
            <a:endParaRPr lang="en-US" altLang="ja-JP" b="1">
              <a:latin typeface="Times" charset="0"/>
            </a:endParaRPr>
          </a:p>
          <a:p>
            <a:pPr eaLnBrk="1" hangingPunct="1">
              <a:spcBef>
                <a:spcPct val="0"/>
              </a:spcBef>
            </a:pPr>
            <a:r>
              <a:rPr lang="en-US" b="1">
                <a:latin typeface="Times" charset="0"/>
              </a:rPr>
              <a:t>////	For MATTHEW...Christ is seen as King of the Jews.  Repeatedly Matthew describes how Jesus is the fulfillment of Old Testament Scripture. Matthew makes wide use of Jewish terminology of royalty.</a:t>
            </a:r>
          </a:p>
          <a:p>
            <a:pPr eaLnBrk="1" hangingPunct="1">
              <a:spcBef>
                <a:spcPct val="0"/>
              </a:spcBef>
            </a:pPr>
            <a:r>
              <a:rPr lang="en-US" b="1">
                <a:latin typeface="Times" charset="0"/>
              </a:rPr>
              <a:t>////	For MARK...He is seen as the Servant of all...some say the Suffering Servant, and traditionally associated with an audience in Rome and among the widespread Roman world.</a:t>
            </a:r>
          </a:p>
          <a:p>
            <a:pPr eaLnBrk="1" hangingPunct="1">
              <a:spcBef>
                <a:spcPct val="0"/>
              </a:spcBef>
            </a:pPr>
            <a:r>
              <a:rPr lang="en-US" b="1">
                <a:latin typeface="Times" charset="0"/>
              </a:rPr>
              <a:t>////	LUKE sees Christ as the God-Man -- truly God and truly Man.  Luke shows the Gentiles that Christ is the perfect man to which they aspired.</a:t>
            </a:r>
          </a:p>
          <a:p>
            <a:pPr eaLnBrk="1" hangingPunct="1">
              <a:spcBef>
                <a:spcPct val="0"/>
              </a:spcBef>
            </a:pPr>
            <a:r>
              <a:rPr lang="en-US" b="1">
                <a:latin typeface="Times" charset="0"/>
              </a:rPr>
              <a:t>////	Finally, John</a:t>
            </a:r>
            <a:r>
              <a:rPr lang="ja-JP" altLang="en-US" b="1">
                <a:latin typeface="Times" charset="0"/>
              </a:rPr>
              <a:t>’</a:t>
            </a:r>
            <a:r>
              <a:rPr lang="en-US" altLang="ja-JP" b="1">
                <a:latin typeface="Times"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99331"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Here is a last set of interesting ideas, with thanks to some anonymous believer who developed them years ago.  </a:t>
            </a:r>
          </a:p>
          <a:p>
            <a:pPr eaLnBrk="1" hangingPunct="1">
              <a:spcBef>
                <a:spcPct val="0"/>
              </a:spcBef>
            </a:pPr>
            <a:r>
              <a:rPr lang="en-US" b="1">
                <a:latin typeface="Times" charset="0"/>
              </a:rPr>
              <a:t>////	Call it </a:t>
            </a:r>
            <a:r>
              <a:rPr lang="ja-JP" altLang="en-US" b="1">
                <a:latin typeface="Times" charset="0"/>
              </a:rPr>
              <a:t>“</a:t>
            </a:r>
            <a:r>
              <a:rPr lang="en-US" altLang="ja-JP" b="1">
                <a:latin typeface="Times" charset="0"/>
              </a:rPr>
              <a:t>the message in a nutshell.</a:t>
            </a:r>
            <a:r>
              <a:rPr lang="ja-JP" altLang="en-US" b="1">
                <a:latin typeface="Times" charset="0"/>
              </a:rPr>
              <a:t>”</a:t>
            </a:r>
            <a:r>
              <a:rPr lang="en-US" altLang="ja-JP" b="1">
                <a:latin typeface="Times" charset="0"/>
              </a:rPr>
              <a:t>  Question: what is the one single word that might characterize the message of each Gospel?</a:t>
            </a:r>
          </a:p>
          <a:p>
            <a:pPr eaLnBrk="1" hangingPunct="1">
              <a:spcBef>
                <a:spcPct val="0"/>
              </a:spcBef>
            </a:pPr>
            <a:r>
              <a:rPr lang="en-US" b="1">
                <a:latin typeface="Times" charset="0"/>
              </a:rPr>
              <a:t>////	For MATTHEW...that book tells us what Jesus Christ SAID.</a:t>
            </a:r>
          </a:p>
          <a:p>
            <a:pPr eaLnBrk="1" hangingPunct="1">
              <a:spcBef>
                <a:spcPct val="0"/>
              </a:spcBef>
            </a:pPr>
            <a:r>
              <a:rPr lang="en-US" b="1">
                <a:latin typeface="Times" charset="0"/>
              </a:rPr>
              <a:t>////	MARK tells us what He DID.</a:t>
            </a:r>
          </a:p>
          <a:p>
            <a:pPr eaLnBrk="1" hangingPunct="1">
              <a:spcBef>
                <a:spcPct val="0"/>
              </a:spcBef>
            </a:pPr>
            <a:r>
              <a:rPr lang="en-US" b="1">
                <a:latin typeface="Times" charset="0"/>
              </a:rPr>
              <a:t>////	LUKE shows us clearly what the Messiah FELT.</a:t>
            </a:r>
          </a:p>
          <a:p>
            <a:pPr eaLnBrk="1" hangingPunct="1">
              <a:spcBef>
                <a:spcPct val="0"/>
              </a:spcBef>
            </a:pPr>
            <a:r>
              <a:rPr lang="en-US" b="1">
                <a:latin typeface="Times" charset="0"/>
              </a:rPr>
              <a:t>////	And JOHN, with enormous clarity, tells us what Christ MEANT!</a:t>
            </a:r>
          </a:p>
          <a:p>
            <a:pPr eaLnBrk="1" hangingPunct="1">
              <a:spcBef>
                <a:spcPct val="0"/>
              </a:spcBef>
            </a:pPr>
            <a:r>
              <a:rPr lang="en-US" b="1">
                <a:latin typeface="Times" charset="0"/>
              </a:rPr>
              <a:t>What he SAID...what He DID...what He FELT...and what He MEANT!</a:t>
            </a:r>
          </a:p>
          <a:p>
            <a:pPr eaLnBrk="1" hangingPunct="1">
              <a:spcBef>
                <a:spcPct val="0"/>
              </a:spcBef>
            </a:pPr>
            <a:r>
              <a:rPr lang="en-US" b="1">
                <a:latin typeface="Times" charset="0"/>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101379"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Now comes that word that</a:t>
            </a:r>
            <a:r>
              <a:rPr lang="ja-JP" altLang="en-US" b="1">
                <a:latin typeface="Times" charset="0"/>
              </a:rPr>
              <a:t>’</a:t>
            </a:r>
            <a:r>
              <a:rPr lang="en-US" altLang="ja-JP" b="1">
                <a:latin typeface="Times" charset="0"/>
              </a:rPr>
              <a:t>s a strange one to many...</a:t>
            </a:r>
          </a:p>
          <a:p>
            <a:pPr eaLnBrk="1" hangingPunct="1">
              <a:spcBef>
                <a:spcPct val="0"/>
              </a:spcBef>
            </a:pPr>
            <a:r>
              <a:rPr lang="en-US" b="1">
                <a:latin typeface="Times" charset="0"/>
              </a:rPr>
              <a:t>////	SYNOPTIC…meaning…</a:t>
            </a:r>
          </a:p>
          <a:p>
            <a:pPr eaLnBrk="1" hangingPunct="1">
              <a:spcBef>
                <a:spcPct val="0"/>
              </a:spcBef>
            </a:pPr>
            <a:r>
              <a:rPr lang="en-US" b="1">
                <a:latin typeface="Times" charset="0"/>
              </a:rPr>
              <a:t>////	… </a:t>
            </a:r>
            <a:r>
              <a:rPr lang="ja-JP" altLang="en-US" b="1">
                <a:latin typeface="Times" charset="0"/>
              </a:rPr>
              <a:t>“</a:t>
            </a:r>
            <a:r>
              <a:rPr lang="en-US" altLang="ja-JP" b="1">
                <a:latin typeface="Times" charset="0"/>
              </a:rPr>
              <a:t>TO SEE TOGETHER</a:t>
            </a:r>
            <a:r>
              <a:rPr lang="ja-JP" altLang="en-US" b="1">
                <a:latin typeface="Times" charset="0"/>
              </a:rPr>
              <a:t>”</a:t>
            </a:r>
            <a:r>
              <a:rPr lang="en-US" altLang="ja-JP" b="1">
                <a:latin typeface="Times" charset="0"/>
              </a:rPr>
              <a:t>…add these words to that triangle shape on your study help.</a:t>
            </a:r>
          </a:p>
          <a:p>
            <a:pPr eaLnBrk="1" hangingPunct="1">
              <a:spcBef>
                <a:spcPct val="0"/>
              </a:spcBef>
            </a:pPr>
            <a:r>
              <a:rPr lang="en-US" b="1">
                <a:latin typeface="Times"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a typeface="ＭＳ Ｐゴシック" charset="0"/>
              <a:cs typeface="ＭＳ Ｐゴシック" charset="0"/>
            </a:endParaRPr>
          </a:p>
        </p:txBody>
      </p:sp>
      <p:sp>
        <p:nvSpPr>
          <p:cNvPr id="10342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spcBef>
                <a:spcPct val="0"/>
              </a:spcBef>
            </a:pPr>
            <a:r>
              <a:rPr lang="en-US" b="1">
                <a:latin typeface="Times" charset="0"/>
              </a:rPr>
              <a:t>Follow the arrows as they link together the gospels of MATTHEW, MARK and LUKE.  Again…you</a:t>
            </a:r>
            <a:r>
              <a:rPr lang="ja-JP" altLang="en-US" b="1">
                <a:latin typeface="Times" charset="0"/>
              </a:rPr>
              <a:t>’</a:t>
            </a:r>
            <a:r>
              <a:rPr lang="en-US" altLang="ja-JP" b="1">
                <a:latin typeface="Times"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spcBef>
                <a:spcPct val="0"/>
              </a:spcBef>
            </a:pPr>
            <a:r>
              <a:rPr lang="en-US" b="1">
                <a:latin typeface="Times"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spcBef>
                <a:spcPct val="0"/>
              </a:spcBef>
            </a:pPr>
            <a:endParaRPr lang="en-US" b="1">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96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8"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9" name="Rectangle 71"/>
          <p:cNvSpPr>
            <a:spLocks noGrp="1" noChangeArrowheads="1"/>
          </p:cNvSpPr>
          <p:nvPr>
            <p:ph type="sldNum" sz="quarter" idx="12"/>
          </p:nvPr>
        </p:nvSpPr>
        <p:spPr/>
        <p:txBody>
          <a:bodyPr/>
          <a:lstStyle>
            <a:lvl1pPr defTabSz="457200">
              <a:defRPr>
                <a:ea typeface="MS Gothic" charset="0"/>
              </a:defRPr>
            </a:lvl1pPr>
          </a:lstStyle>
          <a:p>
            <a:pPr>
              <a:defRPr/>
            </a:pPr>
            <a:fld id="{4B763CE5-8B3B-D741-A560-35E75B36E630}" type="slidenum">
              <a:rPr lang="en-US"/>
              <a:pPr>
                <a:defRPr/>
              </a:pPr>
              <a:t>‹#›</a:t>
            </a:fld>
            <a:endParaRPr lang="en-US"/>
          </a:p>
        </p:txBody>
      </p:sp>
    </p:spTree>
    <p:extLst>
      <p:ext uri="{BB962C8B-B14F-4D97-AF65-F5344CB8AC3E}">
        <p14:creationId xmlns:p14="http://schemas.microsoft.com/office/powerpoint/2010/main" val="234995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5" name="Rectangle 71"/>
          <p:cNvSpPr>
            <a:spLocks noGrp="1" noChangeArrowheads="1"/>
          </p:cNvSpPr>
          <p:nvPr>
            <p:ph type="sldNum" sz="quarter" idx="12"/>
          </p:nvPr>
        </p:nvSpPr>
        <p:spPr/>
        <p:txBody>
          <a:bodyPr/>
          <a:lstStyle>
            <a:lvl1pPr defTabSz="457200">
              <a:defRPr>
                <a:ea typeface="MS Gothic" charset="0"/>
              </a:defRPr>
            </a:lvl1pPr>
          </a:lstStyle>
          <a:p>
            <a:pPr>
              <a:defRPr/>
            </a:pPr>
            <a:fld id="{BC16D7E2-71F5-B14F-85EB-E9239D2052E7}" type="slidenum">
              <a:rPr lang="en-US"/>
              <a:pPr>
                <a:defRPr/>
              </a:pPr>
              <a:t>‹#›</a:t>
            </a:fld>
            <a:endParaRPr lang="en-US"/>
          </a:p>
        </p:txBody>
      </p:sp>
    </p:spTree>
    <p:extLst>
      <p:ext uri="{BB962C8B-B14F-4D97-AF65-F5344CB8AC3E}">
        <p14:creationId xmlns:p14="http://schemas.microsoft.com/office/powerpoint/2010/main" val="311555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3"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4" name="Rectangle 71"/>
          <p:cNvSpPr>
            <a:spLocks noGrp="1" noChangeArrowheads="1"/>
          </p:cNvSpPr>
          <p:nvPr>
            <p:ph type="sldNum" sz="quarter" idx="12"/>
          </p:nvPr>
        </p:nvSpPr>
        <p:spPr/>
        <p:txBody>
          <a:bodyPr/>
          <a:lstStyle>
            <a:lvl1pPr defTabSz="457200">
              <a:defRPr>
                <a:ea typeface="MS Gothic" charset="0"/>
              </a:defRPr>
            </a:lvl1pPr>
          </a:lstStyle>
          <a:p>
            <a:pPr>
              <a:defRPr/>
            </a:pPr>
            <a:fld id="{F1B44CA6-C72D-EB4B-8037-7B3D6F6D8AF0}" type="slidenum">
              <a:rPr lang="en-US"/>
              <a:pPr>
                <a:defRPr/>
              </a:pPr>
              <a:t>‹#›</a:t>
            </a:fld>
            <a:endParaRPr lang="en-US"/>
          </a:p>
        </p:txBody>
      </p:sp>
    </p:spTree>
    <p:extLst>
      <p:ext uri="{BB962C8B-B14F-4D97-AF65-F5344CB8AC3E}">
        <p14:creationId xmlns:p14="http://schemas.microsoft.com/office/powerpoint/2010/main" val="82961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71"/>
          <p:cNvSpPr>
            <a:spLocks noGrp="1" noChangeArrowheads="1"/>
          </p:cNvSpPr>
          <p:nvPr>
            <p:ph type="sldNum" sz="quarter" idx="12"/>
          </p:nvPr>
        </p:nvSpPr>
        <p:spPr/>
        <p:txBody>
          <a:bodyPr/>
          <a:lstStyle>
            <a:lvl1pPr defTabSz="457200">
              <a:defRPr>
                <a:ea typeface="MS Gothic" charset="0"/>
              </a:defRPr>
            </a:lvl1pPr>
          </a:lstStyle>
          <a:p>
            <a:pPr>
              <a:defRPr/>
            </a:pPr>
            <a:fld id="{53FD9065-7599-D740-8B83-68FAAD87D6D2}" type="slidenum">
              <a:rPr lang="en-US"/>
              <a:pPr>
                <a:defRPr/>
              </a:pPr>
              <a:t>‹#›</a:t>
            </a:fld>
            <a:endParaRPr lang="en-US"/>
          </a:p>
        </p:txBody>
      </p:sp>
    </p:spTree>
    <p:extLst>
      <p:ext uri="{BB962C8B-B14F-4D97-AF65-F5344CB8AC3E}">
        <p14:creationId xmlns:p14="http://schemas.microsoft.com/office/powerpoint/2010/main" val="226031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71"/>
          <p:cNvSpPr>
            <a:spLocks noGrp="1" noChangeArrowheads="1"/>
          </p:cNvSpPr>
          <p:nvPr>
            <p:ph type="sldNum" sz="quarter" idx="12"/>
          </p:nvPr>
        </p:nvSpPr>
        <p:spPr/>
        <p:txBody>
          <a:bodyPr/>
          <a:lstStyle>
            <a:lvl1pPr defTabSz="457200">
              <a:defRPr>
                <a:ea typeface="MS Gothic" charset="0"/>
              </a:defRPr>
            </a:lvl1pPr>
          </a:lstStyle>
          <a:p>
            <a:pPr>
              <a:defRPr/>
            </a:pPr>
            <a:fld id="{7735B855-AA73-6B42-9457-741B02916FE9}" type="slidenum">
              <a:rPr lang="en-US"/>
              <a:pPr>
                <a:defRPr/>
              </a:pPr>
              <a:t>‹#›</a:t>
            </a:fld>
            <a:endParaRPr lang="en-US"/>
          </a:p>
        </p:txBody>
      </p:sp>
    </p:spTree>
    <p:extLst>
      <p:ext uri="{BB962C8B-B14F-4D97-AF65-F5344CB8AC3E}">
        <p14:creationId xmlns:p14="http://schemas.microsoft.com/office/powerpoint/2010/main" val="199370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71"/>
          <p:cNvSpPr>
            <a:spLocks noGrp="1" noChangeArrowheads="1"/>
          </p:cNvSpPr>
          <p:nvPr>
            <p:ph type="sldNum" sz="quarter" idx="12"/>
          </p:nvPr>
        </p:nvSpPr>
        <p:spPr/>
        <p:txBody>
          <a:bodyPr/>
          <a:lstStyle>
            <a:lvl1pPr defTabSz="457200">
              <a:defRPr>
                <a:ea typeface="MS Gothic" charset="0"/>
              </a:defRPr>
            </a:lvl1pPr>
          </a:lstStyle>
          <a:p>
            <a:pPr>
              <a:defRPr/>
            </a:pPr>
            <a:fld id="{6CF3F08C-0CB3-D14E-8794-D9904D0CCE97}" type="slidenum">
              <a:rPr lang="en-US"/>
              <a:pPr>
                <a:defRPr/>
              </a:pPr>
              <a:t>‹#›</a:t>
            </a:fld>
            <a:endParaRPr lang="en-US"/>
          </a:p>
        </p:txBody>
      </p:sp>
    </p:spTree>
    <p:extLst>
      <p:ext uri="{BB962C8B-B14F-4D97-AF65-F5344CB8AC3E}">
        <p14:creationId xmlns:p14="http://schemas.microsoft.com/office/powerpoint/2010/main" val="34204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71"/>
          <p:cNvSpPr>
            <a:spLocks noGrp="1" noChangeArrowheads="1"/>
          </p:cNvSpPr>
          <p:nvPr>
            <p:ph type="sldNum" sz="quarter" idx="12"/>
          </p:nvPr>
        </p:nvSpPr>
        <p:spPr/>
        <p:txBody>
          <a:bodyPr/>
          <a:lstStyle>
            <a:lvl1pPr defTabSz="457200">
              <a:defRPr>
                <a:ea typeface="MS Gothic" charset="0"/>
              </a:defRPr>
            </a:lvl1pPr>
          </a:lstStyle>
          <a:p>
            <a:pPr>
              <a:defRPr/>
            </a:pPr>
            <a:fld id="{1E7508A2-339C-584C-B327-4A573235F869}" type="slidenum">
              <a:rPr lang="en-US"/>
              <a:pPr>
                <a:defRPr/>
              </a:pPr>
              <a:t>‹#›</a:t>
            </a:fld>
            <a:endParaRPr lang="en-US"/>
          </a:p>
        </p:txBody>
      </p:sp>
    </p:spTree>
    <p:extLst>
      <p:ext uri="{BB962C8B-B14F-4D97-AF65-F5344CB8AC3E}">
        <p14:creationId xmlns:p14="http://schemas.microsoft.com/office/powerpoint/2010/main" val="60415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A08C8404-9AA5-5C49-B448-40EDFAB39511}" type="slidenum">
              <a:rPr lang="en-US"/>
              <a:pPr>
                <a:defRPr/>
              </a:pPr>
              <a:t>‹#›</a:t>
            </a:fld>
            <a:endParaRPr lang="en-US"/>
          </a:p>
        </p:txBody>
      </p:sp>
    </p:spTree>
    <p:extLst>
      <p:ext uri="{BB962C8B-B14F-4D97-AF65-F5344CB8AC3E}">
        <p14:creationId xmlns:p14="http://schemas.microsoft.com/office/powerpoint/2010/main" val="192980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E742C8E7-B435-9A45-8DA6-3E3722EE5848}" type="slidenum">
              <a:rPr lang="en-US"/>
              <a:pPr>
                <a:defRPr/>
              </a:pPr>
              <a:t>‹#›</a:t>
            </a:fld>
            <a:endParaRPr lang="en-US"/>
          </a:p>
        </p:txBody>
      </p:sp>
    </p:spTree>
    <p:extLst>
      <p:ext uri="{BB962C8B-B14F-4D97-AF65-F5344CB8AC3E}">
        <p14:creationId xmlns:p14="http://schemas.microsoft.com/office/powerpoint/2010/main" val="129216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B34AF191-3485-C34C-B8A8-9661F5264ED8}" type="slidenum">
              <a:rPr lang="en-US"/>
              <a:pPr>
                <a:defRPr/>
              </a:pPr>
              <a:t>‹#›</a:t>
            </a:fld>
            <a:endParaRPr lang="en-US"/>
          </a:p>
        </p:txBody>
      </p:sp>
    </p:spTree>
    <p:extLst>
      <p:ext uri="{BB962C8B-B14F-4D97-AF65-F5344CB8AC3E}">
        <p14:creationId xmlns:p14="http://schemas.microsoft.com/office/powerpoint/2010/main" val="314605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61E6A5D6-EEB3-664D-A653-A8D535E12CD9}" type="slidenum">
              <a:rPr lang="en-US"/>
              <a:pPr>
                <a:defRPr/>
              </a:pPr>
              <a:t>‹#›</a:t>
            </a:fld>
            <a:endParaRPr lang="en-US"/>
          </a:p>
        </p:txBody>
      </p:sp>
    </p:spTree>
    <p:extLst>
      <p:ext uri="{BB962C8B-B14F-4D97-AF65-F5344CB8AC3E}">
        <p14:creationId xmlns:p14="http://schemas.microsoft.com/office/powerpoint/2010/main" val="1185913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403897A6-531D-574B-ABBE-C3F7D39A8EAA}" type="slidenum">
              <a:rPr lang="en-US"/>
              <a:pPr>
                <a:defRPr/>
              </a:pPr>
              <a:t>‹#›</a:t>
            </a:fld>
            <a:endParaRPr lang="en-US"/>
          </a:p>
        </p:txBody>
      </p:sp>
    </p:spTree>
    <p:extLst>
      <p:ext uri="{BB962C8B-B14F-4D97-AF65-F5344CB8AC3E}">
        <p14:creationId xmlns:p14="http://schemas.microsoft.com/office/powerpoint/2010/main" val="691714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C8DD4B39-8490-3B43-8951-B72BCE5CFBA8}" type="slidenum">
              <a:rPr lang="en-US"/>
              <a:pPr>
                <a:defRPr/>
              </a:pPr>
              <a:t>‹#›</a:t>
            </a:fld>
            <a:endParaRPr lang="en-US"/>
          </a:p>
        </p:txBody>
      </p:sp>
    </p:spTree>
    <p:extLst>
      <p:ext uri="{BB962C8B-B14F-4D97-AF65-F5344CB8AC3E}">
        <p14:creationId xmlns:p14="http://schemas.microsoft.com/office/powerpoint/2010/main" val="291849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6C4ED71B-294A-674A-8C72-5AC17C950EBE}" type="slidenum">
              <a:rPr lang="en-US"/>
              <a:pPr>
                <a:defRPr/>
              </a:pPr>
              <a:t>‹#›</a:t>
            </a:fld>
            <a:endParaRPr lang="en-US"/>
          </a:p>
        </p:txBody>
      </p:sp>
    </p:spTree>
    <p:extLst>
      <p:ext uri="{BB962C8B-B14F-4D97-AF65-F5344CB8AC3E}">
        <p14:creationId xmlns:p14="http://schemas.microsoft.com/office/powerpoint/2010/main" val="3610338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3"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DCEF176D-C6CF-7F4D-A62F-461F158AC957}" type="slidenum">
              <a:rPr lang="en-US"/>
              <a:pPr>
                <a:defRPr/>
              </a:pPr>
              <a:t>‹#›</a:t>
            </a:fld>
            <a:endParaRPr lang="en-US"/>
          </a:p>
        </p:txBody>
      </p:sp>
    </p:spTree>
    <p:extLst>
      <p:ext uri="{BB962C8B-B14F-4D97-AF65-F5344CB8AC3E}">
        <p14:creationId xmlns:p14="http://schemas.microsoft.com/office/powerpoint/2010/main" val="80351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62A1302F-AF4D-B64A-920C-1EF242CE93EA}" type="slidenum">
              <a:rPr lang="en-US"/>
              <a:pPr>
                <a:defRPr/>
              </a:pPr>
              <a:t>‹#›</a:t>
            </a:fld>
            <a:endParaRPr lang="en-US"/>
          </a:p>
        </p:txBody>
      </p:sp>
    </p:spTree>
    <p:extLst>
      <p:ext uri="{BB962C8B-B14F-4D97-AF65-F5344CB8AC3E}">
        <p14:creationId xmlns:p14="http://schemas.microsoft.com/office/powerpoint/2010/main" val="2117374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C352FD73-6FEC-8245-B669-28AF2310D8B8}" type="slidenum">
              <a:rPr lang="en-US"/>
              <a:pPr>
                <a:defRPr/>
              </a:pPr>
              <a:t>‹#›</a:t>
            </a:fld>
            <a:endParaRPr lang="en-US"/>
          </a:p>
        </p:txBody>
      </p:sp>
    </p:spTree>
    <p:extLst>
      <p:ext uri="{BB962C8B-B14F-4D97-AF65-F5344CB8AC3E}">
        <p14:creationId xmlns:p14="http://schemas.microsoft.com/office/powerpoint/2010/main" val="2118414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F1149EE4-F519-B54C-84B9-9FD078F1D5ED}" type="slidenum">
              <a:rPr lang="en-US"/>
              <a:pPr>
                <a:defRPr/>
              </a:pPr>
              <a:t>‹#›</a:t>
            </a:fld>
            <a:endParaRPr lang="en-US"/>
          </a:p>
        </p:txBody>
      </p:sp>
    </p:spTree>
    <p:extLst>
      <p:ext uri="{BB962C8B-B14F-4D97-AF65-F5344CB8AC3E}">
        <p14:creationId xmlns:p14="http://schemas.microsoft.com/office/powerpoint/2010/main" val="173029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E7FEF7CE-317D-0144-BD27-DC673E5A4749}" type="slidenum">
              <a:rPr lang="en-US"/>
              <a:pPr>
                <a:defRPr/>
              </a:pPr>
              <a:t>‹#›</a:t>
            </a:fld>
            <a:endParaRPr lang="en-US"/>
          </a:p>
        </p:txBody>
      </p:sp>
    </p:spTree>
    <p:extLst>
      <p:ext uri="{BB962C8B-B14F-4D97-AF65-F5344CB8AC3E}">
        <p14:creationId xmlns:p14="http://schemas.microsoft.com/office/powerpoint/2010/main" val="1988360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508C42E6-4673-D645-8863-87F5345B01AC}" type="slidenum">
              <a:rPr lang="en-US"/>
              <a:pPr>
                <a:defRPr/>
              </a:pPr>
              <a:t>‹#›</a:t>
            </a:fld>
            <a:endParaRPr lang="en-US"/>
          </a:p>
        </p:txBody>
      </p:sp>
    </p:spTree>
    <p:extLst>
      <p:ext uri="{BB962C8B-B14F-4D97-AF65-F5344CB8AC3E}">
        <p14:creationId xmlns:p14="http://schemas.microsoft.com/office/powerpoint/2010/main" val="3422267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defTabSz="457200">
              <a:defRPr>
                <a:latin typeface="Calibri" charset="0"/>
                <a:ea typeface="ＭＳ Ｐゴシック" charset="0"/>
                <a:cs typeface="ＭＳ Ｐゴシック" charset="0"/>
              </a:defRPr>
            </a:lvl1pPr>
          </a:lstStyle>
          <a:p>
            <a:pPr>
              <a:defRPr/>
            </a:pPr>
            <a:fld id="{06BEE4EF-5C51-9949-B79B-2E346DC27D0A}" type="datetime1">
              <a:rPr lang="en-US"/>
              <a:pPr>
                <a:defRPr/>
              </a:pPr>
              <a:t>2/7/15</a:t>
            </a:fld>
            <a:endParaRPr lang="en-US"/>
          </a:p>
        </p:txBody>
      </p:sp>
      <p:sp>
        <p:nvSpPr>
          <p:cNvPr id="5" name="Rectangle 7"/>
          <p:cNvSpPr>
            <a:spLocks noGrp="1" noChangeArrowheads="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Rectangle 8"/>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98AB2888-29DF-784A-95C6-592B6F290898}" type="slidenum">
              <a:rPr lang="en-US"/>
              <a:pPr>
                <a:defRPr/>
              </a:pPr>
              <a:t>‹#›</a:t>
            </a:fld>
            <a:endParaRPr lang="en-US"/>
          </a:p>
        </p:txBody>
      </p:sp>
    </p:spTree>
    <p:extLst>
      <p:ext uri="{BB962C8B-B14F-4D97-AF65-F5344CB8AC3E}">
        <p14:creationId xmlns:p14="http://schemas.microsoft.com/office/powerpoint/2010/main" val="39617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6D0A1EF9-3516-4A4D-9274-4573376FABD1}" type="slidenum">
              <a:rPr lang="en-US"/>
              <a:pPr>
                <a:defRPr/>
              </a:pPr>
              <a:t>‹#›</a:t>
            </a:fld>
            <a:endParaRPr lang="en-US"/>
          </a:p>
        </p:txBody>
      </p:sp>
    </p:spTree>
    <p:extLst>
      <p:ext uri="{BB962C8B-B14F-4D97-AF65-F5344CB8AC3E}">
        <p14:creationId xmlns:p14="http://schemas.microsoft.com/office/powerpoint/2010/main" val="3992029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16586A16-C0D3-6743-81DA-52FC1F460B6B}" type="slidenum">
              <a:rPr lang="en-US"/>
              <a:pPr>
                <a:defRPr/>
              </a:pPr>
              <a:t>‹#›</a:t>
            </a:fld>
            <a:endParaRPr lang="en-US"/>
          </a:p>
        </p:txBody>
      </p:sp>
    </p:spTree>
    <p:extLst>
      <p:ext uri="{BB962C8B-B14F-4D97-AF65-F5344CB8AC3E}">
        <p14:creationId xmlns:p14="http://schemas.microsoft.com/office/powerpoint/2010/main" val="289800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127BC2B9-C13F-EA44-BB5D-0B9B229D4AFF}" type="slidenum">
              <a:rPr lang="en-US"/>
              <a:pPr>
                <a:defRPr/>
              </a:pPr>
              <a:t>‹#›</a:t>
            </a:fld>
            <a:endParaRPr lang="en-US"/>
          </a:p>
        </p:txBody>
      </p:sp>
    </p:spTree>
    <p:extLst>
      <p:ext uri="{BB962C8B-B14F-4D97-AF65-F5344CB8AC3E}">
        <p14:creationId xmlns:p14="http://schemas.microsoft.com/office/powerpoint/2010/main" val="4175383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958013E4-22F0-4146-AC5D-46ECF5AB09B9}" type="slidenum">
              <a:rPr lang="en-US"/>
              <a:pPr>
                <a:defRPr/>
              </a:pPr>
              <a:t>‹#›</a:t>
            </a:fld>
            <a:endParaRPr lang="en-US"/>
          </a:p>
        </p:txBody>
      </p:sp>
    </p:spTree>
    <p:extLst>
      <p:ext uri="{BB962C8B-B14F-4D97-AF65-F5344CB8AC3E}">
        <p14:creationId xmlns:p14="http://schemas.microsoft.com/office/powerpoint/2010/main" val="352128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1F262E89-B260-C042-A356-9F8F4D5D1725}" type="slidenum">
              <a:rPr lang="en-US"/>
              <a:pPr>
                <a:defRPr/>
              </a:pPr>
              <a:t>‹#›</a:t>
            </a:fld>
            <a:endParaRPr lang="en-US"/>
          </a:p>
        </p:txBody>
      </p:sp>
    </p:spTree>
    <p:extLst>
      <p:ext uri="{BB962C8B-B14F-4D97-AF65-F5344CB8AC3E}">
        <p14:creationId xmlns:p14="http://schemas.microsoft.com/office/powerpoint/2010/main" val="1283151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A72A8C26-AB9B-B644-A27D-0DD243DD5CBC}" type="slidenum">
              <a:rPr lang="en-US"/>
              <a:pPr>
                <a:defRPr/>
              </a:pPr>
              <a:t>‹#›</a:t>
            </a:fld>
            <a:endParaRPr lang="en-US"/>
          </a:p>
        </p:txBody>
      </p:sp>
    </p:spTree>
    <p:extLst>
      <p:ext uri="{BB962C8B-B14F-4D97-AF65-F5344CB8AC3E}">
        <p14:creationId xmlns:p14="http://schemas.microsoft.com/office/powerpoint/2010/main" val="3267340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67C7DA4C-00EA-1E4D-81DE-C7812F9239A3}" type="slidenum">
              <a:rPr lang="en-US"/>
              <a:pPr>
                <a:defRPr/>
              </a:pPr>
              <a:t>‹#›</a:t>
            </a:fld>
            <a:endParaRPr lang="en-US"/>
          </a:p>
        </p:txBody>
      </p:sp>
    </p:spTree>
    <p:extLst>
      <p:ext uri="{BB962C8B-B14F-4D97-AF65-F5344CB8AC3E}">
        <p14:creationId xmlns:p14="http://schemas.microsoft.com/office/powerpoint/2010/main" val="3736451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3"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C810A8C7-58B6-0E42-8F70-A45AFE7E830F}" type="slidenum">
              <a:rPr lang="en-US"/>
              <a:pPr>
                <a:defRPr/>
              </a:pPr>
              <a:t>‹#›</a:t>
            </a:fld>
            <a:endParaRPr lang="en-US"/>
          </a:p>
        </p:txBody>
      </p:sp>
    </p:spTree>
    <p:extLst>
      <p:ext uri="{BB962C8B-B14F-4D97-AF65-F5344CB8AC3E}">
        <p14:creationId xmlns:p14="http://schemas.microsoft.com/office/powerpoint/2010/main" val="2955442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F04CD80E-DC75-5C44-8F11-3100BAE89D89}" type="slidenum">
              <a:rPr lang="en-US"/>
              <a:pPr>
                <a:defRPr/>
              </a:pPr>
              <a:t>‹#›</a:t>
            </a:fld>
            <a:endParaRPr lang="en-US"/>
          </a:p>
        </p:txBody>
      </p:sp>
    </p:spTree>
    <p:extLst>
      <p:ext uri="{BB962C8B-B14F-4D97-AF65-F5344CB8AC3E}">
        <p14:creationId xmlns:p14="http://schemas.microsoft.com/office/powerpoint/2010/main" val="3259609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90DD1373-B546-2946-9343-AD6100153921}" type="slidenum">
              <a:rPr lang="en-US"/>
              <a:pPr>
                <a:defRPr/>
              </a:pPr>
              <a:t>‹#›</a:t>
            </a:fld>
            <a:endParaRPr lang="en-US"/>
          </a:p>
        </p:txBody>
      </p:sp>
    </p:spTree>
    <p:extLst>
      <p:ext uri="{BB962C8B-B14F-4D97-AF65-F5344CB8AC3E}">
        <p14:creationId xmlns:p14="http://schemas.microsoft.com/office/powerpoint/2010/main" val="3499362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C900D33A-4581-DA4A-A98E-8858FD429A9D}" type="slidenum">
              <a:rPr lang="en-US"/>
              <a:pPr>
                <a:defRPr/>
              </a:pPr>
              <a:t>‹#›</a:t>
            </a:fld>
            <a:endParaRPr lang="en-US"/>
          </a:p>
        </p:txBody>
      </p:sp>
    </p:spTree>
    <p:extLst>
      <p:ext uri="{BB962C8B-B14F-4D97-AF65-F5344CB8AC3E}">
        <p14:creationId xmlns:p14="http://schemas.microsoft.com/office/powerpoint/2010/main" val="341248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E389A76-0B4B-F944-86B1-8A4CEC91B689}" type="slidenum">
              <a:rPr lang="en-US"/>
              <a:pPr>
                <a:defRPr/>
              </a:pPr>
              <a:t>‹#›</a:t>
            </a:fld>
            <a:endParaRPr lang="en-US"/>
          </a:p>
        </p:txBody>
      </p:sp>
    </p:spTree>
    <p:extLst>
      <p:ext uri="{BB962C8B-B14F-4D97-AF65-F5344CB8AC3E}">
        <p14:creationId xmlns:p14="http://schemas.microsoft.com/office/powerpoint/2010/main" val="316858351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71224A7E-2276-ED46-9C53-F39562DBB62F}" type="slidenum">
              <a:rPr lang="en-US"/>
              <a:pPr>
                <a:defRPr/>
              </a:pPr>
              <a:t>‹#›</a:t>
            </a:fld>
            <a:endParaRPr lang="en-US"/>
          </a:p>
        </p:txBody>
      </p:sp>
    </p:spTree>
    <p:extLst>
      <p:ext uri="{BB962C8B-B14F-4D97-AF65-F5344CB8AC3E}">
        <p14:creationId xmlns:p14="http://schemas.microsoft.com/office/powerpoint/2010/main" val="2421963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07A47AC0-8F93-1A42-A451-F451526B2FF6}" type="slidenum">
              <a:rPr lang="en-US"/>
              <a:pPr>
                <a:defRPr/>
              </a:pPr>
              <a:t>‹#›</a:t>
            </a:fld>
            <a:endParaRPr lang="en-US"/>
          </a:p>
        </p:txBody>
      </p:sp>
    </p:spTree>
    <p:extLst>
      <p:ext uri="{BB962C8B-B14F-4D97-AF65-F5344CB8AC3E}">
        <p14:creationId xmlns:p14="http://schemas.microsoft.com/office/powerpoint/2010/main" val="2470936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defTabSz="457200">
              <a:defRPr>
                <a:latin typeface="Calibri" charset="0"/>
                <a:ea typeface="ＭＳ Ｐゴシック" charset="0"/>
                <a:cs typeface="ＭＳ Ｐゴシック" charset="0"/>
              </a:defRPr>
            </a:lvl1pPr>
          </a:lstStyle>
          <a:p>
            <a:pPr>
              <a:defRPr/>
            </a:pPr>
            <a:fld id="{E9CA889C-C521-5E4D-861B-CBF6E1968659}" type="datetime1">
              <a:rPr lang="en-US"/>
              <a:pPr>
                <a:defRPr/>
              </a:pPr>
              <a:t>2/7/15</a:t>
            </a:fld>
            <a:endParaRPr lang="en-US"/>
          </a:p>
        </p:txBody>
      </p:sp>
      <p:sp>
        <p:nvSpPr>
          <p:cNvPr id="5" name="Rectangle 7"/>
          <p:cNvSpPr>
            <a:spLocks noGrp="1" noChangeArrowheads="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Rectangle 8"/>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45F9431B-6F6C-A04E-BD64-93A4FC98629D}" type="slidenum">
              <a:rPr lang="en-US"/>
              <a:pPr>
                <a:defRPr/>
              </a:pPr>
              <a:t>‹#›</a:t>
            </a:fld>
            <a:endParaRPr lang="en-US"/>
          </a:p>
        </p:txBody>
      </p:sp>
    </p:spTree>
    <p:extLst>
      <p:ext uri="{BB962C8B-B14F-4D97-AF65-F5344CB8AC3E}">
        <p14:creationId xmlns:p14="http://schemas.microsoft.com/office/powerpoint/2010/main" val="1177912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BD0C58A9-AAED-0740-88DB-C41D7C06B8EF}" type="slidenum">
              <a:rPr lang="en-US"/>
              <a:pPr>
                <a:defRPr/>
              </a:pPr>
              <a:t>‹#›</a:t>
            </a:fld>
            <a:endParaRPr lang="en-US"/>
          </a:p>
        </p:txBody>
      </p:sp>
    </p:spTree>
    <p:extLst>
      <p:ext uri="{BB962C8B-B14F-4D97-AF65-F5344CB8AC3E}">
        <p14:creationId xmlns:p14="http://schemas.microsoft.com/office/powerpoint/2010/main" val="2518692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90472062-A76F-354A-86C0-318EA8765B8A}" type="slidenum">
              <a:rPr lang="en-US"/>
              <a:pPr>
                <a:defRPr/>
              </a:pPr>
              <a:t>‹#›</a:t>
            </a:fld>
            <a:endParaRPr lang="en-US"/>
          </a:p>
        </p:txBody>
      </p:sp>
    </p:spTree>
    <p:extLst>
      <p:ext uri="{BB962C8B-B14F-4D97-AF65-F5344CB8AC3E}">
        <p14:creationId xmlns:p14="http://schemas.microsoft.com/office/powerpoint/2010/main" val="643592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0CBA64E0-3FCB-5743-8FE9-BE6A0C4C40CC}" type="slidenum">
              <a:rPr lang="en-US"/>
              <a:pPr>
                <a:defRPr/>
              </a:pPr>
              <a:t>‹#›</a:t>
            </a:fld>
            <a:endParaRPr lang="en-US"/>
          </a:p>
        </p:txBody>
      </p:sp>
    </p:spTree>
    <p:extLst>
      <p:ext uri="{BB962C8B-B14F-4D97-AF65-F5344CB8AC3E}">
        <p14:creationId xmlns:p14="http://schemas.microsoft.com/office/powerpoint/2010/main" val="1873154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891447B2-87B9-DE48-9129-18BA12059B6E}" type="slidenum">
              <a:rPr lang="en-US"/>
              <a:pPr>
                <a:defRPr/>
              </a:pPr>
              <a:t>‹#›</a:t>
            </a:fld>
            <a:endParaRPr lang="en-US"/>
          </a:p>
        </p:txBody>
      </p:sp>
    </p:spTree>
    <p:extLst>
      <p:ext uri="{BB962C8B-B14F-4D97-AF65-F5344CB8AC3E}">
        <p14:creationId xmlns:p14="http://schemas.microsoft.com/office/powerpoint/2010/main" val="1781369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AB48D396-9D13-D447-92A6-E47DFE80C12C}" type="slidenum">
              <a:rPr lang="en-US"/>
              <a:pPr>
                <a:defRPr/>
              </a:pPr>
              <a:t>‹#›</a:t>
            </a:fld>
            <a:endParaRPr lang="en-US"/>
          </a:p>
        </p:txBody>
      </p:sp>
    </p:spTree>
    <p:extLst>
      <p:ext uri="{BB962C8B-B14F-4D97-AF65-F5344CB8AC3E}">
        <p14:creationId xmlns:p14="http://schemas.microsoft.com/office/powerpoint/2010/main" val="774571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F99CB76A-184D-1C4F-A399-F2F6A960098D}" type="slidenum">
              <a:rPr lang="en-US"/>
              <a:pPr>
                <a:defRPr/>
              </a:pPr>
              <a:t>‹#›</a:t>
            </a:fld>
            <a:endParaRPr lang="en-US"/>
          </a:p>
        </p:txBody>
      </p:sp>
    </p:spTree>
    <p:extLst>
      <p:ext uri="{BB962C8B-B14F-4D97-AF65-F5344CB8AC3E}">
        <p14:creationId xmlns:p14="http://schemas.microsoft.com/office/powerpoint/2010/main" val="1800023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3"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4448F1C2-AE8B-B84A-9A21-4899C7C9D0EC}" type="slidenum">
              <a:rPr lang="en-US"/>
              <a:pPr>
                <a:defRPr/>
              </a:pPr>
              <a:t>‹#›</a:t>
            </a:fld>
            <a:endParaRPr lang="en-US"/>
          </a:p>
        </p:txBody>
      </p:sp>
    </p:spTree>
    <p:extLst>
      <p:ext uri="{BB962C8B-B14F-4D97-AF65-F5344CB8AC3E}">
        <p14:creationId xmlns:p14="http://schemas.microsoft.com/office/powerpoint/2010/main" val="194448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5071C81-B008-3042-80FA-E7AAEC7060BB}" type="slidenum">
              <a:rPr lang="en-US"/>
              <a:pPr>
                <a:defRPr/>
              </a:pPr>
              <a:t>‹#›</a:t>
            </a:fld>
            <a:endParaRPr lang="en-US"/>
          </a:p>
        </p:txBody>
      </p:sp>
    </p:spTree>
    <p:extLst>
      <p:ext uri="{BB962C8B-B14F-4D97-AF65-F5344CB8AC3E}">
        <p14:creationId xmlns:p14="http://schemas.microsoft.com/office/powerpoint/2010/main" val="300667935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5930437E-DAE6-3A46-8E83-120541F7D78B}" type="slidenum">
              <a:rPr lang="en-US"/>
              <a:pPr>
                <a:defRPr/>
              </a:pPr>
              <a:t>‹#›</a:t>
            </a:fld>
            <a:endParaRPr lang="en-US"/>
          </a:p>
        </p:txBody>
      </p:sp>
    </p:spTree>
    <p:extLst>
      <p:ext uri="{BB962C8B-B14F-4D97-AF65-F5344CB8AC3E}">
        <p14:creationId xmlns:p14="http://schemas.microsoft.com/office/powerpoint/2010/main" val="44674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CC58D4BE-251C-CA4D-88AC-28527E62CB05}" type="slidenum">
              <a:rPr lang="en-US"/>
              <a:pPr>
                <a:defRPr/>
              </a:pPr>
              <a:t>‹#›</a:t>
            </a:fld>
            <a:endParaRPr lang="en-US"/>
          </a:p>
        </p:txBody>
      </p:sp>
    </p:spTree>
    <p:extLst>
      <p:ext uri="{BB962C8B-B14F-4D97-AF65-F5344CB8AC3E}">
        <p14:creationId xmlns:p14="http://schemas.microsoft.com/office/powerpoint/2010/main" val="3173368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6D6D872B-2343-774F-BD0B-E13A3D736F05}" type="slidenum">
              <a:rPr lang="en-US"/>
              <a:pPr>
                <a:defRPr/>
              </a:pPr>
              <a:t>‹#›</a:t>
            </a:fld>
            <a:endParaRPr lang="en-US"/>
          </a:p>
        </p:txBody>
      </p:sp>
    </p:spTree>
    <p:extLst>
      <p:ext uri="{BB962C8B-B14F-4D97-AF65-F5344CB8AC3E}">
        <p14:creationId xmlns:p14="http://schemas.microsoft.com/office/powerpoint/2010/main" val="1897583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897354B0-79BB-0543-9AA6-4C50C60FC1CE}" type="slidenum">
              <a:rPr lang="en-US"/>
              <a:pPr>
                <a:defRPr/>
              </a:pPr>
              <a:t>‹#›</a:t>
            </a:fld>
            <a:endParaRPr lang="en-US"/>
          </a:p>
        </p:txBody>
      </p:sp>
    </p:spTree>
    <p:extLst>
      <p:ext uri="{BB962C8B-B14F-4D97-AF65-F5344CB8AC3E}">
        <p14:creationId xmlns:p14="http://schemas.microsoft.com/office/powerpoint/2010/main" val="3686481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4C15E77E-7AE6-134D-A259-A220F217EE58}" type="slidenum">
              <a:rPr lang="en-US"/>
              <a:pPr>
                <a:defRPr/>
              </a:pPr>
              <a:t>‹#›</a:t>
            </a:fld>
            <a:endParaRPr lang="en-US"/>
          </a:p>
        </p:txBody>
      </p:sp>
    </p:spTree>
    <p:extLst>
      <p:ext uri="{BB962C8B-B14F-4D97-AF65-F5344CB8AC3E}">
        <p14:creationId xmlns:p14="http://schemas.microsoft.com/office/powerpoint/2010/main" val="826485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defTabSz="457200">
              <a:defRPr>
                <a:latin typeface="Calibri" charset="0"/>
                <a:ea typeface="ＭＳ Ｐゴシック" charset="0"/>
                <a:cs typeface="ＭＳ Ｐゴシック" charset="0"/>
              </a:defRPr>
            </a:lvl1pPr>
          </a:lstStyle>
          <a:p>
            <a:pPr>
              <a:defRPr/>
            </a:pPr>
            <a:fld id="{EFB99B70-697C-1746-8FC6-B7F9610F3D24}" type="datetime1">
              <a:rPr lang="en-US"/>
              <a:pPr>
                <a:defRPr/>
              </a:pPr>
              <a:t>2/7/15</a:t>
            </a:fld>
            <a:endParaRPr lang="en-US"/>
          </a:p>
        </p:txBody>
      </p:sp>
      <p:sp>
        <p:nvSpPr>
          <p:cNvPr id="5" name="Rectangle 7"/>
          <p:cNvSpPr>
            <a:spLocks noGrp="1" noChangeArrowheads="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Rectangle 8"/>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A3865B31-D408-D642-8858-D7ECD4A3DC95}" type="slidenum">
              <a:rPr lang="en-US"/>
              <a:pPr>
                <a:defRPr/>
              </a:pPr>
              <a:t>‹#›</a:t>
            </a:fld>
            <a:endParaRPr lang="en-US"/>
          </a:p>
        </p:txBody>
      </p:sp>
    </p:spTree>
    <p:extLst>
      <p:ext uri="{BB962C8B-B14F-4D97-AF65-F5344CB8AC3E}">
        <p14:creationId xmlns:p14="http://schemas.microsoft.com/office/powerpoint/2010/main" val="1069819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F6392371-2DE4-D447-B102-0837DA31C094}" type="slidenum">
              <a:rPr lang="en-US"/>
              <a:pPr>
                <a:defRPr/>
              </a:pPr>
              <a:t>‹#›</a:t>
            </a:fld>
            <a:endParaRPr lang="en-US"/>
          </a:p>
        </p:txBody>
      </p:sp>
    </p:spTree>
    <p:extLst>
      <p:ext uri="{BB962C8B-B14F-4D97-AF65-F5344CB8AC3E}">
        <p14:creationId xmlns:p14="http://schemas.microsoft.com/office/powerpoint/2010/main" val="4082486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58362245-33DD-8F43-A357-8E15B51E198D}" type="slidenum">
              <a:rPr lang="en-US"/>
              <a:pPr>
                <a:defRPr/>
              </a:pPr>
              <a:t>‹#›</a:t>
            </a:fld>
            <a:endParaRPr lang="en-US"/>
          </a:p>
        </p:txBody>
      </p:sp>
    </p:spTree>
    <p:extLst>
      <p:ext uri="{BB962C8B-B14F-4D97-AF65-F5344CB8AC3E}">
        <p14:creationId xmlns:p14="http://schemas.microsoft.com/office/powerpoint/2010/main" val="3750233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32AA2A2B-996F-2D4E-8BC9-7355E055175E}" type="slidenum">
              <a:rPr lang="en-US"/>
              <a:pPr>
                <a:defRPr/>
              </a:pPr>
              <a:t>‹#›</a:t>
            </a:fld>
            <a:endParaRPr lang="en-US"/>
          </a:p>
        </p:txBody>
      </p:sp>
    </p:spTree>
    <p:extLst>
      <p:ext uri="{BB962C8B-B14F-4D97-AF65-F5344CB8AC3E}">
        <p14:creationId xmlns:p14="http://schemas.microsoft.com/office/powerpoint/2010/main" val="3001635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B916F499-BCB5-AA49-BEE7-ACE35BFE5A3B}" type="slidenum">
              <a:rPr lang="en-US"/>
              <a:pPr>
                <a:defRPr/>
              </a:pPr>
              <a:t>‹#›</a:t>
            </a:fld>
            <a:endParaRPr lang="en-US"/>
          </a:p>
        </p:txBody>
      </p:sp>
    </p:spTree>
    <p:extLst>
      <p:ext uri="{BB962C8B-B14F-4D97-AF65-F5344CB8AC3E}">
        <p14:creationId xmlns:p14="http://schemas.microsoft.com/office/powerpoint/2010/main" val="254669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054 w 5740"/>
                <a:gd name="T1" fmla="*/ 0 h 4316"/>
                <a:gd name="T2" fmla="*/ 0 w 5740"/>
                <a:gd name="T3" fmla="*/ 0 h 4316"/>
                <a:gd name="T4" fmla="*/ 0 w 5740"/>
                <a:gd name="T5" fmla="*/ 0 h 4316"/>
                <a:gd name="T6" fmla="*/ 6054 w 5740"/>
                <a:gd name="T7" fmla="*/ 0 h 4316"/>
                <a:gd name="T8" fmla="*/ 6054 w 5740"/>
                <a:gd name="T9" fmla="*/ 0 h 4316"/>
                <a:gd name="T10" fmla="*/ 6054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6 w 382"/>
                  <a:gd name="T19" fmla="*/ 96 h 96"/>
                  <a:gd name="T20" fmla="*/ 280 w 382"/>
                  <a:gd name="T21" fmla="*/ 90 h 96"/>
                  <a:gd name="T22" fmla="*/ 328 w 382"/>
                  <a:gd name="T23" fmla="*/ 84 h 96"/>
                  <a:gd name="T24" fmla="*/ 369 w 382"/>
                  <a:gd name="T25" fmla="*/ 66 h 96"/>
                  <a:gd name="T26" fmla="*/ 399 w 382"/>
                  <a:gd name="T27" fmla="*/ 42 h 96"/>
                  <a:gd name="T28" fmla="*/ 393 w 382"/>
                  <a:gd name="T29" fmla="*/ 42 h 96"/>
                  <a:gd name="T30" fmla="*/ 363 w 382"/>
                  <a:gd name="T31" fmla="*/ 66 h 96"/>
                  <a:gd name="T32" fmla="*/ 322 w 382"/>
                  <a:gd name="T33" fmla="*/ 78 h 96"/>
                  <a:gd name="T34" fmla="*/ 280 w 382"/>
                  <a:gd name="T35" fmla="*/ 90 h 96"/>
                  <a:gd name="T36" fmla="*/ 226 w 382"/>
                  <a:gd name="T37" fmla="*/ 96 h 96"/>
                  <a:gd name="T38" fmla="*/ 2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6 w 185"/>
                  <a:gd name="T5" fmla="*/ 36 h 210"/>
                  <a:gd name="T6" fmla="*/ 172 w 185"/>
                  <a:gd name="T7" fmla="*/ 72 h 210"/>
                  <a:gd name="T8" fmla="*/ 178 w 185"/>
                  <a:gd name="T9" fmla="*/ 90 h 210"/>
                  <a:gd name="T10" fmla="*/ 184 w 185"/>
                  <a:gd name="T11" fmla="*/ 114 h 210"/>
                  <a:gd name="T12" fmla="*/ 178 w 185"/>
                  <a:gd name="T13" fmla="*/ 138 h 210"/>
                  <a:gd name="T14" fmla="*/ 166 w 185"/>
                  <a:gd name="T15" fmla="*/ 162 h 210"/>
                  <a:gd name="T16" fmla="*/ 136 w 185"/>
                  <a:gd name="T17" fmla="*/ 180 h 210"/>
                  <a:gd name="T18" fmla="*/ 90 w 185"/>
                  <a:gd name="T19" fmla="*/ 198 h 210"/>
                  <a:gd name="T20" fmla="*/ 113 w 185"/>
                  <a:gd name="T21" fmla="*/ 210 h 210"/>
                  <a:gd name="T22" fmla="*/ 148 w 185"/>
                  <a:gd name="T23" fmla="*/ 192 h 210"/>
                  <a:gd name="T24" fmla="*/ 178 w 185"/>
                  <a:gd name="T25" fmla="*/ 168 h 210"/>
                  <a:gd name="T26" fmla="*/ 196 w 185"/>
                  <a:gd name="T27" fmla="*/ 144 h 210"/>
                  <a:gd name="T28" fmla="*/ 202 w 185"/>
                  <a:gd name="T29" fmla="*/ 114 h 210"/>
                  <a:gd name="T30" fmla="*/ 196 w 185"/>
                  <a:gd name="T31" fmla="*/ 90 h 210"/>
                  <a:gd name="T32" fmla="*/ 190 w 185"/>
                  <a:gd name="T33" fmla="*/ 66 h 210"/>
                  <a:gd name="T34" fmla="*/ 172 w 185"/>
                  <a:gd name="T35" fmla="*/ 48 h 210"/>
                  <a:gd name="T36" fmla="*/ 1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grpSp>
        </p:grpSp>
      </p:grpSp>
      <p:sp>
        <p:nvSpPr>
          <p:cNvPr id="840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40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defTabSz="457200" fontAlgn="auto">
              <a:spcBef>
                <a:spcPts val="0"/>
              </a:spcBef>
              <a:spcAft>
                <a:spcPts val="0"/>
              </a:spcAft>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defTabSz="457200" fontAlgn="auto">
              <a:spcBef>
                <a:spcPts val="0"/>
              </a:spcBef>
              <a:spcAft>
                <a:spcPts val="0"/>
              </a:spcAft>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defTabSz="457200">
              <a:defRPr>
                <a:ea typeface="MS Gothic" charset="0"/>
              </a:defRPr>
            </a:lvl1pPr>
          </a:lstStyle>
          <a:p>
            <a:pPr>
              <a:defRPr/>
            </a:pPr>
            <a:fld id="{EFD4D4C8-A346-6847-8485-BCDDC467FD08}" type="slidenum">
              <a:rPr lang="en-US"/>
              <a:pPr>
                <a:defRPr/>
              </a:pPr>
              <a:t>‹#›</a:t>
            </a:fld>
            <a:endParaRPr lang="en-US"/>
          </a:p>
        </p:txBody>
      </p:sp>
    </p:spTree>
    <p:extLst>
      <p:ext uri="{BB962C8B-B14F-4D97-AF65-F5344CB8AC3E}">
        <p14:creationId xmlns:p14="http://schemas.microsoft.com/office/powerpoint/2010/main" val="622780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6FB83465-E0E3-8D4C-9F8F-5EBC9691EC7B}" type="slidenum">
              <a:rPr lang="en-US"/>
              <a:pPr>
                <a:defRPr/>
              </a:pPr>
              <a:t>‹#›</a:t>
            </a:fld>
            <a:endParaRPr lang="en-US"/>
          </a:p>
        </p:txBody>
      </p:sp>
    </p:spTree>
    <p:extLst>
      <p:ext uri="{BB962C8B-B14F-4D97-AF65-F5344CB8AC3E}">
        <p14:creationId xmlns:p14="http://schemas.microsoft.com/office/powerpoint/2010/main" val="4099816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4347523C-ABFE-234A-8C3E-68AB5E48EF68}" type="slidenum">
              <a:rPr lang="en-US"/>
              <a:pPr>
                <a:defRPr/>
              </a:pPr>
              <a:t>‹#›</a:t>
            </a:fld>
            <a:endParaRPr lang="en-US"/>
          </a:p>
        </p:txBody>
      </p:sp>
    </p:spTree>
    <p:extLst>
      <p:ext uri="{BB962C8B-B14F-4D97-AF65-F5344CB8AC3E}">
        <p14:creationId xmlns:p14="http://schemas.microsoft.com/office/powerpoint/2010/main" val="367680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3"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3A27B192-4CF3-C641-85B7-8F81B37CB08A}" type="slidenum">
              <a:rPr lang="en-US"/>
              <a:pPr>
                <a:defRPr/>
              </a:pPr>
              <a:t>‹#›</a:t>
            </a:fld>
            <a:endParaRPr lang="en-US"/>
          </a:p>
        </p:txBody>
      </p:sp>
    </p:spTree>
    <p:extLst>
      <p:ext uri="{BB962C8B-B14F-4D97-AF65-F5344CB8AC3E}">
        <p14:creationId xmlns:p14="http://schemas.microsoft.com/office/powerpoint/2010/main" val="3727759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64098F96-D3DA-934E-8596-ABB45450BF44}" type="slidenum">
              <a:rPr lang="en-US"/>
              <a:pPr>
                <a:defRPr/>
              </a:pPr>
              <a:t>‹#›</a:t>
            </a:fld>
            <a:endParaRPr lang="en-US"/>
          </a:p>
        </p:txBody>
      </p:sp>
    </p:spTree>
    <p:extLst>
      <p:ext uri="{BB962C8B-B14F-4D97-AF65-F5344CB8AC3E}">
        <p14:creationId xmlns:p14="http://schemas.microsoft.com/office/powerpoint/2010/main" val="20015281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1B040146-698D-1348-9180-86087E610A32}" type="slidenum">
              <a:rPr lang="en-US"/>
              <a:pPr>
                <a:defRPr/>
              </a:pPr>
              <a:t>‹#›</a:t>
            </a:fld>
            <a:endParaRPr lang="en-US"/>
          </a:p>
        </p:txBody>
      </p:sp>
    </p:spTree>
    <p:extLst>
      <p:ext uri="{BB962C8B-B14F-4D97-AF65-F5344CB8AC3E}">
        <p14:creationId xmlns:p14="http://schemas.microsoft.com/office/powerpoint/2010/main" val="1194675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38400CA5-8BA6-224C-84F5-1D6797611D5E}" type="slidenum">
              <a:rPr lang="en-US"/>
              <a:pPr>
                <a:defRPr/>
              </a:pPr>
              <a:t>‹#›</a:t>
            </a:fld>
            <a:endParaRPr lang="en-US"/>
          </a:p>
        </p:txBody>
      </p:sp>
    </p:spTree>
    <p:extLst>
      <p:ext uri="{BB962C8B-B14F-4D97-AF65-F5344CB8AC3E}">
        <p14:creationId xmlns:p14="http://schemas.microsoft.com/office/powerpoint/2010/main" val="676728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atin typeface="Calibri" charset="0"/>
                <a:ea typeface="MS Gothic" charset="0"/>
                <a:cs typeface="MS Gothic" charset="0"/>
              </a:defRPr>
            </a:lvl1pPr>
          </a:lstStyle>
          <a:p>
            <a:pPr>
              <a:defRPr/>
            </a:pPr>
            <a:fld id="{BDEC23A5-B364-D14A-9EBE-194CB7AA19C9}" type="slidenum">
              <a:rPr lang="en-US"/>
              <a:pPr>
                <a:defRPr/>
              </a:pPr>
              <a:t>‹#›</a:t>
            </a:fld>
            <a:endParaRPr lang="en-US"/>
          </a:p>
        </p:txBody>
      </p:sp>
    </p:spTree>
    <p:extLst>
      <p:ext uri="{BB962C8B-B14F-4D97-AF65-F5344CB8AC3E}">
        <p14:creationId xmlns:p14="http://schemas.microsoft.com/office/powerpoint/2010/main" val="4238553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Bef>
                <a:spcPts val="0"/>
              </a:spcBef>
              <a:spcAft>
                <a:spcPts val="0"/>
              </a:spcAft>
              <a:defRPr>
                <a:latin typeface="+mn-lt"/>
                <a:ea typeface="Arial" pitchFamily="-107" charset="0"/>
                <a:cs typeface="Arial" pitchFamily="-107"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A7FD4E2E-6322-3441-9B40-6338BE7FE7FF}" type="slidenum">
              <a:rPr lang="en-US"/>
              <a:pPr>
                <a:defRPr/>
              </a:pPr>
              <a:t>‹#›</a:t>
            </a:fld>
            <a:endParaRPr lang="en-US"/>
          </a:p>
        </p:txBody>
      </p:sp>
    </p:spTree>
    <p:extLst>
      <p:ext uri="{BB962C8B-B14F-4D97-AF65-F5344CB8AC3E}">
        <p14:creationId xmlns:p14="http://schemas.microsoft.com/office/powerpoint/2010/main" val="368820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defTabSz="457200">
              <a:defRPr>
                <a:latin typeface="Calibri" charset="0"/>
                <a:ea typeface="ＭＳ Ｐゴシック" charset="0"/>
                <a:cs typeface="ＭＳ Ｐゴシック" charset="0"/>
              </a:defRPr>
            </a:lvl1pPr>
          </a:lstStyle>
          <a:p>
            <a:pPr>
              <a:defRPr/>
            </a:pPr>
            <a:fld id="{A515BA15-14A9-7641-90C9-03E5ADCC7B7F}" type="datetime1">
              <a:rPr lang="en-US"/>
              <a:pPr>
                <a:defRPr/>
              </a:pPr>
              <a:t>2/7/15</a:t>
            </a:fld>
            <a:endParaRPr lang="en-US"/>
          </a:p>
        </p:txBody>
      </p:sp>
      <p:sp>
        <p:nvSpPr>
          <p:cNvPr id="5" name="Rectangle 7"/>
          <p:cNvSpPr>
            <a:spLocks noGrp="1" noChangeArrowheads="1"/>
          </p:cNvSpPr>
          <p:nvPr>
            <p:ph type="ftr" sz="quarter" idx="11"/>
          </p:nvPr>
        </p:nvSpPr>
        <p:spPr/>
        <p:txBody>
          <a:bodyPr/>
          <a:lstStyle>
            <a:lvl1pPr defTabSz="457200" fontAlgn="auto">
              <a:spcBef>
                <a:spcPts val="0"/>
              </a:spcBef>
              <a:spcAft>
                <a:spcPts val="0"/>
              </a:spcAft>
              <a:defRPr>
                <a:latin typeface="+mn-lt"/>
              </a:defRPr>
            </a:lvl1pPr>
          </a:lstStyle>
          <a:p>
            <a:pPr>
              <a:defRPr/>
            </a:pPr>
            <a:endParaRPr lang="en-US"/>
          </a:p>
        </p:txBody>
      </p:sp>
      <p:sp>
        <p:nvSpPr>
          <p:cNvPr id="6" name="Rectangle 8"/>
          <p:cNvSpPr>
            <a:spLocks noGrp="1" noChangeArrowheads="1"/>
          </p:cNvSpPr>
          <p:nvPr>
            <p:ph type="sldNum" sz="quarter" idx="12"/>
          </p:nvPr>
        </p:nvSpPr>
        <p:spPr/>
        <p:txBody>
          <a:bodyPr/>
          <a:lstStyle>
            <a:lvl1pPr defTabSz="457200">
              <a:defRPr>
                <a:latin typeface="Calibri" charset="0"/>
                <a:ea typeface="MS Gothic" charset="0"/>
                <a:cs typeface="MS Gothic" charset="0"/>
              </a:defRPr>
            </a:lvl1pPr>
          </a:lstStyle>
          <a:p>
            <a:pPr>
              <a:defRPr/>
            </a:pPr>
            <a:fld id="{FD62F764-B462-484F-85B8-C97664FC1427}" type="slidenum">
              <a:rPr lang="en-US"/>
              <a:pPr>
                <a:defRPr/>
              </a:pPr>
              <a:t>‹#›</a:t>
            </a:fld>
            <a:endParaRPr lang="en-US"/>
          </a:p>
        </p:txBody>
      </p:sp>
    </p:spTree>
    <p:extLst>
      <p:ext uri="{BB962C8B-B14F-4D97-AF65-F5344CB8AC3E}">
        <p14:creationId xmlns:p14="http://schemas.microsoft.com/office/powerpoint/2010/main" val="29867493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fontAlgn="auto">
              <a:spcBef>
                <a:spcPts val="0"/>
              </a:spcBef>
              <a:spcAft>
                <a:spcPts val="0"/>
              </a:spcAft>
              <a:defRPr>
                <a:solidFill>
                  <a:srgbClr val="FFCC00"/>
                </a:solidFill>
                <a:latin typeface="Arial Black"/>
              </a:defRPr>
            </a:lvl1pPr>
          </a:lstStyle>
          <a:p>
            <a:pPr>
              <a:defRPr/>
            </a:pPr>
            <a:endParaRPr lang="en-US" altLang="zh-CN"/>
          </a:p>
        </p:txBody>
      </p:sp>
      <p:sp>
        <p:nvSpPr>
          <p:cNvPr id="3" name="Footer Placeholder 2"/>
          <p:cNvSpPr>
            <a:spLocks noGrp="1"/>
          </p:cNvSpPr>
          <p:nvPr>
            <p:ph type="ftr" sz="quarter" idx="11"/>
          </p:nvPr>
        </p:nvSpPr>
        <p:spPr/>
        <p:txBody>
          <a:bodyPr/>
          <a:lstStyle>
            <a:lvl1pPr defTabSz="457200" fontAlgn="auto">
              <a:spcBef>
                <a:spcPts val="0"/>
              </a:spcBef>
              <a:spcAft>
                <a:spcPts val="0"/>
              </a:spcAft>
              <a:defRPr>
                <a:solidFill>
                  <a:srgbClr val="FFCC00"/>
                </a:solidFill>
                <a:latin typeface="Arial Black"/>
              </a:defRPr>
            </a:lvl1pPr>
          </a:lstStyle>
          <a:p>
            <a:pPr>
              <a:defRPr/>
            </a:pPr>
            <a:endParaRPr lang="en-US" altLang="zh-CN"/>
          </a:p>
        </p:txBody>
      </p:sp>
      <p:sp>
        <p:nvSpPr>
          <p:cNvPr id="4" name="Slide Number Placeholder 3"/>
          <p:cNvSpPr>
            <a:spLocks noGrp="1"/>
          </p:cNvSpPr>
          <p:nvPr>
            <p:ph type="sldNum" sz="quarter" idx="12"/>
          </p:nvPr>
        </p:nvSpPr>
        <p:spPr/>
        <p:txBody>
          <a:bodyPr/>
          <a:lstStyle>
            <a:lvl1pPr defTabSz="457200">
              <a:defRPr>
                <a:solidFill>
                  <a:srgbClr val="FFCC00"/>
                </a:solidFill>
                <a:latin typeface="Arial Black" charset="0"/>
                <a:ea typeface="MS Gothic" charset="0"/>
                <a:cs typeface="MS Gothic" charset="0"/>
              </a:defRPr>
            </a:lvl1pPr>
          </a:lstStyle>
          <a:p>
            <a:pPr>
              <a:defRPr/>
            </a:pPr>
            <a:fld id="{777DE5D3-E8DF-054E-B4E8-E6A9036D5EA7}" type="slidenum">
              <a:rPr lang="en-US" altLang="zh-CN"/>
              <a:pPr>
                <a:defRPr/>
              </a:pPr>
              <a:t>‹#›</a:t>
            </a:fld>
            <a:endParaRPr lang="en-US" altLang="zh-CN"/>
          </a:p>
        </p:txBody>
      </p:sp>
    </p:spTree>
    <p:extLst>
      <p:ext uri="{BB962C8B-B14F-4D97-AF65-F5344CB8AC3E}">
        <p14:creationId xmlns:p14="http://schemas.microsoft.com/office/powerpoint/2010/main" val="2055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71"/>
          <p:cNvSpPr>
            <a:spLocks noGrp="1" noChangeArrowheads="1"/>
          </p:cNvSpPr>
          <p:nvPr>
            <p:ph type="sldNum" sz="quarter" idx="12"/>
          </p:nvPr>
        </p:nvSpPr>
        <p:spPr/>
        <p:txBody>
          <a:bodyPr/>
          <a:lstStyle>
            <a:lvl1pPr defTabSz="457200">
              <a:defRPr>
                <a:ea typeface="MS Gothic" charset="0"/>
              </a:defRPr>
            </a:lvl1pPr>
          </a:lstStyle>
          <a:p>
            <a:pPr>
              <a:defRPr/>
            </a:pPr>
            <a:fld id="{5670BBD2-AD07-DC49-B395-9DF5043FEEFE}" type="slidenum">
              <a:rPr lang="en-US"/>
              <a:pPr>
                <a:defRPr/>
              </a:pPr>
              <a:t>‹#›</a:t>
            </a:fld>
            <a:endParaRPr lang="en-US"/>
          </a:p>
        </p:txBody>
      </p:sp>
    </p:spTree>
    <p:extLst>
      <p:ext uri="{BB962C8B-B14F-4D97-AF65-F5344CB8AC3E}">
        <p14:creationId xmlns:p14="http://schemas.microsoft.com/office/powerpoint/2010/main" val="1489695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auto" hangingPunct="0">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a:ea typeface="MS Gothic" charset="0"/>
                <a:cs typeface="MS Gothic" charset="0"/>
              </a:defRPr>
            </a:lvl1pPr>
          </a:lstStyle>
          <a:p>
            <a:pPr>
              <a:defRPr/>
            </a:pPr>
            <a:fld id="{6063C80B-DB40-C541-8677-FFAD3AA1C630}" type="slidenum">
              <a:rPr lang="en-US"/>
              <a:pPr>
                <a:defRPr/>
              </a:pPr>
              <a:t>‹#›</a:t>
            </a:fld>
            <a:endParaRPr lang="en-US"/>
          </a:p>
        </p:txBody>
      </p:sp>
    </p:spTree>
    <p:extLst>
      <p:ext uri="{BB962C8B-B14F-4D97-AF65-F5344CB8AC3E}">
        <p14:creationId xmlns:p14="http://schemas.microsoft.com/office/powerpoint/2010/main" val="4283062382"/>
      </p:ext>
    </p:extLst>
  </p:cSld>
  <p:clrMapOvr>
    <a:masterClrMapping/>
  </p:clrMapOvr>
  <p:transition xmlns:p14="http://schemas.microsoft.com/office/powerpoint/2010/mai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fontAlgn="auto">
              <a:spcBef>
                <a:spcPts val="0"/>
              </a:spcBef>
              <a:spcAft>
                <a:spcPts val="0"/>
              </a:spcAft>
              <a:defRPr>
                <a:solidFill>
                  <a:srgbClr val="FFCC00"/>
                </a:solidFill>
                <a:latin typeface="Arial Black"/>
              </a:defRPr>
            </a:lvl1pPr>
          </a:lstStyle>
          <a:p>
            <a:pPr>
              <a:defRPr/>
            </a:pPr>
            <a:endParaRPr lang="en-US" altLang="zh-CN"/>
          </a:p>
        </p:txBody>
      </p:sp>
      <p:sp>
        <p:nvSpPr>
          <p:cNvPr id="3" name="Footer Placeholder 2"/>
          <p:cNvSpPr>
            <a:spLocks noGrp="1"/>
          </p:cNvSpPr>
          <p:nvPr>
            <p:ph type="ftr" sz="quarter" idx="11"/>
          </p:nvPr>
        </p:nvSpPr>
        <p:spPr/>
        <p:txBody>
          <a:bodyPr/>
          <a:lstStyle>
            <a:lvl1pPr defTabSz="457200" fontAlgn="auto">
              <a:spcBef>
                <a:spcPts val="0"/>
              </a:spcBef>
              <a:spcAft>
                <a:spcPts val="0"/>
              </a:spcAft>
              <a:defRPr>
                <a:solidFill>
                  <a:srgbClr val="FFCC00"/>
                </a:solidFill>
                <a:latin typeface="Arial Black"/>
              </a:defRPr>
            </a:lvl1pPr>
          </a:lstStyle>
          <a:p>
            <a:pPr>
              <a:defRPr/>
            </a:pPr>
            <a:endParaRPr lang="en-US" altLang="zh-CN"/>
          </a:p>
        </p:txBody>
      </p:sp>
      <p:sp>
        <p:nvSpPr>
          <p:cNvPr id="4" name="Slide Number Placeholder 3"/>
          <p:cNvSpPr>
            <a:spLocks noGrp="1"/>
          </p:cNvSpPr>
          <p:nvPr>
            <p:ph type="sldNum" sz="quarter" idx="12"/>
          </p:nvPr>
        </p:nvSpPr>
        <p:spPr/>
        <p:txBody>
          <a:bodyPr/>
          <a:lstStyle>
            <a:lvl1pPr defTabSz="457200">
              <a:defRPr>
                <a:solidFill>
                  <a:srgbClr val="FFCC00"/>
                </a:solidFill>
                <a:latin typeface="Arial Black" charset="0"/>
                <a:ea typeface="MS Gothic" charset="0"/>
                <a:cs typeface="MS Gothic" charset="0"/>
              </a:defRPr>
            </a:lvl1pPr>
          </a:lstStyle>
          <a:p>
            <a:pPr>
              <a:defRPr/>
            </a:pPr>
            <a:fld id="{8D86D5A2-C38A-C244-88BF-B14269A0B9FF}" type="slidenum">
              <a:rPr lang="en-US" altLang="zh-CN"/>
              <a:pPr>
                <a:defRPr/>
              </a:pPr>
              <a:t>‹#›</a:t>
            </a:fld>
            <a:endParaRPr lang="en-US" altLang="zh-CN"/>
          </a:p>
        </p:txBody>
      </p:sp>
    </p:spTree>
    <p:extLst>
      <p:ext uri="{BB962C8B-B14F-4D97-AF65-F5344CB8AC3E}">
        <p14:creationId xmlns:p14="http://schemas.microsoft.com/office/powerpoint/2010/main" val="1042491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auto" hangingPunct="0">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defTabSz="457200" eaLnBrk="0" fontAlgn="auto" hangingPunct="0">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hangingPunct="0">
              <a:defRPr>
                <a:ea typeface="MS Gothic" charset="0"/>
                <a:cs typeface="MS Gothic" charset="0"/>
              </a:defRPr>
            </a:lvl1pPr>
          </a:lstStyle>
          <a:p>
            <a:pPr>
              <a:defRPr/>
            </a:pPr>
            <a:fld id="{8C7B3841-4421-354C-8C81-9F69ACEC1637}" type="slidenum">
              <a:rPr lang="en-US"/>
              <a:pPr>
                <a:defRPr/>
              </a:pPr>
              <a:t>‹#›</a:t>
            </a:fld>
            <a:endParaRPr lang="en-US"/>
          </a:p>
        </p:txBody>
      </p:sp>
    </p:spTree>
    <p:extLst>
      <p:ext uri="{BB962C8B-B14F-4D97-AF65-F5344CB8AC3E}">
        <p14:creationId xmlns:p14="http://schemas.microsoft.com/office/powerpoint/2010/main" val="2602646784"/>
      </p:ext>
    </p:extLst>
  </p:cSld>
  <p:clrMapOvr>
    <a:masterClrMapping/>
  </p:clrMapOvr>
  <p:transition xmlns:p14="http://schemas.microsoft.com/office/powerpoint/2010/mai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a:prstGeom prst="rect">
            <a:avLst/>
          </a:prstGeom>
        </p:spPr>
        <p:txBody>
          <a:bodyPr vert="horz" lIns="82058" tIns="41029" rIns="82058" bIns="41029"/>
          <a:lstStyle/>
          <a:p>
            <a:r>
              <a:rPr lang="en-US" smtClean="0"/>
              <a:t>Click to edit Master title style</a:t>
            </a:r>
            <a:endParaRPr lang="en-US"/>
          </a:p>
        </p:txBody>
      </p:sp>
      <p:sp>
        <p:nvSpPr>
          <p:cNvPr id="3" name="Subtitle 2"/>
          <p:cNvSpPr>
            <a:spLocks noGrp="1"/>
          </p:cNvSpPr>
          <p:nvPr>
            <p:ph type="subTitle" idx="1"/>
          </p:nvPr>
        </p:nvSpPr>
        <p:spPr>
          <a:xfrm>
            <a:off x="1371023" y="3885640"/>
            <a:ext cx="6401955" cy="1753721"/>
          </a:xfrm>
          <a:prstGeom prst="rect">
            <a:avLst/>
          </a:prstGeom>
        </p:spPr>
        <p:txBody>
          <a:bodyPr vert="horz" lIns="82058" tIns="41029" rIns="82058" bIns="41029"/>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9667356"/>
      </p:ext>
    </p:extLst>
  </p:cSld>
  <p:clrMapOvr>
    <a:masterClrMapping/>
  </p:clrMapOvr>
  <p:transition xmlns:p14="http://schemas.microsoft.com/office/powerpoint/2010/main">
    <p:wheel spokes="0"/>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lIns="82058" tIns="41029" rIns="82058" bIns="41029"/>
          <a:lstStyle/>
          <a:p>
            <a:r>
              <a:rPr lang="en-US" smtClean="0"/>
              <a:t>Click to edit Master title style</a:t>
            </a:r>
            <a:endParaRPr lang="en-US"/>
          </a:p>
        </p:txBody>
      </p:sp>
      <p:sp>
        <p:nvSpPr>
          <p:cNvPr id="3" name="Content Placeholder 2"/>
          <p:cNvSpPr>
            <a:spLocks noGrp="1"/>
          </p:cNvSpPr>
          <p:nvPr>
            <p:ph idx="1"/>
          </p:nvPr>
        </p:nvSpPr>
        <p:spPr>
          <a:xfrm>
            <a:off x="457489" y="1599640"/>
            <a:ext cx="8229023" cy="4527176"/>
          </a:xfrm>
          <a:prstGeom prst="rect">
            <a:avLst/>
          </a:prstGeom>
        </p:spPr>
        <p:txBody>
          <a:bodyPr vert="horz"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707282"/>
      </p:ext>
    </p:extLst>
  </p:cSld>
  <p:clrMapOvr>
    <a:masterClrMapping/>
  </p:clrMapOvr>
  <p:transition xmlns:p14="http://schemas.microsoft.com/office/powerpoint/2010/main">
    <p:wheel spokes="0"/>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a:prstGeom prst="rect">
            <a:avLst/>
          </a:prstGeom>
        </p:spPr>
        <p:txBody>
          <a:bodyPr vert="horz" lIns="82058" tIns="41029" rIns="82058" bIns="41029"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a:prstGeom prst="rect">
            <a:avLst/>
          </a:prstGeom>
        </p:spPr>
        <p:txBody>
          <a:bodyPr vert="horz" lIns="82058" tIns="41029" rIns="82058" bIns="41029"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Tree>
    <p:extLst>
      <p:ext uri="{BB962C8B-B14F-4D97-AF65-F5344CB8AC3E}">
        <p14:creationId xmlns:p14="http://schemas.microsoft.com/office/powerpoint/2010/main" val="3256502280"/>
      </p:ext>
    </p:extLst>
  </p:cSld>
  <p:clrMapOvr>
    <a:masterClrMapping/>
  </p:clrMapOvr>
  <p:transition xmlns:p14="http://schemas.microsoft.com/office/powerpoint/2010/main">
    <p:wheel spokes="0"/>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lIns="82058" tIns="41029" rIns="82058" bIns="41029"/>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vert="horz"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599640"/>
            <a:ext cx="4045239" cy="4527176"/>
          </a:xfrm>
          <a:prstGeom prst="rect">
            <a:avLst/>
          </a:prstGeom>
        </p:spPr>
        <p:txBody>
          <a:bodyPr vert="horz" lIns="82058" tIns="41029" rIns="82058" bIns="41029"/>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813424"/>
      </p:ext>
    </p:extLst>
  </p:cSld>
  <p:clrMapOvr>
    <a:masterClrMapping/>
  </p:clrMapOvr>
  <p:transition xmlns:p14="http://schemas.microsoft.com/office/powerpoint/2010/main">
    <p:wheel spokes="0"/>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lIns="82058" tIns="41029" rIns="82058" bIns="4102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a:prstGeom prst="rect">
            <a:avLst/>
          </a:prstGeom>
        </p:spPr>
        <p:txBody>
          <a:bodyPr vert="horz"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a:prstGeom prst="rect">
            <a:avLst/>
          </a:prstGeom>
        </p:spPr>
        <p:txBody>
          <a:bodyPr vert="horz"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a:prstGeom prst="rect">
            <a:avLst/>
          </a:prstGeom>
        </p:spPr>
        <p:txBody>
          <a:bodyPr vert="horz" lIns="82058" tIns="41029" rIns="82058" bIns="41029"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a:prstGeom prst="rect">
            <a:avLst/>
          </a:prstGeom>
        </p:spPr>
        <p:txBody>
          <a:bodyPr vert="horz" lIns="82058" tIns="41029" rIns="82058" bIns="41029"/>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422005"/>
      </p:ext>
    </p:extLst>
  </p:cSld>
  <p:clrMapOvr>
    <a:masterClrMapping/>
  </p:clrMapOvr>
  <p:transition xmlns:p14="http://schemas.microsoft.com/office/powerpoint/2010/main">
    <p:wheel spokes="0"/>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lIns="82058" tIns="41029" rIns="82058" bIns="41029"/>
          <a:lstStyle/>
          <a:p>
            <a:r>
              <a:rPr lang="en-US" smtClean="0"/>
              <a:t>Click to edit Master title style</a:t>
            </a:r>
            <a:endParaRPr lang="en-US"/>
          </a:p>
        </p:txBody>
      </p:sp>
    </p:spTree>
    <p:extLst>
      <p:ext uri="{BB962C8B-B14F-4D97-AF65-F5344CB8AC3E}">
        <p14:creationId xmlns:p14="http://schemas.microsoft.com/office/powerpoint/2010/main" val="3774076956"/>
      </p:ext>
    </p:extLst>
  </p:cSld>
  <p:clrMapOvr>
    <a:masterClrMapping/>
  </p:clrMapOvr>
  <p:transition xmlns:p14="http://schemas.microsoft.com/office/powerpoint/2010/main">
    <p:wheel spokes="0"/>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449208"/>
      </p:ext>
    </p:extLst>
  </p:cSld>
  <p:clrMapOvr>
    <a:masterClrMapping/>
  </p:clrMapOvr>
  <p:transition xmlns:p14="http://schemas.microsoft.com/office/powerpoint/2010/main">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6" name="Rectangle 71"/>
          <p:cNvSpPr>
            <a:spLocks noGrp="1" noChangeArrowheads="1"/>
          </p:cNvSpPr>
          <p:nvPr>
            <p:ph type="sldNum" sz="quarter" idx="12"/>
          </p:nvPr>
        </p:nvSpPr>
        <p:spPr/>
        <p:txBody>
          <a:bodyPr/>
          <a:lstStyle>
            <a:lvl1pPr defTabSz="457200">
              <a:defRPr>
                <a:ea typeface="MS Gothic" charset="0"/>
              </a:defRPr>
            </a:lvl1pPr>
          </a:lstStyle>
          <a:p>
            <a:pPr>
              <a:defRPr/>
            </a:pPr>
            <a:fld id="{BC3F338F-5187-644C-8DD9-38D4622B6289}" type="slidenum">
              <a:rPr lang="en-US"/>
              <a:pPr>
                <a:defRPr/>
              </a:pPr>
              <a:t>‹#›</a:t>
            </a:fld>
            <a:endParaRPr lang="en-US"/>
          </a:p>
        </p:txBody>
      </p:sp>
    </p:spTree>
    <p:extLst>
      <p:ext uri="{BB962C8B-B14F-4D97-AF65-F5344CB8AC3E}">
        <p14:creationId xmlns:p14="http://schemas.microsoft.com/office/powerpoint/2010/main" val="34890133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a:prstGeom prst="rect">
            <a:avLst/>
          </a:prstGeom>
        </p:spPr>
        <p:txBody>
          <a:bodyPr vert="horz" lIns="82058" tIns="41029" rIns="82058" bIns="41029"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a:prstGeom prst="rect">
            <a:avLst/>
          </a:prstGeom>
        </p:spPr>
        <p:txBody>
          <a:bodyPr vert="horz" lIns="82058" tIns="41029" rIns="82058" bIns="41029"/>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a:prstGeom prst="rect">
            <a:avLst/>
          </a:prstGeom>
        </p:spPr>
        <p:txBody>
          <a:bodyPr vert="horz"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val="3084458723"/>
      </p:ext>
    </p:extLst>
  </p:cSld>
  <p:clrMapOvr>
    <a:masterClrMapping/>
  </p:clrMapOvr>
  <p:transition xmlns:p14="http://schemas.microsoft.com/office/powerpoint/2010/main">
    <p:wheel spokes="0"/>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a:prstGeom prst="rect">
            <a:avLst/>
          </a:prstGeom>
        </p:spPr>
        <p:txBody>
          <a:bodyPr vert="horz" lIns="82058" tIns="41029" rIns="82058" bIns="41029"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a:prstGeom prst="rect">
            <a:avLst/>
          </a:prstGeom>
        </p:spPr>
        <p:txBody>
          <a:bodyPr vert="horz" lIns="82058" tIns="41029" rIns="82058" bIns="41029"/>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smtClean="0"/>
          </a:p>
        </p:txBody>
      </p:sp>
      <p:sp>
        <p:nvSpPr>
          <p:cNvPr id="4" name="Text Placeholder 3"/>
          <p:cNvSpPr>
            <a:spLocks noGrp="1"/>
          </p:cNvSpPr>
          <p:nvPr>
            <p:ph type="body" sz="half" idx="2"/>
          </p:nvPr>
        </p:nvSpPr>
        <p:spPr>
          <a:xfrm>
            <a:off x="1792432" y="5367618"/>
            <a:ext cx="5486977" cy="804022"/>
          </a:xfrm>
          <a:prstGeom prst="rect">
            <a:avLst/>
          </a:prstGeom>
        </p:spPr>
        <p:txBody>
          <a:bodyPr vert="horz" lIns="82058" tIns="41029" rIns="82058" bIns="41029"/>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Tree>
    <p:extLst>
      <p:ext uri="{BB962C8B-B14F-4D97-AF65-F5344CB8AC3E}">
        <p14:creationId xmlns:p14="http://schemas.microsoft.com/office/powerpoint/2010/main" val="1090007445"/>
      </p:ext>
    </p:extLst>
  </p:cSld>
  <p:clrMapOvr>
    <a:masterClrMapping/>
  </p:clrMapOvr>
  <p:transition xmlns:p14="http://schemas.microsoft.com/office/powerpoint/2010/main">
    <p:wheel spokes="0"/>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1599640"/>
            <a:ext cx="8229023" cy="4527176"/>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748548"/>
      </p:ext>
    </p:extLst>
  </p:cSld>
  <p:clrMapOvr>
    <a:masterClrMapping/>
  </p:clrMapOvr>
  <p:transition xmlns:p14="http://schemas.microsoft.com/office/powerpoint/2010/main">
    <p:wheel spokes="0"/>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77" y="274545"/>
            <a:ext cx="2056535" cy="5852272"/>
          </a:xfrm>
          <a:prstGeom prst="rect">
            <a:avLst/>
          </a:prstGeom>
        </p:spPr>
        <p:txBody>
          <a:bodyPr vert="eaVert" lIns="82058" tIns="41029" rIns="82058" bIns="41029"/>
          <a:lstStyle/>
          <a:p>
            <a:r>
              <a:rPr lang="en-US" smtClean="0"/>
              <a:t>Click to edit Master title style</a:t>
            </a:r>
            <a:endParaRPr lang="en-US"/>
          </a:p>
        </p:txBody>
      </p:sp>
      <p:sp>
        <p:nvSpPr>
          <p:cNvPr id="3" name="Vertical Text Placeholder 2"/>
          <p:cNvSpPr>
            <a:spLocks noGrp="1"/>
          </p:cNvSpPr>
          <p:nvPr>
            <p:ph type="body" orient="vert" idx="1"/>
          </p:nvPr>
        </p:nvSpPr>
        <p:spPr>
          <a:xfrm>
            <a:off x="457489" y="274545"/>
            <a:ext cx="6033943" cy="5852272"/>
          </a:xfrm>
          <a:prstGeom prst="rect">
            <a:avLst/>
          </a:prstGeom>
        </p:spPr>
        <p:txBody>
          <a:bodyPr vert="eaVert"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613239"/>
      </p:ext>
    </p:extLst>
  </p:cSld>
  <p:clrMapOvr>
    <a:masterClrMapping/>
  </p:clrMapOvr>
  <p:transition xmlns:p14="http://schemas.microsoft.com/office/powerpoint/2010/mai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6" name="Rectangle 70"/>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Rectangle 71"/>
          <p:cNvSpPr>
            <a:spLocks noGrp="1" noChangeArrowheads="1"/>
          </p:cNvSpPr>
          <p:nvPr>
            <p:ph type="sldNum" sz="quarter" idx="12"/>
          </p:nvPr>
        </p:nvSpPr>
        <p:spPr/>
        <p:txBody>
          <a:bodyPr/>
          <a:lstStyle>
            <a:lvl1pPr defTabSz="457200">
              <a:defRPr>
                <a:ea typeface="MS Gothic" charset="0"/>
              </a:defRPr>
            </a:lvl1pPr>
          </a:lstStyle>
          <a:p>
            <a:pPr>
              <a:defRPr/>
            </a:pPr>
            <a:fld id="{72E1D3AB-B2E1-A042-A751-3A71BDFCC278}" type="slidenum">
              <a:rPr lang="en-US"/>
              <a:pPr>
                <a:defRPr/>
              </a:pPr>
              <a:t>‹#›</a:t>
            </a:fld>
            <a:endParaRPr lang="en-US"/>
          </a:p>
        </p:txBody>
      </p:sp>
    </p:spTree>
    <p:extLst>
      <p:ext uri="{BB962C8B-B14F-4D97-AF65-F5344CB8AC3E}">
        <p14:creationId xmlns:p14="http://schemas.microsoft.com/office/powerpoint/2010/main" val="51061985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theme" Target="../theme/theme10.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theme" Target="../theme/theme4.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theme" Target="../theme/theme5.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theme" Target="../theme/theme6.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theme" Target="../theme/theme7.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eaLnBrk="1" hangingPunct="1"/>
            <a:endParaRPr lang="en-US" sz="2400">
              <a:solidFill>
                <a:srgbClr val="000000"/>
              </a:solidFill>
              <a:ea typeface="ＭＳ Ｐゴシック" charset="0"/>
              <a:cs typeface="ＭＳ Ｐゴシック" charset="0"/>
            </a:endParaRPr>
          </a:p>
        </p:txBody>
      </p:sp>
      <p:sp>
        <p:nvSpPr>
          <p:cNvPr id="2"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1pPr>
            <a:lvl2pPr marL="37931725" indent="-37474525">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5pPr>
            <a:lvl6pPr marL="2514600" indent="-228600" fontAlgn="base">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6pPr>
            <a:lvl7pPr marL="2971800" indent="-228600" fontAlgn="base">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7pPr>
            <a:lvl8pPr marL="3429000" indent="-228600" fontAlgn="base">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8pPr>
            <a:lvl9pPr marL="3886200" indent="-228600" fontAlgn="base">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solidFill>
                  <a:schemeClr val="tx1"/>
                </a:solidFill>
                <a:latin typeface="Times New Roman" charset="0"/>
                <a:ea typeface="MS Gothic" charset="0"/>
                <a:cs typeface="MS Gothic" charset="0"/>
              </a:defRPr>
            </a:lvl9pPr>
          </a:lstStyle>
          <a:p>
            <a:pPr algn="ctr" defTabSz="914400" eaLnBrk="1" hangingPunct="1">
              <a:spcBef>
                <a:spcPts val="500"/>
              </a:spcBef>
              <a:buClr>
                <a:srgbClr val="FFFFFF"/>
              </a:buClr>
              <a:buFont typeface="Arial" charset="0"/>
              <a:buNone/>
              <a:defRPr/>
            </a:pPr>
            <a:r>
              <a:rPr lang="en-GB" sz="800" b="1" smtClean="0">
                <a:solidFill>
                  <a:srgbClr val="FFFFFF"/>
                </a:solidFill>
                <a:latin typeface="Arial" charset="0"/>
                <a:ea typeface="ＭＳ Ｐゴシック" charset="0"/>
                <a:cs typeface="ＭＳ Ｐゴシック" charset="0"/>
              </a:rPr>
              <a:t>© </a:t>
            </a:r>
            <a:r>
              <a:rPr lang="en-GB" sz="900" b="1" smtClean="0">
                <a:solidFill>
                  <a:srgbClr val="FFFFFF"/>
                </a:solidFill>
                <a:latin typeface="Arial" charset="0"/>
                <a:ea typeface="ＭＳ Ｐゴシック" charset="0"/>
                <a:cs typeface="ＭＳ Ｐゴシック" charset="0"/>
              </a:rPr>
              <a:t>2006</a:t>
            </a:r>
            <a:r>
              <a:rPr lang="en-GB" sz="800" b="1" smtClean="0">
                <a:solidFill>
                  <a:srgbClr val="FFFFFF"/>
                </a:solidFill>
                <a:latin typeface="Arial" charset="0"/>
                <a:ea typeface="ＭＳ Ｐゴシック" charset="0"/>
                <a:cs typeface="ＭＳ Ｐゴシック" charset="0"/>
              </a:rPr>
              <a:t> TBBMI</a:t>
            </a:r>
          </a:p>
        </p:txBody>
      </p:sp>
      <p:sp>
        <p:nvSpPr>
          <p:cNvPr id="1028"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66" tIns="41998" rIns="80766" bIns="41998" anchor="ctr">
            <a:spAutoFit/>
          </a:bodyPr>
          <a:lstStyle/>
          <a:p>
            <a:pPr algn="ctr" defTabSz="914400" eaLnBrk="1" hangingPunct="1">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ＭＳ Ｐゴシック" charset="0"/>
                <a:cs typeface="ＭＳ Ｐゴシック" charset="0"/>
              </a:rPr>
              <a:t>9.65.08.</a:t>
            </a:r>
          </a:p>
        </p:txBody>
      </p:sp>
      <p:sp>
        <p:nvSpPr>
          <p:cNvPr id="1029"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4" tIns="45552" rIns="91104" bIns="45552">
            <a:spAutoFit/>
          </a:bodyPr>
          <a:lstStyle/>
          <a:p>
            <a:pPr defTabSz="914400" eaLnBrk="1" hangingPunct="1">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ＭＳ Ｐゴシック" charset="0"/>
                <a:cs typeface="ＭＳ Ｐゴシック" charset="0"/>
              </a:rPr>
              <a:t>The  New Testament          Comes Together</a:t>
            </a:r>
          </a:p>
        </p:txBody>
      </p:sp>
    </p:spTree>
  </p:cSld>
  <p:clrMap bg1="lt1" tx1="dk1" bg2="lt2" tx2="dk2" accent1="accent1" accent2="accent2" accent3="accent3" accent4="accent4" accent5="accent5" accent6="accent6" hlink="hlink" folHlink="folHlink"/>
  <p:sldLayoutIdLst>
    <p:sldLayoutId id="214748430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4674" name="Rectangle 2"/>
          <p:cNvSpPr>
            <a:spLocks noChangeArrowheads="1"/>
          </p:cNvSpPr>
          <p:nvPr/>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pPr algn="ctr" defTabSz="914400">
              <a:defRPr/>
            </a:pPr>
            <a:endParaRPr lang="en-US" sz="3600" b="1">
              <a:solidFill>
                <a:srgbClr val="000000"/>
              </a:solidFill>
              <a:latin typeface="Comic Sans MS" charset="0"/>
              <a:ea typeface="ＭＳ Ｐゴシック" charset="0"/>
              <a:cs typeface="Arial"/>
            </a:endParaRPr>
          </a:p>
        </p:txBody>
      </p:sp>
      <p:sp>
        <p:nvSpPr>
          <p:cNvPr id="1564676" name="Rectangle 4"/>
          <p:cNvSpPr>
            <a:spLocks noChangeArrowheads="1"/>
          </p:cNvSpPr>
          <p:nvPr/>
        </p:nvSpPr>
        <p:spPr bwMode="auto">
          <a:xfrm>
            <a:off x="7937500" y="6537325"/>
            <a:ext cx="598488"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p>
            <a:pPr algn="ctr" defTabSz="914400">
              <a:defRPr/>
            </a:pPr>
            <a:r>
              <a:rPr lang="en-US" altLang="zh-CN" sz="900" b="1">
                <a:solidFill>
                  <a:srgbClr val="FFFFFF"/>
                </a:solidFill>
                <a:latin typeface="Comic Sans MS" charset="0"/>
                <a:ea typeface="宋体" charset="0"/>
                <a:cs typeface="宋体" charset="0"/>
              </a:rPr>
              <a:t>8.0.08.</a:t>
            </a:r>
          </a:p>
        </p:txBody>
      </p:sp>
      <p:sp>
        <p:nvSpPr>
          <p:cNvPr id="1564677" name="Rectangle 5"/>
          <p:cNvSpPr>
            <a:spLocks noChangeArrowheads="1"/>
          </p:cNvSpPr>
          <p:nvPr/>
        </p:nvSpPr>
        <p:spPr bwMode="auto">
          <a:xfrm>
            <a:off x="461963" y="106363"/>
            <a:ext cx="4060825" cy="107632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1081" tIns="45541" rIns="91081" bIns="45541">
            <a:spAutoFit/>
          </a:bodyPr>
          <a:lstStyle/>
          <a:p>
            <a:pPr defTabSz="901700"/>
            <a:r>
              <a:rPr lang="zh-CN" altLang="en-US" sz="3200" b="1">
                <a:solidFill>
                  <a:srgbClr val="FFFF00"/>
                </a:solidFill>
                <a:latin typeface="Comic Sans MS" charset="0"/>
                <a:ea typeface="SimSun" charset="0"/>
                <a:cs typeface="SimSun" charset="0"/>
              </a:rPr>
              <a:t>书卷编排</a:t>
            </a:r>
          </a:p>
          <a:p>
            <a:pPr defTabSz="901700"/>
            <a:r>
              <a:rPr lang="zh-CN" altLang="en-US" sz="3200" b="1">
                <a:solidFill>
                  <a:srgbClr val="FFFF00"/>
                </a:solidFill>
                <a:latin typeface="Comic Sans MS" charset="0"/>
                <a:ea typeface="SimSun" charset="0"/>
                <a:cs typeface="SimSun" charset="0"/>
              </a:rPr>
              <a:t>结合新约</a:t>
            </a:r>
          </a:p>
        </p:txBody>
      </p:sp>
      <p:sp>
        <p:nvSpPr>
          <p:cNvPr id="1564678" name="Text Box 6"/>
          <p:cNvSpPr txBox="1">
            <a:spLocks noChangeArrowheads="1"/>
          </p:cNvSpPr>
          <p:nvPr userDrawn="1"/>
        </p:nvSpPr>
        <p:spPr bwMode="auto">
          <a:xfrm>
            <a:off x="515938" y="6542088"/>
            <a:ext cx="904875"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914400">
              <a:spcBef>
                <a:spcPct val="50000"/>
              </a:spcBef>
              <a:defRPr/>
            </a:pPr>
            <a:r>
              <a:rPr lang="en-US" altLang="zh-CN" sz="900" b="1">
                <a:solidFill>
                  <a:srgbClr val="FFFFFF"/>
                </a:solidFill>
                <a:latin typeface="Arial" charset="0"/>
                <a:ea typeface="宋体" charset="0"/>
                <a:cs typeface="宋体" charset="0"/>
              </a:rPr>
              <a:t>©2006 TBBMI</a:t>
            </a:r>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ransition xmlns:p14="http://schemas.microsoft.com/office/powerpoint/2010/main">
    <p:wheel spokes="0"/>
  </p:transition>
  <p:timing>
    <p:tnLst>
      <p:par>
        <p:cTn xmlns:p14="http://schemas.microsoft.com/office/powerpoint/2010/main" id="1" dur="indefinite" restart="never" nodeType="tmRoot"/>
      </p:par>
    </p:tnLst>
  </p:timing>
  <p:txStyles>
    <p:titleStyle>
      <a:lvl1pPr algn="ctr" defTabSz="901700" rtl="0" eaLnBrk="0" fontAlgn="base" hangingPunct="0">
        <a:spcBef>
          <a:spcPct val="0"/>
        </a:spcBef>
        <a:spcAft>
          <a:spcPct val="0"/>
        </a:spcAft>
        <a:defRPr sz="4300">
          <a:solidFill>
            <a:schemeClr val="tx2"/>
          </a:solidFill>
          <a:latin typeface="+mj-lt"/>
          <a:ea typeface="+mj-ea"/>
          <a:cs typeface="ＭＳ Ｐゴシック" charset="0"/>
        </a:defRPr>
      </a:lvl1pPr>
      <a:lvl2pPr algn="ctr" defTabSz="901700"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2pPr>
      <a:lvl3pPr algn="ctr" defTabSz="901700"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3pPr>
      <a:lvl4pPr algn="ctr" defTabSz="901700"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4pPr>
      <a:lvl5pPr algn="ctr" defTabSz="901700"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5pPr>
      <a:lvl6pPr marL="410291" algn="ctr" defTabSz="903211" rtl="0" fontAlgn="base">
        <a:spcBef>
          <a:spcPct val="0"/>
        </a:spcBef>
        <a:spcAft>
          <a:spcPct val="0"/>
        </a:spcAft>
        <a:defRPr sz="4300">
          <a:solidFill>
            <a:schemeClr val="tx2"/>
          </a:solidFill>
          <a:latin typeface="Times" charset="0"/>
          <a:ea typeface="ＭＳ Ｐゴシック" charset="0"/>
          <a:cs typeface="Arial" charset="0"/>
        </a:defRPr>
      </a:lvl6pPr>
      <a:lvl7pPr marL="820583" algn="ctr" defTabSz="903211" rtl="0" fontAlgn="base">
        <a:spcBef>
          <a:spcPct val="0"/>
        </a:spcBef>
        <a:spcAft>
          <a:spcPct val="0"/>
        </a:spcAft>
        <a:defRPr sz="4300">
          <a:solidFill>
            <a:schemeClr val="tx2"/>
          </a:solidFill>
          <a:latin typeface="Times" charset="0"/>
          <a:ea typeface="ＭＳ Ｐゴシック" charset="0"/>
          <a:cs typeface="Arial" charset="0"/>
        </a:defRPr>
      </a:lvl7pPr>
      <a:lvl8pPr marL="1230874" algn="ctr" defTabSz="903211" rtl="0" fontAlgn="base">
        <a:spcBef>
          <a:spcPct val="0"/>
        </a:spcBef>
        <a:spcAft>
          <a:spcPct val="0"/>
        </a:spcAft>
        <a:defRPr sz="4300">
          <a:solidFill>
            <a:schemeClr val="tx2"/>
          </a:solidFill>
          <a:latin typeface="Times" charset="0"/>
          <a:ea typeface="ＭＳ Ｐゴシック" charset="0"/>
          <a:cs typeface="Arial" charset="0"/>
        </a:defRPr>
      </a:lvl8pPr>
      <a:lvl9pPr marL="1641165" algn="ctr" defTabSz="903211" rtl="0" fontAlgn="base">
        <a:spcBef>
          <a:spcPct val="0"/>
        </a:spcBef>
        <a:spcAft>
          <a:spcPct val="0"/>
        </a:spcAft>
        <a:defRPr sz="4300">
          <a:solidFill>
            <a:schemeClr val="tx2"/>
          </a:solidFill>
          <a:latin typeface="Times" charset="0"/>
          <a:ea typeface="ＭＳ Ｐゴシック" charset="0"/>
          <a:cs typeface="Arial" charset="0"/>
        </a:defRPr>
      </a:lvl9pPr>
    </p:titleStyle>
    <p:bodyStyle>
      <a:lvl1pPr marL="338138" indent="-338138" algn="l" defTabSz="901700"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0"/>
        </a:defRPr>
      </a:lvl1pPr>
      <a:lvl2pPr marL="733425" indent="-282575" algn="l" defTabSz="901700"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0"/>
          <a:cs typeface="+mn-cs"/>
        </a:defRPr>
      </a:lvl2pPr>
      <a:lvl3pPr marL="1127125" indent="-223838" algn="l" defTabSz="901700" rtl="0" eaLnBrk="0" fontAlgn="base" hangingPunct="0">
        <a:spcBef>
          <a:spcPct val="20000"/>
        </a:spcBef>
        <a:spcAft>
          <a:spcPct val="0"/>
        </a:spcAft>
        <a:buClr>
          <a:schemeClr val="tx2"/>
        </a:buClr>
        <a:buSzPct val="100000"/>
        <a:buChar char="•"/>
        <a:defRPr sz="2300">
          <a:solidFill>
            <a:schemeClr val="tx1"/>
          </a:solidFill>
          <a:latin typeface="+mn-lt"/>
          <a:ea typeface="Arial" charset="0"/>
          <a:cs typeface="+mn-cs"/>
        </a:defRPr>
      </a:lvl3pPr>
      <a:lvl4pPr marL="1579563" indent="-225425" algn="l" defTabSz="901700" rtl="0" eaLnBrk="0" fontAlgn="base" hangingPunct="0">
        <a:spcBef>
          <a:spcPct val="20000"/>
        </a:spcBef>
        <a:spcAft>
          <a:spcPct val="0"/>
        </a:spcAft>
        <a:buClr>
          <a:schemeClr val="tx2"/>
        </a:buClr>
        <a:buSzPct val="100000"/>
        <a:buChar char="–"/>
        <a:defRPr sz="2000">
          <a:solidFill>
            <a:schemeClr val="tx1"/>
          </a:solidFill>
          <a:latin typeface="+mn-lt"/>
          <a:ea typeface="Arial" charset="0"/>
          <a:cs typeface="+mn-cs"/>
        </a:defRPr>
      </a:lvl4pPr>
      <a:lvl5pPr marL="2030413" indent="-225425" algn="l" defTabSz="901700" rtl="0" eaLnBrk="0" fontAlgn="base" hangingPunct="0">
        <a:spcBef>
          <a:spcPct val="20000"/>
        </a:spcBef>
        <a:spcAft>
          <a:spcPct val="0"/>
        </a:spcAft>
        <a:buClr>
          <a:schemeClr val="tx2"/>
        </a:buClr>
        <a:buSzPct val="100000"/>
        <a:buChar char="•"/>
        <a:defRPr sz="2000">
          <a:solidFill>
            <a:schemeClr val="tx1"/>
          </a:solidFill>
          <a:latin typeface="+mn-lt"/>
          <a:ea typeface="Arial" charset="0"/>
          <a:cs typeface="+mn-cs"/>
        </a:defRPr>
      </a:lvl5pPr>
      <a:lvl6pPr marL="2441803" indent="-226515" algn="l" defTabSz="903211" rtl="0" fontAlgn="base">
        <a:spcBef>
          <a:spcPct val="20000"/>
        </a:spcBef>
        <a:spcAft>
          <a:spcPct val="0"/>
        </a:spcAft>
        <a:buClr>
          <a:schemeClr val="tx2"/>
        </a:buClr>
        <a:buSzPct val="100000"/>
        <a:buChar char="•"/>
        <a:defRPr sz="2000">
          <a:solidFill>
            <a:schemeClr val="tx1"/>
          </a:solidFill>
          <a:latin typeface="+mn-lt"/>
          <a:ea typeface="Arial" charset="0"/>
          <a:cs typeface="+mn-cs"/>
        </a:defRPr>
      </a:lvl6pPr>
      <a:lvl7pPr marL="2852094" indent="-226515" algn="l" defTabSz="903211" rtl="0" fontAlgn="base">
        <a:spcBef>
          <a:spcPct val="20000"/>
        </a:spcBef>
        <a:spcAft>
          <a:spcPct val="0"/>
        </a:spcAft>
        <a:buClr>
          <a:schemeClr val="tx2"/>
        </a:buClr>
        <a:buSzPct val="100000"/>
        <a:buChar char="•"/>
        <a:defRPr sz="2000">
          <a:solidFill>
            <a:schemeClr val="tx1"/>
          </a:solidFill>
          <a:latin typeface="+mn-lt"/>
          <a:ea typeface="Arial" charset="0"/>
          <a:cs typeface="+mn-cs"/>
        </a:defRPr>
      </a:lvl7pPr>
      <a:lvl8pPr marL="3262386" indent="-226515" algn="l" defTabSz="903211" rtl="0" fontAlgn="base">
        <a:spcBef>
          <a:spcPct val="20000"/>
        </a:spcBef>
        <a:spcAft>
          <a:spcPct val="0"/>
        </a:spcAft>
        <a:buClr>
          <a:schemeClr val="tx2"/>
        </a:buClr>
        <a:buSzPct val="100000"/>
        <a:buChar char="•"/>
        <a:defRPr sz="2000">
          <a:solidFill>
            <a:schemeClr val="tx1"/>
          </a:solidFill>
          <a:latin typeface="+mn-lt"/>
          <a:ea typeface="Arial" charset="0"/>
          <a:cs typeface="+mn-cs"/>
        </a:defRPr>
      </a:lvl8pPr>
      <a:lvl9pPr marL="3672677" indent="-226515" algn="l" defTabSz="903211" rtl="0" fontAlgn="base">
        <a:spcBef>
          <a:spcPct val="20000"/>
        </a:spcBef>
        <a:spcAft>
          <a:spcPct val="0"/>
        </a:spcAft>
        <a:buClr>
          <a:schemeClr val="tx2"/>
        </a:buClr>
        <a:buSzPct val="100000"/>
        <a:buChar char="•"/>
        <a:defRPr sz="2000">
          <a:solidFill>
            <a:schemeClr val="tx1"/>
          </a:solidFill>
          <a:latin typeface="+mn-lt"/>
          <a:ea typeface="Arial" charset="0"/>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charset="0"/>
                <a:ea typeface="ＭＳ Ｐゴシック" charset="0"/>
                <a:cs typeface="ＭＳ Ｐゴシック" charset="0"/>
              </a:defRPr>
            </a:lvl1pPr>
          </a:lstStyle>
          <a:p>
            <a:pPr>
              <a:defRPr/>
            </a:pPr>
            <a:fld id="{AEB7FFDE-7038-C246-BBED-E67D026C05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grpSp>
        <p:nvGrpSpPr>
          <p:cNvPr id="7171" name="Group 3"/>
          <p:cNvGrpSpPr>
            <a:grpSpLocks/>
          </p:cNvGrpSpPr>
          <p:nvPr/>
        </p:nvGrpSpPr>
        <p:grpSpPr bwMode="auto">
          <a:xfrm>
            <a:off x="3175" y="4267200"/>
            <a:ext cx="9140825" cy="2590800"/>
            <a:chOff x="2" y="2688"/>
            <a:chExt cx="5758" cy="1632"/>
          </a:xfrm>
        </p:grpSpPr>
        <p:sp>
          <p:nvSpPr>
            <p:cNvPr id="7177" name="Freeform 4"/>
            <p:cNvSpPr>
              <a:spLocks/>
            </p:cNvSpPr>
            <p:nvPr/>
          </p:nvSpPr>
          <p:spPr bwMode="hidden">
            <a:xfrm>
              <a:off x="2" y="2688"/>
              <a:ext cx="5758" cy="1632"/>
            </a:xfrm>
            <a:custGeom>
              <a:avLst/>
              <a:gdLst>
                <a:gd name="T0" fmla="*/ 6054 w 5740"/>
                <a:gd name="T1" fmla="*/ 0 h 4316"/>
                <a:gd name="T2" fmla="*/ 0 w 5740"/>
                <a:gd name="T3" fmla="*/ 0 h 4316"/>
                <a:gd name="T4" fmla="*/ 0 w 5740"/>
                <a:gd name="T5" fmla="*/ 0 h 4316"/>
                <a:gd name="T6" fmla="*/ 6054 w 5740"/>
                <a:gd name="T7" fmla="*/ 0 h 4316"/>
                <a:gd name="T8" fmla="*/ 6054 w 5740"/>
                <a:gd name="T9" fmla="*/ 0 h 4316"/>
                <a:gd name="T10" fmla="*/ 6054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8" name="Group 5"/>
            <p:cNvGrpSpPr>
              <a:grpSpLocks/>
            </p:cNvGrpSpPr>
            <p:nvPr userDrawn="1"/>
          </p:nvGrpSpPr>
          <p:grpSpPr bwMode="auto">
            <a:xfrm>
              <a:off x="3528" y="3715"/>
              <a:ext cx="792" cy="521"/>
              <a:chOff x="3527" y="3715"/>
              <a:chExt cx="792" cy="521"/>
            </a:xfrm>
          </p:grpSpPr>
          <p:sp>
            <p:nvSpPr>
              <p:cNvPr id="8295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5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grpSp>
        <p:grpSp>
          <p:nvGrpSpPr>
            <p:cNvPr id="7179" name="Group 17"/>
            <p:cNvGrpSpPr>
              <a:grpSpLocks/>
            </p:cNvGrpSpPr>
            <p:nvPr userDrawn="1"/>
          </p:nvGrpSpPr>
          <p:grpSpPr bwMode="auto">
            <a:xfrm>
              <a:off x="1776" y="3631"/>
              <a:ext cx="1626" cy="683"/>
              <a:chOff x="1776" y="3631"/>
              <a:chExt cx="1626" cy="683"/>
            </a:xfrm>
          </p:grpSpPr>
          <p:sp>
            <p:nvSpPr>
              <p:cNvPr id="8296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6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7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7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7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7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7223"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7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7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7228"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80" name="Group 36"/>
            <p:cNvGrpSpPr>
              <a:grpSpLocks/>
            </p:cNvGrpSpPr>
            <p:nvPr userDrawn="1"/>
          </p:nvGrpSpPr>
          <p:grpSpPr bwMode="auto">
            <a:xfrm>
              <a:off x="4128" y="3360"/>
              <a:ext cx="1351" cy="821"/>
              <a:chOff x="4128" y="3360"/>
              <a:chExt cx="1351" cy="821"/>
            </a:xfrm>
          </p:grpSpPr>
          <p:sp>
            <p:nvSpPr>
              <p:cNvPr id="8298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8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8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8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8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8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8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7201"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sp>
            <p:nvSpPr>
              <p:cNvPr id="8299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eaLnBrk="1" hangingPunct="1">
                  <a:defRPr/>
                </a:pPr>
                <a:endParaRPr lang="en-US" sz="2400">
                  <a:solidFill>
                    <a:srgbClr val="FFFFFF"/>
                  </a:solidFill>
                  <a:latin typeface="Arial" pitchFamily="-105" charset="0"/>
                  <a:ea typeface="Arial" pitchFamily="-105" charset="0"/>
                  <a:cs typeface="Arial" pitchFamily="-105" charset="0"/>
                </a:endParaRPr>
              </a:p>
            </p:txBody>
          </p:sp>
        </p:grpSp>
        <p:grpSp>
          <p:nvGrpSpPr>
            <p:cNvPr id="7181" name="Group 54"/>
            <p:cNvGrpSpPr>
              <a:grpSpLocks/>
            </p:cNvGrpSpPr>
            <p:nvPr userDrawn="1"/>
          </p:nvGrpSpPr>
          <p:grpSpPr bwMode="auto">
            <a:xfrm>
              <a:off x="5280" y="3024"/>
              <a:ext cx="425" cy="258"/>
              <a:chOff x="5280" y="3024"/>
              <a:chExt cx="425" cy="258"/>
            </a:xfrm>
          </p:grpSpPr>
          <p:sp>
            <p:nvSpPr>
              <p:cNvPr id="7182" name="Freeform 55"/>
              <p:cNvSpPr>
                <a:spLocks/>
              </p:cNvSpPr>
              <p:nvPr/>
            </p:nvSpPr>
            <p:spPr bwMode="hidden">
              <a:xfrm>
                <a:off x="5280" y="3186"/>
                <a:ext cx="383" cy="96"/>
              </a:xfrm>
              <a:custGeom>
                <a:avLst/>
                <a:gdLst>
                  <a:gd name="T0" fmla="*/ 2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6 w 382"/>
                  <a:gd name="T19" fmla="*/ 96 h 96"/>
                  <a:gd name="T20" fmla="*/ 280 w 382"/>
                  <a:gd name="T21" fmla="*/ 90 h 96"/>
                  <a:gd name="T22" fmla="*/ 328 w 382"/>
                  <a:gd name="T23" fmla="*/ 84 h 96"/>
                  <a:gd name="T24" fmla="*/ 369 w 382"/>
                  <a:gd name="T25" fmla="*/ 66 h 96"/>
                  <a:gd name="T26" fmla="*/ 399 w 382"/>
                  <a:gd name="T27" fmla="*/ 42 h 96"/>
                  <a:gd name="T28" fmla="*/ 393 w 382"/>
                  <a:gd name="T29" fmla="*/ 42 h 96"/>
                  <a:gd name="T30" fmla="*/ 363 w 382"/>
                  <a:gd name="T31" fmla="*/ 66 h 96"/>
                  <a:gd name="T32" fmla="*/ 322 w 382"/>
                  <a:gd name="T33" fmla="*/ 78 h 96"/>
                  <a:gd name="T34" fmla="*/ 280 w 382"/>
                  <a:gd name="T35" fmla="*/ 90 h 96"/>
                  <a:gd name="T36" fmla="*/ 226 w 382"/>
                  <a:gd name="T37" fmla="*/ 96 h 96"/>
                  <a:gd name="T38" fmla="*/ 2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60"/>
              <p:cNvSpPr>
                <a:spLocks/>
              </p:cNvSpPr>
              <p:nvPr/>
            </p:nvSpPr>
            <p:spPr bwMode="hidden">
              <a:xfrm>
                <a:off x="5489" y="3042"/>
                <a:ext cx="186" cy="210"/>
              </a:xfrm>
              <a:custGeom>
                <a:avLst/>
                <a:gdLst>
                  <a:gd name="T0" fmla="*/ 0 w 185"/>
                  <a:gd name="T1" fmla="*/ 6 h 210"/>
                  <a:gd name="T2" fmla="*/ 66 w 185"/>
                  <a:gd name="T3" fmla="*/ 12 h 210"/>
                  <a:gd name="T4" fmla="*/ 136 w 185"/>
                  <a:gd name="T5" fmla="*/ 36 h 210"/>
                  <a:gd name="T6" fmla="*/ 172 w 185"/>
                  <a:gd name="T7" fmla="*/ 72 h 210"/>
                  <a:gd name="T8" fmla="*/ 178 w 185"/>
                  <a:gd name="T9" fmla="*/ 90 h 210"/>
                  <a:gd name="T10" fmla="*/ 184 w 185"/>
                  <a:gd name="T11" fmla="*/ 114 h 210"/>
                  <a:gd name="T12" fmla="*/ 178 w 185"/>
                  <a:gd name="T13" fmla="*/ 138 h 210"/>
                  <a:gd name="T14" fmla="*/ 166 w 185"/>
                  <a:gd name="T15" fmla="*/ 162 h 210"/>
                  <a:gd name="T16" fmla="*/ 136 w 185"/>
                  <a:gd name="T17" fmla="*/ 180 h 210"/>
                  <a:gd name="T18" fmla="*/ 90 w 185"/>
                  <a:gd name="T19" fmla="*/ 198 h 210"/>
                  <a:gd name="T20" fmla="*/ 113 w 185"/>
                  <a:gd name="T21" fmla="*/ 210 h 210"/>
                  <a:gd name="T22" fmla="*/ 148 w 185"/>
                  <a:gd name="T23" fmla="*/ 192 h 210"/>
                  <a:gd name="T24" fmla="*/ 178 w 185"/>
                  <a:gd name="T25" fmla="*/ 168 h 210"/>
                  <a:gd name="T26" fmla="*/ 196 w 185"/>
                  <a:gd name="T27" fmla="*/ 144 h 210"/>
                  <a:gd name="T28" fmla="*/ 202 w 185"/>
                  <a:gd name="T29" fmla="*/ 114 h 210"/>
                  <a:gd name="T30" fmla="*/ 196 w 185"/>
                  <a:gd name="T31" fmla="*/ 90 h 210"/>
                  <a:gd name="T32" fmla="*/ 190 w 185"/>
                  <a:gd name="T33" fmla="*/ 66 h 210"/>
                  <a:gd name="T34" fmla="*/ 172 w 185"/>
                  <a:gd name="T35" fmla="*/ 48 h 210"/>
                  <a:gd name="T36" fmla="*/ 1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89" name="Group 62"/>
              <p:cNvGrpSpPr>
                <a:grpSpLocks/>
              </p:cNvGrpSpPr>
              <p:nvPr/>
            </p:nvGrpSpPr>
            <p:grpSpPr bwMode="auto">
              <a:xfrm>
                <a:off x="5381" y="3085"/>
                <a:ext cx="227" cy="132"/>
                <a:chOff x="5381" y="3085"/>
                <a:chExt cx="227" cy="132"/>
              </a:xfrm>
            </p:grpSpPr>
            <p:sp>
              <p:nvSpPr>
                <p:cNvPr id="7190"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sp>
              <p:nvSpPr>
                <p:cNvPr id="7191"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sp>
              <p:nvSpPr>
                <p:cNvPr id="7192"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sp>
              <p:nvSpPr>
                <p:cNvPr id="7193"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Arial" charset="0"/>
                    <a:ea typeface="ＭＳ Ｐゴシック" charset="0"/>
                    <a:cs typeface="ＭＳ Ｐゴシック" charset="0"/>
                  </a:endParaRPr>
                </a:p>
              </p:txBody>
            </p:sp>
          </p:grpSp>
        </p:grpSp>
      </p:grpSp>
      <p:sp>
        <p:nvSpPr>
          <p:cNvPr id="8301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8301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0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400" eaLnBrk="1" hangingPunct="1">
              <a:defRPr sz="1400">
                <a:solidFill>
                  <a:srgbClr val="FFFFFF"/>
                </a:solidFill>
                <a:effectLst>
                  <a:outerShdw blurRad="38100" dist="38100" dir="2700000" algn="tl">
                    <a:srgbClr val="000000"/>
                  </a:outerShdw>
                </a:effectLst>
                <a:latin typeface="Arial" pitchFamily="-105" charset="0"/>
                <a:ea typeface="Arial" pitchFamily="-105" charset="0"/>
                <a:cs typeface="Arial" pitchFamily="-105" charset="0"/>
              </a:defRPr>
            </a:lvl1pPr>
          </a:lstStyle>
          <a:p>
            <a:pPr>
              <a:defRPr/>
            </a:pPr>
            <a:endParaRPr lang="en-US"/>
          </a:p>
        </p:txBody>
      </p:sp>
      <p:sp>
        <p:nvSpPr>
          <p:cNvPr id="830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eaLnBrk="1" hangingPunct="1">
              <a:defRPr sz="1400">
                <a:solidFill>
                  <a:srgbClr val="FFFFFF"/>
                </a:solidFill>
                <a:effectLst>
                  <a:outerShdw blurRad="38100" dist="38100" dir="2700000" algn="tl">
                    <a:srgbClr val="000000"/>
                  </a:outerShdw>
                </a:effectLst>
                <a:latin typeface="Arial" pitchFamily="-105" charset="0"/>
                <a:ea typeface="Arial" pitchFamily="-105" charset="0"/>
                <a:cs typeface="Arial" pitchFamily="-105" charset="0"/>
              </a:defRPr>
            </a:lvl1pPr>
          </a:lstStyle>
          <a:p>
            <a:pPr>
              <a:defRPr/>
            </a:pPr>
            <a:endParaRPr lang="en-US"/>
          </a:p>
        </p:txBody>
      </p:sp>
      <p:sp>
        <p:nvSpPr>
          <p:cNvPr id="8301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400" eaLnBrk="1" hangingPunct="1">
              <a:defRPr sz="140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fld id="{F0173B14-12BC-0047-BF6D-4703F6655F1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ea typeface="ＭＳ Ｐゴシック" charset="0"/>
                <a:cs typeface="ＭＳ Ｐゴシック" charset="0"/>
              </a:defRPr>
            </a:lvl1pPr>
          </a:lstStyle>
          <a:p>
            <a:pPr>
              <a:defRPr/>
            </a:pPr>
            <a:fld id="{AF73C1FE-BEB2-0945-9957-F1E6205639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ea typeface="ＭＳ Ｐゴシック" charset="0"/>
                <a:cs typeface="ＭＳ Ｐゴシック" charset="0"/>
              </a:defRPr>
            </a:lvl1pPr>
          </a:lstStyle>
          <a:p>
            <a:pPr>
              <a:defRPr/>
            </a:pPr>
            <a:fld id="{078AB1D2-DA86-B841-B9CF-1450019964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ea typeface="ＭＳ Ｐゴシック" charset="0"/>
                <a:cs typeface="ＭＳ Ｐゴシック" charset="0"/>
              </a:defRPr>
            </a:lvl1pPr>
          </a:lstStyle>
          <a:p>
            <a:pPr>
              <a:defRPr/>
            </a:pPr>
            <a:fld id="{A12CC9B1-6CC1-FD4C-AE86-959D9EB5E7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ea typeface="ＭＳ Ｐゴシック" charset="0"/>
                <a:cs typeface="ＭＳ Ｐゴシック" charset="0"/>
              </a:defRPr>
            </a:lvl1pPr>
          </a:lstStyle>
          <a:p>
            <a:pPr>
              <a:defRPr/>
            </a:pPr>
            <a:fld id="{182D72D4-B9AD-214A-8D96-E3FE598CA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charset="0"/>
                <a:ea typeface="ＭＳ Ｐゴシック" charset="0"/>
                <a:cs typeface="ＭＳ Ｐゴシック" charset="0"/>
              </a:defRPr>
            </a:lvl1pPr>
          </a:lstStyle>
          <a:p>
            <a:pPr>
              <a:defRPr/>
            </a:pPr>
            <a:fld id="{412BE2C3-1896-5449-8906-41D1060C0A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charset="0"/>
                <a:ea typeface="ＭＳ Ｐゴシック" charset="0"/>
                <a:cs typeface="ＭＳ Ｐゴシック" charset="0"/>
              </a:defRPr>
            </a:lvl1pPr>
          </a:lstStyle>
          <a:p>
            <a:pPr>
              <a:defRPr/>
            </a:pPr>
            <a:fld id="{0132EA19-BB5C-D94A-A5D8-2F0EFBBAEF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pn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6.png"/><Relationship Id="rId1" Type="http://schemas.openxmlformats.org/officeDocument/2006/relationships/themeOverride" Target="../theme/themeOverride1.xml"/><Relationship Id="rId2"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p:cNvPicPr>
            <a:picLocks noChangeAspect="1"/>
          </p:cNvPicPr>
          <p:nvPr/>
        </p:nvPicPr>
        <p:blipFill>
          <a:blip r:embed="rId2">
            <a:extLst>
              <a:ext uri="{28A0092B-C50C-407E-A947-70E740481C1C}">
                <a14:useLocalDpi xmlns:a14="http://schemas.microsoft.com/office/drawing/2010/main" val="0"/>
              </a:ext>
            </a:extLst>
          </a:blip>
          <a:srcRect l="5609"/>
          <a:stretch>
            <a:fillRect/>
          </a:stretch>
        </p:blipFill>
        <p:spPr bwMode="auto">
          <a:xfrm>
            <a:off x="0" y="0"/>
            <a:ext cx="9180513"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sz="quarter"/>
          </p:nvPr>
        </p:nvSpPr>
        <p:spPr>
          <a:xfrm>
            <a:off x="1588" y="0"/>
            <a:ext cx="7223125" cy="5613400"/>
          </a:xfrm>
        </p:spPr>
        <p:txBody>
          <a:bodyPr anchor="ctr"/>
          <a:lstStyle/>
          <a:p>
            <a:pPr>
              <a:lnSpc>
                <a:spcPct val="80000"/>
              </a:lnSpc>
            </a:pPr>
            <a:r>
              <a:rPr lang="zh-CN" altLang="en-US" sz="8000" b="1">
                <a:latin typeface="Arial" charset="0"/>
                <a:ea typeface="SimSun" charset="0"/>
                <a:cs typeface="SimSun" charset="0"/>
              </a:rPr>
              <a:t>解释新约中的文学类型</a:t>
            </a:r>
            <a:endParaRPr lang="en-US" sz="8000" b="1">
              <a:latin typeface="Arial" charset="0"/>
            </a:endParaRPr>
          </a:p>
        </p:txBody>
      </p:sp>
      <p:sp>
        <p:nvSpPr>
          <p:cNvPr id="84995" name="Subtitle 2"/>
          <p:cNvSpPr>
            <a:spLocks noGrp="1"/>
          </p:cNvSpPr>
          <p:nvPr>
            <p:ph type="subTitle" sz="quarter" idx="1"/>
          </p:nvPr>
        </p:nvSpPr>
        <p:spPr>
          <a:xfrm>
            <a:off x="-36513" y="5562600"/>
            <a:ext cx="9288463" cy="1295400"/>
          </a:xfrm>
          <a:solidFill>
            <a:srgbClr val="000000"/>
          </a:solidFill>
        </p:spPr>
        <p:txBody>
          <a:bodyPr/>
          <a:lstStyle/>
          <a:p>
            <a:pPr>
              <a:lnSpc>
                <a:spcPct val="80000"/>
              </a:lnSpc>
              <a:buFont typeface="Wingdings" charset="0"/>
              <a:buNone/>
            </a:pPr>
            <a:r>
              <a:rPr lang="zh-CN" altLang="en-US" sz="2800" b="1">
                <a:effectLst/>
                <a:latin typeface="Arial" charset="0"/>
                <a:ea typeface="SimSun" charset="0"/>
                <a:cs typeface="SimSun" charset="0"/>
              </a:rPr>
              <a:t>顾理克博士</a:t>
            </a:r>
          </a:p>
          <a:p>
            <a:pPr>
              <a:lnSpc>
                <a:spcPct val="80000"/>
              </a:lnSpc>
              <a:buFont typeface="Wingdings" charset="0"/>
              <a:buNone/>
            </a:pPr>
            <a:r>
              <a:rPr lang="zh-CN" altLang="en-US" sz="2800" b="1">
                <a:effectLst/>
                <a:latin typeface="Arial" charset="0"/>
                <a:ea typeface="SimSun" charset="0"/>
                <a:cs typeface="SimSun" charset="0"/>
              </a:rPr>
              <a:t>新加坡神学院</a:t>
            </a:r>
          </a:p>
          <a:p>
            <a:pPr>
              <a:lnSpc>
                <a:spcPct val="80000"/>
              </a:lnSpc>
              <a:buFont typeface="Wingdings" charset="0"/>
              <a:buNone/>
            </a:pPr>
            <a:r>
              <a:rPr lang="en-US" sz="2800">
                <a:effectLst/>
                <a:latin typeface="Arial" charset="0"/>
              </a:rPr>
              <a:t>Biblestudydownloads.com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03"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2404"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0357"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0358"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0359"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0360"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2409"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102410"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102411"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ＭＳ Ｐゴシック" charset="0"/>
                <a:cs typeface="ＭＳ Ｐゴシック" charset="0"/>
              </a:rPr>
              <a:t>4</a:t>
            </a:r>
          </a:p>
        </p:txBody>
      </p:sp>
      <p:sp>
        <p:nvSpPr>
          <p:cNvPr id="102412"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nvGrpSpPr>
          <p:cNvPr id="102413" name="Group 12"/>
          <p:cNvGrpSpPr>
            <a:grpSpLocks/>
          </p:cNvGrpSpPr>
          <p:nvPr/>
        </p:nvGrpSpPr>
        <p:grpSpPr bwMode="auto">
          <a:xfrm>
            <a:off x="1524000" y="1647825"/>
            <a:ext cx="976313" cy="1308100"/>
            <a:chOff x="1056" y="1176"/>
            <a:chExt cx="676" cy="935"/>
          </a:xfrm>
        </p:grpSpPr>
        <p:sp>
          <p:nvSpPr>
            <p:cNvPr id="102455"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FF00"/>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102456" name="Rectangle 14"/>
            <p:cNvSpPr>
              <a:spLocks noChangeArrowheads="1"/>
            </p:cNvSpPr>
            <p:nvPr/>
          </p:nvSpPr>
          <p:spPr bwMode="auto">
            <a:xfrm>
              <a:off x="1056" y="1530"/>
              <a:ext cx="6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102457" name="Rectangle 15"/>
            <p:cNvSpPr>
              <a:spLocks noChangeArrowheads="1"/>
            </p:cNvSpPr>
            <p:nvPr/>
          </p:nvSpPr>
          <p:spPr bwMode="auto">
            <a:xfrm>
              <a:off x="1109" y="1959"/>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grpSp>
      <p:grpSp>
        <p:nvGrpSpPr>
          <p:cNvPr id="102414" name="Group 16"/>
          <p:cNvGrpSpPr>
            <a:grpSpLocks/>
          </p:cNvGrpSpPr>
          <p:nvPr/>
        </p:nvGrpSpPr>
        <p:grpSpPr bwMode="auto">
          <a:xfrm>
            <a:off x="4876800" y="1658938"/>
            <a:ext cx="1042988" cy="1270000"/>
            <a:chOff x="3379" y="1184"/>
            <a:chExt cx="722" cy="908"/>
          </a:xfrm>
        </p:grpSpPr>
        <p:sp>
          <p:nvSpPr>
            <p:cNvPr id="102452"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FF00"/>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102453"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102454" name="Rectangle 19"/>
            <p:cNvSpPr>
              <a:spLocks noChangeArrowheads="1"/>
            </p:cNvSpPr>
            <p:nvPr/>
          </p:nvSpPr>
          <p:spPr bwMode="auto">
            <a:xfrm>
              <a:off x="3484" y="1959"/>
              <a:ext cx="61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AFD00"/>
                  </a:solidFill>
                  <a:latin typeface="Helvetica" charset="0"/>
                  <a:ea typeface="ＭＳ Ｐゴシック" charset="0"/>
                  <a:cs typeface="ＭＳ Ｐゴシック" charset="0"/>
                </a:rPr>
                <a:t> :</a:t>
              </a:r>
              <a:endParaRPr lang="en-GB" b="1">
                <a:solidFill>
                  <a:srgbClr val="FAFD00"/>
                </a:solidFill>
                <a:latin typeface="Helvetica" charset="0"/>
                <a:ea typeface="ＭＳ Ｐゴシック" charset="0"/>
                <a:cs typeface="ＭＳ Ｐゴシック" charset="0"/>
              </a:endParaRPr>
            </a:p>
          </p:txBody>
        </p:sp>
      </p:grpSp>
      <p:grpSp>
        <p:nvGrpSpPr>
          <p:cNvPr id="102415" name="Group 20"/>
          <p:cNvGrpSpPr>
            <a:grpSpLocks/>
          </p:cNvGrpSpPr>
          <p:nvPr/>
        </p:nvGrpSpPr>
        <p:grpSpPr bwMode="auto">
          <a:xfrm>
            <a:off x="1447800" y="4325938"/>
            <a:ext cx="1074738" cy="1296987"/>
            <a:chOff x="1004" y="3088"/>
            <a:chExt cx="744" cy="927"/>
          </a:xfrm>
        </p:grpSpPr>
        <p:sp>
          <p:nvSpPr>
            <p:cNvPr id="102449"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FF00"/>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102450"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102451" name="Rectangle 23"/>
            <p:cNvSpPr>
              <a:spLocks noChangeArrowheads="1"/>
            </p:cNvSpPr>
            <p:nvPr/>
          </p:nvSpPr>
          <p:spPr bwMode="auto">
            <a:xfrm>
              <a:off x="1109" y="3863"/>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grpSp>
      <p:grpSp>
        <p:nvGrpSpPr>
          <p:cNvPr id="102416" name="Group 24"/>
          <p:cNvGrpSpPr>
            <a:grpSpLocks/>
          </p:cNvGrpSpPr>
          <p:nvPr/>
        </p:nvGrpSpPr>
        <p:grpSpPr bwMode="auto">
          <a:xfrm>
            <a:off x="4876800" y="4325938"/>
            <a:ext cx="982663" cy="1296987"/>
            <a:chOff x="3380" y="3088"/>
            <a:chExt cx="680" cy="927"/>
          </a:xfrm>
        </p:grpSpPr>
        <p:sp>
          <p:nvSpPr>
            <p:cNvPr id="102446"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对象</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2447" name="Rectangle 26"/>
            <p:cNvSpPr>
              <a:spLocks noChangeArrowheads="1"/>
            </p:cNvSpPr>
            <p:nvPr/>
          </p:nvSpPr>
          <p:spPr bwMode="auto">
            <a:xfrm>
              <a:off x="3380" y="3442"/>
              <a:ext cx="68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基督是</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2448" name="Rectangle 27"/>
            <p:cNvSpPr>
              <a:spLocks noChangeArrowheads="1"/>
            </p:cNvSpPr>
            <p:nvPr/>
          </p:nvSpPr>
          <p:spPr bwMode="auto">
            <a:xfrm>
              <a:off x="3432" y="3863"/>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grpSp>
      <p:sp>
        <p:nvSpPr>
          <p:cNvPr id="102417"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马太</a:t>
            </a:r>
            <a:endParaRPr lang="en-GB" sz="3200" b="1">
              <a:solidFill>
                <a:srgbClr val="66FF99"/>
              </a:solidFill>
              <a:latin typeface="Helvetica" charset="0"/>
              <a:ea typeface="ＭＳ Ｐゴシック" charset="0"/>
              <a:cs typeface="ＭＳ Ｐゴシック" charset="0"/>
            </a:endParaRPr>
          </a:p>
        </p:txBody>
      </p:sp>
      <p:sp>
        <p:nvSpPr>
          <p:cNvPr id="102418"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马可</a:t>
            </a:r>
            <a:endParaRPr lang="en-GB" sz="3200" b="1">
              <a:solidFill>
                <a:srgbClr val="66FF99"/>
              </a:solidFill>
              <a:latin typeface="Helvetica" charset="0"/>
              <a:ea typeface="ＭＳ Ｐゴシック" charset="0"/>
              <a:cs typeface="ＭＳ Ｐゴシック" charset="0"/>
            </a:endParaRPr>
          </a:p>
        </p:txBody>
      </p:sp>
      <p:sp>
        <p:nvSpPr>
          <p:cNvPr id="102419"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路加</a:t>
            </a:r>
            <a:endParaRPr lang="en-GB" sz="3200" b="1">
              <a:solidFill>
                <a:srgbClr val="66FF99"/>
              </a:solidFill>
              <a:latin typeface="Helvetica" charset="0"/>
              <a:ea typeface="ＭＳ Ｐゴシック" charset="0"/>
              <a:cs typeface="ＭＳ Ｐゴシック" charset="0"/>
            </a:endParaRPr>
          </a:p>
        </p:txBody>
      </p:sp>
      <p:sp>
        <p:nvSpPr>
          <p:cNvPr id="102420" name="Rectangle 31"/>
          <p:cNvSpPr>
            <a:spLocks noChangeArrowheads="1"/>
          </p:cNvSpPr>
          <p:nvPr/>
        </p:nvSpPr>
        <p:spPr bwMode="auto">
          <a:xfrm>
            <a:off x="5759450"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cs typeface="SimHei" charset="0"/>
              </a:rPr>
              <a:t>约翰</a:t>
            </a:r>
            <a:endParaRPr lang="en-GB" sz="3200" b="1">
              <a:solidFill>
                <a:srgbClr val="0066FF"/>
              </a:solidFill>
              <a:latin typeface="Helvetica" charset="0"/>
              <a:ea typeface="ＭＳ Ｐゴシック" charset="0"/>
              <a:cs typeface="ＭＳ Ｐゴシック" charset="0"/>
            </a:endParaRPr>
          </a:p>
        </p:txBody>
      </p:sp>
      <p:sp>
        <p:nvSpPr>
          <p:cNvPr id="102421" name="Rectangle 32"/>
          <p:cNvSpPr>
            <a:spLocks noChangeArrowheads="1"/>
          </p:cNvSpPr>
          <p:nvPr/>
        </p:nvSpPr>
        <p:spPr bwMode="auto">
          <a:xfrm>
            <a:off x="2159000" y="1560513"/>
            <a:ext cx="17668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algn="ct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CECECE"/>
                </a:solidFill>
                <a:latin typeface="SimHei" charset="0"/>
                <a:cs typeface="SimHei" charset="0"/>
              </a:rPr>
              <a:t>犹太人</a:t>
            </a:r>
            <a:endParaRPr lang="en-GB" altLang="ja-JP" sz="2500" b="1">
              <a:solidFill>
                <a:srgbClr val="CECECE"/>
              </a:solidFill>
              <a:latin typeface="Helvetica" charset="0"/>
              <a:ea typeface="ＭＳ Ｐゴシック" charset="0"/>
              <a:cs typeface="ＭＳ Ｐゴシック" charset="0"/>
            </a:endParaRPr>
          </a:p>
          <a:p>
            <a:pPr algn="ct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2500" b="1">
              <a:solidFill>
                <a:srgbClr val="CECECE"/>
              </a:solidFill>
              <a:latin typeface="Helvetica" charset="0"/>
              <a:ea typeface="ＭＳ Ｐゴシック" charset="0"/>
              <a:cs typeface="ＭＳ Ｐゴシック" charset="0"/>
            </a:endParaRPr>
          </a:p>
        </p:txBody>
      </p:sp>
      <p:sp>
        <p:nvSpPr>
          <p:cNvPr id="102422" name="Rectangle 33"/>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罗马人</a:t>
            </a:r>
            <a:endParaRPr lang="en-GB" sz="2500" b="1">
              <a:solidFill>
                <a:srgbClr val="CECECE"/>
              </a:solidFill>
              <a:latin typeface="Helvetica" charset="0"/>
              <a:ea typeface="ＭＳ Ｐゴシック" charset="0"/>
              <a:cs typeface="ＭＳ Ｐゴシック" charset="0"/>
            </a:endParaRPr>
          </a:p>
        </p:txBody>
      </p:sp>
      <p:sp>
        <p:nvSpPr>
          <p:cNvPr id="102423" name="Rectangle 34"/>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希腊人</a:t>
            </a:r>
            <a:endParaRPr lang="en-GB" sz="2500" b="1">
              <a:solidFill>
                <a:srgbClr val="CECECE"/>
              </a:solidFill>
              <a:latin typeface="Helvetica" charset="0"/>
              <a:ea typeface="ＭＳ Ｐゴシック" charset="0"/>
              <a:cs typeface="ＭＳ Ｐゴシック" charset="0"/>
            </a:endParaRPr>
          </a:p>
        </p:txBody>
      </p:sp>
      <p:sp>
        <p:nvSpPr>
          <p:cNvPr id="102424" name="Rectangle 35"/>
          <p:cNvSpPr>
            <a:spLocks noChangeArrowheads="1"/>
          </p:cNvSpPr>
          <p:nvPr/>
        </p:nvSpPr>
        <p:spPr bwMode="auto">
          <a:xfrm>
            <a:off x="5334000" y="4241800"/>
            <a:ext cx="26939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algn="ctr" defTabSz="914400" eaLnBrk="1" hangingPunct="1">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教会</a:t>
            </a:r>
            <a:endParaRPr lang="en-GB" sz="2500" b="1">
              <a:solidFill>
                <a:srgbClr val="0066FF"/>
              </a:solidFill>
              <a:latin typeface="Helvetica" charset="0"/>
              <a:ea typeface="ＭＳ Ｐゴシック" charset="0"/>
              <a:cs typeface="ＭＳ Ｐゴシック" charset="0"/>
            </a:endParaRPr>
          </a:p>
        </p:txBody>
      </p:sp>
      <p:sp>
        <p:nvSpPr>
          <p:cNvPr id="102425" name="Rectangle 36"/>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君王</a:t>
            </a:r>
            <a:endParaRPr lang="en-GB" sz="2500" b="1">
              <a:solidFill>
                <a:srgbClr val="CECECE"/>
              </a:solidFill>
              <a:latin typeface="Helvetica" charset="0"/>
              <a:ea typeface="ＭＳ Ｐゴシック" charset="0"/>
              <a:cs typeface="ＭＳ Ｐゴシック" charset="0"/>
            </a:endParaRPr>
          </a:p>
        </p:txBody>
      </p:sp>
      <p:sp>
        <p:nvSpPr>
          <p:cNvPr id="102426" name="Rectangle 37"/>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仆人</a:t>
            </a:r>
            <a:endParaRPr lang="en-GB" sz="2500" b="1">
              <a:solidFill>
                <a:srgbClr val="D9D9D9"/>
              </a:solidFill>
              <a:latin typeface="Helvetica" charset="0"/>
              <a:ea typeface="ＭＳ Ｐゴシック" charset="0"/>
              <a:cs typeface="ＭＳ Ｐゴシック" charset="0"/>
            </a:endParaRPr>
          </a:p>
        </p:txBody>
      </p:sp>
      <p:sp>
        <p:nvSpPr>
          <p:cNvPr id="102427" name="Rectangle 38"/>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神子</a:t>
            </a:r>
            <a:r>
              <a:rPr lang="en-US" altLang="zh-CN" sz="2500" b="1">
                <a:solidFill>
                  <a:srgbClr val="D9D9D9"/>
                </a:solidFill>
                <a:latin typeface="SimHei" charset="0"/>
                <a:cs typeface="SimHei" charset="0"/>
              </a:rPr>
              <a:t>/</a:t>
            </a:r>
            <a:r>
              <a:rPr lang="zh-CN" altLang="en-US" sz="2500" b="1">
                <a:solidFill>
                  <a:srgbClr val="D9D9D9"/>
                </a:solidFill>
                <a:latin typeface="SimHei" charset="0"/>
                <a:cs typeface="SimHei" charset="0"/>
              </a:rPr>
              <a:t>人子</a:t>
            </a:r>
            <a:endParaRPr lang="en-GB" sz="2500" b="1">
              <a:solidFill>
                <a:srgbClr val="CECECE"/>
              </a:solidFill>
              <a:latin typeface="Helvetica" charset="0"/>
              <a:ea typeface="ＭＳ Ｐゴシック" charset="0"/>
              <a:cs typeface="ＭＳ Ｐゴシック" charset="0"/>
            </a:endParaRPr>
          </a:p>
        </p:txBody>
      </p:sp>
      <p:sp>
        <p:nvSpPr>
          <p:cNvPr id="102428" name="Rectangle 39"/>
          <p:cNvSpPr>
            <a:spLocks noChangeArrowheads="1"/>
          </p:cNvSpPr>
          <p:nvPr/>
        </p:nvSpPr>
        <p:spPr bwMode="auto">
          <a:xfrm>
            <a:off x="5903913" y="4729163"/>
            <a:ext cx="10731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神</a:t>
            </a:r>
            <a:endParaRPr lang="en-GB" sz="2500" b="1">
              <a:solidFill>
                <a:srgbClr val="0066FF"/>
              </a:solidFill>
              <a:latin typeface="Helvetica" charset="0"/>
              <a:ea typeface="ＭＳ Ｐゴシック" charset="0"/>
              <a:cs typeface="ＭＳ Ｐゴシック" charset="0"/>
            </a:endParaRPr>
          </a:p>
        </p:txBody>
      </p:sp>
      <p:sp>
        <p:nvSpPr>
          <p:cNvPr id="102429" name="Rectangle 40"/>
          <p:cNvSpPr>
            <a:spLocks noChangeArrowheads="1"/>
          </p:cNvSpPr>
          <p:nvPr/>
        </p:nvSpPr>
        <p:spPr bwMode="auto">
          <a:xfrm>
            <a:off x="2427288" y="2574925"/>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所讲</a:t>
            </a:r>
            <a:endParaRPr lang="en-GB" sz="2500" b="1">
              <a:solidFill>
                <a:srgbClr val="D9D9D9"/>
              </a:solidFill>
              <a:latin typeface="Helvetica" charset="0"/>
              <a:ea typeface="ＭＳ Ｐゴシック" charset="0"/>
              <a:cs typeface="ＭＳ Ｐゴシック" charset="0"/>
            </a:endParaRPr>
          </a:p>
        </p:txBody>
      </p:sp>
      <p:sp>
        <p:nvSpPr>
          <p:cNvPr id="102430" name="Rectangle 41"/>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所做</a:t>
            </a:r>
            <a:endParaRPr lang="en-GB" sz="2500" b="1">
              <a:solidFill>
                <a:srgbClr val="D9D9D9"/>
              </a:solidFill>
              <a:latin typeface="Helvetica" charset="0"/>
              <a:ea typeface="ＭＳ Ｐゴシック" charset="0"/>
              <a:cs typeface="ＭＳ Ｐゴシック" charset="0"/>
            </a:endParaRPr>
          </a:p>
        </p:txBody>
      </p:sp>
      <p:sp>
        <p:nvSpPr>
          <p:cNvPr id="102431" name="Rectangle 42"/>
          <p:cNvSpPr>
            <a:spLocks noChangeArrowheads="1"/>
          </p:cNvSpPr>
          <p:nvPr/>
        </p:nvSpPr>
        <p:spPr bwMode="auto">
          <a:xfrm>
            <a:off x="5872163" y="5256213"/>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所认为</a:t>
            </a:r>
            <a:endParaRPr lang="en-GB" sz="2500" b="1">
              <a:solidFill>
                <a:srgbClr val="0066FF"/>
              </a:solidFill>
              <a:latin typeface="Helvetica" charset="0"/>
              <a:ea typeface="ＭＳ Ｐゴシック" charset="0"/>
              <a:cs typeface="ＭＳ Ｐゴシック" charset="0"/>
            </a:endParaRPr>
          </a:p>
        </p:txBody>
      </p:sp>
      <p:sp>
        <p:nvSpPr>
          <p:cNvPr id="102432" name="Rectangle 43"/>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所感受</a:t>
            </a:r>
            <a:endParaRPr lang="en-GB" sz="2500" b="1">
              <a:solidFill>
                <a:srgbClr val="D9D9D9"/>
              </a:solidFill>
              <a:latin typeface="Helvetica" charset="0"/>
              <a:ea typeface="ＭＳ Ｐゴシック" charset="0"/>
              <a:cs typeface="ＭＳ Ｐゴシック" charset="0"/>
            </a:endParaRPr>
          </a:p>
        </p:txBody>
      </p:sp>
      <p:sp>
        <p:nvSpPr>
          <p:cNvPr id="102433"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2434"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2435"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alpha val="74998"/>
              </a:srgbClr>
            </a:outerShdw>
          </a:effectLst>
          <a:extLst>
            <a:ext uri="{909E8E84-426E-40dd-AFC4-6F175D3DCCD1}">
              <a14:hiddenFill xmlns:a14="http://schemas.microsoft.com/office/drawing/2010/main">
                <a:noFill/>
              </a14:hiddenFill>
            </a:ext>
          </a:extLst>
        </p:spPr>
        <p:txBody>
          <a:bodyPr lIns="82048" tIns="41025" rIns="82048" bIns="41025"/>
          <a:lstStyle/>
          <a:p>
            <a:pPr>
              <a:defRPr/>
            </a:pPr>
            <a:endParaRPr lang="en-US"/>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alpha val="74998"/>
              </a:srgbClr>
            </a:outerShdw>
          </a:effectLst>
          <a:extLst>
            <a:ext uri="{909E8E84-426E-40dd-AFC4-6F175D3DCCD1}">
              <a14:hiddenFill xmlns:a14="http://schemas.microsoft.com/office/drawing/2010/main">
                <a:noFill/>
              </a14:hiddenFill>
            </a:ext>
          </a:extLst>
        </p:spPr>
        <p:txBody>
          <a:bodyPr lIns="82048" tIns="41025" rIns="82048" bIns="41025"/>
          <a:lstStyle/>
          <a:p>
            <a:pPr>
              <a:defRPr/>
            </a:pPr>
            <a:endParaRPr lang="en-US"/>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alpha val="74998"/>
              </a:srgbClr>
            </a:outerShdw>
          </a:effectLst>
          <a:extLst>
            <a:ext uri="{909E8E84-426E-40dd-AFC4-6F175D3DCCD1}">
              <a14:hiddenFill xmlns:a14="http://schemas.microsoft.com/office/drawing/2010/main">
                <a:noFill/>
              </a14:hiddenFill>
            </a:ext>
          </a:extLst>
        </p:spPr>
        <p:txBody>
          <a:bodyPr lIns="82048" tIns="41025" rIns="82048" bIns="41025"/>
          <a:lstStyle/>
          <a:p>
            <a:pPr>
              <a:defRPr/>
            </a:pPr>
            <a:endParaRPr lang="en-US"/>
          </a:p>
        </p:txBody>
      </p:sp>
      <p:sp>
        <p:nvSpPr>
          <p:cNvPr id="102439"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23604" name="Text Box 52"/>
          <p:cNvSpPr txBox="1">
            <a:spLocks noChangeArrowheads="1"/>
          </p:cNvSpPr>
          <p:nvPr/>
        </p:nvSpPr>
        <p:spPr bwMode="auto">
          <a:xfrm>
            <a:off x="5410200" y="3429000"/>
            <a:ext cx="177165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475"/>
              </a:spcBef>
              <a:buClr>
                <a:srgbClr val="FFEA18"/>
              </a:buClr>
            </a:pPr>
            <a:r>
              <a:rPr lang="en-GB" sz="15200" b="1">
                <a:solidFill>
                  <a:srgbClr val="FFEA18"/>
                </a:solidFill>
              </a:rPr>
              <a:t>∑</a:t>
            </a:r>
          </a:p>
        </p:txBody>
      </p:sp>
      <p:sp>
        <p:nvSpPr>
          <p:cNvPr id="102441"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102442"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21</a:t>
            </a:r>
          </a:p>
        </p:txBody>
      </p:sp>
      <p:sp>
        <p:nvSpPr>
          <p:cNvPr id="102443"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rPr>
              <a:t>1</a:t>
            </a:r>
          </a:p>
        </p:txBody>
      </p:sp>
      <p:sp>
        <p:nvSpPr>
          <p:cNvPr id="57" name="Title 56"/>
          <p:cNvSpPr>
            <a:spLocks noGrp="1"/>
          </p:cNvSpPr>
          <p:nvPr>
            <p:ph type="title" idx="4294967295"/>
          </p:nvPr>
        </p:nvSpPr>
        <p:spPr>
          <a:xfrm>
            <a:off x="457200" y="228600"/>
            <a:ext cx="8229600" cy="609600"/>
          </a:xfrm>
        </p:spPr>
        <p:txBody>
          <a:bodyPr/>
          <a:lstStyle/>
          <a:p>
            <a:r>
              <a:rPr lang="zh-CN" altLang="en-US" sz="3200">
                <a:solidFill>
                  <a:srgbClr val="FFFF00"/>
                </a:solidFill>
                <a:effectLst>
                  <a:outerShdw blurRad="38100" dist="38100" dir="2700000" algn="tl">
                    <a:srgbClr val="FFFFFF"/>
                  </a:outerShdw>
                </a:effectLst>
                <a:latin typeface="SimHei" charset="0"/>
                <a:ea typeface="ＭＳ Ｐゴシック" charset="0"/>
                <a:cs typeface="SimHei" charset="0"/>
              </a:rPr>
              <a:t>对观福音书</a:t>
            </a:r>
            <a:r>
              <a:rPr lang="en-US" altLang="ja-JP" sz="3200" b="1">
                <a:solidFill>
                  <a:srgbClr val="FAFD00"/>
                </a:solidFill>
                <a:latin typeface="Comic Sans MS" charset="0"/>
                <a:ea typeface="ＭＳ Ｐゴシック" charset="0"/>
                <a:cs typeface="ＭＳ Ｐゴシック" charset="0"/>
              </a:rPr>
              <a:t>: “</a:t>
            </a:r>
            <a:r>
              <a:rPr lang="zh-CN" altLang="en-US" sz="3200" b="1">
                <a:solidFill>
                  <a:srgbClr val="FFFF00"/>
                </a:solidFill>
                <a:latin typeface="SimHei" charset="0"/>
                <a:ea typeface="ＭＳ Ｐゴシック" charset="0"/>
                <a:cs typeface="SimHei" charset="0"/>
              </a:rPr>
              <a:t>共同参考</a:t>
            </a:r>
            <a:r>
              <a:rPr lang="en-US" altLang="ja-JP" sz="3200" b="1">
                <a:solidFill>
                  <a:srgbClr val="FAFD00"/>
                </a:solidFill>
                <a:latin typeface="Comic Sans MS" charset="0"/>
                <a:ea typeface="ＭＳ Ｐゴシック" charset="0"/>
                <a:cs typeface="ＭＳ Ｐゴシック" charset="0"/>
              </a:rPr>
              <a:t>”</a:t>
            </a:r>
            <a:endParaRPr lang="en-US" sz="3200">
              <a:latin typeface="Calibri" charset="0"/>
              <a:ea typeface="ＭＳ Ｐゴシック" charset="0"/>
              <a:cs typeface="ＭＳ Ｐゴシック" charset="0"/>
            </a:endParaRPr>
          </a:p>
        </p:txBody>
      </p:sp>
      <p:sp>
        <p:nvSpPr>
          <p:cNvPr id="58" name="TextBox 57"/>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0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5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0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22" name="AutoShape 2"/>
          <p:cNvSpPr>
            <a:spLocks noChangeArrowheads="1"/>
          </p:cNvSpPr>
          <p:nvPr/>
        </p:nvSpPr>
        <p:spPr bwMode="auto">
          <a:xfrm>
            <a:off x="4724400" y="3544888"/>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1967" tIns="40982" rIns="81967" bIns="40982" anchor="ctr"/>
          <a:lstStyle/>
          <a:p>
            <a:pPr algn="ctr" defTabSz="820583">
              <a:defRPr/>
            </a:pPr>
            <a:endParaRPr lang="zh-CN" altLang="en-US" sz="1100">
              <a:solidFill>
                <a:srgbClr val="063DE8"/>
              </a:solidFill>
              <a:latin typeface="Engravers MT" charset="0"/>
              <a:ea typeface="宋体" charset="0"/>
              <a:cs typeface="宋体" charset="0"/>
            </a:endParaRPr>
          </a:p>
        </p:txBody>
      </p:sp>
      <p:pic>
        <p:nvPicPr>
          <p:cNvPr id="104450" name="Picture 3" descr="Purple 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22724" name="Rectangle 4"/>
          <p:cNvSpPr>
            <a:spLocks noChangeArrowheads="1"/>
          </p:cNvSpPr>
          <p:nvPr/>
        </p:nvSpPr>
        <p:spPr bwMode="auto">
          <a:xfrm>
            <a:off x="153988" y="6554788"/>
            <a:ext cx="13223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110" tIns="39844" rIns="81110" bIns="39844">
            <a:spAutoFit/>
          </a:bodyPr>
          <a:lstStyle/>
          <a:p>
            <a:pPr defTabSz="820583">
              <a:spcBef>
                <a:spcPct val="50000"/>
              </a:spcBef>
              <a:defRPr/>
            </a:pPr>
            <a:endParaRPr lang="zh-CN" altLang="en-US" sz="900">
              <a:solidFill>
                <a:srgbClr val="000000"/>
              </a:solidFill>
              <a:latin typeface="Helvetica" charset="0"/>
              <a:ea typeface="宋体" charset="0"/>
              <a:cs typeface="宋体" charset="0"/>
            </a:endParaRPr>
          </a:p>
        </p:txBody>
      </p:sp>
      <p:sp>
        <p:nvSpPr>
          <p:cNvPr id="1822725" name="Rectangle 5"/>
          <p:cNvSpPr>
            <a:spLocks noChangeArrowheads="1"/>
          </p:cNvSpPr>
          <p:nvPr/>
        </p:nvSpPr>
        <p:spPr bwMode="auto">
          <a:xfrm>
            <a:off x="1139825" y="762000"/>
            <a:ext cx="6802438" cy="5454650"/>
          </a:xfrm>
          <a:prstGeom prst="rect">
            <a:avLst/>
          </a:prstGeom>
          <a:gradFill rotWithShape="0">
            <a:gsLst>
              <a:gs pos="0">
                <a:srgbClr val="00279F">
                  <a:gamma/>
                  <a:shade val="0"/>
                  <a:invGamma/>
                </a:srgbClr>
              </a:gs>
              <a:gs pos="50000">
                <a:srgbClr val="00279F"/>
              </a:gs>
              <a:gs pos="100000">
                <a:srgbClr val="00279F">
                  <a:gamma/>
                  <a:shade val="0"/>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48" tIns="41025" rIns="82048" bIns="41025" anchor="ctr"/>
          <a:lstStyle/>
          <a:p>
            <a:pPr algn="ctr" defTabSz="820583">
              <a:defRPr/>
            </a:pPr>
            <a:endParaRPr lang="en-US" sz="3600" b="1">
              <a:solidFill>
                <a:srgbClr val="000000"/>
              </a:solidFill>
              <a:latin typeface="Comic Sans MS" charset="0"/>
              <a:ea typeface="ＭＳ Ｐゴシック" charset="0"/>
              <a:cs typeface="Arial"/>
            </a:endParaRPr>
          </a:p>
        </p:txBody>
      </p:sp>
      <p:sp>
        <p:nvSpPr>
          <p:cNvPr id="1822726" name="AutoShape 6"/>
          <p:cNvSpPr>
            <a:spLocks noChangeArrowheads="1"/>
          </p:cNvSpPr>
          <p:nvPr/>
        </p:nvSpPr>
        <p:spPr bwMode="auto">
          <a:xfrm>
            <a:off x="4725988" y="88900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2048" tIns="41025" rIns="82048" bIns="41025" anchor="ctr"/>
          <a:lstStyle/>
          <a:p>
            <a:pPr algn="ctr" defTabSz="820583">
              <a:defRPr/>
            </a:pPr>
            <a:endParaRPr lang="en-US" sz="3600" b="1">
              <a:solidFill>
                <a:srgbClr val="000000"/>
              </a:solidFill>
              <a:latin typeface="Comic Sans MS" charset="0"/>
              <a:ea typeface="ＭＳ Ｐゴシック" charset="0"/>
              <a:cs typeface="Arial"/>
            </a:endParaRPr>
          </a:p>
        </p:txBody>
      </p:sp>
      <p:sp>
        <p:nvSpPr>
          <p:cNvPr id="1822727" name="AutoShape 7"/>
          <p:cNvSpPr>
            <a:spLocks noChangeArrowheads="1"/>
          </p:cNvSpPr>
          <p:nvPr/>
        </p:nvSpPr>
        <p:spPr bwMode="auto">
          <a:xfrm>
            <a:off x="1339850" y="3565525"/>
            <a:ext cx="3001963"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2048" tIns="41025" rIns="82048" bIns="41025" anchor="ctr"/>
          <a:lstStyle/>
          <a:p>
            <a:pPr algn="ctr" defTabSz="820583">
              <a:defRPr/>
            </a:pPr>
            <a:endParaRPr lang="en-US" sz="3600" b="1">
              <a:solidFill>
                <a:srgbClr val="000000"/>
              </a:solidFill>
              <a:latin typeface="Comic Sans MS" charset="0"/>
              <a:ea typeface="ＭＳ Ｐゴシック" charset="0"/>
              <a:cs typeface="Arial"/>
            </a:endParaRPr>
          </a:p>
        </p:txBody>
      </p:sp>
      <p:sp>
        <p:nvSpPr>
          <p:cNvPr id="1822728" name="AutoShape 8"/>
          <p:cNvSpPr>
            <a:spLocks noChangeArrowheads="1"/>
          </p:cNvSpPr>
          <p:nvPr/>
        </p:nvSpPr>
        <p:spPr bwMode="auto">
          <a:xfrm>
            <a:off x="1338263" y="882650"/>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2048" tIns="41025" rIns="82048" bIns="41025" anchor="ctr"/>
          <a:lstStyle/>
          <a:p>
            <a:pPr algn="ctr" defTabSz="820583">
              <a:defRPr/>
            </a:pPr>
            <a:endParaRPr lang="en-US" sz="3600" b="1">
              <a:solidFill>
                <a:srgbClr val="000000"/>
              </a:solidFill>
              <a:latin typeface="Comic Sans MS" charset="0"/>
              <a:ea typeface="ＭＳ Ｐゴシック" charset="0"/>
              <a:cs typeface="Arial"/>
            </a:endParaRPr>
          </a:p>
        </p:txBody>
      </p:sp>
      <p:sp>
        <p:nvSpPr>
          <p:cNvPr id="1822729" name="Rectangle 9"/>
          <p:cNvSpPr>
            <a:spLocks noChangeArrowheads="1"/>
          </p:cNvSpPr>
          <p:nvPr/>
        </p:nvSpPr>
        <p:spPr bwMode="auto">
          <a:xfrm>
            <a:off x="4814888" y="946150"/>
            <a:ext cx="412750" cy="633413"/>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110" tIns="39844" rIns="81110" bIns="39844">
            <a:spAutoFit/>
          </a:bodyPr>
          <a:lstStyle/>
          <a:p>
            <a:pPr defTabSz="820583">
              <a:spcBef>
                <a:spcPct val="50000"/>
              </a:spcBef>
              <a:defRPr/>
            </a:pPr>
            <a:r>
              <a:rPr lang="en-US" altLang="zh-CN" sz="3600" b="1">
                <a:solidFill>
                  <a:srgbClr val="FFFF00"/>
                </a:solidFill>
                <a:latin typeface="Helvetica" charset="0"/>
                <a:ea typeface="宋体" charset="0"/>
                <a:cs typeface="宋体" charset="0"/>
              </a:rPr>
              <a:t>2</a:t>
            </a:r>
          </a:p>
        </p:txBody>
      </p:sp>
      <p:sp>
        <p:nvSpPr>
          <p:cNvPr id="1822730" name="Rectangle 10"/>
          <p:cNvSpPr>
            <a:spLocks noChangeArrowheads="1"/>
          </p:cNvSpPr>
          <p:nvPr/>
        </p:nvSpPr>
        <p:spPr bwMode="auto">
          <a:xfrm>
            <a:off x="1427163" y="3638550"/>
            <a:ext cx="4127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81110" tIns="39844" rIns="81110" bIns="39844">
            <a:spAutoFit/>
          </a:bodyPr>
          <a:lstStyle/>
          <a:p>
            <a:pPr defTabSz="820583">
              <a:spcBef>
                <a:spcPct val="50000"/>
              </a:spcBef>
              <a:defRPr/>
            </a:pPr>
            <a:r>
              <a:rPr lang="en-US" altLang="zh-CN" sz="3600" b="1">
                <a:solidFill>
                  <a:srgbClr val="FFFF00"/>
                </a:solidFill>
                <a:latin typeface="Helvetica" charset="0"/>
                <a:ea typeface="宋体" charset="0"/>
                <a:cs typeface="宋体" charset="0"/>
              </a:rPr>
              <a:t>3</a:t>
            </a:r>
          </a:p>
        </p:txBody>
      </p:sp>
      <p:sp>
        <p:nvSpPr>
          <p:cNvPr id="1822731" name="Rectangle 11"/>
          <p:cNvSpPr>
            <a:spLocks noChangeArrowheads="1"/>
          </p:cNvSpPr>
          <p:nvPr/>
        </p:nvSpPr>
        <p:spPr bwMode="auto">
          <a:xfrm>
            <a:off x="4860925" y="3624263"/>
            <a:ext cx="4127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81110" tIns="39844" rIns="81110" bIns="39844">
            <a:spAutoFit/>
          </a:bodyPr>
          <a:lstStyle/>
          <a:p>
            <a:pPr defTabSz="820583">
              <a:spcBef>
                <a:spcPct val="50000"/>
              </a:spcBef>
              <a:defRPr/>
            </a:pPr>
            <a:r>
              <a:rPr lang="en-US" altLang="zh-CN" sz="3600" b="1">
                <a:solidFill>
                  <a:srgbClr val="FAFD00"/>
                </a:solidFill>
                <a:latin typeface="Helvetica" charset="0"/>
                <a:ea typeface="宋体" charset="0"/>
                <a:cs typeface="宋体" charset="0"/>
              </a:rPr>
              <a:t>4</a:t>
            </a:r>
          </a:p>
        </p:txBody>
      </p:sp>
      <p:sp>
        <p:nvSpPr>
          <p:cNvPr id="1822732" name="Rectangle 12"/>
          <p:cNvSpPr>
            <a:spLocks noChangeArrowheads="1"/>
          </p:cNvSpPr>
          <p:nvPr/>
        </p:nvSpPr>
        <p:spPr bwMode="auto">
          <a:xfrm>
            <a:off x="1412875" y="962025"/>
            <a:ext cx="412750" cy="635000"/>
          </a:xfrm>
          <a:prstGeom prst="rect">
            <a:avLst/>
          </a:prstGeom>
          <a:noFill/>
          <a:ln>
            <a:noFill/>
          </a:ln>
          <a:effectLst>
            <a:outerShdw blurRad="63500" dist="7184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110" tIns="39844" rIns="81110" bIns="39844">
            <a:spAutoFit/>
          </a:bodyPr>
          <a:lstStyle/>
          <a:p>
            <a:pPr defTabSz="820583">
              <a:spcBef>
                <a:spcPct val="50000"/>
              </a:spcBef>
              <a:defRPr/>
            </a:pPr>
            <a:r>
              <a:rPr lang="en-US" altLang="zh-CN" sz="3600" b="1">
                <a:solidFill>
                  <a:srgbClr val="FFFF00"/>
                </a:solidFill>
                <a:latin typeface="Helvetica" charset="0"/>
                <a:ea typeface="宋体" charset="0"/>
                <a:cs typeface="宋体" charset="0"/>
              </a:rPr>
              <a:t>1</a:t>
            </a:r>
          </a:p>
        </p:txBody>
      </p:sp>
      <p:sp>
        <p:nvSpPr>
          <p:cNvPr id="1822733" name="Rectangle 13"/>
          <p:cNvSpPr>
            <a:spLocks noChangeArrowheads="1"/>
          </p:cNvSpPr>
          <p:nvPr/>
        </p:nvSpPr>
        <p:spPr bwMode="auto">
          <a:xfrm>
            <a:off x="5759450" y="3684588"/>
            <a:ext cx="14763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spcBef>
                <a:spcPct val="50000"/>
              </a:spcBef>
              <a:defRPr/>
            </a:pPr>
            <a:r>
              <a:rPr lang="en-US" altLang="zh-CN" sz="3200" b="1">
                <a:solidFill>
                  <a:srgbClr val="66FF99"/>
                </a:solidFill>
                <a:latin typeface="Helvetica" charset="0"/>
                <a:ea typeface="宋体" charset="0"/>
                <a:cs typeface="宋体" charset="0"/>
              </a:rPr>
              <a:t>JOHN</a:t>
            </a:r>
          </a:p>
        </p:txBody>
      </p:sp>
      <p:sp>
        <p:nvSpPr>
          <p:cNvPr id="1822734" name="Rectangle 14"/>
          <p:cNvSpPr>
            <a:spLocks noChangeArrowheads="1"/>
          </p:cNvSpPr>
          <p:nvPr/>
        </p:nvSpPr>
        <p:spPr bwMode="auto">
          <a:xfrm>
            <a:off x="5895975" y="4241800"/>
            <a:ext cx="176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spcBef>
                <a:spcPct val="50000"/>
              </a:spcBef>
              <a:defRPr/>
            </a:pPr>
            <a:r>
              <a:rPr lang="en-US" altLang="zh-CN" sz="2500" b="1">
                <a:solidFill>
                  <a:srgbClr val="CECECE"/>
                </a:solidFill>
                <a:latin typeface="Helvetica" charset="0"/>
                <a:ea typeface="宋体" charset="0"/>
                <a:cs typeface="宋体" charset="0"/>
              </a:rPr>
              <a:t>CHURCH</a:t>
            </a:r>
          </a:p>
        </p:txBody>
      </p:sp>
      <p:sp>
        <p:nvSpPr>
          <p:cNvPr id="1822735" name="Rectangle 15"/>
          <p:cNvSpPr>
            <a:spLocks noChangeArrowheads="1"/>
          </p:cNvSpPr>
          <p:nvPr/>
        </p:nvSpPr>
        <p:spPr bwMode="auto">
          <a:xfrm>
            <a:off x="1652588" y="2568575"/>
            <a:ext cx="890587"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lnSpc>
                <a:spcPct val="35000"/>
              </a:lnSpc>
              <a:spcBef>
                <a:spcPct val="50000"/>
              </a:spcBef>
              <a:defRPr/>
            </a:pPr>
            <a:endParaRPr lang="zh-CN" altLang="en-US" b="1">
              <a:solidFill>
                <a:srgbClr val="FAFD00"/>
              </a:solidFill>
              <a:latin typeface="Helvetica" charset="0"/>
              <a:ea typeface="宋体" charset="0"/>
              <a:cs typeface="宋体" charset="0"/>
            </a:endParaRPr>
          </a:p>
        </p:txBody>
      </p:sp>
      <p:sp>
        <p:nvSpPr>
          <p:cNvPr id="1822736" name="Rectangle 16"/>
          <p:cNvSpPr>
            <a:spLocks noChangeArrowheads="1"/>
          </p:cNvSpPr>
          <p:nvPr/>
        </p:nvSpPr>
        <p:spPr bwMode="auto">
          <a:xfrm>
            <a:off x="5070475" y="2579688"/>
            <a:ext cx="890588"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lnSpc>
                <a:spcPct val="35000"/>
              </a:lnSpc>
              <a:spcBef>
                <a:spcPct val="50000"/>
              </a:spcBef>
              <a:defRPr/>
            </a:pPr>
            <a:endParaRPr lang="zh-CN" altLang="en-US" b="1">
              <a:solidFill>
                <a:srgbClr val="FAFD00"/>
              </a:solidFill>
              <a:latin typeface="Helvetica" charset="0"/>
              <a:ea typeface="宋体" charset="0"/>
              <a:cs typeface="宋体" charset="0"/>
            </a:endParaRPr>
          </a:p>
        </p:txBody>
      </p:sp>
      <p:sp>
        <p:nvSpPr>
          <p:cNvPr id="1822737" name="Rectangle 17"/>
          <p:cNvSpPr>
            <a:spLocks noChangeArrowheads="1"/>
          </p:cNvSpPr>
          <p:nvPr/>
        </p:nvSpPr>
        <p:spPr bwMode="auto">
          <a:xfrm>
            <a:off x="1674813" y="5246688"/>
            <a:ext cx="890587"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lnSpc>
                <a:spcPct val="35000"/>
              </a:lnSpc>
              <a:spcBef>
                <a:spcPct val="50000"/>
              </a:spcBef>
              <a:defRPr/>
            </a:pPr>
            <a:endParaRPr lang="zh-CN" altLang="en-US" b="1">
              <a:solidFill>
                <a:srgbClr val="FAFD00"/>
              </a:solidFill>
              <a:latin typeface="Helvetica" charset="0"/>
              <a:ea typeface="宋体" charset="0"/>
              <a:cs typeface="宋体" charset="0"/>
            </a:endParaRPr>
          </a:p>
        </p:txBody>
      </p:sp>
      <p:sp>
        <p:nvSpPr>
          <p:cNvPr id="1822738" name="Rectangle 18"/>
          <p:cNvSpPr>
            <a:spLocks noChangeArrowheads="1"/>
          </p:cNvSpPr>
          <p:nvPr/>
        </p:nvSpPr>
        <p:spPr bwMode="auto">
          <a:xfrm>
            <a:off x="5011738" y="4325938"/>
            <a:ext cx="84772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spcBef>
                <a:spcPct val="50000"/>
              </a:spcBef>
              <a:defRPr/>
            </a:pPr>
            <a:r>
              <a:rPr lang="en-US" altLang="zh-CN" b="1">
                <a:solidFill>
                  <a:srgbClr val="FAFD00"/>
                </a:solidFill>
                <a:latin typeface="Helvetica" charset="0"/>
                <a:ea typeface="宋体" charset="0"/>
                <a:cs typeface="宋体" charset="0"/>
              </a:rPr>
              <a:t>TO:</a:t>
            </a:r>
          </a:p>
        </p:txBody>
      </p:sp>
      <p:sp>
        <p:nvSpPr>
          <p:cNvPr id="1822739" name="Rectangle 19"/>
          <p:cNvSpPr>
            <a:spLocks noChangeArrowheads="1"/>
          </p:cNvSpPr>
          <p:nvPr/>
        </p:nvSpPr>
        <p:spPr bwMode="auto">
          <a:xfrm>
            <a:off x="5011738" y="5246688"/>
            <a:ext cx="890587"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110" tIns="39844" rIns="81110" bIns="39844">
            <a:spAutoFit/>
          </a:bodyPr>
          <a:lstStyle/>
          <a:p>
            <a:pPr defTabSz="820583">
              <a:lnSpc>
                <a:spcPct val="35000"/>
              </a:lnSpc>
              <a:spcBef>
                <a:spcPct val="50000"/>
              </a:spcBef>
              <a:defRPr/>
            </a:pPr>
            <a:endParaRPr lang="zh-CN" altLang="en-US" b="1">
              <a:solidFill>
                <a:srgbClr val="FAFD00"/>
              </a:solidFill>
              <a:latin typeface="Helvetica" charset="0"/>
              <a:ea typeface="宋体" charset="0"/>
              <a:cs typeface="宋体" charset="0"/>
            </a:endParaRPr>
          </a:p>
        </p:txBody>
      </p:sp>
      <p:grpSp>
        <p:nvGrpSpPr>
          <p:cNvPr id="104467" name="Group 20"/>
          <p:cNvGrpSpPr>
            <a:grpSpLocks/>
          </p:cNvGrpSpPr>
          <p:nvPr/>
        </p:nvGrpSpPr>
        <p:grpSpPr bwMode="auto">
          <a:xfrm>
            <a:off x="5011738" y="4325938"/>
            <a:ext cx="890587" cy="1138237"/>
            <a:chOff x="1145" y="1176"/>
            <a:chExt cx="617" cy="813"/>
          </a:xfrm>
        </p:grpSpPr>
        <p:sp>
          <p:nvSpPr>
            <p:cNvPr id="1822741" name="Rectangle 21"/>
            <p:cNvSpPr>
              <a:spLocks noChangeArrowheads="1"/>
            </p:cNvSpPr>
            <p:nvPr/>
          </p:nvSpPr>
          <p:spPr bwMode="auto">
            <a:xfrm>
              <a:off x="1145" y="1176"/>
              <a:ext cx="587"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20583">
                <a:spcBef>
                  <a:spcPct val="50000"/>
                </a:spcBef>
                <a:defRPr/>
              </a:pPr>
              <a:r>
                <a:rPr lang="en-US" altLang="zh-CN" b="1">
                  <a:solidFill>
                    <a:srgbClr val="FAFD00"/>
                  </a:solidFill>
                  <a:latin typeface="Helvetica" charset="0"/>
                  <a:ea typeface="宋体" charset="0"/>
                  <a:cs typeface="宋体" charset="0"/>
                </a:rPr>
                <a:t>TO:</a:t>
              </a:r>
            </a:p>
          </p:txBody>
        </p:sp>
        <p:sp>
          <p:nvSpPr>
            <p:cNvPr id="1822742" name="Rectangle 22"/>
            <p:cNvSpPr>
              <a:spLocks noChangeArrowheads="1"/>
            </p:cNvSpPr>
            <p:nvPr/>
          </p:nvSpPr>
          <p:spPr bwMode="auto">
            <a:xfrm>
              <a:off x="1145" y="1530"/>
              <a:ext cx="587"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20583">
                <a:spcBef>
                  <a:spcPct val="50000"/>
                </a:spcBef>
                <a:defRPr/>
              </a:pPr>
              <a:endParaRPr lang="zh-CN" altLang="en-US" b="1">
                <a:solidFill>
                  <a:srgbClr val="FAFD00"/>
                </a:solidFill>
                <a:latin typeface="Helvetica" charset="0"/>
                <a:ea typeface="宋体" charset="0"/>
                <a:cs typeface="宋体" charset="0"/>
              </a:endParaRPr>
            </a:p>
          </p:txBody>
        </p:sp>
        <p:sp>
          <p:nvSpPr>
            <p:cNvPr id="1822743" name="Rectangle 23"/>
            <p:cNvSpPr>
              <a:spLocks noChangeArrowheads="1"/>
            </p:cNvSpPr>
            <p:nvPr/>
          </p:nvSpPr>
          <p:spPr bwMode="auto">
            <a:xfrm>
              <a:off x="1145" y="1834"/>
              <a:ext cx="61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20583">
                <a:lnSpc>
                  <a:spcPct val="35000"/>
                </a:lnSpc>
                <a:spcBef>
                  <a:spcPct val="50000"/>
                </a:spcBef>
                <a:defRPr/>
              </a:pPr>
              <a:endParaRPr lang="zh-CN" altLang="en-US" b="1">
                <a:solidFill>
                  <a:srgbClr val="FAFD00"/>
                </a:solidFill>
                <a:latin typeface="Helvetica" charset="0"/>
                <a:ea typeface="宋体" charset="0"/>
                <a:cs typeface="宋体" charset="0"/>
              </a:endParaRPr>
            </a:p>
          </p:txBody>
        </p:sp>
      </p:grpSp>
      <p:sp>
        <p:nvSpPr>
          <p:cNvPr id="1822744" name="AutoShape 24"/>
          <p:cNvSpPr>
            <a:spLocks noChangeArrowheads="1"/>
          </p:cNvSpPr>
          <p:nvPr/>
        </p:nvSpPr>
        <p:spPr bwMode="auto">
          <a:xfrm>
            <a:off x="4724400" y="3544888"/>
            <a:ext cx="3003550" cy="2486025"/>
          </a:xfrm>
          <a:prstGeom prst="roundRect">
            <a:avLst>
              <a:gd name="adj" fmla="val 16667"/>
            </a:avLst>
          </a:prstGeom>
          <a:gradFill rotWithShape="0">
            <a:gsLst>
              <a:gs pos="0">
                <a:srgbClr val="0066FF">
                  <a:gamma/>
                  <a:shade val="18039"/>
                  <a:invGamma/>
                </a:srgbClr>
              </a:gs>
              <a:gs pos="50000">
                <a:srgbClr val="0066FF"/>
              </a:gs>
              <a:gs pos="100000">
                <a:srgbClr val="0066FF">
                  <a:gamma/>
                  <a:shade val="18039"/>
                  <a:invGamma/>
                </a:srgbClr>
              </a:gs>
            </a:gsLst>
            <a:lin ang="18900000" scaled="1"/>
          </a:gradFill>
          <a:ln w="76200">
            <a:solidFill>
              <a:srgbClr val="00279F"/>
            </a:solidFill>
            <a:round/>
            <a:headEnd/>
            <a:tailEnd/>
          </a:ln>
          <a:effectLst>
            <a:outerShdw blurRad="63500" dist="161645" dir="2700000" algn="ctr" rotWithShape="0">
              <a:schemeClr val="tx1">
                <a:alpha val="74998"/>
              </a:schemeClr>
            </a:outerShdw>
          </a:effectLst>
        </p:spPr>
        <p:txBody>
          <a:bodyPr wrap="none" lIns="81967" tIns="40982" rIns="81967" bIns="40982" anchor="ctr"/>
          <a:lstStyle/>
          <a:p>
            <a:pPr algn="ctr" defTabSz="820583">
              <a:defRPr/>
            </a:pPr>
            <a:endParaRPr lang="zh-CN" altLang="en-US" sz="1100">
              <a:solidFill>
                <a:srgbClr val="063DE8"/>
              </a:solidFill>
              <a:latin typeface="Engravers MT" charset="0"/>
              <a:ea typeface="宋体" charset="0"/>
              <a:cs typeface="宋体" charset="0"/>
            </a:endParaRPr>
          </a:p>
        </p:txBody>
      </p:sp>
      <p:sp>
        <p:nvSpPr>
          <p:cNvPr id="1822745" name="Rectangle 25"/>
          <p:cNvSpPr>
            <a:spLocks noChangeArrowheads="1"/>
          </p:cNvSpPr>
          <p:nvPr/>
        </p:nvSpPr>
        <p:spPr bwMode="auto">
          <a:xfrm>
            <a:off x="4860925" y="3624263"/>
            <a:ext cx="4127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81110" tIns="39844" rIns="81110" bIns="39844">
            <a:spAutoFit/>
          </a:bodyPr>
          <a:lstStyle/>
          <a:p>
            <a:pPr defTabSz="820583">
              <a:spcBef>
                <a:spcPct val="50000"/>
              </a:spcBef>
              <a:defRPr/>
            </a:pPr>
            <a:r>
              <a:rPr lang="en-US" altLang="zh-CN" sz="3600" b="1">
                <a:solidFill>
                  <a:srgbClr val="FFFF00"/>
                </a:solidFill>
                <a:latin typeface="Helvetica" charset="0"/>
                <a:ea typeface="宋体" charset="0"/>
                <a:cs typeface="宋体" charset="0"/>
              </a:rPr>
              <a:t>4</a:t>
            </a:r>
          </a:p>
        </p:txBody>
      </p:sp>
      <p:sp>
        <p:nvSpPr>
          <p:cNvPr id="1822746" name="Text Box 26"/>
          <p:cNvSpPr txBox="1">
            <a:spLocks noChangeArrowheads="1"/>
          </p:cNvSpPr>
          <p:nvPr/>
        </p:nvSpPr>
        <p:spPr bwMode="auto">
          <a:xfrm>
            <a:off x="8812213" y="1588"/>
            <a:ext cx="1666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67" tIns="40982" rIns="81967" bIns="40982"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820583">
              <a:spcBef>
                <a:spcPct val="50000"/>
              </a:spcBef>
              <a:defRPr/>
            </a:pPr>
            <a:r>
              <a:rPr lang="zh-CN" altLang="en-US" sz="1800">
                <a:solidFill>
                  <a:srgbClr val="FFA27C"/>
                </a:solidFill>
                <a:latin typeface="Comic Sans MS" charset="0"/>
                <a:ea typeface="宋体" charset="0"/>
                <a:cs typeface="宋体" charset="0"/>
              </a:rPr>
              <a:t> </a:t>
            </a:r>
          </a:p>
        </p:txBody>
      </p:sp>
      <p:sp>
        <p:nvSpPr>
          <p:cNvPr id="1822747" name="Text Box 27"/>
          <p:cNvSpPr txBox="1">
            <a:spLocks noChangeArrowheads="1"/>
          </p:cNvSpPr>
          <p:nvPr/>
        </p:nvSpPr>
        <p:spPr bwMode="auto">
          <a:xfrm>
            <a:off x="8020050" y="6535738"/>
            <a:ext cx="166688"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67" tIns="40982" rIns="81967" bIns="40982"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820583">
              <a:spcBef>
                <a:spcPct val="50000"/>
              </a:spcBef>
              <a:defRPr/>
            </a:pPr>
            <a:endParaRPr lang="zh-CN" altLang="en-US" sz="900" b="1">
              <a:solidFill>
                <a:srgbClr val="FFFFFF"/>
              </a:solidFill>
              <a:latin typeface="Comic Sans MS" charset="0"/>
              <a:ea typeface="宋体" charset="0"/>
              <a:cs typeface="宋体" charset="0"/>
            </a:endParaRPr>
          </a:p>
        </p:txBody>
      </p:sp>
      <p:sp>
        <p:nvSpPr>
          <p:cNvPr id="1822748" name="Text Box 28"/>
          <p:cNvSpPr txBox="1">
            <a:spLocks noChangeArrowheads="1"/>
          </p:cNvSpPr>
          <p:nvPr/>
        </p:nvSpPr>
        <p:spPr bwMode="auto">
          <a:xfrm>
            <a:off x="8791575" y="6126163"/>
            <a:ext cx="165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67" tIns="40982" rIns="81967" bIns="40982"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820583">
              <a:spcBef>
                <a:spcPct val="50000"/>
              </a:spcBef>
              <a:defRPr/>
            </a:pPr>
            <a:endParaRPr lang="zh-CN" altLang="en-US" sz="1600" b="1">
              <a:solidFill>
                <a:srgbClr val="FFFFFF"/>
              </a:solidFill>
              <a:latin typeface="Comic Sans MS" charset="0"/>
              <a:ea typeface="宋体" charset="0"/>
              <a:cs typeface="宋体" charset="0"/>
            </a:endParaRPr>
          </a:p>
        </p:txBody>
      </p:sp>
      <p:sp>
        <p:nvSpPr>
          <p:cNvPr id="1822749" name="Text Box 29"/>
          <p:cNvSpPr txBox="1">
            <a:spLocks noChangeArrowheads="1"/>
          </p:cNvSpPr>
          <p:nvPr/>
        </p:nvSpPr>
        <p:spPr bwMode="auto">
          <a:xfrm>
            <a:off x="8355013" y="6537325"/>
            <a:ext cx="3063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67" tIns="40982" rIns="81967" bIns="40982"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820583">
              <a:spcBef>
                <a:spcPct val="50000"/>
              </a:spcBef>
              <a:defRPr/>
            </a:pPr>
            <a:r>
              <a:rPr lang="en-US" altLang="zh-CN" sz="900" b="1">
                <a:solidFill>
                  <a:srgbClr val="FFFFFF"/>
                </a:solidFill>
                <a:latin typeface="Comic Sans MS" charset="0"/>
                <a:ea typeface="宋体" charset="0"/>
                <a:cs typeface="宋体" charset="0"/>
              </a:rPr>
              <a:t>27</a:t>
            </a:r>
          </a:p>
        </p:txBody>
      </p:sp>
      <p:sp>
        <p:nvSpPr>
          <p:cNvPr id="1822750" name="Text Box 30"/>
          <p:cNvSpPr txBox="1">
            <a:spLocks noChangeArrowheads="1"/>
          </p:cNvSpPr>
          <p:nvPr/>
        </p:nvSpPr>
        <p:spPr bwMode="auto">
          <a:xfrm>
            <a:off x="8758238" y="6486525"/>
            <a:ext cx="268287"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967" tIns="40982" rIns="81967" bIns="40982"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820583">
              <a:spcBef>
                <a:spcPct val="50000"/>
              </a:spcBef>
              <a:defRPr/>
            </a:pPr>
            <a:r>
              <a:rPr lang="en-US" altLang="zh-CN" sz="1300" b="1">
                <a:solidFill>
                  <a:srgbClr val="FFFFFF"/>
                </a:solidFill>
                <a:latin typeface="Comic Sans MS" charset="0"/>
                <a:ea typeface="宋体" charset="0"/>
                <a:cs typeface="宋体" charset="0"/>
              </a:rPr>
              <a:t>4</a:t>
            </a:r>
          </a:p>
        </p:txBody>
      </p:sp>
      <p:grpSp>
        <p:nvGrpSpPr>
          <p:cNvPr id="104475" name="Group 35"/>
          <p:cNvGrpSpPr>
            <a:grpSpLocks/>
          </p:cNvGrpSpPr>
          <p:nvPr/>
        </p:nvGrpSpPr>
        <p:grpSpPr bwMode="auto">
          <a:xfrm>
            <a:off x="1697038" y="1598613"/>
            <a:ext cx="2652712" cy="536575"/>
            <a:chOff x="1176" y="1141"/>
            <a:chExt cx="1838" cy="383"/>
          </a:xfrm>
        </p:grpSpPr>
        <p:sp>
          <p:nvSpPr>
            <p:cNvPr id="1822756" name="Rectangle 36"/>
            <p:cNvSpPr>
              <a:spLocks noChangeArrowheads="1"/>
            </p:cNvSpPr>
            <p:nvPr/>
          </p:nvSpPr>
          <p:spPr bwMode="auto">
            <a:xfrm>
              <a:off x="1176" y="1176"/>
              <a:ext cx="83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对象</a:t>
              </a:r>
              <a:r>
                <a:rPr lang="en-US" altLang="zh-CN" sz="2500" b="1">
                  <a:solidFill>
                    <a:srgbClr val="0033CC"/>
                  </a:solidFill>
                  <a:latin typeface="Helvetica" charset="0"/>
                  <a:ea typeface="SimSun" charset="0"/>
                  <a:cs typeface="SimSun" charset="0"/>
                </a:rPr>
                <a:t>:</a:t>
              </a:r>
            </a:p>
          </p:txBody>
        </p:sp>
        <p:sp>
          <p:nvSpPr>
            <p:cNvPr id="1822757" name="Rectangle 37"/>
            <p:cNvSpPr>
              <a:spLocks noChangeArrowheads="1"/>
            </p:cNvSpPr>
            <p:nvPr/>
          </p:nvSpPr>
          <p:spPr bwMode="auto">
            <a:xfrm>
              <a:off x="1948" y="1141"/>
              <a:ext cx="1066"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犹太人</a:t>
              </a:r>
            </a:p>
          </p:txBody>
        </p:sp>
      </p:grpSp>
      <p:grpSp>
        <p:nvGrpSpPr>
          <p:cNvPr id="104476" name="Group 38"/>
          <p:cNvGrpSpPr>
            <a:grpSpLocks/>
          </p:cNvGrpSpPr>
          <p:nvPr/>
        </p:nvGrpSpPr>
        <p:grpSpPr bwMode="auto">
          <a:xfrm>
            <a:off x="5119688" y="1582738"/>
            <a:ext cx="3040062" cy="538162"/>
            <a:chOff x="3548" y="1130"/>
            <a:chExt cx="2106" cy="383"/>
          </a:xfrm>
        </p:grpSpPr>
        <p:sp>
          <p:nvSpPr>
            <p:cNvPr id="1822759" name="Rectangle 39"/>
            <p:cNvSpPr>
              <a:spLocks noChangeArrowheads="1"/>
            </p:cNvSpPr>
            <p:nvPr/>
          </p:nvSpPr>
          <p:spPr bwMode="auto">
            <a:xfrm>
              <a:off x="3548" y="1175"/>
              <a:ext cx="754"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对象</a:t>
              </a:r>
              <a:r>
                <a:rPr lang="en-US" altLang="zh-CN" sz="2500" b="1">
                  <a:solidFill>
                    <a:srgbClr val="0033CC"/>
                  </a:solidFill>
                  <a:latin typeface="Helvetica" charset="0"/>
                  <a:ea typeface="SimSun" charset="0"/>
                  <a:cs typeface="SimSun" charset="0"/>
                </a:rPr>
                <a:t>:</a:t>
              </a:r>
            </a:p>
          </p:txBody>
        </p:sp>
        <p:sp>
          <p:nvSpPr>
            <p:cNvPr id="1822760" name="Rectangle 40"/>
            <p:cNvSpPr>
              <a:spLocks noChangeArrowheads="1"/>
            </p:cNvSpPr>
            <p:nvPr/>
          </p:nvSpPr>
          <p:spPr bwMode="auto">
            <a:xfrm>
              <a:off x="4331" y="1130"/>
              <a:ext cx="1323"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罗马人</a:t>
              </a:r>
            </a:p>
          </p:txBody>
        </p:sp>
      </p:grpSp>
      <p:grpSp>
        <p:nvGrpSpPr>
          <p:cNvPr id="104477" name="Group 41"/>
          <p:cNvGrpSpPr>
            <a:grpSpLocks/>
          </p:cNvGrpSpPr>
          <p:nvPr/>
        </p:nvGrpSpPr>
        <p:grpSpPr bwMode="auto">
          <a:xfrm>
            <a:off x="1722438" y="4211638"/>
            <a:ext cx="3038475" cy="536575"/>
            <a:chOff x="1194" y="3007"/>
            <a:chExt cx="2105" cy="382"/>
          </a:xfrm>
        </p:grpSpPr>
        <p:sp>
          <p:nvSpPr>
            <p:cNvPr id="1822762" name="Rectangle 42"/>
            <p:cNvSpPr>
              <a:spLocks noChangeArrowheads="1"/>
            </p:cNvSpPr>
            <p:nvPr/>
          </p:nvSpPr>
          <p:spPr bwMode="auto">
            <a:xfrm>
              <a:off x="1194" y="3043"/>
              <a:ext cx="754"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对象</a:t>
              </a:r>
              <a:r>
                <a:rPr lang="en-US" altLang="zh-CN" sz="2500" b="1">
                  <a:solidFill>
                    <a:srgbClr val="0033CC"/>
                  </a:solidFill>
                  <a:latin typeface="Helvetica" charset="0"/>
                  <a:ea typeface="SimSun" charset="0"/>
                  <a:cs typeface="SimSun" charset="0"/>
                </a:rPr>
                <a:t>:</a:t>
              </a:r>
            </a:p>
          </p:txBody>
        </p:sp>
        <p:sp>
          <p:nvSpPr>
            <p:cNvPr id="1822763" name="Rectangle 43"/>
            <p:cNvSpPr>
              <a:spLocks noChangeArrowheads="1"/>
            </p:cNvSpPr>
            <p:nvPr/>
          </p:nvSpPr>
          <p:spPr bwMode="auto">
            <a:xfrm>
              <a:off x="1980" y="3007"/>
              <a:ext cx="1319"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希腊人</a:t>
              </a:r>
            </a:p>
          </p:txBody>
        </p:sp>
      </p:grpSp>
      <p:grpSp>
        <p:nvGrpSpPr>
          <p:cNvPr id="104478" name="Group 44"/>
          <p:cNvGrpSpPr>
            <a:grpSpLocks/>
          </p:cNvGrpSpPr>
          <p:nvPr/>
        </p:nvGrpSpPr>
        <p:grpSpPr bwMode="auto">
          <a:xfrm>
            <a:off x="5149850" y="4216400"/>
            <a:ext cx="2582863" cy="536575"/>
            <a:chOff x="3568" y="3010"/>
            <a:chExt cx="1790" cy="383"/>
          </a:xfrm>
        </p:grpSpPr>
        <p:sp>
          <p:nvSpPr>
            <p:cNvPr id="1822765" name="Rectangle 45"/>
            <p:cNvSpPr>
              <a:spLocks noChangeArrowheads="1"/>
            </p:cNvSpPr>
            <p:nvPr/>
          </p:nvSpPr>
          <p:spPr bwMode="auto">
            <a:xfrm>
              <a:off x="3568" y="3043"/>
              <a:ext cx="73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对象</a:t>
              </a:r>
              <a:r>
                <a:rPr lang="en-US" altLang="zh-CN" sz="2500" b="1">
                  <a:solidFill>
                    <a:srgbClr val="0033CC"/>
                  </a:solidFill>
                  <a:latin typeface="Helvetica" charset="0"/>
                  <a:ea typeface="SimSun" charset="0"/>
                  <a:cs typeface="SimSun" charset="0"/>
                </a:rPr>
                <a:t>:</a:t>
              </a:r>
            </a:p>
          </p:txBody>
        </p:sp>
        <p:sp>
          <p:nvSpPr>
            <p:cNvPr id="1822766" name="Rectangle 46"/>
            <p:cNvSpPr>
              <a:spLocks noChangeArrowheads="1"/>
            </p:cNvSpPr>
            <p:nvPr/>
          </p:nvSpPr>
          <p:spPr bwMode="auto">
            <a:xfrm>
              <a:off x="4354" y="3010"/>
              <a:ext cx="1004"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教会</a:t>
              </a:r>
            </a:p>
          </p:txBody>
        </p:sp>
      </p:grpSp>
      <p:grpSp>
        <p:nvGrpSpPr>
          <p:cNvPr id="104479" name="Group 47"/>
          <p:cNvGrpSpPr>
            <a:grpSpLocks/>
          </p:cNvGrpSpPr>
          <p:nvPr/>
        </p:nvGrpSpPr>
        <p:grpSpPr bwMode="auto">
          <a:xfrm>
            <a:off x="1711325" y="2089150"/>
            <a:ext cx="2867025" cy="536575"/>
            <a:chOff x="1186" y="1491"/>
            <a:chExt cx="1986" cy="383"/>
          </a:xfrm>
        </p:grpSpPr>
        <p:sp>
          <p:nvSpPr>
            <p:cNvPr id="1822768" name="Rectangle 48"/>
            <p:cNvSpPr>
              <a:spLocks noChangeArrowheads="1"/>
            </p:cNvSpPr>
            <p:nvPr/>
          </p:nvSpPr>
          <p:spPr bwMode="auto">
            <a:xfrm>
              <a:off x="1186" y="1528"/>
              <a:ext cx="90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形象</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sp>
          <p:nvSpPr>
            <p:cNvPr id="1822769" name="Rectangle 49"/>
            <p:cNvSpPr>
              <a:spLocks noChangeArrowheads="1"/>
            </p:cNvSpPr>
            <p:nvPr/>
          </p:nvSpPr>
          <p:spPr bwMode="auto">
            <a:xfrm>
              <a:off x="1948" y="1491"/>
              <a:ext cx="1224"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ja-JP" altLang="en-US" sz="2900" b="1">
                  <a:solidFill>
                    <a:srgbClr val="0033CC"/>
                  </a:solidFill>
                  <a:latin typeface="Helvetica" charset="0"/>
                  <a:ea typeface="SimSun" charset="0"/>
                  <a:cs typeface="SimSun" charset="0"/>
                </a:rPr>
                <a:t>王</a:t>
              </a:r>
              <a:endParaRPr lang="zh-CN" altLang="en-US" sz="2900" b="1">
                <a:solidFill>
                  <a:srgbClr val="0033CC"/>
                </a:solidFill>
                <a:latin typeface="Helvetica" charset="0"/>
                <a:ea typeface="SimSun" charset="0"/>
                <a:cs typeface="SimSun" charset="0"/>
              </a:endParaRPr>
            </a:p>
          </p:txBody>
        </p:sp>
      </p:grpSp>
      <p:grpSp>
        <p:nvGrpSpPr>
          <p:cNvPr id="104480" name="Group 50"/>
          <p:cNvGrpSpPr>
            <a:grpSpLocks/>
          </p:cNvGrpSpPr>
          <p:nvPr/>
        </p:nvGrpSpPr>
        <p:grpSpPr bwMode="auto">
          <a:xfrm>
            <a:off x="5148263" y="2085975"/>
            <a:ext cx="2887662" cy="536575"/>
            <a:chOff x="3567" y="1489"/>
            <a:chExt cx="2001" cy="383"/>
          </a:xfrm>
        </p:grpSpPr>
        <p:sp>
          <p:nvSpPr>
            <p:cNvPr id="1822771" name="Rectangle 51"/>
            <p:cNvSpPr>
              <a:spLocks noChangeArrowheads="1"/>
            </p:cNvSpPr>
            <p:nvPr/>
          </p:nvSpPr>
          <p:spPr bwMode="auto">
            <a:xfrm>
              <a:off x="3567" y="1529"/>
              <a:ext cx="815"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形象</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sp>
          <p:nvSpPr>
            <p:cNvPr id="1822772" name="Rectangle 52"/>
            <p:cNvSpPr>
              <a:spLocks noChangeArrowheads="1"/>
            </p:cNvSpPr>
            <p:nvPr/>
          </p:nvSpPr>
          <p:spPr bwMode="auto">
            <a:xfrm>
              <a:off x="4344" y="1489"/>
              <a:ext cx="1224"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ja-JP" altLang="en-US" sz="2900" b="1">
                  <a:solidFill>
                    <a:srgbClr val="0033CC"/>
                  </a:solidFill>
                  <a:latin typeface="Helvetica" charset="0"/>
                  <a:ea typeface="SimSun" charset="0"/>
                  <a:cs typeface="SimSun" charset="0"/>
                </a:rPr>
                <a:t>仆人</a:t>
              </a:r>
              <a:endParaRPr lang="zh-CN" altLang="en-US" sz="2900" b="1">
                <a:solidFill>
                  <a:srgbClr val="0033CC"/>
                </a:solidFill>
                <a:latin typeface="Helvetica" charset="0"/>
                <a:ea typeface="SimSun" charset="0"/>
                <a:cs typeface="SimSun" charset="0"/>
              </a:endParaRPr>
            </a:p>
          </p:txBody>
        </p:sp>
      </p:grpSp>
      <p:grpSp>
        <p:nvGrpSpPr>
          <p:cNvPr id="104481" name="Group 53"/>
          <p:cNvGrpSpPr>
            <a:grpSpLocks/>
          </p:cNvGrpSpPr>
          <p:nvPr/>
        </p:nvGrpSpPr>
        <p:grpSpPr bwMode="auto">
          <a:xfrm>
            <a:off x="1728788" y="4722813"/>
            <a:ext cx="2921000" cy="536575"/>
            <a:chOff x="1198" y="3345"/>
            <a:chExt cx="2024" cy="383"/>
          </a:xfrm>
        </p:grpSpPr>
        <p:sp>
          <p:nvSpPr>
            <p:cNvPr id="1822774" name="Rectangle 54"/>
            <p:cNvSpPr>
              <a:spLocks noChangeArrowheads="1"/>
            </p:cNvSpPr>
            <p:nvPr/>
          </p:nvSpPr>
          <p:spPr bwMode="auto">
            <a:xfrm>
              <a:off x="1198" y="3380"/>
              <a:ext cx="891"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形象</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sp>
          <p:nvSpPr>
            <p:cNvPr id="1822775" name="Rectangle 55"/>
            <p:cNvSpPr>
              <a:spLocks noChangeArrowheads="1"/>
            </p:cNvSpPr>
            <p:nvPr/>
          </p:nvSpPr>
          <p:spPr bwMode="auto">
            <a:xfrm>
              <a:off x="1998" y="3345"/>
              <a:ext cx="1224"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ja-JP" altLang="en-US" sz="2900" b="1">
                  <a:solidFill>
                    <a:srgbClr val="0033CC"/>
                  </a:solidFill>
                  <a:latin typeface="Helvetica" charset="0"/>
                  <a:ea typeface="SimSun" charset="0"/>
                  <a:cs typeface="SimSun" charset="0"/>
                </a:rPr>
                <a:t>神</a:t>
              </a:r>
              <a:r>
                <a:rPr lang="en-US" altLang="zh-CN" sz="2900" b="1">
                  <a:solidFill>
                    <a:srgbClr val="0033CC"/>
                  </a:solidFill>
                  <a:latin typeface="Helvetica" charset="0"/>
                  <a:ea typeface="SimSun" charset="0"/>
                  <a:cs typeface="SimSun" charset="0"/>
                </a:rPr>
                <a:t>/</a:t>
              </a:r>
              <a:r>
                <a:rPr lang="ja-JP" altLang="en-US" sz="2900" b="1">
                  <a:solidFill>
                    <a:srgbClr val="0033CC"/>
                  </a:solidFill>
                  <a:latin typeface="Helvetica" charset="0"/>
                  <a:ea typeface="SimSun" charset="0"/>
                  <a:cs typeface="SimSun" charset="0"/>
                </a:rPr>
                <a:t>人</a:t>
              </a:r>
              <a:endParaRPr lang="zh-CN" altLang="en-US" sz="2900" b="1">
                <a:solidFill>
                  <a:srgbClr val="0033CC"/>
                </a:solidFill>
                <a:latin typeface="Helvetica" charset="0"/>
                <a:ea typeface="SimSun" charset="0"/>
                <a:cs typeface="SimSun" charset="0"/>
              </a:endParaRPr>
            </a:p>
          </p:txBody>
        </p:sp>
      </p:grpSp>
      <p:grpSp>
        <p:nvGrpSpPr>
          <p:cNvPr id="104482" name="Group 56"/>
          <p:cNvGrpSpPr>
            <a:grpSpLocks/>
          </p:cNvGrpSpPr>
          <p:nvPr/>
        </p:nvGrpSpPr>
        <p:grpSpPr bwMode="auto">
          <a:xfrm>
            <a:off x="5141913" y="4697413"/>
            <a:ext cx="2227262" cy="536575"/>
            <a:chOff x="3563" y="3327"/>
            <a:chExt cx="1543" cy="383"/>
          </a:xfrm>
        </p:grpSpPr>
        <p:sp>
          <p:nvSpPr>
            <p:cNvPr id="1822777" name="Rectangle 57"/>
            <p:cNvSpPr>
              <a:spLocks noChangeArrowheads="1"/>
            </p:cNvSpPr>
            <p:nvPr/>
          </p:nvSpPr>
          <p:spPr bwMode="auto">
            <a:xfrm>
              <a:off x="3563" y="3370"/>
              <a:ext cx="874"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500" b="1">
                  <a:solidFill>
                    <a:srgbClr val="0033CC"/>
                  </a:solidFill>
                  <a:latin typeface="Helvetica" charset="0"/>
                  <a:ea typeface="SimSun" charset="0"/>
                  <a:cs typeface="SimSun" charset="0"/>
                </a:rPr>
                <a:t>形象</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sp>
          <p:nvSpPr>
            <p:cNvPr id="1822778" name="Rectangle 58"/>
            <p:cNvSpPr>
              <a:spLocks noChangeArrowheads="1"/>
            </p:cNvSpPr>
            <p:nvPr/>
          </p:nvSpPr>
          <p:spPr bwMode="auto">
            <a:xfrm>
              <a:off x="4363" y="3327"/>
              <a:ext cx="743"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ja-JP" altLang="en-US" sz="2900" b="1">
                  <a:solidFill>
                    <a:srgbClr val="0033CC"/>
                  </a:solidFill>
                  <a:latin typeface="Helvetica" charset="0"/>
                  <a:ea typeface="SimSun" charset="0"/>
                  <a:cs typeface="SimSun" charset="0"/>
                </a:rPr>
                <a:t>神</a:t>
              </a:r>
              <a:endParaRPr lang="zh-CN" altLang="en-US" sz="2900" b="1">
                <a:solidFill>
                  <a:srgbClr val="0033CC"/>
                </a:solidFill>
                <a:latin typeface="Helvetica" charset="0"/>
                <a:ea typeface="SimSun" charset="0"/>
                <a:cs typeface="SimSun" charset="0"/>
              </a:endParaRPr>
            </a:p>
          </p:txBody>
        </p:sp>
      </p:grpSp>
      <p:grpSp>
        <p:nvGrpSpPr>
          <p:cNvPr id="104483" name="Group 59"/>
          <p:cNvGrpSpPr>
            <a:grpSpLocks/>
          </p:cNvGrpSpPr>
          <p:nvPr/>
        </p:nvGrpSpPr>
        <p:grpSpPr bwMode="auto">
          <a:xfrm>
            <a:off x="1725613" y="2616200"/>
            <a:ext cx="2044700" cy="544513"/>
            <a:chOff x="1196" y="1868"/>
            <a:chExt cx="1416" cy="388"/>
          </a:xfrm>
        </p:grpSpPr>
        <p:sp>
          <p:nvSpPr>
            <p:cNvPr id="1822780" name="Rectangle 60"/>
            <p:cNvSpPr>
              <a:spLocks noChangeArrowheads="1"/>
            </p:cNvSpPr>
            <p:nvPr/>
          </p:nvSpPr>
          <p:spPr bwMode="auto">
            <a:xfrm>
              <a:off x="1196" y="1940"/>
              <a:ext cx="665"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lnSpc>
                  <a:spcPct val="90000"/>
                </a:lnSpc>
                <a:spcBef>
                  <a:spcPct val="50000"/>
                </a:spcBef>
              </a:pPr>
              <a:r>
                <a:rPr lang="zh-CN" altLang="en-US" sz="2500" b="1">
                  <a:solidFill>
                    <a:srgbClr val="0033CC"/>
                  </a:solidFill>
                  <a:latin typeface="Helvetica" charset="0"/>
                  <a:ea typeface="SimSun" charset="0"/>
                  <a:cs typeface="SimSun" charset="0"/>
                </a:rPr>
                <a:t>强调</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sp>
          <p:nvSpPr>
            <p:cNvPr id="1822781" name="Rectangle 61"/>
            <p:cNvSpPr>
              <a:spLocks noChangeArrowheads="1"/>
            </p:cNvSpPr>
            <p:nvPr/>
          </p:nvSpPr>
          <p:spPr bwMode="auto">
            <a:xfrm>
              <a:off x="1941" y="1868"/>
              <a:ext cx="671"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言</a:t>
              </a:r>
            </a:p>
          </p:txBody>
        </p:sp>
      </p:grpSp>
      <p:grpSp>
        <p:nvGrpSpPr>
          <p:cNvPr id="104484" name="Group 62"/>
          <p:cNvGrpSpPr>
            <a:grpSpLocks/>
          </p:cNvGrpSpPr>
          <p:nvPr/>
        </p:nvGrpSpPr>
        <p:grpSpPr bwMode="auto">
          <a:xfrm>
            <a:off x="5160963" y="2633663"/>
            <a:ext cx="2312987" cy="536575"/>
            <a:chOff x="3576" y="1880"/>
            <a:chExt cx="1603" cy="383"/>
          </a:xfrm>
        </p:grpSpPr>
        <p:sp>
          <p:nvSpPr>
            <p:cNvPr id="1822783" name="Rectangle 63"/>
            <p:cNvSpPr>
              <a:spLocks noChangeArrowheads="1"/>
            </p:cNvSpPr>
            <p:nvPr/>
          </p:nvSpPr>
          <p:spPr bwMode="auto">
            <a:xfrm>
              <a:off x="3576" y="1943"/>
              <a:ext cx="861"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lnSpc>
                  <a:spcPct val="90000"/>
                </a:lnSpc>
                <a:spcBef>
                  <a:spcPct val="50000"/>
                </a:spcBef>
              </a:pPr>
              <a:r>
                <a:rPr lang="zh-CN" altLang="en-US" sz="2500" b="1">
                  <a:solidFill>
                    <a:srgbClr val="0033CC"/>
                  </a:solidFill>
                  <a:latin typeface="Helvetica" charset="0"/>
                  <a:ea typeface="SimSun" charset="0"/>
                  <a:cs typeface="SimSun" charset="0"/>
                </a:rPr>
                <a:t>强调</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sp>
          <p:nvSpPr>
            <p:cNvPr id="1822784" name="Rectangle 64"/>
            <p:cNvSpPr>
              <a:spLocks noChangeArrowheads="1"/>
            </p:cNvSpPr>
            <p:nvPr/>
          </p:nvSpPr>
          <p:spPr bwMode="auto">
            <a:xfrm>
              <a:off x="4371" y="1880"/>
              <a:ext cx="808"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行</a:t>
              </a:r>
            </a:p>
          </p:txBody>
        </p:sp>
      </p:grpSp>
      <p:grpSp>
        <p:nvGrpSpPr>
          <p:cNvPr id="104485" name="Group 65"/>
          <p:cNvGrpSpPr>
            <a:grpSpLocks/>
          </p:cNvGrpSpPr>
          <p:nvPr/>
        </p:nvGrpSpPr>
        <p:grpSpPr bwMode="auto">
          <a:xfrm>
            <a:off x="1727200" y="5194300"/>
            <a:ext cx="2393950" cy="536575"/>
            <a:chOff x="1197" y="3708"/>
            <a:chExt cx="1659" cy="383"/>
          </a:xfrm>
        </p:grpSpPr>
        <p:sp>
          <p:nvSpPr>
            <p:cNvPr id="1822786" name="Rectangle 66"/>
            <p:cNvSpPr>
              <a:spLocks noChangeArrowheads="1"/>
            </p:cNvSpPr>
            <p:nvPr/>
          </p:nvSpPr>
          <p:spPr bwMode="auto">
            <a:xfrm>
              <a:off x="1992" y="3708"/>
              <a:ext cx="864"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感受</a:t>
              </a:r>
            </a:p>
          </p:txBody>
        </p:sp>
        <p:sp>
          <p:nvSpPr>
            <p:cNvPr id="1822787" name="Rectangle 67"/>
            <p:cNvSpPr>
              <a:spLocks noChangeArrowheads="1"/>
            </p:cNvSpPr>
            <p:nvPr/>
          </p:nvSpPr>
          <p:spPr bwMode="auto">
            <a:xfrm>
              <a:off x="1197" y="3769"/>
              <a:ext cx="956"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lnSpc>
                  <a:spcPct val="90000"/>
                </a:lnSpc>
                <a:spcBef>
                  <a:spcPct val="50000"/>
                </a:spcBef>
              </a:pPr>
              <a:r>
                <a:rPr lang="zh-CN" altLang="en-US" sz="2500" b="1">
                  <a:solidFill>
                    <a:srgbClr val="0033CC"/>
                  </a:solidFill>
                  <a:latin typeface="Helvetica" charset="0"/>
                  <a:ea typeface="SimSun" charset="0"/>
                  <a:cs typeface="SimSun" charset="0"/>
                </a:rPr>
                <a:t>强调</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grpSp>
      <p:grpSp>
        <p:nvGrpSpPr>
          <p:cNvPr id="104486" name="Group 68"/>
          <p:cNvGrpSpPr>
            <a:grpSpLocks/>
          </p:cNvGrpSpPr>
          <p:nvPr/>
        </p:nvGrpSpPr>
        <p:grpSpPr bwMode="auto">
          <a:xfrm>
            <a:off x="5138738" y="5192713"/>
            <a:ext cx="2922587" cy="536575"/>
            <a:chOff x="3561" y="3707"/>
            <a:chExt cx="2025" cy="383"/>
          </a:xfrm>
        </p:grpSpPr>
        <p:sp>
          <p:nvSpPr>
            <p:cNvPr id="1822789" name="Rectangle 69"/>
            <p:cNvSpPr>
              <a:spLocks noChangeArrowheads="1"/>
            </p:cNvSpPr>
            <p:nvPr/>
          </p:nvSpPr>
          <p:spPr bwMode="auto">
            <a:xfrm>
              <a:off x="4362" y="3707"/>
              <a:ext cx="1224"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spcBef>
                  <a:spcPct val="50000"/>
                </a:spcBef>
              </a:pPr>
              <a:r>
                <a:rPr lang="zh-CN" altLang="en-US" sz="2900" b="1">
                  <a:solidFill>
                    <a:srgbClr val="0033CC"/>
                  </a:solidFill>
                  <a:latin typeface="Helvetica" charset="0"/>
                  <a:ea typeface="SimSun" charset="0"/>
                  <a:cs typeface="SimSun" charset="0"/>
                </a:rPr>
                <a:t>深意</a:t>
              </a:r>
            </a:p>
          </p:txBody>
        </p:sp>
        <p:sp>
          <p:nvSpPr>
            <p:cNvPr id="1822790" name="Rectangle 70"/>
            <p:cNvSpPr>
              <a:spLocks noChangeArrowheads="1"/>
            </p:cNvSpPr>
            <p:nvPr/>
          </p:nvSpPr>
          <p:spPr bwMode="auto">
            <a:xfrm>
              <a:off x="3561" y="3763"/>
              <a:ext cx="1113"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393" tIns="44404" rIns="90393" bIns="44404">
              <a:spAutoFit/>
            </a:bodyPr>
            <a:lstStyle/>
            <a:p>
              <a:pPr defTabSz="819150">
                <a:lnSpc>
                  <a:spcPct val="90000"/>
                </a:lnSpc>
                <a:spcBef>
                  <a:spcPct val="50000"/>
                </a:spcBef>
              </a:pPr>
              <a:r>
                <a:rPr lang="zh-CN" altLang="en-US" sz="2500" b="1">
                  <a:solidFill>
                    <a:srgbClr val="0033CC"/>
                  </a:solidFill>
                  <a:latin typeface="Helvetica" charset="0"/>
                  <a:ea typeface="SimSun" charset="0"/>
                  <a:cs typeface="SimSun" charset="0"/>
                </a:rPr>
                <a:t>强调</a:t>
              </a:r>
              <a:r>
                <a:rPr lang="en-US" altLang="zh-CN" sz="2500" b="1">
                  <a:solidFill>
                    <a:srgbClr val="0033CC"/>
                  </a:solidFill>
                  <a:latin typeface="Helvetica" charset="0"/>
                  <a:ea typeface="SimSun" charset="0"/>
                  <a:cs typeface="SimSun" charset="0"/>
                </a:rPr>
                <a:t>:</a:t>
              </a:r>
              <a:endParaRPr lang="zh-CN" altLang="en-US" sz="2500" b="1">
                <a:solidFill>
                  <a:srgbClr val="0033CC"/>
                </a:solidFill>
                <a:latin typeface="Helvetica" charset="0"/>
                <a:ea typeface="SimSun" charset="0"/>
                <a:cs typeface="SimSun" charset="0"/>
              </a:endParaRPr>
            </a:p>
          </p:txBody>
        </p:sp>
      </p:grpSp>
      <p:sp>
        <p:nvSpPr>
          <p:cNvPr id="1822805" name="Text Box 85"/>
          <p:cNvSpPr txBox="1">
            <a:spLocks noChangeArrowheads="1"/>
          </p:cNvSpPr>
          <p:nvPr/>
        </p:nvSpPr>
        <p:spPr bwMode="auto">
          <a:xfrm>
            <a:off x="828675" y="187325"/>
            <a:ext cx="7356475" cy="636588"/>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67" tIns="40982" rIns="81967" bIns="40982">
            <a:spAutoFit/>
          </a:bodyPr>
          <a:lstStyle>
            <a:lvl1pPr defTabSz="819150">
              <a:defRPr sz="2400">
                <a:solidFill>
                  <a:schemeClr val="tx1"/>
                </a:solidFill>
                <a:latin typeface="Times New Roman" charset="0"/>
                <a:ea typeface="MS Gothic" charset="0"/>
                <a:cs typeface="MS Gothic" charset="0"/>
              </a:defRPr>
            </a:lvl1pPr>
            <a:lvl2pPr marL="742950" indent="-285750" defTabSz="819150">
              <a:defRPr sz="2400">
                <a:solidFill>
                  <a:schemeClr val="tx1"/>
                </a:solidFill>
                <a:latin typeface="Times New Roman" charset="0"/>
                <a:ea typeface="MS Gothic" charset="0"/>
                <a:cs typeface="MS Gothic" charset="0"/>
              </a:defRPr>
            </a:lvl2pPr>
            <a:lvl3pPr marL="1143000" indent="-228600" defTabSz="819150">
              <a:defRPr sz="2400">
                <a:solidFill>
                  <a:schemeClr val="tx1"/>
                </a:solidFill>
                <a:latin typeface="Times New Roman" charset="0"/>
                <a:ea typeface="MS Gothic" charset="0"/>
                <a:cs typeface="MS Gothic" charset="0"/>
              </a:defRPr>
            </a:lvl3pPr>
            <a:lvl4pPr marL="1600200" indent="-228600" defTabSz="819150">
              <a:defRPr sz="2400">
                <a:solidFill>
                  <a:schemeClr val="tx1"/>
                </a:solidFill>
                <a:latin typeface="Times New Roman" charset="0"/>
                <a:ea typeface="MS Gothic" charset="0"/>
                <a:cs typeface="MS Gothic" charset="0"/>
              </a:defRPr>
            </a:lvl4pPr>
            <a:lvl5pPr marL="2057400" indent="-228600" defTabSz="819150">
              <a:defRPr sz="2400">
                <a:solidFill>
                  <a:schemeClr val="tx1"/>
                </a:solidFill>
                <a:latin typeface="Times New Roman" charset="0"/>
                <a:ea typeface="MS Gothic" charset="0"/>
                <a:cs typeface="MS Gothic" charset="0"/>
              </a:defRPr>
            </a:lvl5pPr>
            <a:lvl6pPr marL="25146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altLang="zh-CN" sz="3600" b="1">
                <a:solidFill>
                  <a:srgbClr val="FAFD00"/>
                </a:solidFill>
                <a:latin typeface="Comic Sans MS" charset="0"/>
                <a:ea typeface="SimSun" charset="0"/>
                <a:cs typeface="SimSun" charset="0"/>
              </a:rPr>
              <a:t>…</a:t>
            </a:r>
            <a:r>
              <a:rPr lang="zh-CN" altLang="en-US" sz="3600" b="1">
                <a:solidFill>
                  <a:srgbClr val="FAFD00"/>
                </a:solidFill>
                <a:latin typeface="Comic Sans MS" charset="0"/>
                <a:ea typeface="SimSun" charset="0"/>
                <a:cs typeface="SimSun" charset="0"/>
              </a:rPr>
              <a:t>写作日期呢？</a:t>
            </a:r>
            <a:endParaRPr lang="en-US" altLang="zh-CN" sz="3600" b="1">
              <a:solidFill>
                <a:srgbClr val="FAFD00"/>
              </a:solidFill>
              <a:latin typeface="Comic Sans MS" charset="0"/>
              <a:ea typeface="SimSun" charset="0"/>
              <a:cs typeface="SimSun" charset="0"/>
            </a:endParaRPr>
          </a:p>
        </p:txBody>
      </p:sp>
      <p:sp>
        <p:nvSpPr>
          <p:cNvPr id="1822806" name="Rectangle 86"/>
          <p:cNvSpPr>
            <a:spLocks noChangeArrowheads="1"/>
          </p:cNvSpPr>
          <p:nvPr/>
        </p:nvSpPr>
        <p:spPr bwMode="auto">
          <a:xfrm>
            <a:off x="1827213" y="3629025"/>
            <a:ext cx="2482850" cy="5730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110" tIns="39844" rIns="81110" bIns="39844">
            <a:spAutoFit/>
          </a:bodyPr>
          <a:lstStyle/>
          <a:p>
            <a:pPr defTabSz="819150">
              <a:spcBef>
                <a:spcPct val="50000"/>
              </a:spcBef>
            </a:pPr>
            <a:r>
              <a:rPr lang="zh-CN" altLang="en-US" sz="3200" b="1">
                <a:solidFill>
                  <a:srgbClr val="66FF99"/>
                </a:solidFill>
                <a:latin typeface="SimSun" charset="0"/>
                <a:ea typeface="SimSun" charset="0"/>
                <a:cs typeface="SimSun" charset="0"/>
              </a:rPr>
              <a:t>路 加 福 音</a:t>
            </a:r>
          </a:p>
        </p:txBody>
      </p:sp>
      <p:sp>
        <p:nvSpPr>
          <p:cNvPr id="1822807" name="Rectangle 87"/>
          <p:cNvSpPr>
            <a:spLocks noChangeArrowheads="1"/>
          </p:cNvSpPr>
          <p:nvPr/>
        </p:nvSpPr>
        <p:spPr bwMode="auto">
          <a:xfrm>
            <a:off x="1757363" y="966788"/>
            <a:ext cx="2584450" cy="5730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110" tIns="39844" rIns="81110" bIns="39844">
            <a:spAutoFit/>
          </a:bodyPr>
          <a:lstStyle/>
          <a:p>
            <a:pPr defTabSz="819150">
              <a:spcBef>
                <a:spcPct val="50000"/>
              </a:spcBef>
            </a:pPr>
            <a:r>
              <a:rPr lang="zh-CN" altLang="en-US" sz="3200" b="1">
                <a:solidFill>
                  <a:srgbClr val="66FF99"/>
                </a:solidFill>
                <a:latin typeface="SimSun" charset="0"/>
                <a:ea typeface="SimSun" charset="0"/>
                <a:cs typeface="SimSun" charset="0"/>
              </a:rPr>
              <a:t>马 太 福 音</a:t>
            </a:r>
          </a:p>
        </p:txBody>
      </p:sp>
      <p:sp>
        <p:nvSpPr>
          <p:cNvPr id="1822808" name="Rectangle 88"/>
          <p:cNvSpPr>
            <a:spLocks noChangeArrowheads="1"/>
          </p:cNvSpPr>
          <p:nvPr/>
        </p:nvSpPr>
        <p:spPr bwMode="auto">
          <a:xfrm>
            <a:off x="5227638" y="974725"/>
            <a:ext cx="2501900" cy="5730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110" tIns="39844" rIns="81110" bIns="39844">
            <a:spAutoFit/>
          </a:bodyPr>
          <a:lstStyle/>
          <a:p>
            <a:pPr defTabSz="819150">
              <a:spcBef>
                <a:spcPct val="50000"/>
              </a:spcBef>
            </a:pPr>
            <a:r>
              <a:rPr lang="zh-CN" altLang="en-US" sz="3200" b="1">
                <a:solidFill>
                  <a:srgbClr val="66FF99"/>
                </a:solidFill>
                <a:latin typeface="SimSun" charset="0"/>
                <a:ea typeface="SimSun" charset="0"/>
                <a:cs typeface="SimSun" charset="0"/>
              </a:rPr>
              <a:t>马 可 福 音</a:t>
            </a:r>
          </a:p>
        </p:txBody>
      </p:sp>
      <p:sp>
        <p:nvSpPr>
          <p:cNvPr id="1822809" name="Rectangle 89"/>
          <p:cNvSpPr>
            <a:spLocks noChangeArrowheads="1"/>
          </p:cNvSpPr>
          <p:nvPr/>
        </p:nvSpPr>
        <p:spPr bwMode="auto">
          <a:xfrm>
            <a:off x="5273675" y="3633788"/>
            <a:ext cx="2668588" cy="5730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110" tIns="39844" rIns="81110" bIns="39844">
            <a:spAutoFit/>
          </a:bodyPr>
          <a:lstStyle/>
          <a:p>
            <a:pPr defTabSz="819150">
              <a:spcBef>
                <a:spcPct val="50000"/>
              </a:spcBef>
            </a:pPr>
            <a:r>
              <a:rPr lang="zh-CN" altLang="en-US" sz="3200" b="1">
                <a:solidFill>
                  <a:srgbClr val="66FF99"/>
                </a:solidFill>
                <a:latin typeface="SimSun" charset="0"/>
                <a:ea typeface="SimSun" charset="0"/>
                <a:cs typeface="SimSun" charset="0"/>
              </a:rPr>
              <a:t>约 翰 福 音</a:t>
            </a:r>
          </a:p>
        </p:txBody>
      </p:sp>
      <p:sp>
        <p:nvSpPr>
          <p:cNvPr id="1822810" name="Text Box 90"/>
          <p:cNvSpPr txBox="1">
            <a:spLocks noChangeArrowheads="1"/>
          </p:cNvSpPr>
          <p:nvPr/>
        </p:nvSpPr>
        <p:spPr bwMode="auto">
          <a:xfrm>
            <a:off x="1452563" y="4256088"/>
            <a:ext cx="2733675" cy="1558925"/>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67" tIns="40982" rIns="81967" bIns="40982">
            <a:spAutoFit/>
          </a:bodyPr>
          <a:lstStyle>
            <a:lvl1pPr defTabSz="819150">
              <a:defRPr sz="2400">
                <a:solidFill>
                  <a:schemeClr val="tx1"/>
                </a:solidFill>
                <a:latin typeface="Times New Roman" charset="0"/>
                <a:ea typeface="MS Gothic" charset="0"/>
                <a:cs typeface="MS Gothic" charset="0"/>
              </a:defRPr>
            </a:lvl1pPr>
            <a:lvl2pPr marL="742950" indent="-285750" defTabSz="819150">
              <a:defRPr sz="2400">
                <a:solidFill>
                  <a:schemeClr val="tx1"/>
                </a:solidFill>
                <a:latin typeface="Times New Roman" charset="0"/>
                <a:ea typeface="MS Gothic" charset="0"/>
                <a:cs typeface="MS Gothic" charset="0"/>
              </a:defRPr>
            </a:lvl2pPr>
            <a:lvl3pPr marL="1143000" indent="-228600" defTabSz="819150">
              <a:defRPr sz="2400">
                <a:solidFill>
                  <a:schemeClr val="tx1"/>
                </a:solidFill>
                <a:latin typeface="Times New Roman" charset="0"/>
                <a:ea typeface="MS Gothic" charset="0"/>
                <a:cs typeface="MS Gothic" charset="0"/>
              </a:defRPr>
            </a:lvl3pPr>
            <a:lvl4pPr marL="1600200" indent="-228600" defTabSz="819150">
              <a:defRPr sz="2400">
                <a:solidFill>
                  <a:schemeClr val="tx1"/>
                </a:solidFill>
                <a:latin typeface="Times New Roman" charset="0"/>
                <a:ea typeface="MS Gothic" charset="0"/>
                <a:cs typeface="MS Gothic" charset="0"/>
              </a:defRPr>
            </a:lvl4pPr>
            <a:lvl5pPr marL="2057400" indent="-228600" defTabSz="819150">
              <a:defRPr sz="2400">
                <a:solidFill>
                  <a:schemeClr val="tx1"/>
                </a:solidFill>
                <a:latin typeface="Times New Roman" charset="0"/>
                <a:ea typeface="MS Gothic" charset="0"/>
                <a:cs typeface="MS Gothic" charset="0"/>
              </a:defRPr>
            </a:lvl5pPr>
            <a:lvl6pPr marL="25146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4800" b="1">
                <a:solidFill>
                  <a:srgbClr val="FFEA18"/>
                </a:solidFill>
                <a:latin typeface="SimHei" charset="0"/>
                <a:cs typeface="SimHei" charset="0"/>
              </a:rPr>
              <a:t>主后  </a:t>
            </a:r>
            <a:r>
              <a:rPr lang="en-US" altLang="zh-CN" sz="4800" b="1">
                <a:solidFill>
                  <a:srgbClr val="FFEA18"/>
                </a:solidFill>
                <a:latin typeface="SimHei" charset="0"/>
                <a:cs typeface="SimHei" charset="0"/>
              </a:rPr>
              <a:t>57-59</a:t>
            </a:r>
            <a:r>
              <a:rPr lang="zh-CN" altLang="en-US" sz="4800" b="1">
                <a:solidFill>
                  <a:srgbClr val="FFEA18"/>
                </a:solidFill>
                <a:latin typeface="SimHei" charset="0"/>
                <a:cs typeface="SimHei" charset="0"/>
              </a:rPr>
              <a:t>年</a:t>
            </a:r>
          </a:p>
        </p:txBody>
      </p:sp>
      <p:sp>
        <p:nvSpPr>
          <p:cNvPr id="1822811" name="Text Box 91"/>
          <p:cNvSpPr txBox="1">
            <a:spLocks noChangeArrowheads="1"/>
          </p:cNvSpPr>
          <p:nvPr/>
        </p:nvSpPr>
        <p:spPr bwMode="auto">
          <a:xfrm>
            <a:off x="4333875" y="4186238"/>
            <a:ext cx="3786188" cy="1884362"/>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67" tIns="40982" rIns="81967" bIns="40982">
            <a:spAutoFit/>
          </a:bodyPr>
          <a:lstStyle>
            <a:lvl1pPr defTabSz="819150">
              <a:defRPr sz="2400">
                <a:solidFill>
                  <a:schemeClr val="tx1"/>
                </a:solidFill>
                <a:latin typeface="Times New Roman" charset="0"/>
                <a:ea typeface="MS Gothic" charset="0"/>
                <a:cs typeface="MS Gothic" charset="0"/>
              </a:defRPr>
            </a:lvl1pPr>
            <a:lvl2pPr marL="742950" indent="-285750" defTabSz="819150">
              <a:defRPr sz="2400">
                <a:solidFill>
                  <a:schemeClr val="tx1"/>
                </a:solidFill>
                <a:latin typeface="Times New Roman" charset="0"/>
                <a:ea typeface="MS Gothic" charset="0"/>
                <a:cs typeface="MS Gothic" charset="0"/>
              </a:defRPr>
            </a:lvl2pPr>
            <a:lvl3pPr marL="1143000" indent="-228600" defTabSz="819150">
              <a:defRPr sz="2400">
                <a:solidFill>
                  <a:schemeClr val="tx1"/>
                </a:solidFill>
                <a:latin typeface="Times New Roman" charset="0"/>
                <a:ea typeface="MS Gothic" charset="0"/>
                <a:cs typeface="MS Gothic" charset="0"/>
              </a:defRPr>
            </a:lvl3pPr>
            <a:lvl4pPr marL="1600200" indent="-228600" defTabSz="819150">
              <a:defRPr sz="2400">
                <a:solidFill>
                  <a:schemeClr val="tx1"/>
                </a:solidFill>
                <a:latin typeface="Times New Roman" charset="0"/>
                <a:ea typeface="MS Gothic" charset="0"/>
                <a:cs typeface="MS Gothic" charset="0"/>
              </a:defRPr>
            </a:lvl4pPr>
            <a:lvl5pPr marL="2057400" indent="-228600" defTabSz="819150">
              <a:defRPr sz="2400">
                <a:solidFill>
                  <a:schemeClr val="tx1"/>
                </a:solidFill>
                <a:latin typeface="Times New Roman" charset="0"/>
                <a:ea typeface="MS Gothic" charset="0"/>
                <a:cs typeface="MS Gothic" charset="0"/>
              </a:defRPr>
            </a:lvl5pPr>
            <a:lvl6pPr marL="25146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3900" b="1">
                <a:solidFill>
                  <a:srgbClr val="FFEA18"/>
                </a:solidFill>
                <a:latin typeface="SimHei" charset="0"/>
                <a:cs typeface="SimHei" charset="0"/>
              </a:rPr>
              <a:t> 主后 </a:t>
            </a:r>
            <a:r>
              <a:rPr lang="en-US" altLang="zh-CN" sz="3900" b="1">
                <a:solidFill>
                  <a:srgbClr val="FFEA18"/>
                </a:solidFill>
                <a:latin typeface="SimHei" charset="0"/>
                <a:cs typeface="SimHei" charset="0"/>
              </a:rPr>
              <a:t>69 </a:t>
            </a:r>
            <a:r>
              <a:rPr lang="zh-CN" altLang="en-US" sz="3900" b="1">
                <a:solidFill>
                  <a:srgbClr val="FFEA18"/>
                </a:solidFill>
                <a:latin typeface="SimHei" charset="0"/>
                <a:cs typeface="SimHei" charset="0"/>
              </a:rPr>
              <a:t>年     </a:t>
            </a:r>
            <a:r>
              <a:rPr lang="zh-CN" altLang="en-US" sz="3900" b="1" i="1">
                <a:solidFill>
                  <a:srgbClr val="FFFFFF"/>
                </a:solidFill>
                <a:latin typeface="SimHei" charset="0"/>
                <a:cs typeface="SimHei" charset="0"/>
              </a:rPr>
              <a:t>在符类福音     之后</a:t>
            </a:r>
            <a:endParaRPr lang="en-US" altLang="zh-CN" sz="3900" b="1">
              <a:solidFill>
                <a:srgbClr val="FFFFFF"/>
              </a:solidFill>
              <a:latin typeface="SimHei" charset="0"/>
              <a:cs typeface="SimHei" charset="0"/>
            </a:endParaRPr>
          </a:p>
        </p:txBody>
      </p:sp>
      <p:sp>
        <p:nvSpPr>
          <p:cNvPr id="1822812" name="Text Box 92"/>
          <p:cNvSpPr txBox="1">
            <a:spLocks noChangeArrowheads="1"/>
          </p:cNvSpPr>
          <p:nvPr/>
        </p:nvSpPr>
        <p:spPr bwMode="auto">
          <a:xfrm>
            <a:off x="5048250" y="1633538"/>
            <a:ext cx="2538413" cy="1560512"/>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67" tIns="40982" rIns="81967" bIns="40982">
            <a:spAutoFit/>
          </a:bodyPr>
          <a:lstStyle>
            <a:lvl1pPr defTabSz="819150">
              <a:defRPr sz="2400">
                <a:solidFill>
                  <a:schemeClr val="tx1"/>
                </a:solidFill>
                <a:latin typeface="Times New Roman" charset="0"/>
                <a:ea typeface="MS Gothic" charset="0"/>
                <a:cs typeface="MS Gothic" charset="0"/>
              </a:defRPr>
            </a:lvl1pPr>
            <a:lvl2pPr marL="742950" indent="-285750" defTabSz="819150">
              <a:defRPr sz="2400">
                <a:solidFill>
                  <a:schemeClr val="tx1"/>
                </a:solidFill>
                <a:latin typeface="Times New Roman" charset="0"/>
                <a:ea typeface="MS Gothic" charset="0"/>
                <a:cs typeface="MS Gothic" charset="0"/>
              </a:defRPr>
            </a:lvl2pPr>
            <a:lvl3pPr marL="1143000" indent="-228600" defTabSz="819150">
              <a:defRPr sz="2400">
                <a:solidFill>
                  <a:schemeClr val="tx1"/>
                </a:solidFill>
                <a:latin typeface="Times New Roman" charset="0"/>
                <a:ea typeface="MS Gothic" charset="0"/>
                <a:cs typeface="MS Gothic" charset="0"/>
              </a:defRPr>
            </a:lvl3pPr>
            <a:lvl4pPr marL="1600200" indent="-228600" defTabSz="819150">
              <a:defRPr sz="2400">
                <a:solidFill>
                  <a:schemeClr val="tx1"/>
                </a:solidFill>
                <a:latin typeface="Times New Roman" charset="0"/>
                <a:ea typeface="MS Gothic" charset="0"/>
                <a:cs typeface="MS Gothic" charset="0"/>
              </a:defRPr>
            </a:lvl4pPr>
            <a:lvl5pPr marL="2057400" indent="-228600" defTabSz="819150">
              <a:defRPr sz="2400">
                <a:solidFill>
                  <a:schemeClr val="tx1"/>
                </a:solidFill>
                <a:latin typeface="Times New Roman" charset="0"/>
                <a:ea typeface="MS Gothic" charset="0"/>
                <a:cs typeface="MS Gothic" charset="0"/>
              </a:defRPr>
            </a:lvl5pPr>
            <a:lvl6pPr marL="25146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4800" b="1">
                <a:solidFill>
                  <a:srgbClr val="FFEA18"/>
                </a:solidFill>
                <a:latin typeface="SimHei" charset="0"/>
                <a:cs typeface="SimHei" charset="0"/>
              </a:rPr>
              <a:t>主后  </a:t>
            </a:r>
            <a:r>
              <a:rPr lang="en-US" altLang="zh-CN" sz="4800" b="1">
                <a:solidFill>
                  <a:srgbClr val="FFEA18"/>
                </a:solidFill>
                <a:latin typeface="SimHei" charset="0"/>
                <a:cs typeface="SimHei" charset="0"/>
              </a:rPr>
              <a:t>64-68</a:t>
            </a:r>
            <a:r>
              <a:rPr lang="zh-CN" altLang="en-US" sz="4800" b="1">
                <a:solidFill>
                  <a:srgbClr val="FFEA18"/>
                </a:solidFill>
                <a:latin typeface="SimHei" charset="0"/>
                <a:cs typeface="SimHei" charset="0"/>
              </a:rPr>
              <a:t>年</a:t>
            </a:r>
          </a:p>
        </p:txBody>
      </p:sp>
      <p:sp>
        <p:nvSpPr>
          <p:cNvPr id="1822813" name="Text Box 93"/>
          <p:cNvSpPr txBox="1">
            <a:spLocks noChangeArrowheads="1"/>
          </p:cNvSpPr>
          <p:nvPr/>
        </p:nvSpPr>
        <p:spPr bwMode="auto">
          <a:xfrm>
            <a:off x="1389063" y="1595438"/>
            <a:ext cx="2921000" cy="1560512"/>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1967" tIns="40982" rIns="81967" bIns="40982">
            <a:spAutoFit/>
          </a:bodyPr>
          <a:lstStyle>
            <a:lvl1pPr defTabSz="819150">
              <a:defRPr sz="2400">
                <a:solidFill>
                  <a:schemeClr val="tx1"/>
                </a:solidFill>
                <a:latin typeface="Times New Roman" charset="0"/>
                <a:ea typeface="MS Gothic" charset="0"/>
                <a:cs typeface="MS Gothic" charset="0"/>
              </a:defRPr>
            </a:lvl1pPr>
            <a:lvl2pPr marL="742950" indent="-285750" defTabSz="819150">
              <a:defRPr sz="2400">
                <a:solidFill>
                  <a:schemeClr val="tx1"/>
                </a:solidFill>
                <a:latin typeface="Times New Roman" charset="0"/>
                <a:ea typeface="MS Gothic" charset="0"/>
                <a:cs typeface="MS Gothic" charset="0"/>
              </a:defRPr>
            </a:lvl2pPr>
            <a:lvl3pPr marL="1143000" indent="-228600" defTabSz="819150">
              <a:defRPr sz="2400">
                <a:solidFill>
                  <a:schemeClr val="tx1"/>
                </a:solidFill>
                <a:latin typeface="Times New Roman" charset="0"/>
                <a:ea typeface="MS Gothic" charset="0"/>
                <a:cs typeface="MS Gothic" charset="0"/>
              </a:defRPr>
            </a:lvl3pPr>
            <a:lvl4pPr marL="1600200" indent="-228600" defTabSz="819150">
              <a:defRPr sz="2400">
                <a:solidFill>
                  <a:schemeClr val="tx1"/>
                </a:solidFill>
                <a:latin typeface="Times New Roman" charset="0"/>
                <a:ea typeface="MS Gothic" charset="0"/>
                <a:cs typeface="MS Gothic" charset="0"/>
              </a:defRPr>
            </a:lvl4pPr>
            <a:lvl5pPr marL="2057400" indent="-228600" defTabSz="819150">
              <a:defRPr sz="2400">
                <a:solidFill>
                  <a:schemeClr val="tx1"/>
                </a:solidFill>
                <a:latin typeface="Times New Roman" charset="0"/>
                <a:ea typeface="MS Gothic" charset="0"/>
                <a:cs typeface="MS Gothic" charset="0"/>
              </a:defRPr>
            </a:lvl5pPr>
            <a:lvl6pPr marL="25146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defTabSz="81915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4800" b="1">
                <a:solidFill>
                  <a:srgbClr val="FFEA18"/>
                </a:solidFill>
                <a:latin typeface="SimHei" charset="0"/>
                <a:cs typeface="SimHei" charset="0"/>
              </a:rPr>
              <a:t>主后     </a:t>
            </a:r>
            <a:r>
              <a:rPr lang="en-US" altLang="zh-CN" sz="4800" b="1">
                <a:solidFill>
                  <a:srgbClr val="FFEA18"/>
                </a:solidFill>
                <a:latin typeface="SimHei" charset="0"/>
                <a:cs typeface="SimHei" charset="0"/>
              </a:rPr>
              <a:t>40</a:t>
            </a:r>
            <a:r>
              <a:rPr lang="zh-CN" altLang="en-US" sz="4800" b="1">
                <a:solidFill>
                  <a:srgbClr val="FFEA18"/>
                </a:solidFill>
                <a:latin typeface="SimHei" charset="0"/>
                <a:cs typeface="SimHei" charset="0"/>
              </a:rPr>
              <a:t>年左右</a:t>
            </a:r>
          </a:p>
        </p:txBody>
      </p:sp>
      <p:sp>
        <p:nvSpPr>
          <p:cNvPr id="1822814" name="Text Box 94"/>
          <p:cNvSpPr txBox="1">
            <a:spLocks noChangeArrowheads="1"/>
          </p:cNvSpPr>
          <p:nvPr/>
        </p:nvSpPr>
        <p:spPr bwMode="auto">
          <a:xfrm>
            <a:off x="515938" y="6542088"/>
            <a:ext cx="904875"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48" tIns="41025" rIns="82048" bIns="41025" anchor="ctr">
            <a:spAutoFit/>
          </a:bodyPr>
          <a:lstStyle/>
          <a:p>
            <a:pPr algn="ctr" defTabSz="820583">
              <a:spcBef>
                <a:spcPct val="50000"/>
              </a:spcBef>
              <a:defRPr/>
            </a:pPr>
            <a:r>
              <a:rPr lang="en-US" altLang="zh-CN" sz="900" b="1">
                <a:solidFill>
                  <a:srgbClr val="FFFFFF"/>
                </a:solidFill>
                <a:latin typeface="Arial" charset="0"/>
                <a:ea typeface="宋体" charset="0"/>
                <a:cs typeface="宋体" charset="0"/>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22805"/>
                                        </p:tgtEl>
                                        <p:attrNameLst>
                                          <p:attrName>style.visibility</p:attrName>
                                        </p:attrNameLst>
                                      </p:cBhvr>
                                      <p:to>
                                        <p:strVal val="visible"/>
                                      </p:to>
                                    </p:set>
                                    <p:animEffect transition="in" filter="barn(outVertical)">
                                      <p:cBhvr>
                                        <p:cTn id="7" dur="500"/>
                                        <p:tgtEl>
                                          <p:spTgt spid="1822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22813"/>
                                        </p:tgtEl>
                                        <p:attrNameLst>
                                          <p:attrName>style.visibility</p:attrName>
                                        </p:attrNameLst>
                                      </p:cBhvr>
                                      <p:to>
                                        <p:strVal val="visible"/>
                                      </p:to>
                                    </p:set>
                                    <p:animEffect transition="in" filter="fade">
                                      <p:cBhvr>
                                        <p:cTn id="12" dur="1000"/>
                                        <p:tgtEl>
                                          <p:spTgt spid="18228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22810"/>
                                        </p:tgtEl>
                                        <p:attrNameLst>
                                          <p:attrName>style.visibility</p:attrName>
                                        </p:attrNameLst>
                                      </p:cBhvr>
                                      <p:to>
                                        <p:strVal val="visible"/>
                                      </p:to>
                                    </p:set>
                                    <p:animEffect transition="in" filter="fade">
                                      <p:cBhvr>
                                        <p:cTn id="17" dur="1000"/>
                                        <p:tgtEl>
                                          <p:spTgt spid="182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22812"/>
                                        </p:tgtEl>
                                        <p:attrNameLst>
                                          <p:attrName>style.visibility</p:attrName>
                                        </p:attrNameLst>
                                      </p:cBhvr>
                                      <p:to>
                                        <p:strVal val="visible"/>
                                      </p:to>
                                    </p:set>
                                    <p:animEffect transition="in" filter="fade">
                                      <p:cBhvr>
                                        <p:cTn id="22" dur="1000"/>
                                        <p:tgtEl>
                                          <p:spTgt spid="1822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22811"/>
                                        </p:tgtEl>
                                        <p:attrNameLst>
                                          <p:attrName>style.visibility</p:attrName>
                                        </p:attrNameLst>
                                      </p:cBhvr>
                                      <p:to>
                                        <p:strVal val="visible"/>
                                      </p:to>
                                    </p:set>
                                    <p:animEffect transition="in" filter="fade">
                                      <p:cBhvr>
                                        <p:cTn id="27" dur="1000"/>
                                        <p:tgtEl>
                                          <p:spTgt spid="1822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5" grpId="0" autoUpdateAnimBg="0"/>
      <p:bldP spid="1822810" grpId="0" autoUpdateAnimBg="0"/>
      <p:bldP spid="1822811" grpId="0" autoUpdateAnimBg="0"/>
      <p:bldP spid="1822812" grpId="0" autoUpdateAnimBg="0"/>
      <p:bldP spid="18228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547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547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4453"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4454"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4455"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104456"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a:lnSpc>
                <a:spcPct val="93000"/>
              </a:lnSpc>
              <a:buClr>
                <a:srgbClr val="000000"/>
              </a:buClr>
              <a:buSzPct val="100000"/>
            </a:pPr>
            <a:endParaRPr lang="en-US" sz="2400">
              <a:solidFill>
                <a:srgbClr val="FFFFFF"/>
              </a:solidFill>
              <a:ea typeface="ＭＳ Ｐゴシック" charset="0"/>
              <a:cs typeface="ＭＳ Ｐゴシック" charset="0"/>
            </a:endParaRPr>
          </a:p>
        </p:txBody>
      </p:sp>
      <p:grpSp>
        <p:nvGrpSpPr>
          <p:cNvPr id="105482" name="Group 8"/>
          <p:cNvGrpSpPr>
            <a:grpSpLocks/>
          </p:cNvGrpSpPr>
          <p:nvPr/>
        </p:nvGrpSpPr>
        <p:grpSpPr bwMode="auto">
          <a:xfrm>
            <a:off x="1412875" y="946150"/>
            <a:ext cx="3860800" cy="3332163"/>
            <a:chOff x="979" y="675"/>
            <a:chExt cx="2675" cy="2379"/>
          </a:xfrm>
        </p:grpSpPr>
        <p:sp>
          <p:nvSpPr>
            <p:cNvPr id="10550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10550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105507"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10550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a:lnSpc>
                <a:spcPct val="93000"/>
              </a:lnSpc>
              <a:buClr>
                <a:srgbClr val="000000"/>
              </a:buClr>
              <a:buSzPct val="100000"/>
              <a:buFont typeface="Times New Roman" charset="0"/>
              <a:buNone/>
              <a:defRPr/>
            </a:pPr>
            <a:endParaRPr lang="en-US" sz="2400">
              <a:solidFill>
                <a:prstClr val="white"/>
              </a:solidFill>
              <a:ea typeface="MS Gothic" pitchFamily="49" charset="-128"/>
              <a:cs typeface="MS Gothic" pitchFamily="49" charset="-128"/>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105503" name="Isosceles Triangle 34"/>
            <p:cNvSpPr>
              <a:spLocks noChangeArrowheads="1"/>
            </p:cNvSpPr>
            <p:nvPr/>
          </p:nvSpPr>
          <p:spPr bwMode="auto">
            <a:xfrm rot="716084">
              <a:off x="4786171" y="3254515"/>
              <a:ext cx="557571" cy="655693"/>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3000"/>
                </a:lnSpc>
                <a:buClr>
                  <a:srgbClr val="000000"/>
                </a:buClr>
                <a:buSzPct val="100000"/>
                <a:buFont typeface="Times New Roman" charset="0"/>
                <a:buNone/>
              </a:pPr>
              <a:endParaRPr lang="en-US" sz="2400">
                <a:solidFill>
                  <a:srgbClr val="FFFFFF"/>
                </a:solidFill>
                <a:ea typeface="ＭＳ Ｐゴシック" charset="0"/>
                <a:cs typeface="ＭＳ Ｐゴシック" charset="0"/>
              </a:endParaRPr>
            </a:p>
          </p:txBody>
        </p:sp>
        <p:sp>
          <p:nvSpPr>
            <p:cNvPr id="105504" name="Isosceles Triangle 35"/>
            <p:cNvSpPr>
              <a:spLocks noChangeArrowheads="1"/>
            </p:cNvSpPr>
            <p:nvPr/>
          </p:nvSpPr>
          <p:spPr bwMode="auto">
            <a:xfrm rot="5698572">
              <a:off x="4886276" y="3667078"/>
              <a:ext cx="228601" cy="51444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3000"/>
                </a:lnSpc>
                <a:buClr>
                  <a:srgbClr val="000000"/>
                </a:buClr>
                <a:buSzPct val="100000"/>
                <a:buFont typeface="Times New Roman" charset="0"/>
                <a:buNone/>
              </a:pPr>
              <a:endParaRPr lang="en-US" sz="2400">
                <a:solidFill>
                  <a:srgbClr val="FFFFFF"/>
                </a:solidFill>
                <a:ea typeface="ＭＳ Ｐゴシック" charset="0"/>
                <a:cs typeface="ＭＳ Ｐゴシック"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a:lnSpc>
                <a:spcPct val="93000"/>
              </a:lnSpc>
              <a:buClr>
                <a:srgbClr val="000000"/>
              </a:buClr>
              <a:buSzPct val="100000"/>
              <a:buFont typeface="Times New Roman" charset="0"/>
              <a:buNone/>
            </a:pPr>
            <a:endParaRPr lang="en-US" sz="2400">
              <a:solidFill>
                <a:srgbClr val="FFFFFF"/>
              </a:solidFill>
              <a:ea typeface="ＭＳ Ｐゴシック" charset="0"/>
              <a:cs typeface="ＭＳ Ｐゴシック" charset="0"/>
            </a:endParaRPr>
          </a:p>
        </p:txBody>
      </p:sp>
      <p:sp>
        <p:nvSpPr>
          <p:cNvPr id="105486"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99FF99"/>
                </a:solidFill>
                <a:latin typeface="SimHei" charset="0"/>
                <a:cs typeface="SimHei" charset="0"/>
              </a:rPr>
              <a:t>路加</a:t>
            </a:r>
            <a:endParaRPr lang="en-GB" sz="3200" b="1">
              <a:solidFill>
                <a:srgbClr val="99FF99"/>
              </a:solidFill>
              <a:latin typeface="Helvetica" charset="0"/>
              <a:ea typeface="ＭＳ Ｐゴシック" charset="0"/>
              <a:cs typeface="ＭＳ Ｐゴシック" charset="0"/>
            </a:endParaRPr>
          </a:p>
        </p:txBody>
      </p:sp>
      <p:sp>
        <p:nvSpPr>
          <p:cNvPr id="105487"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99FF99"/>
                </a:solidFill>
                <a:latin typeface="SimHei" charset="0"/>
                <a:cs typeface="SimHei" charset="0"/>
              </a:rPr>
              <a:t>马太</a:t>
            </a:r>
            <a:endParaRPr lang="en-GB" sz="3200" b="1">
              <a:solidFill>
                <a:srgbClr val="99FF99"/>
              </a:solidFill>
              <a:latin typeface="Helvetica" charset="0"/>
              <a:ea typeface="ＭＳ Ｐゴシック" charset="0"/>
              <a:cs typeface="ＭＳ Ｐゴシック" charset="0"/>
            </a:endParaRPr>
          </a:p>
        </p:txBody>
      </p:sp>
      <p:sp>
        <p:nvSpPr>
          <p:cNvPr id="105488"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99FF99"/>
                </a:solidFill>
                <a:latin typeface="SimHei" charset="0"/>
                <a:cs typeface="SimHei" charset="0"/>
              </a:rPr>
              <a:t>马可</a:t>
            </a:r>
            <a:endParaRPr lang="en-GB" sz="3200" b="1">
              <a:solidFill>
                <a:srgbClr val="99FF99"/>
              </a:solidFill>
              <a:latin typeface="Helvetica" charset="0"/>
              <a:ea typeface="ＭＳ Ｐゴシック" charset="0"/>
              <a:cs typeface="ＭＳ Ｐゴシック" charset="0"/>
            </a:endParaRPr>
          </a:p>
        </p:txBody>
      </p:sp>
      <p:sp>
        <p:nvSpPr>
          <p:cNvPr id="105489"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66FF99"/>
                </a:solidFill>
                <a:latin typeface="Helvetica" charset="0"/>
                <a:ea typeface="ＭＳ Ｐゴシック" charset="0"/>
                <a:cs typeface="ＭＳ Ｐゴシック" charset="0"/>
              </a:rPr>
              <a:t>约翰</a:t>
            </a:r>
            <a:endParaRPr lang="en-GB" sz="3200" b="1">
              <a:solidFill>
                <a:srgbClr val="66FF99"/>
              </a:solidFill>
              <a:latin typeface="Helvetica" charset="0"/>
              <a:ea typeface="ＭＳ Ｐゴシック" charset="0"/>
              <a:cs typeface="ＭＳ Ｐゴシック" charset="0"/>
            </a:endParaRPr>
          </a:p>
        </p:txBody>
      </p:sp>
      <p:sp>
        <p:nvSpPr>
          <p:cNvPr id="105490"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105491"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105492"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16</a:t>
            </a:r>
          </a:p>
        </p:txBody>
      </p:sp>
      <p:sp>
        <p:nvSpPr>
          <p:cNvPr id="24" name="Title 23"/>
          <p:cNvSpPr>
            <a:spLocks noGrp="1"/>
          </p:cNvSpPr>
          <p:nvPr>
            <p:ph type="title" idx="4294967295"/>
          </p:nvPr>
        </p:nvSpPr>
        <p:spPr>
          <a:xfrm>
            <a:off x="457200" y="152400"/>
            <a:ext cx="8229600" cy="609600"/>
          </a:xfrm>
        </p:spPr>
        <p:txBody>
          <a:bodyPr/>
          <a:lstStyle/>
          <a:p>
            <a:r>
              <a:rPr lang="zh-CN" altLang="en-US" sz="3200" b="1">
                <a:solidFill>
                  <a:srgbClr val="FFEA18"/>
                </a:solidFill>
                <a:latin typeface="SimHei" charset="0"/>
                <a:ea typeface="ＭＳ Ｐゴシック" charset="0"/>
                <a:cs typeface="SimHei" charset="0"/>
              </a:rPr>
              <a:t>独特的题材</a:t>
            </a:r>
            <a:r>
              <a:rPr lang="en-GB" altLang="ja-JP" sz="2900" b="1">
                <a:solidFill>
                  <a:srgbClr val="FFEA18"/>
                </a:solidFill>
                <a:latin typeface="Comic Sans MS"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
        <p:nvSpPr>
          <p:cNvPr id="28" name="Oval 27"/>
          <p:cNvSpPr>
            <a:spLocks noChangeArrowheads="1"/>
          </p:cNvSpPr>
          <p:nvPr/>
        </p:nvSpPr>
        <p:spPr bwMode="auto">
          <a:xfrm rot="-3002663">
            <a:off x="5000625" y="2559050"/>
            <a:ext cx="3290888" cy="4243388"/>
          </a:xfrm>
          <a:prstGeom prst="ellipse">
            <a:avLst/>
          </a:prstGeom>
          <a:solidFill>
            <a:schemeClr val="tx1">
              <a:alpha val="54901"/>
            </a:schemeClr>
          </a:solidFill>
          <a:ln w="76200">
            <a:solidFill>
              <a:schemeClr val="bg1"/>
            </a:solidFill>
            <a:round/>
            <a:headEnd/>
            <a:tailEnd/>
          </a:ln>
        </p:spPr>
        <p:txBody>
          <a:bodyPr/>
          <a:lstStyle/>
          <a:p>
            <a:pPr>
              <a:lnSpc>
                <a:spcPct val="93000"/>
              </a:lnSpc>
              <a:buClr>
                <a:srgbClr val="000000"/>
              </a:buClr>
              <a:buSzPct val="100000"/>
              <a:buFont typeface="Times New Roman" charset="0"/>
              <a:buNone/>
            </a:pPr>
            <a:endParaRPr lang="en-US" sz="2400">
              <a:solidFill>
                <a:srgbClr val="FFFFFF"/>
              </a:solidFill>
              <a:ea typeface="ＭＳ Ｐゴシック" charset="0"/>
              <a:cs typeface="ＭＳ Ｐゴシック" charset="0"/>
            </a:endParaRPr>
          </a:p>
        </p:txBody>
      </p:sp>
      <p:sp>
        <p:nvSpPr>
          <p:cNvPr id="29" name="Rectangle 16"/>
          <p:cNvSpPr>
            <a:spLocks noChangeArrowheads="1"/>
          </p:cNvSpPr>
          <p:nvPr/>
        </p:nvSpPr>
        <p:spPr bwMode="auto">
          <a:xfrm>
            <a:off x="5791200" y="4954588"/>
            <a:ext cx="2133600" cy="573087"/>
          </a:xfrm>
          <a:prstGeom prst="rect">
            <a:avLst/>
          </a:prstGeom>
          <a:noFill/>
          <a:ln w="9525">
            <a:noFill/>
            <a:round/>
            <a:headEnd/>
            <a:tailEnd/>
          </a:ln>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92% </a:t>
            </a:r>
            <a:r>
              <a:rPr lang="zh-CN" altLang="en-US" sz="3200" b="1">
                <a:solidFill>
                  <a:srgbClr val="FCE20C"/>
                </a:solidFill>
                <a:effectLst>
                  <a:outerShdw blurRad="38100" dist="38100" dir="2700000" algn="tl">
                    <a:srgbClr val="FFFFFF"/>
                  </a:outerShdw>
                </a:effectLst>
                <a:latin typeface="SimHei" charset="0"/>
                <a:cs typeface="SimHei" charset="0"/>
              </a:rPr>
              <a:t>独有</a:t>
            </a:r>
            <a:r>
              <a:rPr lang="en-GB" altLang="ja-JP" sz="32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a:t>
            </a:r>
            <a:endParaRPr lang="en-GB" sz="3200" b="1">
              <a:solidFill>
                <a:srgbClr val="FCE20C"/>
              </a:solidFill>
              <a:effectLst>
                <a:outerShdw blurRad="38100" dist="38100" dir="2700000" algn="tl">
                  <a:srgbClr val="FFFFFF"/>
                </a:outerShdw>
              </a:effectLst>
              <a:latin typeface="Helvetica" charset="0"/>
              <a:ea typeface="ＭＳ Ｐゴシック" charset="0"/>
              <a:cs typeface="ＭＳ Ｐゴシック" charset="0"/>
            </a:endParaRP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800" b="1">
                <a:solidFill>
                  <a:srgbClr val="FCE20C"/>
                </a:solidFill>
                <a:effectLst>
                  <a:outerShdw blurRad="38100" dist="38100" dir="2700000" algn="tl">
                    <a:srgbClr val="FFFFFF"/>
                  </a:outerShdw>
                </a:effectLst>
                <a:latin typeface="SimHei" charset="0"/>
                <a:cs typeface="SimHei" charset="0"/>
              </a:rPr>
              <a:t>出生</a:t>
            </a:r>
            <a:r>
              <a:rPr lang="en-GB" altLang="ja-JP" sz="28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
            </a:r>
            <a:br>
              <a:rPr lang="en-GB" altLang="ja-JP" sz="2800" b="1">
                <a:solidFill>
                  <a:srgbClr val="FCE20C"/>
                </a:solidFill>
                <a:effectLst>
                  <a:outerShdw blurRad="38100" dist="38100" dir="2700000" algn="tl">
                    <a:srgbClr val="FFFFFF"/>
                  </a:outerShdw>
                </a:effectLst>
                <a:latin typeface="Helvetica" charset="0"/>
                <a:ea typeface="ＭＳ Ｐゴシック" charset="0"/>
                <a:cs typeface="ＭＳ Ｐゴシック" charset="0"/>
              </a:rPr>
            </a:br>
            <a:r>
              <a:rPr lang="zh-CN" altLang="en-US" sz="2800" b="1">
                <a:solidFill>
                  <a:srgbClr val="FCE20C"/>
                </a:solidFill>
                <a:effectLst>
                  <a:outerShdw blurRad="38100" dist="38100" dir="2700000" algn="tl">
                    <a:srgbClr val="FFFFFF"/>
                  </a:outerShdw>
                </a:effectLst>
                <a:latin typeface="SimHei" charset="0"/>
                <a:cs typeface="SimHei" charset="0"/>
              </a:rPr>
              <a:t>族谱</a:t>
            </a:r>
            <a:endParaRPr lang="en-GB" sz="2800" b="1">
              <a:solidFill>
                <a:srgbClr val="FCE20C"/>
              </a:solidFill>
              <a:effectLst>
                <a:outerShdw blurRad="38100" dist="38100" dir="2700000" algn="tl">
                  <a:srgbClr val="FFFFFF"/>
                </a:outerShdw>
              </a:effectLst>
              <a:latin typeface="SimHei" charset="0"/>
              <a:cs typeface="SimHei" charset="0"/>
            </a:endParaRP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800" b="1">
                <a:solidFill>
                  <a:srgbClr val="FCE20C"/>
                </a:solidFill>
                <a:effectLst>
                  <a:outerShdw blurRad="38100" dist="38100" dir="2700000" algn="tl">
                    <a:srgbClr val="FFFFFF"/>
                  </a:outerShdw>
                </a:effectLst>
                <a:latin typeface="SimHei" charset="0"/>
                <a:cs typeface="SimHei" charset="0"/>
              </a:rPr>
              <a:t>喂饱</a:t>
            </a:r>
            <a:r>
              <a:rPr lang="en-GB" altLang="ja-JP" sz="28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5000</a:t>
            </a:r>
            <a:r>
              <a:rPr lang="zh-CN" altLang="en-US" sz="2800" b="1">
                <a:solidFill>
                  <a:srgbClr val="FCE20C"/>
                </a:solidFill>
                <a:effectLst>
                  <a:outerShdw blurRad="38100" dist="38100" dir="2700000" algn="tl">
                    <a:srgbClr val="FFFFFF"/>
                  </a:outerShdw>
                </a:effectLst>
                <a:latin typeface="SimHei" charset="0"/>
                <a:cs typeface="SimHei" charset="0"/>
              </a:rPr>
              <a:t>人热心</a:t>
            </a:r>
            <a:endParaRPr lang="en-GB" sz="2800" b="1">
              <a:solidFill>
                <a:srgbClr val="FCE20C"/>
              </a:solidFill>
              <a:effectLst>
                <a:outerShdw blurRad="38100" dist="38100" dir="2700000" algn="tl">
                  <a:srgbClr val="FFFFFF"/>
                </a:outerShdw>
              </a:effectLst>
              <a:latin typeface="SimHei" charset="0"/>
              <a:cs typeface="SimHei" charset="0"/>
            </a:endParaRPr>
          </a:p>
        </p:txBody>
      </p:sp>
      <p:sp>
        <p:nvSpPr>
          <p:cNvPr id="33" name="Rectangle 16"/>
          <p:cNvSpPr>
            <a:spLocks noChangeArrowheads="1"/>
          </p:cNvSpPr>
          <p:nvPr/>
        </p:nvSpPr>
        <p:spPr bwMode="auto">
          <a:xfrm>
            <a:off x="3048000" y="2057400"/>
            <a:ext cx="2057400" cy="941388"/>
          </a:xfrm>
          <a:prstGeom prst="rect">
            <a:avLst/>
          </a:prstGeom>
          <a:noFill/>
          <a:ln w="9525">
            <a:noFill/>
            <a:round/>
            <a:headEnd/>
            <a:tailEnd/>
          </a:ln>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800" b="1">
                <a:solidFill>
                  <a:srgbClr val="FCE20C"/>
                </a:solidFill>
                <a:effectLst>
                  <a:outerShdw blurRad="38100" dist="38100" dir="2700000" algn="tl">
                    <a:srgbClr val="FFFFFF"/>
                  </a:outerShdw>
                </a:effectLst>
                <a:latin typeface="SimHei" charset="0"/>
                <a:cs typeface="SimHei" charset="0"/>
              </a:rPr>
              <a:t>洗礼</a:t>
            </a:r>
            <a:r>
              <a:rPr lang="en-GB" altLang="ja-JP" sz="28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
            </a:r>
            <a:br>
              <a:rPr lang="en-GB" altLang="ja-JP" sz="2800" b="1">
                <a:solidFill>
                  <a:srgbClr val="FCE20C"/>
                </a:solidFill>
                <a:effectLst>
                  <a:outerShdw blurRad="38100" dist="38100" dir="2700000" algn="tl">
                    <a:srgbClr val="FFFFFF"/>
                  </a:outerShdw>
                </a:effectLst>
                <a:latin typeface="Helvetica" charset="0"/>
                <a:ea typeface="ＭＳ Ｐゴシック" charset="0"/>
                <a:cs typeface="ＭＳ Ｐゴシック" charset="0"/>
              </a:rPr>
            </a:br>
            <a:r>
              <a:rPr lang="zh-CN" altLang="en-US" sz="2800" b="1">
                <a:solidFill>
                  <a:srgbClr val="FCE20C"/>
                </a:solidFill>
                <a:effectLst>
                  <a:outerShdw blurRad="38100" dist="38100" dir="2700000" algn="tl">
                    <a:srgbClr val="FFFFFF"/>
                  </a:outerShdw>
                </a:effectLst>
                <a:latin typeface="SimHei" charset="0"/>
                <a:cs typeface="SimHei" charset="0"/>
              </a:rPr>
              <a:t>圣餐</a:t>
            </a:r>
            <a:endParaRPr lang="en-GB" sz="2800" b="1">
              <a:solidFill>
                <a:srgbClr val="FCE20C"/>
              </a:solidFill>
              <a:effectLst>
                <a:outerShdw blurRad="38100" dist="38100" dir="2700000" algn="tl">
                  <a:srgbClr val="FFFFFF"/>
                </a:outerShdw>
              </a:effectLst>
              <a:latin typeface="SimHei" charset="0"/>
              <a:cs typeface="SimHei" charset="0"/>
            </a:endParaRPr>
          </a:p>
        </p:txBody>
      </p:sp>
      <p:sp>
        <p:nvSpPr>
          <p:cNvPr id="34" name="Rectangle 16"/>
          <p:cNvSpPr>
            <a:spLocks noChangeArrowheads="1"/>
          </p:cNvSpPr>
          <p:nvPr/>
        </p:nvSpPr>
        <p:spPr bwMode="auto">
          <a:xfrm>
            <a:off x="5943600" y="1524000"/>
            <a:ext cx="2133600" cy="573088"/>
          </a:xfrm>
          <a:prstGeom prst="rect">
            <a:avLst/>
          </a:prstGeom>
          <a:noFill/>
          <a:ln w="9525">
            <a:noFill/>
            <a:round/>
            <a:headEnd/>
            <a:tailEnd/>
          </a:ln>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7% </a:t>
            </a:r>
            <a:r>
              <a:rPr lang="zh-CN" altLang="en-US" sz="3200" b="1">
                <a:solidFill>
                  <a:srgbClr val="FCE20C"/>
                </a:solidFill>
                <a:effectLst>
                  <a:outerShdw blurRad="38100" dist="38100" dir="2700000" algn="tl">
                    <a:srgbClr val="FFFFFF"/>
                  </a:outerShdw>
                </a:effectLst>
                <a:latin typeface="SimHei" charset="0"/>
                <a:cs typeface="SimHei" charset="0"/>
              </a:rPr>
              <a:t>独有</a:t>
            </a:r>
            <a:r>
              <a:rPr lang="en-GB" altLang="ja-JP" sz="3200" b="1">
                <a:solidFill>
                  <a:srgbClr val="FCE20C"/>
                </a:solidFill>
                <a:effectLst>
                  <a:outerShdw blurRad="38100" dist="38100" dir="2700000" algn="tl">
                    <a:srgbClr val="FFFFFF"/>
                  </a:outerShdw>
                </a:effectLst>
                <a:latin typeface="Helvetica" charset="0"/>
                <a:ea typeface="ＭＳ Ｐゴシック" charset="0"/>
                <a:cs typeface="ＭＳ Ｐゴシック" charset="0"/>
              </a:rPr>
              <a:t>!</a:t>
            </a:r>
            <a:endParaRPr lang="en-GB" sz="3200" b="1">
              <a:solidFill>
                <a:srgbClr val="FCE20C"/>
              </a:solidFill>
              <a:effectLst>
                <a:outerShdw blurRad="38100" dist="38100" dir="2700000" algn="tl">
                  <a:srgbClr val="FFFFFF"/>
                </a:outerShdw>
              </a:effectLst>
              <a:latin typeface="Helvetica" charset="0"/>
              <a:ea typeface="ＭＳ Ｐゴシック" charset="0"/>
              <a:cs typeface="ＭＳ Ｐゴシック"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a:lnSpc>
                <a:spcPct val="93000"/>
              </a:lnSpc>
              <a:buClr>
                <a:srgbClr val="000000"/>
              </a:buClr>
              <a:buSzPct val="100000"/>
              <a:buFont typeface="Times New Roman" charset="0"/>
              <a:buNone/>
            </a:pPr>
            <a:endParaRPr lang="en-US" sz="2400">
              <a:solidFill>
                <a:srgbClr val="FFFFFF"/>
              </a:solidFill>
              <a:ea typeface="ＭＳ Ｐゴシック" charset="0"/>
              <a:cs typeface="ＭＳ Ｐゴシック"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a:lnSpc>
                <a:spcPct val="93000"/>
              </a:lnSpc>
              <a:buClr>
                <a:srgbClr val="000000"/>
              </a:buClr>
              <a:buSzPct val="100000"/>
              <a:buFont typeface="Times New Roman" charset="0"/>
              <a:buNone/>
            </a:pPr>
            <a:endParaRPr lang="en-US" sz="2400">
              <a:solidFill>
                <a:srgbClr val="FFFFFF"/>
              </a:solidFill>
              <a:ea typeface="ＭＳ Ｐゴシック" charset="0"/>
              <a:cs typeface="ＭＳ Ｐゴシック" charset="0"/>
            </a:endParaRPr>
          </a:p>
        </p:txBody>
      </p:sp>
      <p:sp>
        <p:nvSpPr>
          <p:cNvPr id="40" name="TextBox 39"/>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idx="4294967295"/>
          </p:nvPr>
        </p:nvSpPr>
        <p:spPr>
          <a:xfrm>
            <a:off x="0" y="228600"/>
            <a:ext cx="7772400" cy="609600"/>
          </a:xfrm>
          <a:effectLst>
            <a:outerShdw blurRad="63500" dist="35921" dir="2700000" algn="ctr" rotWithShape="0">
              <a:srgbClr val="000000">
                <a:alpha val="74997"/>
              </a:srgbClr>
            </a:outerShdw>
          </a:effectLst>
        </p:spPr>
        <p:txBody>
          <a:bodyPr/>
          <a:lstStyle/>
          <a:p>
            <a:r>
              <a:rPr lang="zh-CN" altLang="en-US" sz="6000">
                <a:solidFill>
                  <a:schemeClr val="bg1"/>
                </a:solidFill>
                <a:latin typeface="Arial" charset="0"/>
                <a:ea typeface="SimSun" charset="0"/>
                <a:cs typeface="SimSun" charset="0"/>
              </a:rPr>
              <a:t>好 撒 玛 利 亚 人</a:t>
            </a:r>
            <a:endParaRPr lang="en-US" altLang="zh-CN" sz="6000">
              <a:solidFill>
                <a:schemeClr val="bg1"/>
              </a:solidFill>
              <a:latin typeface="Arial" charset="0"/>
              <a:ea typeface="SimSun" charset="0"/>
              <a:cs typeface="SimSun"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827088" y="0"/>
            <a:ext cx="7593012" cy="1633538"/>
          </a:xfrm>
        </p:spPr>
        <p:txBody>
          <a:bodyPr/>
          <a:lstStyle/>
          <a:p>
            <a:pPr eaLnBrk="1" hangingPunct="1"/>
            <a:r>
              <a:rPr lang="zh-CN" altLang="en-US" sz="3600" b="1">
                <a:solidFill>
                  <a:srgbClr val="FFFF00"/>
                </a:solidFill>
                <a:latin typeface="SimHei" charset="0"/>
                <a:ea typeface="ＭＳ Ｐゴシック" charset="0"/>
                <a:cs typeface="SimHei" charset="0"/>
              </a:rPr>
              <a:t>奥古斯丁的寓言解释该好撒玛利亚人的比喻（路加福音</a:t>
            </a:r>
            <a:r>
              <a:rPr lang="en-US" altLang="zh-CN" sz="3600" b="1">
                <a:solidFill>
                  <a:srgbClr val="FFFF00"/>
                </a:solidFill>
                <a:latin typeface="SimHei" charset="0"/>
                <a:ea typeface="ＭＳ Ｐゴシック" charset="0"/>
                <a:cs typeface="SimHei" charset="0"/>
              </a:rPr>
              <a:t>15</a:t>
            </a:r>
            <a:r>
              <a:rPr lang="zh-CN" altLang="en-US" sz="3600" b="1">
                <a:solidFill>
                  <a:srgbClr val="FFFF00"/>
                </a:solidFill>
                <a:latin typeface="SimHei" charset="0"/>
                <a:ea typeface="ＭＳ Ｐゴシック" charset="0"/>
                <a:cs typeface="SimHei" charset="0"/>
              </a:rPr>
              <a:t>）</a:t>
            </a:r>
            <a:endParaRPr lang="en-US" sz="3600" b="1">
              <a:solidFill>
                <a:srgbClr val="FFFF00"/>
              </a:solidFill>
              <a:latin typeface="SimHei" charset="0"/>
              <a:ea typeface="ＭＳ Ｐゴシック" charset="0"/>
              <a:cs typeface="SimHei" charset="0"/>
            </a:endParaRPr>
          </a:p>
        </p:txBody>
      </p:sp>
      <p:sp>
        <p:nvSpPr>
          <p:cNvPr id="15363" name="Rectangle 3"/>
          <p:cNvSpPr>
            <a:spLocks noGrp="1" noChangeArrowheads="1"/>
          </p:cNvSpPr>
          <p:nvPr>
            <p:ph idx="1"/>
          </p:nvPr>
        </p:nvSpPr>
        <p:spPr>
          <a:xfrm>
            <a:off x="539750" y="1412875"/>
            <a:ext cx="8229600" cy="762000"/>
          </a:xfrm>
        </p:spPr>
        <p:txBody>
          <a:bodyPr/>
          <a:lstStyle/>
          <a:p>
            <a:pPr eaLnBrk="1" hangingPunct="1">
              <a:buFont typeface="Wingdings" charset="0"/>
              <a:buNone/>
            </a:pPr>
            <a:r>
              <a:rPr lang="en-US" sz="3600" b="1">
                <a:solidFill>
                  <a:srgbClr val="FFFFFF"/>
                </a:solidFill>
                <a:latin typeface="SimHei" charset="0"/>
                <a:ea typeface="ＭＳ Ｐゴシック" charset="0"/>
                <a:cs typeface="SimHei" charset="0"/>
              </a:rPr>
              <a:t>	</a:t>
            </a:r>
            <a:r>
              <a:rPr lang="zh-CN" altLang="en-US" sz="3600">
                <a:solidFill>
                  <a:srgbClr val="FFFFFF"/>
                </a:solidFill>
                <a:latin typeface="SimHei" charset="0"/>
                <a:ea typeface="ＭＳ Ｐゴシック" charset="0"/>
                <a:cs typeface="SimHei" charset="0"/>
              </a:rPr>
              <a:t>文本</a:t>
            </a:r>
            <a:r>
              <a:rPr lang="en-US" altLang="zh-CN" sz="3600">
                <a:solidFill>
                  <a:srgbClr val="FFFFFF"/>
                </a:solidFill>
                <a:latin typeface="SimHei" charset="0"/>
                <a:ea typeface="ＭＳ Ｐゴシック" charset="0"/>
                <a:cs typeface="SimHei" charset="0"/>
              </a:rPr>
              <a:t>				</a:t>
            </a:r>
            <a:r>
              <a:rPr lang="zh-CN" altLang="en-US" sz="3600">
                <a:solidFill>
                  <a:srgbClr val="FFFFFF"/>
                </a:solidFill>
                <a:latin typeface="SimHei" charset="0"/>
                <a:ea typeface="ＭＳ Ｐゴシック" charset="0"/>
                <a:cs typeface="SimHei" charset="0"/>
              </a:rPr>
              <a:t>解读</a:t>
            </a:r>
            <a:endParaRPr lang="en-US" sz="3600" b="1">
              <a:solidFill>
                <a:srgbClr val="FFFFFF"/>
              </a:solidFill>
              <a:latin typeface="Arial" charset="0"/>
              <a:ea typeface="ＭＳ Ｐゴシック" charset="0"/>
            </a:endParaRPr>
          </a:p>
        </p:txBody>
      </p:sp>
      <p:sp>
        <p:nvSpPr>
          <p:cNvPr id="15365" name="Rectangle 5"/>
          <p:cNvSpPr>
            <a:spLocks noChangeArrowheads="1"/>
          </p:cNvSpPr>
          <p:nvPr/>
        </p:nvSpPr>
        <p:spPr bwMode="auto">
          <a:xfrm>
            <a:off x="685800" y="2133600"/>
            <a:ext cx="8458200" cy="4495800"/>
          </a:xfrm>
          <a:prstGeom prst="rect">
            <a:avLst/>
          </a:prstGeom>
          <a:noFill/>
          <a:ln w="9525">
            <a:noFill/>
            <a:miter lim="800000"/>
            <a:headEnd/>
            <a:tailEnd/>
          </a:ln>
          <a:effectLst/>
        </p:spPr>
        <p:txBody>
          <a:bodyPr/>
          <a:lstStyle/>
          <a:p>
            <a:pPr marL="342900" indent="-342900" defTabSz="914400" eaLnBrk="1" hangingPunct="1">
              <a:spcBef>
                <a:spcPct val="20000"/>
              </a:spcBef>
              <a:buClr>
                <a:srgbClr val="009999"/>
              </a:buClr>
              <a:buFont typeface="Wingdings" charset="0"/>
              <a:buBlip>
                <a:blip r:embed="rId2"/>
              </a:buBlip>
            </a:pPr>
            <a:r>
              <a:rPr lang="en-US" altLang="zh-CN" sz="2000">
                <a:solidFill>
                  <a:srgbClr val="FFFFFF"/>
                </a:solidFill>
                <a:latin typeface="SimHei" charset="0"/>
                <a:cs typeface="SimHei" charset="0"/>
              </a:rPr>
              <a:t>“</a:t>
            </a:r>
            <a:r>
              <a:rPr lang="zh-CN" altLang="en-US" sz="2000">
                <a:solidFill>
                  <a:srgbClr val="FFFFFF"/>
                </a:solidFill>
                <a:latin typeface="SimHei" charset="0"/>
                <a:cs typeface="SimHei" charset="0"/>
              </a:rPr>
              <a:t>某人”</a:t>
            </a:r>
            <a:r>
              <a:rPr lang="en-US" altLang="zh-CN" sz="2000">
                <a:solidFill>
                  <a:srgbClr val="FFFFFF"/>
                </a:solidFill>
                <a:latin typeface="SimHei" charset="0"/>
                <a:cs typeface="SimHei" charset="0"/>
              </a:rPr>
              <a:t> ... ... ... ... ... ... 	</a:t>
            </a:r>
            <a:r>
              <a:rPr lang="zh-CN" altLang="en-US" sz="2000">
                <a:solidFill>
                  <a:srgbClr val="FFFFFF"/>
                </a:solidFill>
                <a:latin typeface="SimHei" charset="0"/>
                <a:cs typeface="SimHei" charset="0"/>
              </a:rPr>
              <a:t>亚当</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盗贼</a:t>
            </a:r>
            <a:r>
              <a:rPr lang="en-US" altLang="zh-CN" sz="2000">
                <a:solidFill>
                  <a:srgbClr val="FFFFFF"/>
                </a:solidFill>
                <a:latin typeface="SimHei" charset="0"/>
                <a:cs typeface="SimHei" charset="0"/>
              </a:rPr>
              <a:t> ... ... ... ... ... ... ... 	</a:t>
            </a:r>
            <a:r>
              <a:rPr lang="zh-CN" altLang="en-US" sz="2000">
                <a:solidFill>
                  <a:srgbClr val="FFFFFF"/>
                </a:solidFill>
                <a:latin typeface="SimHei" charset="0"/>
                <a:cs typeface="SimHei" charset="0"/>
              </a:rPr>
              <a:t>魔鬼和恶魔 </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剥去他 </a:t>
            </a:r>
            <a:r>
              <a:rPr lang="en-US" altLang="zh-CN" sz="2000">
                <a:solidFill>
                  <a:srgbClr val="FFFFFF"/>
                </a:solidFill>
                <a:latin typeface="SimHei" charset="0"/>
                <a:cs typeface="SimHei" charset="0"/>
              </a:rPr>
              <a:t>...	 ... ... ... ... ... 	</a:t>
            </a:r>
            <a:r>
              <a:rPr lang="zh-CN" altLang="en-US" sz="2000">
                <a:solidFill>
                  <a:srgbClr val="FFFFFF"/>
                </a:solidFill>
                <a:latin typeface="SimHei" charset="0"/>
                <a:cs typeface="SimHei" charset="0"/>
              </a:rPr>
              <a:t>把他的不朽 </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打他 </a:t>
            </a:r>
            <a:r>
              <a:rPr lang="en-US" altLang="zh-CN" sz="2000">
                <a:solidFill>
                  <a:srgbClr val="FFFFFF"/>
                </a:solidFill>
                <a:latin typeface="SimHei" charset="0"/>
                <a:cs typeface="SimHei" charset="0"/>
              </a:rPr>
              <a:t>... ... ... ... ... ... ... 	</a:t>
            </a:r>
            <a:r>
              <a:rPr lang="zh-CN" altLang="en-US" sz="2000">
                <a:solidFill>
                  <a:srgbClr val="FFFFFF"/>
                </a:solidFill>
                <a:latin typeface="SimHei" charset="0"/>
                <a:cs typeface="SimHei" charset="0"/>
              </a:rPr>
              <a:t>引诱他犯罪 </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祭司和利未人 </a:t>
            </a:r>
            <a:r>
              <a:rPr lang="en-US" altLang="zh-CN" sz="2000">
                <a:solidFill>
                  <a:srgbClr val="FFFFFF"/>
                </a:solidFill>
                <a:latin typeface="SimHei" charset="0"/>
                <a:cs typeface="SimHei" charset="0"/>
              </a:rPr>
              <a:t>... ... ... ... ... 	</a:t>
            </a:r>
            <a:r>
              <a:rPr lang="zh-CN" altLang="en-US" sz="2000">
                <a:solidFill>
                  <a:srgbClr val="FFFFFF"/>
                </a:solidFill>
                <a:latin typeface="SimHei" charset="0"/>
                <a:cs typeface="SimHei" charset="0"/>
              </a:rPr>
              <a:t>旧约的职事它什么也</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pPr>
            <a:r>
              <a:rPr lang="en-US" altLang="zh-CN" sz="2000">
                <a:solidFill>
                  <a:srgbClr val="FFFFFF"/>
                </a:solidFill>
                <a:latin typeface="SimHei" charset="0"/>
                <a:cs typeface="SimHei" charset="0"/>
              </a:rPr>
              <a:t>						</a:t>
            </a:r>
            <a:r>
              <a:rPr lang="zh-CN" altLang="en-US" sz="2000">
                <a:solidFill>
                  <a:srgbClr val="FFFFFF"/>
                </a:solidFill>
                <a:latin typeface="SimHei" charset="0"/>
                <a:cs typeface="SimHei" charset="0"/>
              </a:rPr>
              <a:t>不做的亚当</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好撒玛利亚人 </a:t>
            </a:r>
            <a:r>
              <a:rPr lang="en-US" altLang="zh-CN" sz="2000">
                <a:solidFill>
                  <a:srgbClr val="FFFFFF"/>
                </a:solidFill>
                <a:latin typeface="SimHei" charset="0"/>
                <a:cs typeface="SimHei" charset="0"/>
              </a:rPr>
              <a:t>... ... ... ... ... 	</a:t>
            </a:r>
            <a:r>
              <a:rPr lang="zh-CN" altLang="en-US" sz="2000">
                <a:solidFill>
                  <a:srgbClr val="FFFFFF"/>
                </a:solidFill>
                <a:latin typeface="SimHei" charset="0"/>
                <a:cs typeface="SimHei" charset="0"/>
              </a:rPr>
              <a:t>基督 </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结合创面用油和酒 </a:t>
            </a:r>
            <a:r>
              <a:rPr lang="en-US" altLang="zh-CN" sz="2000">
                <a:solidFill>
                  <a:srgbClr val="FFFFFF"/>
                </a:solidFill>
                <a:latin typeface="SimHei" charset="0"/>
                <a:cs typeface="SimHei" charset="0"/>
              </a:rPr>
              <a:t>... ... ... ...	</a:t>
            </a:r>
            <a:r>
              <a:rPr lang="zh-CN" altLang="en-US" sz="2000">
                <a:solidFill>
                  <a:srgbClr val="FFFFFF"/>
                </a:solidFill>
                <a:latin typeface="SimHei" charset="0"/>
                <a:cs typeface="SimHei" charset="0"/>
              </a:rPr>
              <a:t>抑制了罪了希望和告诫</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pPr>
            <a:r>
              <a:rPr lang="en-US" altLang="zh-CN" sz="2000">
                <a:solidFill>
                  <a:srgbClr val="FFFFFF"/>
                </a:solidFill>
                <a:latin typeface="SimHei" charset="0"/>
                <a:cs typeface="SimHei" charset="0"/>
              </a:rPr>
              <a:t>						</a:t>
            </a:r>
            <a:r>
              <a:rPr lang="zh-CN" altLang="en-US" sz="2000">
                <a:solidFill>
                  <a:srgbClr val="FFFFFF"/>
                </a:solidFill>
                <a:latin typeface="SimHei" charset="0"/>
                <a:cs typeface="SimHei" charset="0"/>
              </a:rPr>
              <a:t>与合作热切精神  </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客栈 </a:t>
            </a:r>
            <a:r>
              <a:rPr lang="en-US" altLang="zh-CN" sz="2000">
                <a:solidFill>
                  <a:srgbClr val="FFFFFF"/>
                </a:solidFill>
                <a:latin typeface="SimHei" charset="0"/>
                <a:cs typeface="SimHei" charset="0"/>
              </a:rPr>
              <a:t>... ... ... ... ... ... ... 	</a:t>
            </a:r>
            <a:r>
              <a:rPr lang="zh-CN" altLang="en-US" sz="2000">
                <a:solidFill>
                  <a:srgbClr val="FFFFFF"/>
                </a:solidFill>
                <a:latin typeface="SimHei" charset="0"/>
                <a:cs typeface="SimHei" charset="0"/>
              </a:rPr>
              <a:t>教会 </a:t>
            </a:r>
            <a:endParaRPr lang="en-US" altLang="zh-CN" sz="2000">
              <a:solidFill>
                <a:srgbClr val="FFFFFF"/>
              </a:solidFill>
              <a:latin typeface="SimHei" charset="0"/>
              <a:cs typeface="SimHei" charset="0"/>
            </a:endParaRPr>
          </a:p>
          <a:p>
            <a:pPr marL="342900" indent="-342900" defTabSz="914400" eaLnBrk="1" hangingPunct="1">
              <a:spcBef>
                <a:spcPct val="20000"/>
              </a:spcBef>
              <a:buClr>
                <a:srgbClr val="009999"/>
              </a:buClr>
              <a:buFont typeface="Wingdings" charset="0"/>
              <a:buBlip>
                <a:blip r:embed="rId2"/>
              </a:buBlip>
            </a:pPr>
            <a:r>
              <a:rPr lang="zh-CN" altLang="en-US" sz="2000">
                <a:solidFill>
                  <a:srgbClr val="FFFFFF"/>
                </a:solidFill>
                <a:latin typeface="SimHei" charset="0"/>
                <a:cs typeface="SimHei" charset="0"/>
              </a:rPr>
              <a:t>客栈老板 </a:t>
            </a:r>
            <a:r>
              <a:rPr lang="en-US" altLang="zh-CN" sz="2000">
                <a:solidFill>
                  <a:srgbClr val="FFFFFF"/>
                </a:solidFill>
                <a:latin typeface="SimHei" charset="0"/>
                <a:cs typeface="SimHei" charset="0"/>
              </a:rPr>
              <a:t>... ... ... ... ... ... 	</a:t>
            </a:r>
            <a:r>
              <a:rPr lang="zh-CN" altLang="en-US" sz="2000">
                <a:solidFill>
                  <a:srgbClr val="FFFFFF"/>
                </a:solidFill>
                <a:latin typeface="SimHei" charset="0"/>
                <a:cs typeface="SimHei" charset="0"/>
              </a:rPr>
              <a:t>使徒保罗 </a:t>
            </a:r>
            <a:endParaRPr lang="en-US" sz="2000">
              <a:solidFill>
                <a:srgbClr val="FFFFFF"/>
              </a:solidFill>
              <a:effectLst>
                <a:outerShdw blurRad="38100" dist="38100" dir="2700000" algn="tl">
                  <a:srgbClr val="808080"/>
                </a:outerShdw>
              </a:effectLst>
              <a:latin typeface="Arial" charset="0"/>
              <a:ea typeface="ＭＳ Ｐゴシック" charset="0"/>
              <a:cs typeface="ＭＳ Ｐゴシック" charset="0"/>
            </a:endParaRPr>
          </a:p>
        </p:txBody>
      </p:sp>
      <p:sp>
        <p:nvSpPr>
          <p:cNvPr id="2" name="Rectangle 1"/>
          <p:cNvSpPr/>
          <p:nvPr/>
        </p:nvSpPr>
        <p:spPr>
          <a:xfrm rot="20200280">
            <a:off x="756705" y="2816530"/>
            <a:ext cx="7183377" cy="2215991"/>
          </a:xfrm>
          <a:prstGeom prst="rect">
            <a:avLst/>
          </a:prstGeom>
          <a:noFill/>
        </p:spPr>
        <p:txBody>
          <a:bodyPr wrap="none">
            <a:spAutoFit/>
          </a:bodyPr>
          <a:lstStyle/>
          <a:p>
            <a:pPr algn="ctr" defTabSz="914400">
              <a:defRPr/>
            </a:pPr>
            <a:r>
              <a:rPr lang="zh-CN" altLang="en-US" sz="13800" b="1"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latin typeface="+mn-lt"/>
                <a:ea typeface="ＭＳ Ｐゴシック" charset="0"/>
                <a:cs typeface="ＭＳ Ｐゴシック" charset="0"/>
              </a:rPr>
              <a:t>真的吗</a:t>
            </a:r>
            <a:r>
              <a:rPr lang="en-US" sz="13800" b="1"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latin typeface="+mn-lt"/>
                <a:ea typeface="ＭＳ Ｐゴシック" charset="0"/>
                <a:cs typeface="ＭＳ Ｐゴシック" charset="0"/>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descr="Paul-prison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5105" name="Title 1"/>
          <p:cNvSpPr>
            <a:spLocks noGrp="1"/>
          </p:cNvSpPr>
          <p:nvPr>
            <p:ph type="title"/>
          </p:nvPr>
        </p:nvSpPr>
        <p:spPr>
          <a:xfrm>
            <a:off x="304800" y="484188"/>
            <a:ext cx="4499992" cy="2506290"/>
          </a:xfrm>
          <a:extLst/>
        </p:spPr>
        <p:txBody>
          <a:bodyPr/>
          <a:lstStyle/>
          <a:p>
            <a:pPr>
              <a:defRPr/>
            </a:pPr>
            <a:r>
              <a:rPr lang="zh-TW" altLang="en-US" sz="8000" b="1" dirty="0">
                <a:solidFill>
                  <a:srgbClr val="FFFFFF"/>
                </a:solidFill>
                <a:effectLst>
                  <a:glow rad="266700">
                    <a:schemeClr val="tx1">
                      <a:alpha val="88000"/>
                    </a:schemeClr>
                  </a:glow>
                </a:effectLst>
                <a:latin typeface="Arial" charset="0"/>
                <a:ea typeface="ＭＳ Ｐゴシック" charset="0"/>
                <a:cs typeface="Arial"/>
              </a:rPr>
              <a:t> 解释</a:t>
            </a:r>
            <a:br>
              <a:rPr lang="zh-TW" altLang="en-US" sz="8000" b="1" dirty="0">
                <a:solidFill>
                  <a:srgbClr val="FFFFFF"/>
                </a:solidFill>
                <a:effectLst>
                  <a:glow rad="266700">
                    <a:schemeClr val="tx1">
                      <a:alpha val="88000"/>
                    </a:schemeClr>
                  </a:glow>
                </a:effectLst>
                <a:latin typeface="Arial" charset="0"/>
                <a:ea typeface="ＭＳ Ｐゴシック" charset="0"/>
                <a:cs typeface="Arial"/>
              </a:rPr>
            </a:br>
            <a:r>
              <a:rPr lang="zh-TW" altLang="en-US" sz="8000" b="1" dirty="0">
                <a:solidFill>
                  <a:srgbClr val="FFFFFF"/>
                </a:solidFill>
                <a:effectLst>
                  <a:glow rad="266700">
                    <a:schemeClr val="tx1">
                      <a:alpha val="88000"/>
                    </a:schemeClr>
                  </a:glow>
                </a:effectLst>
                <a:latin typeface="Arial" charset="0"/>
                <a:ea typeface="ＭＳ Ｐゴシック" charset="0"/>
                <a:cs typeface="Arial"/>
              </a:rPr>
              <a:t> </a:t>
            </a:r>
            <a:r>
              <a:rPr lang="zh-TW" altLang="en-US" sz="8000" b="1" dirty="0" smtClean="0">
                <a:solidFill>
                  <a:srgbClr val="FFFFFF"/>
                </a:solidFill>
                <a:effectLst>
                  <a:glow rad="266700">
                    <a:schemeClr val="tx1">
                      <a:alpha val="88000"/>
                    </a:schemeClr>
                  </a:glow>
                </a:effectLst>
                <a:latin typeface="Arial" charset="0"/>
                <a:ea typeface="ＭＳ Ｐゴシック" charset="0"/>
                <a:cs typeface="Arial"/>
              </a:rPr>
              <a:t>书</a:t>
            </a:r>
            <a:r>
              <a:rPr lang="zh-TW" altLang="en-US" sz="8000" b="1" dirty="0">
                <a:solidFill>
                  <a:srgbClr val="FFFFFF"/>
                </a:solidFill>
                <a:effectLst>
                  <a:glow rad="266700">
                    <a:schemeClr val="tx1">
                      <a:alpha val="88000"/>
                    </a:schemeClr>
                  </a:glow>
                </a:effectLst>
                <a:latin typeface="Arial" charset="0"/>
                <a:ea typeface="ＭＳ Ｐゴシック" charset="0"/>
                <a:cs typeface="Arial"/>
              </a:rPr>
              <a:t>信</a:t>
            </a:r>
            <a:endParaRPr lang="en-US" sz="8000" b="1" dirty="0">
              <a:solidFill>
                <a:srgbClr val="FFFFFF"/>
              </a:solidFill>
              <a:effectLst>
                <a:glow rad="266700">
                  <a:schemeClr val="tx1">
                    <a:alpha val="88000"/>
                  </a:schemeClr>
                </a:glow>
              </a:effectLst>
              <a:latin typeface="Arial" charset="0"/>
              <a:ea typeface="ＭＳ Ｐゴシック" charset="0"/>
              <a:cs typeface="Arial"/>
            </a:endParaRPr>
          </a:p>
        </p:txBody>
      </p:sp>
      <p:sp>
        <p:nvSpPr>
          <p:cNvPr id="5" name="Text Box 5"/>
          <p:cNvSpPr txBox="1">
            <a:spLocks noChangeArrowheads="1"/>
          </p:cNvSpPr>
          <p:nvPr/>
        </p:nvSpPr>
        <p:spPr bwMode="auto">
          <a:xfrm>
            <a:off x="8282136" y="44450"/>
            <a:ext cx="698178" cy="461665"/>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b="1" dirty="0" smtClean="0">
                <a:solidFill>
                  <a:srgbClr val="FFFFFF"/>
                </a:solidFill>
                <a:effectLst>
                  <a:glow rad="266700">
                    <a:srgbClr val="000000">
                      <a:alpha val="88000"/>
                    </a:srgbClr>
                  </a:glow>
                </a:effectLst>
              </a:rPr>
              <a:t>125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descr="EXPTEXTB"/>
          <p:cNvSpPr>
            <a:spLocks noChangeArrowheads="1"/>
          </p:cNvSpPr>
          <p:nvPr/>
        </p:nvSpPr>
        <p:spPr bwMode="auto">
          <a:xfrm>
            <a:off x="0" y="0"/>
            <a:ext cx="9144000" cy="6858000"/>
          </a:xfrm>
          <a:prstGeom prst="rect">
            <a:avLst/>
          </a:prstGeom>
          <a:gradFill rotWithShape="1">
            <a:gsLst>
              <a:gs pos="0">
                <a:srgbClr val="00009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latin typeface="Arial" charset="0"/>
              <a:ea typeface="ＭＳ Ｐゴシック" charset="0"/>
              <a:cs typeface="ＭＳ Ｐゴシック"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ja-JP" alt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直</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到</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地</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极</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使</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徒</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行</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a:t>
            </a:r>
            <a:r>
              <a:rPr lang="en-US"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传</a:t>
            </a:r>
            <a:r>
              <a:rPr lang="en-US" altLang="ja-JP" sz="2000" smtClean="0">
                <a:solidFill>
                  <a:srgbClr val="2C1102"/>
                </a:solidFill>
                <a:effectLst>
                  <a:outerShdw blurRad="38100" dist="38100" dir="2700000" algn="tl">
                    <a:srgbClr val="000000"/>
                  </a:outerShdw>
                </a:effectLst>
                <a:latin typeface="ＭＳ Ｐゴシック" charset="0"/>
                <a:ea typeface="ＭＳ Ｐゴシック" charset="0"/>
                <a:cs typeface="ＭＳ Ｐゴシック" charset="0"/>
              </a:rPr>
              <a:t> 1:8</a:t>
            </a:r>
            <a:r>
              <a:rPr lang="en-US" altLang="ja-JP" sz="2000" smtClean="0">
                <a:solidFill>
                  <a:srgbClr val="808080"/>
                </a:solidFill>
                <a:effectLst>
                  <a:outerShdw blurRad="38100" dist="38100" dir="2700000" algn="tl">
                    <a:srgbClr val="000000"/>
                  </a:outerShdw>
                </a:effectLst>
                <a:latin typeface="Comic Sans MS" charset="0"/>
                <a:ea typeface="ＭＳ Ｐゴシック" charset="0"/>
                <a:cs typeface="ＭＳ Ｐゴシック" charset="0"/>
              </a:rPr>
              <a:t>)</a:t>
            </a:r>
            <a:endParaRPr lang="en-US" altLang="ja-JP" sz="2000" smtClean="0">
              <a:solidFill>
                <a:srgbClr val="000000"/>
              </a:solidFill>
              <a:effectLst>
                <a:outerShdw blurRad="38100" dist="38100" dir="2700000" algn="tl">
                  <a:srgbClr val="FFFFFF"/>
                </a:outerShdw>
              </a:effectLst>
              <a:latin typeface="Comic Sans MS" charset="0"/>
              <a:ea typeface="ＭＳ Ｐゴシック" charset="0"/>
              <a:cs typeface="ＭＳ Ｐゴシック" charset="0"/>
            </a:endParaRPr>
          </a:p>
          <a:p>
            <a:pPr>
              <a:defRPr/>
            </a:pPr>
            <a:r>
              <a:rPr lang="en-US" sz="1200" smtClean="0">
                <a:solidFill>
                  <a:srgbClr val="000000"/>
                </a:solidFill>
                <a:effectLst>
                  <a:outerShdw blurRad="38100" dist="38100" dir="2700000" algn="tl">
                    <a:srgbClr val="FFFFFF"/>
                  </a:outerShdw>
                </a:effectLst>
                <a:latin typeface="Comic Sans MS" charset="0"/>
                <a:ea typeface="ＭＳ Ｐゴシック" charset="0"/>
                <a:cs typeface="ＭＳ Ｐゴシック" charset="0"/>
              </a:rPr>
              <a:t>使</a:t>
            </a:r>
            <a:r>
              <a:rPr lang="en-US" altLang="ja-JP" sz="1200" smtClean="0">
                <a:solidFill>
                  <a:srgbClr val="000000"/>
                </a:solidFill>
                <a:effectLst>
                  <a:outerShdw blurRad="38100" dist="38100" dir="2700000" algn="tl">
                    <a:srgbClr val="FFFFFF"/>
                  </a:outerShdw>
                </a:effectLst>
                <a:latin typeface="Comic Sans MS" charset="0"/>
                <a:ea typeface="ＭＳ Ｐゴシック" charset="0"/>
                <a:cs typeface="ＭＳ Ｐゴシック" charset="0"/>
              </a:rPr>
              <a:t> </a:t>
            </a:r>
            <a:r>
              <a:rPr lang="en-US" sz="1200" smtClean="0">
                <a:solidFill>
                  <a:srgbClr val="000000"/>
                </a:solidFill>
                <a:effectLst>
                  <a:outerShdw blurRad="38100" dist="38100" dir="2700000" algn="tl">
                    <a:srgbClr val="FFFFFF"/>
                  </a:outerShdw>
                </a:effectLst>
                <a:latin typeface="Comic Sans MS" charset="0"/>
                <a:ea typeface="ＭＳ Ｐゴシック" charset="0"/>
                <a:cs typeface="ＭＳ Ｐゴシック" charset="0"/>
              </a:rPr>
              <a:t>徒</a:t>
            </a:r>
            <a:r>
              <a:rPr lang="en-US" altLang="ja-JP" sz="1200" smtClean="0">
                <a:solidFill>
                  <a:srgbClr val="000000"/>
                </a:solidFill>
                <a:effectLst>
                  <a:outerShdw blurRad="38100" dist="38100" dir="2700000" algn="tl">
                    <a:srgbClr val="FFFFFF"/>
                  </a:outerShdw>
                </a:effectLst>
                <a:latin typeface="Comic Sans MS" charset="0"/>
                <a:ea typeface="ＭＳ Ｐゴシック" charset="0"/>
                <a:cs typeface="ＭＳ Ｐゴシック" charset="0"/>
              </a:rPr>
              <a:t>  </a:t>
            </a:r>
            <a:r>
              <a:rPr lang="en-US" altLang="ja-JP" sz="2000" b="1" smtClean="0">
                <a:solidFill>
                  <a:srgbClr val="000000"/>
                </a:solidFill>
                <a:effectLst>
                  <a:outerShdw blurRad="38100" dist="38100" dir="2700000" algn="tl">
                    <a:srgbClr val="FFFFFF"/>
                  </a:outerShdw>
                </a:effectLst>
                <a:latin typeface="Arial" charset="0"/>
                <a:ea typeface="ＭＳ Ｐゴシック" charset="0"/>
                <a:cs typeface="Arial" charset="0"/>
              </a:rPr>
              <a:t>9  13       14    15  16          18           21     27     28</a:t>
            </a:r>
            <a:endParaRPr lang="en-US" sz="2000" b="1" smtClean="0">
              <a:solidFill>
                <a:srgbClr val="000000"/>
              </a:solidFill>
              <a:effectLst>
                <a:outerShdw blurRad="38100" dist="38100" dir="2700000" algn="tl">
                  <a:srgbClr val="FFFFFF"/>
                </a:outerShdw>
              </a:effectLst>
              <a:latin typeface="Arial" charset="0"/>
              <a:ea typeface="ＭＳ Ｐゴシック" charset="0"/>
              <a:cs typeface="Arial" charset="0"/>
            </a:endParaRPr>
          </a:p>
        </p:txBody>
      </p:sp>
      <p:sp>
        <p:nvSpPr>
          <p:cNvPr id="111619"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200">
                <a:solidFill>
                  <a:srgbClr val="F7F7F7"/>
                </a:solidFill>
                <a:latin typeface="Comic Sans MS" charset="0"/>
                <a:ea typeface="ＭＳ Ｐゴシック" charset="0"/>
                <a:cs typeface="ＭＳ Ｐゴシック" charset="0"/>
              </a:rPr>
              <a:t>秋季</a:t>
            </a:r>
            <a:r>
              <a:rPr lang="en-US" altLang="ja-JP" sz="1200">
                <a:solidFill>
                  <a:srgbClr val="F7F7F7"/>
                </a:solidFill>
                <a:latin typeface="Arial Narrow" charset="0"/>
                <a:ea typeface="ＭＳ Ｐゴシック" charset="0"/>
                <a:cs typeface="ＭＳ Ｐゴシック" charset="0"/>
              </a:rPr>
              <a:t> 49</a:t>
            </a:r>
          </a:p>
          <a:p>
            <a:pPr algn="ctr">
              <a:spcBef>
                <a:spcPct val="50000"/>
              </a:spcBef>
            </a:pPr>
            <a:r>
              <a:rPr lang="en-US" sz="1600">
                <a:solidFill>
                  <a:srgbClr val="F7F7F7"/>
                </a:solidFill>
                <a:latin typeface="Comic Sans MS" charset="0"/>
                <a:ea typeface="ＭＳ Ｐゴシック" charset="0"/>
                <a:cs typeface="ＭＳ Ｐゴシック" charset="0"/>
              </a:rPr>
              <a:t>理事会</a:t>
            </a:r>
            <a:endParaRPr lang="en-US" sz="1600">
              <a:solidFill>
                <a:srgbClr val="F7F7F7"/>
              </a:solidFill>
              <a:latin typeface="Arial Narrow" charset="0"/>
              <a:ea typeface="ＭＳ Ｐゴシック" charset="0"/>
              <a:cs typeface="ＭＳ Ｐゴシック" charset="0"/>
            </a:endParaRPr>
          </a:p>
        </p:txBody>
      </p:sp>
      <p:sp>
        <p:nvSpPr>
          <p:cNvPr id="111620"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200">
                <a:solidFill>
                  <a:srgbClr val="F7F7F7"/>
                </a:solidFill>
                <a:latin typeface="Comic Sans MS" charset="0"/>
                <a:ea typeface="ＭＳ Ｐゴシック" charset="0"/>
                <a:cs typeface="ＭＳ Ｐゴシック" charset="0"/>
              </a:rPr>
              <a:t>五月</a:t>
            </a:r>
            <a:r>
              <a:rPr lang="en-US" altLang="ja-JP" sz="1200">
                <a:solidFill>
                  <a:srgbClr val="F7F7F7"/>
                </a:solidFill>
                <a:latin typeface="Arial Narrow" charset="0"/>
                <a:ea typeface="ＭＳ Ｐゴシック" charset="0"/>
                <a:cs typeface="ＭＳ Ｐゴシック" charset="0"/>
              </a:rPr>
              <a:t> 57-</a:t>
            </a:r>
            <a:br>
              <a:rPr lang="en-US" altLang="ja-JP" sz="1200">
                <a:solidFill>
                  <a:srgbClr val="F7F7F7"/>
                </a:solidFill>
                <a:latin typeface="Arial Narrow" charset="0"/>
                <a:ea typeface="ＭＳ Ｐゴシック" charset="0"/>
                <a:cs typeface="ＭＳ Ｐゴシック" charset="0"/>
              </a:rPr>
            </a:br>
            <a:r>
              <a:rPr lang="en-US" sz="1200">
                <a:solidFill>
                  <a:srgbClr val="F7F7F7"/>
                </a:solidFill>
                <a:latin typeface="Comic Sans MS" charset="0"/>
                <a:ea typeface="ＭＳ Ｐゴシック" charset="0"/>
                <a:cs typeface="ＭＳ Ｐゴシック" charset="0"/>
              </a:rPr>
              <a:t>八月</a:t>
            </a:r>
            <a:r>
              <a:rPr lang="en-US" altLang="ja-JP" sz="1200">
                <a:solidFill>
                  <a:srgbClr val="F7F7F7"/>
                </a:solidFill>
                <a:latin typeface="Arial Narrow" charset="0"/>
                <a:ea typeface="ＭＳ Ｐゴシック" charset="0"/>
                <a:cs typeface="ＭＳ Ｐゴシック" charset="0"/>
              </a:rPr>
              <a:t> 59</a:t>
            </a:r>
          </a:p>
          <a:p>
            <a:pPr algn="ctr">
              <a:spcBef>
                <a:spcPct val="50000"/>
              </a:spcBef>
            </a:pPr>
            <a:r>
              <a:rPr lang="en-US" sz="1600">
                <a:solidFill>
                  <a:srgbClr val="F7F7F7"/>
                </a:solidFill>
                <a:latin typeface="Comic Sans MS" charset="0"/>
                <a:ea typeface="ＭＳ Ｐゴシック" charset="0"/>
                <a:cs typeface="ＭＳ Ｐゴシック" charset="0"/>
              </a:rPr>
              <a:t>试验</a:t>
            </a:r>
            <a:endParaRPr lang="en-US" sz="1800">
              <a:solidFill>
                <a:srgbClr val="F7F7F7"/>
              </a:solidFill>
              <a:latin typeface="Arial Narrow" charset="0"/>
              <a:ea typeface="ＭＳ Ｐゴシック" charset="0"/>
              <a:cs typeface="ＭＳ Ｐゴシック" charset="0"/>
            </a:endParaRPr>
          </a:p>
        </p:txBody>
      </p:sp>
      <p:sp>
        <p:nvSpPr>
          <p:cNvPr id="541702" name="Line 19"/>
          <p:cNvSpPr>
            <a:spLocks noChangeShapeType="1"/>
          </p:cNvSpPr>
          <p:nvPr/>
        </p:nvSpPr>
        <p:spPr bwMode="auto">
          <a:xfrm>
            <a:off x="0" y="2590800"/>
            <a:ext cx="9067800"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SG">
              <a:solidFill>
                <a:srgbClr val="2C1102"/>
              </a:solidFill>
              <a:latin typeface="Comic Sans MS" pitchFamily="66" charset="0"/>
              <a:ea typeface="MS PGothic" pitchFamily="34" charset="-128"/>
              <a:cs typeface="+mn-cs"/>
            </a:endParaRPr>
          </a:p>
        </p:txBody>
      </p:sp>
      <p:sp>
        <p:nvSpPr>
          <p:cNvPr id="111622" name="Text Box 20"/>
          <p:cNvSpPr txBox="1">
            <a:spLocks noChangeArrowheads="1"/>
          </p:cNvSpPr>
          <p:nvPr/>
        </p:nvSpPr>
        <p:spPr bwMode="auto">
          <a:xfrm>
            <a:off x="8458200" y="2311400"/>
            <a:ext cx="68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400">
                <a:solidFill>
                  <a:srgbClr val="F7F7F7"/>
                </a:solidFill>
                <a:latin typeface="Comic Sans MS" charset="0"/>
                <a:ea typeface="ＭＳ Ｐゴシック" charset="0"/>
                <a:cs typeface="ＭＳ Ｐゴシック" charset="0"/>
              </a:rPr>
              <a:t>春季</a:t>
            </a:r>
            <a:r>
              <a:rPr lang="en-US" altLang="ja-JP" sz="1400">
                <a:solidFill>
                  <a:srgbClr val="F7F7F7"/>
                </a:solidFill>
                <a:latin typeface="Arial Narrow" charset="0"/>
                <a:ea typeface="ＭＳ Ｐゴシック" charset="0"/>
                <a:cs typeface="ＭＳ Ｐゴシック" charset="0"/>
              </a:rPr>
              <a:t>68</a:t>
            </a:r>
          </a:p>
          <a:p>
            <a:pPr algn="ctr">
              <a:spcBef>
                <a:spcPct val="50000"/>
              </a:spcBef>
            </a:pPr>
            <a:r>
              <a:rPr lang="en-US" sz="1600">
                <a:solidFill>
                  <a:srgbClr val="FFFFFF"/>
                </a:solidFill>
                <a:latin typeface="ＭＳ Ｐゴシック" charset="0"/>
                <a:ea typeface="ＭＳ Ｐゴシック" charset="0"/>
                <a:cs typeface="ＭＳ Ｐゴシック" charset="0"/>
              </a:rPr>
              <a:t>教会扩</a:t>
            </a:r>
            <a:r>
              <a:rPr lang="zh-CN" altLang="en-US" sz="1600">
                <a:solidFill>
                  <a:srgbClr val="FFFFFF"/>
                </a:solidFill>
                <a:latin typeface="ＭＳ Ｐゴシック" charset="0"/>
                <a:ea typeface="ＭＳ Ｐゴシック" charset="0"/>
                <a:cs typeface="ＭＳ Ｐゴシック" charset="0"/>
              </a:rPr>
              <a:t>长</a:t>
            </a:r>
            <a:endParaRPr lang="en-US" sz="1800">
              <a:solidFill>
                <a:srgbClr val="FFFFFF"/>
              </a:solidFill>
              <a:latin typeface="ＭＳ Ｐゴシック" charset="0"/>
              <a:ea typeface="ＭＳ Ｐゴシック" charset="0"/>
              <a:cs typeface="ＭＳ Ｐゴシック" charset="0"/>
            </a:endParaRPr>
          </a:p>
        </p:txBody>
      </p:sp>
      <p:sp>
        <p:nvSpPr>
          <p:cNvPr id="541704"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defRPr/>
            </a:pPr>
            <a:r>
              <a:rPr lang="en-US" sz="2000">
                <a:solidFill>
                  <a:srgbClr val="FFFFFF"/>
                </a:solidFill>
                <a:latin typeface="Arial Narrow" pitchFamily="34" charset="0"/>
                <a:cs typeface="+mn-cs"/>
              </a:rPr>
              <a:t>35           48          49          50          52  53          57        60             62              67           68     95</a:t>
            </a:r>
          </a:p>
        </p:txBody>
      </p:sp>
      <p:sp>
        <p:nvSpPr>
          <p:cNvPr id="111624" name="Text Box 7"/>
          <p:cNvSpPr txBox="1">
            <a:spLocks noChangeArrowheads="1"/>
          </p:cNvSpPr>
          <p:nvPr/>
        </p:nvSpPr>
        <p:spPr bwMode="auto">
          <a:xfrm>
            <a:off x="9144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200">
                <a:solidFill>
                  <a:srgbClr val="000000"/>
                </a:solidFill>
                <a:latin typeface="Comic Sans MS" charset="0"/>
                <a:ea typeface="ＭＳ Ｐゴシック" charset="0"/>
                <a:cs typeface="ＭＳ Ｐゴシック" charset="0"/>
              </a:rPr>
              <a:t>四月</a:t>
            </a:r>
            <a:r>
              <a:rPr lang="en-US" altLang="ja-JP" sz="1200">
                <a:solidFill>
                  <a:srgbClr val="000000"/>
                </a:solidFill>
                <a:latin typeface="Arial Narrow" charset="0"/>
                <a:ea typeface="ＭＳ Ｐゴシック" charset="0"/>
                <a:cs typeface="ＭＳ Ｐゴシック" charset="0"/>
              </a:rPr>
              <a:t>  48-</a:t>
            </a:r>
            <a:br>
              <a:rPr lang="en-US" altLang="ja-JP" sz="1200">
                <a:solidFill>
                  <a:srgbClr val="000000"/>
                </a:solidFill>
                <a:latin typeface="Arial Narrow" charset="0"/>
                <a:ea typeface="ＭＳ Ｐゴシック" charset="0"/>
                <a:cs typeface="ＭＳ Ｐゴシック" charset="0"/>
              </a:rPr>
            </a:br>
            <a:r>
              <a:rPr lang="en-US" sz="1200">
                <a:solidFill>
                  <a:srgbClr val="000000"/>
                </a:solidFill>
                <a:latin typeface="Comic Sans MS" charset="0"/>
                <a:ea typeface="ＭＳ Ｐゴシック" charset="0"/>
                <a:cs typeface="ＭＳ Ｐゴシック" charset="0"/>
              </a:rPr>
              <a:t>九月</a:t>
            </a:r>
            <a:r>
              <a:rPr lang="en-US" altLang="ja-JP" sz="1200">
                <a:solidFill>
                  <a:srgbClr val="000000"/>
                </a:solidFill>
                <a:latin typeface="Arial Narrow" charset="0"/>
                <a:ea typeface="ＭＳ Ｐゴシック" charset="0"/>
                <a:cs typeface="ＭＳ Ｐゴシック" charset="0"/>
              </a:rPr>
              <a:t> 49</a:t>
            </a:r>
          </a:p>
          <a:p>
            <a:pPr algn="ctr"/>
            <a:r>
              <a:rPr lang="en-US">
                <a:solidFill>
                  <a:srgbClr val="000000"/>
                </a:solidFill>
                <a:latin typeface="Arial Narrow" charset="0"/>
                <a:ea typeface="ＭＳ Ｐゴシック" charset="0"/>
                <a:cs typeface="ＭＳ Ｐゴシック" charset="0"/>
              </a:rPr>
              <a:t>1</a:t>
            </a:r>
            <a:br>
              <a:rPr lang="en-US">
                <a:solidFill>
                  <a:srgbClr val="000000"/>
                </a:solidFill>
                <a:latin typeface="Arial Narrow" charset="0"/>
                <a:ea typeface="ＭＳ Ｐゴシック" charset="0"/>
                <a:cs typeface="ＭＳ Ｐゴシック" charset="0"/>
              </a:rPr>
            </a:br>
            <a:r>
              <a:rPr lang="en-US" sz="1800">
                <a:solidFill>
                  <a:srgbClr val="000000"/>
                </a:solidFill>
                <a:latin typeface="Comic Sans MS" charset="0"/>
                <a:ea typeface="ＭＳ Ｐゴシック" charset="0"/>
                <a:cs typeface="ＭＳ Ｐゴシック" charset="0"/>
              </a:rPr>
              <a:t>加</a:t>
            </a:r>
            <a:r>
              <a:rPr lang="en-US" altLang="ja-JP" sz="1800">
                <a:solidFill>
                  <a:srgbClr val="000000"/>
                </a:solidFill>
                <a:latin typeface="Comic Sans MS" charset="0"/>
                <a:ea typeface="ＭＳ Ｐゴシック" charset="0"/>
                <a:cs typeface="ＭＳ Ｐゴシック" charset="0"/>
              </a:rPr>
              <a:t> </a:t>
            </a:r>
            <a:r>
              <a:rPr lang="en-US" sz="1800">
                <a:solidFill>
                  <a:srgbClr val="000000"/>
                </a:solidFill>
                <a:latin typeface="Comic Sans MS" charset="0"/>
                <a:ea typeface="ＭＳ Ｐゴシック" charset="0"/>
                <a:cs typeface="ＭＳ Ｐゴシック" charset="0"/>
              </a:rPr>
              <a:t>拉</a:t>
            </a:r>
            <a:r>
              <a:rPr lang="en-US" altLang="ja-JP" sz="1800">
                <a:solidFill>
                  <a:srgbClr val="000000"/>
                </a:solidFill>
                <a:latin typeface="Comic Sans MS" charset="0"/>
                <a:ea typeface="ＭＳ Ｐゴシック" charset="0"/>
                <a:cs typeface="ＭＳ Ｐゴシック" charset="0"/>
              </a:rPr>
              <a:t> </a:t>
            </a:r>
            <a:r>
              <a:rPr lang="en-US" sz="1800">
                <a:solidFill>
                  <a:srgbClr val="000000"/>
                </a:solidFill>
                <a:latin typeface="Comic Sans MS" charset="0"/>
                <a:ea typeface="ＭＳ Ｐゴシック" charset="0"/>
                <a:cs typeface="ＭＳ Ｐゴシック" charset="0"/>
              </a:rPr>
              <a:t>太</a:t>
            </a:r>
            <a:endParaRPr lang="en-US" altLang="ja-JP" sz="1800">
              <a:solidFill>
                <a:srgbClr val="000000"/>
              </a:solidFill>
              <a:latin typeface="Arial Narrow" charset="0"/>
              <a:ea typeface="ＭＳ Ｐゴシック" charset="0"/>
              <a:cs typeface="ＭＳ Ｐゴシック" charset="0"/>
            </a:endParaRPr>
          </a:p>
          <a:p>
            <a:pPr algn="ctr">
              <a:spcBef>
                <a:spcPct val="50000"/>
              </a:spcBef>
            </a:pPr>
            <a:endParaRPr lang="en-US" sz="900">
              <a:solidFill>
                <a:srgbClr val="2C1102"/>
              </a:solidFill>
              <a:latin typeface="Arial Narrow" charset="0"/>
              <a:ea typeface="ＭＳ Ｐゴシック" charset="0"/>
              <a:cs typeface="ＭＳ Ｐゴシック" charset="0"/>
            </a:endParaRPr>
          </a:p>
        </p:txBody>
      </p:sp>
      <p:sp>
        <p:nvSpPr>
          <p:cNvPr id="111625" name="Text Box 9"/>
          <p:cNvSpPr txBox="1">
            <a:spLocks noChangeArrowheads="1"/>
          </p:cNvSpPr>
          <p:nvPr/>
        </p:nvSpPr>
        <p:spPr bwMode="auto">
          <a:xfrm>
            <a:off x="3733800" y="2106613"/>
            <a:ext cx="1000125" cy="1246187"/>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200">
                <a:solidFill>
                  <a:srgbClr val="000404"/>
                </a:solidFill>
                <a:latin typeface="Comic Sans MS" charset="0"/>
                <a:ea typeface="ＭＳ Ｐゴシック" charset="0"/>
                <a:cs typeface="ＭＳ Ｐゴシック" charset="0"/>
              </a:rPr>
              <a:t>春季</a:t>
            </a:r>
            <a:r>
              <a:rPr lang="en-US" altLang="ja-JP" sz="1200">
                <a:solidFill>
                  <a:srgbClr val="000404"/>
                </a:solidFill>
                <a:latin typeface="Arial Narrow" charset="0"/>
                <a:ea typeface="ＭＳ Ｐゴシック" charset="0"/>
                <a:cs typeface="ＭＳ Ｐゴシック" charset="0"/>
              </a:rPr>
              <a:t>  53-</a:t>
            </a:r>
            <a:br>
              <a:rPr lang="en-US" altLang="ja-JP" sz="1200">
                <a:solidFill>
                  <a:srgbClr val="000404"/>
                </a:solidFill>
                <a:latin typeface="Arial Narrow" charset="0"/>
                <a:ea typeface="ＭＳ Ｐゴシック" charset="0"/>
                <a:cs typeface="ＭＳ Ｐゴシック" charset="0"/>
              </a:rPr>
            </a:br>
            <a:r>
              <a:rPr lang="en-US" sz="1200">
                <a:solidFill>
                  <a:srgbClr val="000404"/>
                </a:solidFill>
                <a:latin typeface="Comic Sans MS" charset="0"/>
                <a:ea typeface="ＭＳ Ｐゴシック" charset="0"/>
                <a:cs typeface="ＭＳ Ｐゴシック" charset="0"/>
              </a:rPr>
              <a:t>五月</a:t>
            </a:r>
            <a:r>
              <a:rPr lang="en-US" altLang="ja-JP" sz="1200">
                <a:solidFill>
                  <a:srgbClr val="000404"/>
                </a:solidFill>
                <a:latin typeface="Arial Narrow" charset="0"/>
                <a:ea typeface="ＭＳ Ｐゴシック" charset="0"/>
                <a:cs typeface="ＭＳ Ｐゴシック" charset="0"/>
              </a:rPr>
              <a:t> 57</a:t>
            </a:r>
          </a:p>
          <a:p>
            <a:pPr algn="ctr"/>
            <a:r>
              <a:rPr lang="en-US">
                <a:solidFill>
                  <a:srgbClr val="000404"/>
                </a:solidFill>
                <a:latin typeface="Arial Narrow" charset="0"/>
                <a:ea typeface="ＭＳ Ｐゴシック" charset="0"/>
                <a:cs typeface="ＭＳ Ｐゴシック" charset="0"/>
              </a:rPr>
              <a:t>3</a:t>
            </a:r>
            <a:r>
              <a:rPr lang="en-US">
                <a:solidFill>
                  <a:srgbClr val="2C1102"/>
                </a:solidFill>
                <a:latin typeface="Arial Narrow" charset="0"/>
                <a:ea typeface="ＭＳ Ｐゴシック" charset="0"/>
                <a:cs typeface="ＭＳ Ｐゴシック" charset="0"/>
              </a:rPr>
              <a:t/>
            </a:r>
            <a:br>
              <a:rPr lang="en-US">
                <a:solidFill>
                  <a:srgbClr val="2C1102"/>
                </a:solidFill>
                <a:latin typeface="Arial Narrow" charset="0"/>
                <a:ea typeface="ＭＳ Ｐゴシック" charset="0"/>
                <a:cs typeface="ＭＳ Ｐゴシック" charset="0"/>
              </a:rPr>
            </a:br>
            <a:r>
              <a:rPr lang="en-US" sz="1800">
                <a:solidFill>
                  <a:srgbClr val="000404"/>
                </a:solidFill>
                <a:latin typeface="Comic Sans MS" charset="0"/>
                <a:ea typeface="ＭＳ Ｐゴシック" charset="0"/>
                <a:cs typeface="ＭＳ Ｐゴシック" charset="0"/>
              </a:rPr>
              <a:t>亚洲</a:t>
            </a:r>
            <a:endParaRPr lang="en-US" altLang="ja-JP" sz="1800">
              <a:solidFill>
                <a:srgbClr val="000404"/>
              </a:solidFill>
              <a:latin typeface="Arial Narrow" charset="0"/>
              <a:ea typeface="ＭＳ Ｐゴシック" charset="0"/>
              <a:cs typeface="ＭＳ Ｐゴシック" charset="0"/>
            </a:endParaRPr>
          </a:p>
          <a:p>
            <a:pPr algn="ctr">
              <a:spcBef>
                <a:spcPct val="50000"/>
              </a:spcBef>
            </a:pPr>
            <a:endParaRPr lang="en-US" sz="1000">
              <a:solidFill>
                <a:srgbClr val="2C1102"/>
              </a:solidFill>
              <a:latin typeface="Arial Narrow" charset="0"/>
              <a:ea typeface="ＭＳ Ｐゴシック" charset="0"/>
              <a:cs typeface="ＭＳ Ｐゴシック" charset="0"/>
            </a:endParaRPr>
          </a:p>
        </p:txBody>
      </p:sp>
      <p:sp>
        <p:nvSpPr>
          <p:cNvPr id="111626" name="Text Box 10"/>
          <p:cNvSpPr txBox="1">
            <a:spLocks noChangeArrowheads="1"/>
          </p:cNvSpPr>
          <p:nvPr/>
        </p:nvSpPr>
        <p:spPr bwMode="auto">
          <a:xfrm>
            <a:off x="5334000" y="2119313"/>
            <a:ext cx="1066800" cy="1216025"/>
          </a:xfrm>
          <a:prstGeom prst="rect">
            <a:avLst/>
          </a:prstGeom>
          <a:solidFill>
            <a:srgbClr val="000000"/>
          </a:solidFill>
          <a:ln w="12700">
            <a:solidFill>
              <a:schemeClr val="bg2"/>
            </a:solidFill>
            <a:miter lim="800000"/>
            <a:headEnd/>
            <a:tailEnd/>
          </a:ln>
        </p:spPr>
        <p:txBody>
          <a:bodyPr lIns="0" tIns="0" rIns="45720" bIns="0" anchor="b">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100">
                <a:solidFill>
                  <a:srgbClr val="FFFFFF"/>
                </a:solidFill>
                <a:latin typeface="Comic Sans MS" charset="0"/>
                <a:ea typeface="ＭＳ Ｐゴシック" charset="0"/>
                <a:cs typeface="ＭＳ Ｐゴシック" charset="0"/>
              </a:rPr>
              <a:t>二月</a:t>
            </a:r>
            <a:r>
              <a:rPr lang="en-US" altLang="ja-JP" sz="1100">
                <a:solidFill>
                  <a:srgbClr val="FFFFFF"/>
                </a:solidFill>
                <a:latin typeface="Arial Narrow" charset="0"/>
                <a:ea typeface="ＭＳ Ｐゴシック" charset="0"/>
                <a:cs typeface="ＭＳ Ｐゴシック" charset="0"/>
              </a:rPr>
              <a:t> 60-</a:t>
            </a:r>
            <a:br>
              <a:rPr lang="en-US" altLang="ja-JP" sz="1100">
                <a:solidFill>
                  <a:srgbClr val="FFFFFF"/>
                </a:solidFill>
                <a:latin typeface="Arial Narrow" charset="0"/>
                <a:ea typeface="ＭＳ Ｐゴシック" charset="0"/>
                <a:cs typeface="ＭＳ Ｐゴシック" charset="0"/>
              </a:rPr>
            </a:br>
            <a:r>
              <a:rPr lang="en-US" sz="1100">
                <a:solidFill>
                  <a:srgbClr val="FFFFFF"/>
                </a:solidFill>
                <a:latin typeface="Comic Sans MS" charset="0"/>
                <a:ea typeface="ＭＳ Ｐゴシック" charset="0"/>
                <a:cs typeface="ＭＳ Ｐゴシック" charset="0"/>
              </a:rPr>
              <a:t>三月</a:t>
            </a:r>
            <a:r>
              <a:rPr lang="en-US" altLang="ja-JP" sz="1100">
                <a:solidFill>
                  <a:srgbClr val="FFFFFF"/>
                </a:solidFill>
                <a:latin typeface="Arial Narrow" charset="0"/>
                <a:ea typeface="ＭＳ Ｐゴシック" charset="0"/>
                <a:cs typeface="ＭＳ Ｐゴシック" charset="0"/>
              </a:rPr>
              <a:t> 62</a:t>
            </a:r>
          </a:p>
          <a:p>
            <a:pPr algn="ctr"/>
            <a:r>
              <a:rPr lang="en-US">
                <a:solidFill>
                  <a:srgbClr val="FFFFFF"/>
                </a:solidFill>
                <a:latin typeface="Arial Narrow" charset="0"/>
                <a:ea typeface="ＭＳ Ｐゴシック" charset="0"/>
                <a:cs typeface="ＭＳ Ｐゴシック" charset="0"/>
              </a:rPr>
              <a:t>1</a:t>
            </a:r>
            <a:br>
              <a:rPr lang="en-US">
                <a:solidFill>
                  <a:srgbClr val="FFFFFF"/>
                </a:solidFill>
                <a:latin typeface="Arial Narrow" charset="0"/>
                <a:ea typeface="ＭＳ Ｐゴシック" charset="0"/>
                <a:cs typeface="ＭＳ Ｐゴシック" charset="0"/>
              </a:rPr>
            </a:br>
            <a:r>
              <a:rPr lang="en-US" sz="1800">
                <a:solidFill>
                  <a:srgbClr val="FFFFFF"/>
                </a:solidFill>
                <a:latin typeface="Comic Sans MS" charset="0"/>
                <a:ea typeface="ＭＳ Ｐゴシック" charset="0"/>
                <a:cs typeface="ＭＳ Ｐゴシック" charset="0"/>
              </a:rPr>
              <a:t>罗马</a:t>
            </a:r>
            <a:endParaRPr lang="en-US" altLang="ja-JP" sz="1800">
              <a:solidFill>
                <a:srgbClr val="FFFFFF"/>
              </a:solidFill>
              <a:latin typeface="Arial Narrow" charset="0"/>
              <a:ea typeface="ＭＳ Ｐゴシック" charset="0"/>
              <a:cs typeface="ＭＳ Ｐゴシック" charset="0"/>
            </a:endParaRPr>
          </a:p>
          <a:p>
            <a:pPr algn="ctr">
              <a:spcBef>
                <a:spcPct val="50000"/>
              </a:spcBef>
            </a:pPr>
            <a:endParaRPr lang="en-US" sz="1000">
              <a:solidFill>
                <a:srgbClr val="000000"/>
              </a:solidFill>
              <a:latin typeface="Arial Narrow" charset="0"/>
              <a:ea typeface="ＭＳ Ｐゴシック" charset="0"/>
              <a:cs typeface="ＭＳ Ｐゴシック" charset="0"/>
            </a:endParaRPr>
          </a:p>
        </p:txBody>
      </p:sp>
      <p:sp>
        <p:nvSpPr>
          <p:cNvPr id="461838" name="Text Box 11"/>
          <p:cNvSpPr txBox="1">
            <a:spLocks noChangeArrowheads="1"/>
          </p:cNvSpPr>
          <p:nvPr/>
        </p:nvSpPr>
        <p:spPr bwMode="auto">
          <a:xfrm>
            <a:off x="7315200" y="2089150"/>
            <a:ext cx="1066800" cy="1246188"/>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200" smtClean="0">
                <a:solidFill>
                  <a:srgbClr val="FFFFFF"/>
                </a:solidFill>
                <a:effectLst>
                  <a:outerShdw blurRad="38100" dist="38100" dir="2700000" algn="tl">
                    <a:srgbClr val="808080"/>
                  </a:outerShdw>
                </a:effectLst>
                <a:latin typeface="Comic Sans MS" charset="0"/>
                <a:ea typeface="ＭＳ Ｐゴシック" charset="0"/>
                <a:cs typeface="ＭＳ Ｐゴシック" charset="0"/>
              </a:rPr>
              <a:t>秋季</a:t>
            </a:r>
            <a:r>
              <a:rPr lang="en-US" altLang="ja-JP" sz="1200"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rPr>
              <a:t> 67-</a:t>
            </a:r>
            <a:br>
              <a:rPr lang="en-US" altLang="ja-JP" sz="1200"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rPr>
            </a:br>
            <a:r>
              <a:rPr lang="en-US" sz="1200" smtClean="0">
                <a:solidFill>
                  <a:srgbClr val="FFFFFF"/>
                </a:solidFill>
                <a:effectLst>
                  <a:outerShdw blurRad="38100" dist="38100" dir="2700000" algn="tl">
                    <a:srgbClr val="808080"/>
                  </a:outerShdw>
                </a:effectLst>
                <a:latin typeface="Comic Sans MS" charset="0"/>
                <a:ea typeface="ＭＳ Ｐゴシック" charset="0"/>
                <a:cs typeface="ＭＳ Ｐゴシック" charset="0"/>
              </a:rPr>
              <a:t>春季</a:t>
            </a:r>
            <a:r>
              <a:rPr lang="en-US" altLang="ja-JP" sz="1200"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rPr>
              <a:t> 68</a:t>
            </a:r>
          </a:p>
          <a:p>
            <a:pPr algn="ctr">
              <a:defRPr/>
            </a:pPr>
            <a:r>
              <a:rPr lang="en-US"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rPr>
              <a:t>2</a:t>
            </a:r>
            <a:br>
              <a:rPr lang="en-US"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rPr>
            </a:br>
            <a:r>
              <a:rPr lang="en-US" sz="1800" smtClean="0">
                <a:solidFill>
                  <a:srgbClr val="FFFFFF"/>
                </a:solidFill>
                <a:effectLst>
                  <a:outerShdw blurRad="38100" dist="38100" dir="2700000" algn="tl">
                    <a:srgbClr val="808080"/>
                  </a:outerShdw>
                </a:effectLst>
                <a:latin typeface="Comic Sans MS" charset="0"/>
                <a:ea typeface="ＭＳ Ｐゴシック" charset="0"/>
                <a:cs typeface="ＭＳ Ｐゴシック" charset="0"/>
              </a:rPr>
              <a:t>罗马</a:t>
            </a:r>
            <a:endParaRPr lang="en-US" altLang="ja-JP" sz="1800"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endParaRPr>
          </a:p>
          <a:p>
            <a:pPr algn="ctr">
              <a:spcBef>
                <a:spcPct val="50000"/>
              </a:spcBef>
              <a:defRPr/>
            </a:pPr>
            <a:endParaRPr lang="en-US" sz="1000" smtClean="0">
              <a:solidFill>
                <a:srgbClr val="FFFFFF"/>
              </a:solidFill>
              <a:effectLst>
                <a:outerShdw blurRad="38100" dist="38100" dir="2700000" algn="tl">
                  <a:srgbClr val="808080"/>
                </a:outerShdw>
              </a:effectLst>
              <a:latin typeface="Arial Narrow" charset="0"/>
              <a:ea typeface="ＭＳ Ｐゴシック" charset="0"/>
              <a:cs typeface="ＭＳ Ｐゴシック" charset="0"/>
            </a:endParaRPr>
          </a:p>
        </p:txBody>
      </p:sp>
      <p:sp>
        <p:nvSpPr>
          <p:cNvPr id="111628" name="Text Box 17"/>
          <p:cNvSpPr txBox="1">
            <a:spLocks noChangeArrowheads="1"/>
          </p:cNvSpPr>
          <p:nvPr/>
        </p:nvSpPr>
        <p:spPr bwMode="auto">
          <a:xfrm>
            <a:off x="-76200" y="232410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200">
                <a:solidFill>
                  <a:srgbClr val="F7F7F7"/>
                </a:solidFill>
                <a:latin typeface="Arial Narrow" charset="0"/>
                <a:ea typeface="ＭＳ Ｐゴシック" charset="0"/>
                <a:cs typeface="ＭＳ Ｐゴシック" charset="0"/>
              </a:rPr>
              <a:t>35</a:t>
            </a:r>
            <a:r>
              <a:rPr lang="en-US" altLang="ja-JP" sz="1200">
                <a:solidFill>
                  <a:srgbClr val="F7F7F7"/>
                </a:solidFill>
                <a:latin typeface="Arial Narrow" charset="0"/>
                <a:ea typeface="ＭＳ Ｐゴシック" charset="0"/>
                <a:cs typeface="ＭＳ Ｐゴシック" charset="0"/>
              </a:rPr>
              <a:t>-37</a:t>
            </a:r>
          </a:p>
          <a:p>
            <a:pPr algn="ctr">
              <a:spcBef>
                <a:spcPct val="50000"/>
              </a:spcBef>
            </a:pPr>
            <a:r>
              <a:rPr lang="en-US" sz="1600">
                <a:solidFill>
                  <a:srgbClr val="F7F7F7"/>
                </a:solidFill>
                <a:latin typeface="Comic Sans MS" charset="0"/>
                <a:ea typeface="ＭＳ Ｐゴシック" charset="0"/>
                <a:cs typeface="ＭＳ Ｐゴシック" charset="0"/>
              </a:rPr>
              <a:t>大</a:t>
            </a:r>
            <a:r>
              <a:rPr lang="en-US" altLang="ja-JP" sz="1600">
                <a:solidFill>
                  <a:srgbClr val="F7F7F7"/>
                </a:solidFill>
                <a:latin typeface="Comic Sans MS" charset="0"/>
                <a:ea typeface="ＭＳ Ｐゴシック" charset="0"/>
                <a:cs typeface="ＭＳ Ｐゴシック" charset="0"/>
              </a:rPr>
              <a:t> </a:t>
            </a:r>
            <a:r>
              <a:rPr lang="en-US" sz="1600">
                <a:solidFill>
                  <a:srgbClr val="F7F7F7"/>
                </a:solidFill>
                <a:latin typeface="Comic Sans MS" charset="0"/>
                <a:ea typeface="ＭＳ Ｐゴシック" charset="0"/>
                <a:cs typeface="ＭＳ Ｐゴシック" charset="0"/>
              </a:rPr>
              <a:t>马</a:t>
            </a:r>
            <a:r>
              <a:rPr lang="en-US" altLang="ja-JP" sz="1600">
                <a:solidFill>
                  <a:srgbClr val="F7F7F7"/>
                </a:solidFill>
                <a:latin typeface="Comic Sans MS" charset="0"/>
                <a:ea typeface="ＭＳ Ｐゴシック" charset="0"/>
                <a:cs typeface="ＭＳ Ｐゴシック" charset="0"/>
              </a:rPr>
              <a:t> </a:t>
            </a:r>
            <a:r>
              <a:rPr lang="en-US" sz="1600">
                <a:solidFill>
                  <a:srgbClr val="F7F7F7"/>
                </a:solidFill>
                <a:latin typeface="Comic Sans MS" charset="0"/>
                <a:ea typeface="ＭＳ Ｐゴシック" charset="0"/>
                <a:cs typeface="ＭＳ Ｐゴシック" charset="0"/>
              </a:rPr>
              <a:t>色</a:t>
            </a:r>
            <a:r>
              <a:rPr lang="en-US" altLang="ja-JP" sz="1600">
                <a:solidFill>
                  <a:srgbClr val="F7F7F7"/>
                </a:solidFill>
                <a:latin typeface="Arial Narrow" charset="0"/>
                <a:ea typeface="ＭＳ Ｐゴシック" charset="0"/>
                <a:cs typeface="ＭＳ Ｐゴシック" charset="0"/>
              </a:rPr>
              <a:t/>
            </a:r>
            <a:br>
              <a:rPr lang="en-US" altLang="ja-JP" sz="1600">
                <a:solidFill>
                  <a:srgbClr val="F7F7F7"/>
                </a:solidFill>
                <a:latin typeface="Arial Narrow" charset="0"/>
                <a:ea typeface="ＭＳ Ｐゴシック" charset="0"/>
                <a:cs typeface="ＭＳ Ｐゴシック" charset="0"/>
              </a:rPr>
            </a:br>
            <a:r>
              <a:rPr lang="en-US" sz="1600">
                <a:solidFill>
                  <a:srgbClr val="F7F7F7"/>
                </a:solidFill>
                <a:latin typeface="Comic Sans MS" charset="0"/>
                <a:ea typeface="ＭＳ Ｐゴシック" charset="0"/>
                <a:cs typeface="ＭＳ Ｐゴシック" charset="0"/>
              </a:rPr>
              <a:t>安</a:t>
            </a:r>
            <a:r>
              <a:rPr lang="en-US" altLang="ja-JP" sz="1600">
                <a:solidFill>
                  <a:srgbClr val="F7F7F7"/>
                </a:solidFill>
                <a:latin typeface="Comic Sans MS" charset="0"/>
                <a:ea typeface="ＭＳ Ｐゴシック" charset="0"/>
                <a:cs typeface="ＭＳ Ｐゴシック" charset="0"/>
              </a:rPr>
              <a:t> </a:t>
            </a:r>
            <a:r>
              <a:rPr lang="en-US" sz="1600">
                <a:solidFill>
                  <a:srgbClr val="F7F7F7"/>
                </a:solidFill>
                <a:latin typeface="Comic Sans MS" charset="0"/>
                <a:ea typeface="ＭＳ Ｐゴシック" charset="0"/>
                <a:cs typeface="ＭＳ Ｐゴシック" charset="0"/>
              </a:rPr>
              <a:t>提</a:t>
            </a:r>
            <a:r>
              <a:rPr lang="en-US" altLang="ja-JP" sz="1600">
                <a:solidFill>
                  <a:srgbClr val="F7F7F7"/>
                </a:solidFill>
                <a:latin typeface="Comic Sans MS" charset="0"/>
                <a:ea typeface="ＭＳ Ｐゴシック" charset="0"/>
                <a:cs typeface="ＭＳ Ｐゴシック" charset="0"/>
              </a:rPr>
              <a:t> </a:t>
            </a:r>
            <a:r>
              <a:rPr lang="en-US" sz="1600">
                <a:solidFill>
                  <a:srgbClr val="F7F7F7"/>
                </a:solidFill>
                <a:latin typeface="Comic Sans MS" charset="0"/>
                <a:ea typeface="ＭＳ Ｐゴシック" charset="0"/>
                <a:cs typeface="ＭＳ Ｐゴシック" charset="0"/>
              </a:rPr>
              <a:t>阿</a:t>
            </a:r>
            <a:r>
              <a:rPr lang="en-US" altLang="ja-JP" sz="1600">
                <a:solidFill>
                  <a:srgbClr val="F7F7F7"/>
                </a:solidFill>
                <a:latin typeface="Comic Sans MS" charset="0"/>
                <a:ea typeface="ＭＳ Ｐゴシック" charset="0"/>
                <a:cs typeface="ＭＳ Ｐゴシック" charset="0"/>
              </a:rPr>
              <a:t> </a:t>
            </a:r>
            <a:endParaRPr lang="en-US" sz="1600">
              <a:solidFill>
                <a:srgbClr val="F7F7F7"/>
              </a:solidFill>
              <a:latin typeface="Arial Narrow" charset="0"/>
              <a:ea typeface="ＭＳ Ｐゴシック" charset="0"/>
              <a:cs typeface="ＭＳ Ｐゴシック" charset="0"/>
            </a:endParaRPr>
          </a:p>
        </p:txBody>
      </p:sp>
      <p:sp>
        <p:nvSpPr>
          <p:cNvPr id="111629"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r>
              <a:rPr lang="en-US" sz="2000">
                <a:solidFill>
                  <a:srgbClr val="FFFFFF"/>
                </a:solidFill>
                <a:latin typeface="Comic Sans MS" charset="0"/>
                <a:ea typeface="ＭＳ Ｐゴシック" charset="0"/>
                <a:cs typeface="ＭＳ Ｐゴシック" charset="0"/>
              </a:rPr>
              <a:t>38</a:t>
            </a:r>
            <a:br>
              <a:rPr lang="en-US" sz="2000">
                <a:solidFill>
                  <a:srgbClr val="FFFFFF"/>
                </a:solidFill>
                <a:latin typeface="Comic Sans MS" charset="0"/>
                <a:ea typeface="ＭＳ Ｐゴシック" charset="0"/>
                <a:cs typeface="ＭＳ Ｐゴシック" charset="0"/>
              </a:rPr>
            </a:br>
            <a:r>
              <a:rPr lang="en-US" sz="2000">
                <a:solidFill>
                  <a:srgbClr val="FFFFFF"/>
                </a:solidFill>
                <a:latin typeface="Comic Sans MS" charset="0"/>
                <a:ea typeface="ＭＳ Ｐゴシック" charset="0"/>
                <a:cs typeface="ＭＳ Ｐゴシック" charset="0"/>
              </a:rPr>
              <a:t>124</a:t>
            </a:r>
            <a:br>
              <a:rPr lang="en-US" sz="2000">
                <a:solidFill>
                  <a:srgbClr val="FFFFFF"/>
                </a:solidFill>
                <a:latin typeface="Comic Sans MS" charset="0"/>
                <a:ea typeface="ＭＳ Ｐゴシック" charset="0"/>
                <a:cs typeface="ＭＳ Ｐゴシック" charset="0"/>
              </a:rPr>
            </a:br>
            <a:r>
              <a:rPr lang="en-US" sz="2000">
                <a:solidFill>
                  <a:srgbClr val="FFFFFF"/>
                </a:solidFill>
                <a:latin typeface="Comic Sans MS" charset="0"/>
                <a:ea typeface="ＭＳ Ｐゴシック" charset="0"/>
                <a:cs typeface="ＭＳ Ｐゴシック" charset="0"/>
              </a:rPr>
              <a:t>39-41</a:t>
            </a:r>
          </a:p>
        </p:txBody>
      </p:sp>
      <p:sp>
        <p:nvSpPr>
          <p:cNvPr id="111630" name="Text Box 9"/>
          <p:cNvSpPr txBox="1">
            <a:spLocks noChangeArrowheads="1"/>
          </p:cNvSpPr>
          <p:nvPr/>
        </p:nvSpPr>
        <p:spPr bwMode="auto">
          <a:xfrm>
            <a:off x="6324600"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100">
                <a:solidFill>
                  <a:srgbClr val="000000"/>
                </a:solidFill>
                <a:latin typeface="Comic Sans MS" charset="0"/>
                <a:ea typeface="ＭＳ Ｐゴシック" charset="0"/>
                <a:cs typeface="ＭＳ Ｐゴシック" charset="0"/>
              </a:rPr>
              <a:t>春季</a:t>
            </a:r>
            <a:r>
              <a:rPr lang="en-US" altLang="ja-JP" sz="1100">
                <a:solidFill>
                  <a:srgbClr val="000000"/>
                </a:solidFill>
                <a:latin typeface="Arial Narrow" charset="0"/>
                <a:ea typeface="ＭＳ Ｐゴシック" charset="0"/>
                <a:cs typeface="ＭＳ Ｐゴシック" charset="0"/>
              </a:rPr>
              <a:t>  62-</a:t>
            </a:r>
            <a:br>
              <a:rPr lang="en-US" altLang="ja-JP" sz="1100">
                <a:solidFill>
                  <a:srgbClr val="000000"/>
                </a:solidFill>
                <a:latin typeface="Arial Narrow" charset="0"/>
                <a:ea typeface="ＭＳ Ｐゴシック" charset="0"/>
                <a:cs typeface="ＭＳ Ｐゴシック" charset="0"/>
              </a:rPr>
            </a:br>
            <a:r>
              <a:rPr lang="en-US" sz="1100">
                <a:solidFill>
                  <a:srgbClr val="000000"/>
                </a:solidFill>
                <a:latin typeface="Comic Sans MS" charset="0"/>
                <a:ea typeface="ＭＳ Ｐゴシック" charset="0"/>
                <a:cs typeface="ＭＳ Ｐゴシック" charset="0"/>
              </a:rPr>
              <a:t>秋季</a:t>
            </a:r>
            <a:r>
              <a:rPr lang="en-US" altLang="ja-JP" sz="1100">
                <a:solidFill>
                  <a:srgbClr val="000000"/>
                </a:solidFill>
                <a:latin typeface="Arial Narrow" charset="0"/>
                <a:ea typeface="ＭＳ Ｐゴシック" charset="0"/>
                <a:cs typeface="ＭＳ Ｐゴシック" charset="0"/>
              </a:rPr>
              <a:t>  67</a:t>
            </a:r>
          </a:p>
          <a:p>
            <a:pPr algn="ctr"/>
            <a:r>
              <a:rPr lang="en-US">
                <a:solidFill>
                  <a:srgbClr val="000000"/>
                </a:solidFill>
                <a:latin typeface="Arial Narrow" charset="0"/>
                <a:ea typeface="ＭＳ Ｐゴシック" charset="0"/>
                <a:cs typeface="ＭＳ Ｐゴシック" charset="0"/>
              </a:rPr>
              <a:t>4</a:t>
            </a:r>
            <a:br>
              <a:rPr lang="en-US">
                <a:solidFill>
                  <a:srgbClr val="000000"/>
                </a:solidFill>
                <a:latin typeface="Arial Narrow" charset="0"/>
                <a:ea typeface="ＭＳ Ｐゴシック" charset="0"/>
                <a:cs typeface="ＭＳ Ｐゴシック" charset="0"/>
              </a:rPr>
            </a:br>
            <a:r>
              <a:rPr lang="en-US" sz="1800">
                <a:solidFill>
                  <a:srgbClr val="000000"/>
                </a:solidFill>
                <a:latin typeface="Comic Sans MS" charset="0"/>
                <a:ea typeface="ＭＳ Ｐゴシック" charset="0"/>
                <a:cs typeface="ＭＳ Ｐゴシック" charset="0"/>
              </a:rPr>
              <a:t>西班牙</a:t>
            </a:r>
            <a:endParaRPr lang="en-US" altLang="ja-JP" sz="1800">
              <a:solidFill>
                <a:srgbClr val="000000"/>
              </a:solidFill>
              <a:latin typeface="Arial Narrow" charset="0"/>
              <a:ea typeface="ＭＳ Ｐゴシック" charset="0"/>
              <a:cs typeface="ＭＳ Ｐゴシック" charset="0"/>
            </a:endParaRPr>
          </a:p>
          <a:p>
            <a:pPr algn="ctr">
              <a:spcBef>
                <a:spcPct val="50000"/>
              </a:spcBef>
            </a:pPr>
            <a:endParaRPr lang="en-US" sz="1000">
              <a:solidFill>
                <a:srgbClr val="2C1102"/>
              </a:solidFill>
              <a:latin typeface="Arial Narrow" charset="0"/>
              <a:ea typeface="ＭＳ Ｐゴシック" charset="0"/>
              <a:cs typeface="ＭＳ Ｐゴシック" charset="0"/>
            </a:endParaRPr>
          </a:p>
        </p:txBody>
      </p:sp>
      <p:sp>
        <p:nvSpPr>
          <p:cNvPr id="34" name="Title 33"/>
          <p:cNvSpPr>
            <a:spLocks noGrp="1"/>
          </p:cNvSpPr>
          <p:nvPr>
            <p:ph type="title" idx="4294967295"/>
          </p:nvPr>
        </p:nvSpPr>
        <p:spPr>
          <a:xfrm>
            <a:off x="152400" y="206193"/>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defRPr/>
            </a:pPr>
            <a:r>
              <a:rPr lang="en-US" altLang="en-US" sz="4000" smtClean="0">
                <a:solidFill>
                  <a:srgbClr val="FFFFFF"/>
                </a:solidFill>
                <a:latin typeface="MS Gothic" pitchFamily="49" charset="-128"/>
                <a:ea typeface="MS Gothic" pitchFamily="49" charset="-128"/>
                <a:cs typeface="Arial"/>
              </a:rPr>
              <a:t>新约</a:t>
            </a:r>
            <a:r>
              <a:rPr lang="zh-CN" altLang="en-US" sz="4000" smtClean="0">
                <a:solidFill>
                  <a:srgbClr val="FFFFFF"/>
                </a:solidFill>
                <a:latin typeface="MS Gothic" pitchFamily="49" charset="-128"/>
                <a:ea typeface="MS Gothic" pitchFamily="49" charset="-128"/>
                <a:cs typeface="Arial"/>
              </a:rPr>
              <a:t>综览</a:t>
            </a:r>
            <a:r>
              <a:rPr lang="en-US" altLang="ja-JP" sz="4000" smtClean="0">
                <a:solidFill>
                  <a:srgbClr val="FFFFFF"/>
                </a:solidFill>
                <a:effectLst>
                  <a:outerShdw blurRad="38100" dist="38100" dir="2700000" algn="tl">
                    <a:srgbClr val="000000"/>
                  </a:outerShdw>
                </a:effectLst>
                <a:latin typeface="MS Gothic" pitchFamily="49" charset="-128"/>
                <a:ea typeface="MS Gothic" pitchFamily="49" charset="-128"/>
                <a:cs typeface="Arial"/>
              </a:rPr>
              <a:t>(</a:t>
            </a:r>
            <a:r>
              <a:rPr lang="zh-CN" altLang="en-US" sz="4000" smtClean="0">
                <a:solidFill>
                  <a:srgbClr val="FFFFFF"/>
                </a:solidFill>
                <a:latin typeface="MS Gothic" pitchFamily="49" charset="-128"/>
                <a:ea typeface="MS Gothic" pitchFamily="49" charset="-128"/>
                <a:cs typeface="Arial"/>
              </a:rPr>
              <a:t>书卷＋关键字</a:t>
            </a:r>
            <a:r>
              <a:rPr lang="en-US" altLang="zh-CN" sz="4000" smtClean="0">
                <a:solidFill>
                  <a:srgbClr val="FFFFFF"/>
                </a:solidFill>
                <a:latin typeface="MS Gothic" pitchFamily="49" charset="-128"/>
                <a:ea typeface="MS Gothic" pitchFamily="49" charset="-128"/>
                <a:cs typeface="Arial"/>
              </a:rPr>
              <a:t>)</a:t>
            </a:r>
            <a:endParaRPr lang="en-US" sz="4000" smtClean="0">
              <a:solidFill>
                <a:srgbClr val="FFFFFF"/>
              </a:solidFill>
              <a:effectLst>
                <a:outerShdw blurRad="38100" dist="38100" dir="2700000" algn="tl">
                  <a:srgbClr val="000000"/>
                </a:outerShdw>
              </a:effectLst>
              <a:latin typeface="MS Gothic" pitchFamily="49" charset="-128"/>
              <a:ea typeface="MS Gothic" pitchFamily="49" charset="-128"/>
              <a:cs typeface="Arial"/>
            </a:endParaRPr>
          </a:p>
        </p:txBody>
      </p:sp>
      <p:sp>
        <p:nvSpPr>
          <p:cNvPr id="50" name="Text Box 19"/>
          <p:cNvSpPr txBox="1">
            <a:spLocks noChangeArrowheads="1"/>
          </p:cNvSpPr>
          <p:nvPr/>
        </p:nvSpPr>
        <p:spPr bwMode="auto">
          <a:xfrm>
            <a:off x="152400" y="5486400"/>
            <a:ext cx="2667000" cy="369888"/>
          </a:xfrm>
          <a:prstGeom prst="rect">
            <a:avLst/>
          </a:prstGeom>
          <a:solidFill>
            <a:srgbClr val="800000"/>
          </a:solidFill>
          <a:ln w="12700">
            <a:solidFill>
              <a:srgbClr val="FFFFFF"/>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800">
                <a:solidFill>
                  <a:srgbClr val="FFFFFF"/>
                </a:solidFill>
                <a:latin typeface="SimSun" charset="0"/>
                <a:ea typeface="SimSun" charset="0"/>
                <a:cs typeface="SimSun" charset="0"/>
              </a:rPr>
              <a:t>福音书以及使徒行传</a:t>
            </a:r>
            <a:r>
              <a:rPr lang="en-US" altLang="ja-JP" sz="1800">
                <a:solidFill>
                  <a:srgbClr val="FFFFFF"/>
                </a:solidFill>
                <a:latin typeface="SimSun" charset="0"/>
                <a:ea typeface="SimSun" charset="0"/>
                <a:cs typeface="SimSun" charset="0"/>
              </a:rPr>
              <a:t> </a:t>
            </a:r>
            <a:endParaRPr lang="en-US" sz="1600">
              <a:solidFill>
                <a:srgbClr val="FFFFFF"/>
              </a:solidFill>
              <a:latin typeface="SimSun" charset="0"/>
              <a:ea typeface="SimSun" charset="0"/>
              <a:cs typeface="SimSun" charset="0"/>
            </a:endParaRPr>
          </a:p>
        </p:txBody>
      </p:sp>
      <p:sp>
        <p:nvSpPr>
          <p:cNvPr id="461847" name="Text Box 20"/>
          <p:cNvSpPr txBox="1">
            <a:spLocks noChangeArrowheads="1"/>
          </p:cNvSpPr>
          <p:nvPr/>
        </p:nvSpPr>
        <p:spPr bwMode="auto">
          <a:xfrm>
            <a:off x="6477000" y="6553200"/>
            <a:ext cx="2447925" cy="169863"/>
          </a:xfrm>
          <a:prstGeom prst="rect">
            <a:avLst/>
          </a:prstGeom>
          <a:noFill/>
          <a:ln w="9525">
            <a:noFill/>
            <a:miter lim="800000"/>
            <a:headEnd/>
            <a:tailEnd/>
          </a:ln>
        </p:spPr>
        <p:txBody>
          <a:bodyPr lIns="0" tIns="0" rIns="0" b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r">
              <a:spcBef>
                <a:spcPct val="50000"/>
              </a:spcBef>
            </a:pPr>
            <a:r>
              <a:rPr lang="zh-CN" altLang="en-US" sz="1100">
                <a:solidFill>
                  <a:srgbClr val="FFFFFF"/>
                </a:solidFill>
                <a:latin typeface="MS Gothic" charset="0"/>
              </a:rPr>
              <a:t>书卷＋关键字</a:t>
            </a:r>
            <a:endParaRPr lang="en-US" sz="1100">
              <a:solidFill>
                <a:srgbClr val="FFFFFF"/>
              </a:solidFill>
              <a:effectLst>
                <a:outerShdw blurRad="38100" dist="38100" dir="2700000" algn="tl">
                  <a:srgbClr val="808080"/>
                </a:outerShdw>
              </a:effectLst>
              <a:latin typeface="SimSun" charset="0"/>
              <a:ea typeface="SimSun" charset="0"/>
              <a:cs typeface="SimSun" charset="0"/>
            </a:endParaRPr>
          </a:p>
        </p:txBody>
      </p:sp>
      <p:sp>
        <p:nvSpPr>
          <p:cNvPr id="111636" name="Text Box 7"/>
          <p:cNvSpPr txBox="1">
            <a:spLocks noChangeArrowheads="1"/>
          </p:cNvSpPr>
          <p:nvPr/>
        </p:nvSpPr>
        <p:spPr bwMode="auto">
          <a:xfrm>
            <a:off x="26670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200">
                <a:solidFill>
                  <a:srgbClr val="000000"/>
                </a:solidFill>
                <a:latin typeface="Comic Sans MS" charset="0"/>
                <a:ea typeface="ＭＳ Ｐゴシック" charset="0"/>
                <a:cs typeface="ＭＳ Ｐゴシック" charset="0"/>
              </a:rPr>
              <a:t>四月</a:t>
            </a:r>
            <a:r>
              <a:rPr lang="en-US" altLang="ja-JP" sz="1200">
                <a:solidFill>
                  <a:srgbClr val="000000"/>
                </a:solidFill>
                <a:latin typeface="Arial Narrow" charset="0"/>
                <a:ea typeface="ＭＳ Ｐゴシック" charset="0"/>
                <a:cs typeface="ＭＳ Ｐゴシック" charset="0"/>
              </a:rPr>
              <a:t> 50-</a:t>
            </a:r>
            <a:br>
              <a:rPr lang="en-US" altLang="ja-JP" sz="1200">
                <a:solidFill>
                  <a:srgbClr val="000000"/>
                </a:solidFill>
                <a:latin typeface="Arial Narrow" charset="0"/>
                <a:ea typeface="ＭＳ Ｐゴシック" charset="0"/>
                <a:cs typeface="ＭＳ Ｐゴシック" charset="0"/>
              </a:rPr>
            </a:br>
            <a:r>
              <a:rPr lang="en-US" sz="1200">
                <a:solidFill>
                  <a:srgbClr val="000000"/>
                </a:solidFill>
                <a:latin typeface="Comic Sans MS" charset="0"/>
                <a:ea typeface="ＭＳ Ｐゴシック" charset="0"/>
                <a:cs typeface="ＭＳ Ｐゴシック" charset="0"/>
              </a:rPr>
              <a:t>九月</a:t>
            </a:r>
            <a:r>
              <a:rPr lang="en-US" altLang="ja-JP" sz="1200">
                <a:solidFill>
                  <a:srgbClr val="000000"/>
                </a:solidFill>
                <a:latin typeface="Arial Narrow" charset="0"/>
                <a:ea typeface="ＭＳ Ｐゴシック" charset="0"/>
                <a:cs typeface="ＭＳ Ｐゴシック" charset="0"/>
              </a:rPr>
              <a:t> 52</a:t>
            </a:r>
          </a:p>
          <a:p>
            <a:pPr algn="ctr"/>
            <a:r>
              <a:rPr lang="en-US">
                <a:solidFill>
                  <a:srgbClr val="000000"/>
                </a:solidFill>
                <a:latin typeface="Arial Narrow" charset="0"/>
                <a:ea typeface="ＭＳ Ｐゴシック" charset="0"/>
                <a:cs typeface="ＭＳ Ｐゴシック" charset="0"/>
              </a:rPr>
              <a:t>2</a:t>
            </a:r>
            <a:br>
              <a:rPr lang="en-US">
                <a:solidFill>
                  <a:srgbClr val="000000"/>
                </a:solidFill>
                <a:latin typeface="Arial Narrow" charset="0"/>
                <a:ea typeface="ＭＳ Ｐゴシック" charset="0"/>
                <a:cs typeface="ＭＳ Ｐゴシック" charset="0"/>
              </a:rPr>
            </a:br>
            <a:r>
              <a:rPr lang="en-US" sz="1800">
                <a:solidFill>
                  <a:srgbClr val="000000"/>
                </a:solidFill>
                <a:latin typeface="Comic Sans MS" charset="0"/>
                <a:ea typeface="ＭＳ Ｐゴシック" charset="0"/>
                <a:cs typeface="ＭＳ Ｐゴシック" charset="0"/>
              </a:rPr>
              <a:t>爱琴海</a:t>
            </a:r>
            <a:endParaRPr lang="en-US" altLang="ja-JP" sz="1800">
              <a:solidFill>
                <a:srgbClr val="000000"/>
              </a:solidFill>
              <a:latin typeface="Arial Narrow" charset="0"/>
              <a:ea typeface="ＭＳ Ｐゴシック" charset="0"/>
              <a:cs typeface="ＭＳ Ｐゴシック" charset="0"/>
            </a:endParaRPr>
          </a:p>
          <a:p>
            <a:pPr algn="ctr">
              <a:spcBef>
                <a:spcPct val="50000"/>
              </a:spcBef>
            </a:pPr>
            <a:endParaRPr lang="en-US" sz="900">
              <a:solidFill>
                <a:srgbClr val="2C1102"/>
              </a:solidFill>
              <a:latin typeface="Arial Narrow" charset="0"/>
              <a:ea typeface="ＭＳ Ｐゴシック" charset="0"/>
              <a:cs typeface="ＭＳ Ｐゴシック" charset="0"/>
            </a:endParaRPr>
          </a:p>
        </p:txBody>
      </p:sp>
      <p:sp>
        <p:nvSpPr>
          <p:cNvPr id="24" name="Text Box 19"/>
          <p:cNvSpPr txBox="1">
            <a:spLocks noChangeArrowheads="1"/>
          </p:cNvSpPr>
          <p:nvPr/>
        </p:nvSpPr>
        <p:spPr bwMode="auto">
          <a:xfrm>
            <a:off x="152400" y="5943600"/>
            <a:ext cx="1800225" cy="36988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800">
                <a:solidFill>
                  <a:srgbClr val="000000"/>
                </a:solidFill>
                <a:effectLst>
                  <a:outerShdw blurRad="38100" dist="38100" dir="2700000" algn="tl">
                    <a:srgbClr val="FFFFFF"/>
                  </a:outerShdw>
                </a:effectLst>
                <a:latin typeface="SimSun" charset="0"/>
                <a:ea typeface="SimSun" charset="0"/>
                <a:cs typeface="SimSun" charset="0"/>
              </a:rPr>
              <a:t>保罗书信</a:t>
            </a:r>
            <a:endParaRPr lang="en-US" sz="1800">
              <a:solidFill>
                <a:srgbClr val="000000"/>
              </a:solidFill>
              <a:latin typeface="SimSun" charset="0"/>
              <a:ea typeface="SimSun" charset="0"/>
              <a:cs typeface="SimSun" charset="0"/>
            </a:endParaRPr>
          </a:p>
        </p:txBody>
      </p:sp>
      <p:sp>
        <p:nvSpPr>
          <p:cNvPr id="524310" name="Text Box 19"/>
          <p:cNvSpPr txBox="1">
            <a:spLocks noChangeArrowheads="1"/>
          </p:cNvSpPr>
          <p:nvPr/>
        </p:nvSpPr>
        <p:spPr bwMode="auto">
          <a:xfrm>
            <a:off x="990600"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600">
                <a:solidFill>
                  <a:srgbClr val="FFFFFF"/>
                </a:solidFill>
                <a:latin typeface="ＭＳ Ｐゴシック" charset="0"/>
                <a:ea typeface="ＭＳ Ｐゴシック" charset="0"/>
                <a:cs typeface="ＭＳ Ｐゴシック" charset="0"/>
              </a:rPr>
              <a:t>马太</a:t>
            </a:r>
            <a:endParaRPr lang="en-US" sz="1600">
              <a:solidFill>
                <a:srgbClr val="FFFFFF"/>
              </a:solidFill>
              <a:latin typeface="ＭＳ Ｐゴシック" charset="0"/>
              <a:ea typeface="ＭＳ Ｐゴシック" charset="0"/>
              <a:cs typeface="ＭＳ Ｐゴシック" charset="0"/>
            </a:endParaRPr>
          </a:p>
        </p:txBody>
      </p:sp>
      <p:sp>
        <p:nvSpPr>
          <p:cNvPr id="461856" name="Text Box 22"/>
          <p:cNvSpPr txBox="1">
            <a:spLocks noChangeArrowheads="1"/>
          </p:cNvSpPr>
          <p:nvPr/>
        </p:nvSpPr>
        <p:spPr bwMode="auto">
          <a:xfrm>
            <a:off x="4572000" y="3657600"/>
            <a:ext cx="792163" cy="338138"/>
          </a:xfrm>
          <a:prstGeom prst="rect">
            <a:avLst/>
          </a:prstGeom>
          <a:solidFill>
            <a:srgbClr val="800000"/>
          </a:solidFill>
          <a:ln w="12700">
            <a:noFill/>
            <a:miter lim="800000"/>
            <a:headEnd/>
            <a:tailEnd/>
          </a:ln>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F7F7F7"/>
                </a:solidFill>
                <a:effectLst>
                  <a:outerShdw blurRad="38100" dist="38100" dir="2700000" algn="tl">
                    <a:srgbClr val="000000"/>
                  </a:outerShdw>
                </a:effectLst>
                <a:latin typeface="ＭＳ Ｐゴシック" charset="0"/>
                <a:ea typeface="ＭＳ Ｐゴシック" charset="0"/>
                <a:cs typeface="ＭＳ Ｐゴシック" charset="0"/>
              </a:rPr>
              <a:t>路加</a:t>
            </a:r>
            <a:endParaRPr lang="en-GB" sz="1600" smtClean="0">
              <a:solidFill>
                <a:srgbClr val="F7F7F7"/>
              </a:solidFill>
              <a:effectLst>
                <a:outerShdw blurRad="38100" dist="38100" dir="2700000" algn="tl">
                  <a:srgbClr val="000000"/>
                </a:outerShdw>
              </a:effectLst>
              <a:latin typeface="ＭＳ Ｐゴシック" charset="0"/>
              <a:ea typeface="ＭＳ Ｐゴシック" charset="0"/>
              <a:cs typeface="ＭＳ Ｐゴシック" charset="0"/>
            </a:endParaRPr>
          </a:p>
        </p:txBody>
      </p:sp>
      <p:sp>
        <p:nvSpPr>
          <p:cNvPr id="35" name="Text Box 31"/>
          <p:cNvSpPr txBox="1">
            <a:spLocks noChangeArrowheads="1"/>
          </p:cNvSpPr>
          <p:nvPr/>
        </p:nvSpPr>
        <p:spPr bwMode="auto">
          <a:xfrm>
            <a:off x="73152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F7F7F7"/>
                </a:solidFill>
                <a:latin typeface="ＭＳ Ｐゴシック" charset="0"/>
                <a:ea typeface="ＭＳ Ｐゴシック" charset="0"/>
                <a:cs typeface="ＭＳ Ｐゴシック" charset="0"/>
              </a:rPr>
              <a:t>约翰</a:t>
            </a:r>
            <a:endParaRPr lang="en-US" sz="1600" smtClean="0">
              <a:solidFill>
                <a:srgbClr val="F7F7F7"/>
              </a:solidFill>
              <a:latin typeface="ＭＳ Ｐゴシック" charset="0"/>
              <a:ea typeface="ＭＳ Ｐゴシック" charset="0"/>
              <a:cs typeface="ＭＳ Ｐゴシック" charset="0"/>
            </a:endParaRPr>
          </a:p>
        </p:txBody>
      </p:sp>
      <p:sp>
        <p:nvSpPr>
          <p:cNvPr id="36" name="Text Box 29"/>
          <p:cNvSpPr txBox="1">
            <a:spLocks noChangeArrowheads="1"/>
          </p:cNvSpPr>
          <p:nvPr/>
        </p:nvSpPr>
        <p:spPr bwMode="auto">
          <a:xfrm>
            <a:off x="64008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defRPr/>
            </a:pPr>
            <a:r>
              <a:rPr lang="zh-CN" altLang="en-US" sz="1600">
                <a:solidFill>
                  <a:srgbClr val="F7F7F7"/>
                </a:solidFill>
                <a:latin typeface="MS Gothic" pitchFamily="49" charset="-128"/>
                <a:ea typeface="MS Gothic" pitchFamily="49" charset="-128"/>
                <a:cs typeface="+mn-cs"/>
              </a:rPr>
              <a:t>马可</a:t>
            </a:r>
            <a:endParaRPr lang="en-US" sz="1600">
              <a:solidFill>
                <a:srgbClr val="F7F7F7"/>
              </a:solidFill>
              <a:latin typeface="MS Gothic" pitchFamily="49" charset="-128"/>
              <a:ea typeface="MS Gothic" pitchFamily="49" charset="-128"/>
              <a:cs typeface="+mn-cs"/>
            </a:endParaRPr>
          </a:p>
        </p:txBody>
      </p:sp>
      <p:sp>
        <p:nvSpPr>
          <p:cNvPr id="524314" name="Text Box 22"/>
          <p:cNvSpPr txBox="1">
            <a:spLocks noChangeArrowheads="1"/>
          </p:cNvSpPr>
          <p:nvPr/>
        </p:nvSpPr>
        <p:spPr bwMode="auto">
          <a:xfrm>
            <a:off x="5486400" y="3657600"/>
            <a:ext cx="792163" cy="307975"/>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400">
                <a:solidFill>
                  <a:srgbClr val="F7F7F7"/>
                </a:solidFill>
                <a:latin typeface="ＭＳ Ｐゴシック" charset="0"/>
                <a:ea typeface="ＭＳ Ｐゴシック" charset="0"/>
                <a:cs typeface="ＭＳ Ｐゴシック" charset="0"/>
              </a:rPr>
              <a:t>使徒行传</a:t>
            </a:r>
            <a:endParaRPr lang="en-US" sz="1400">
              <a:solidFill>
                <a:srgbClr val="F7F7F7"/>
              </a:solidFill>
              <a:latin typeface="ＭＳ Ｐゴシック" charset="0"/>
              <a:ea typeface="ＭＳ Ｐゴシック" charset="0"/>
              <a:cs typeface="ＭＳ Ｐゴシック" charset="0"/>
            </a:endParaRPr>
          </a:p>
        </p:txBody>
      </p:sp>
      <p:sp>
        <p:nvSpPr>
          <p:cNvPr id="37" name="Text Box 31"/>
          <p:cNvSpPr txBox="1">
            <a:spLocks noChangeArrowheads="1"/>
          </p:cNvSpPr>
          <p:nvPr/>
        </p:nvSpPr>
        <p:spPr bwMode="auto">
          <a:xfrm>
            <a:off x="731520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600" smtClean="0">
                <a:solidFill>
                  <a:srgbClr val="000000"/>
                </a:solidFill>
                <a:latin typeface="ＭＳ Ｐゴシック" charset="0"/>
                <a:ea typeface="ＭＳ Ｐゴシック" charset="0"/>
                <a:cs typeface="ＭＳ Ｐゴシック" charset="0"/>
              </a:rPr>
              <a:t>提后</a:t>
            </a:r>
          </a:p>
        </p:txBody>
      </p:sp>
      <p:sp>
        <p:nvSpPr>
          <p:cNvPr id="52" name="Text Box 20"/>
          <p:cNvSpPr txBox="1">
            <a:spLocks noChangeArrowheads="1"/>
          </p:cNvSpPr>
          <p:nvPr/>
        </p:nvSpPr>
        <p:spPr bwMode="auto">
          <a:xfrm>
            <a:off x="26527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400" smtClean="0">
                <a:solidFill>
                  <a:srgbClr val="000000"/>
                </a:solidFill>
                <a:latin typeface="ＭＳ Ｐゴシック" charset="0"/>
                <a:ea typeface="ＭＳ Ｐゴシック" charset="0"/>
                <a:cs typeface="ＭＳ Ｐゴシック" charset="0"/>
              </a:rPr>
              <a:t>帖前</a:t>
            </a:r>
            <a:endParaRPr lang="en-US" sz="1400" smtClean="0">
              <a:solidFill>
                <a:srgbClr val="000000"/>
              </a:solidFill>
              <a:latin typeface="ＭＳ Ｐゴシック" charset="0"/>
              <a:ea typeface="ＭＳ Ｐゴシック" charset="0"/>
              <a:cs typeface="ＭＳ Ｐゴシック" charset="0"/>
            </a:endParaRPr>
          </a:p>
        </p:txBody>
      </p:sp>
      <p:sp>
        <p:nvSpPr>
          <p:cNvPr id="53" name="Text Box 19"/>
          <p:cNvSpPr txBox="1">
            <a:spLocks noChangeArrowheads="1"/>
          </p:cNvSpPr>
          <p:nvPr/>
        </p:nvSpPr>
        <p:spPr bwMode="auto">
          <a:xfrm>
            <a:off x="9763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400" smtClean="0">
                <a:solidFill>
                  <a:srgbClr val="2C1102"/>
                </a:solidFill>
                <a:latin typeface="ＭＳ Ｐゴシック" charset="0"/>
                <a:ea typeface="ＭＳ Ｐゴシック" charset="0"/>
                <a:cs typeface="ＭＳ Ｐゴシック" charset="0"/>
              </a:rPr>
              <a:t>加拉太</a:t>
            </a:r>
            <a:endParaRPr lang="en-US" sz="1400" smtClean="0">
              <a:solidFill>
                <a:srgbClr val="2C1102"/>
              </a:solidFill>
              <a:latin typeface="ＭＳ Ｐゴシック" charset="0"/>
              <a:ea typeface="ＭＳ Ｐゴシック" charset="0"/>
              <a:cs typeface="ＭＳ Ｐゴシック" charset="0"/>
            </a:endParaRPr>
          </a:p>
        </p:txBody>
      </p:sp>
      <p:sp>
        <p:nvSpPr>
          <p:cNvPr id="524318" name="Text Box 21"/>
          <p:cNvSpPr txBox="1">
            <a:spLocks noChangeArrowheads="1"/>
          </p:cNvSpPr>
          <p:nvPr/>
        </p:nvSpPr>
        <p:spPr bwMode="auto">
          <a:xfrm>
            <a:off x="2652713"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600">
                <a:solidFill>
                  <a:srgbClr val="000000"/>
                </a:solidFill>
                <a:latin typeface="ＭＳ Ｐゴシック" charset="0"/>
                <a:ea typeface="ＭＳ Ｐゴシック" charset="0"/>
                <a:cs typeface="ＭＳ Ｐゴシック" charset="0"/>
              </a:rPr>
              <a:t>帖后</a:t>
            </a:r>
            <a:endParaRPr lang="en-US" sz="1600">
              <a:solidFill>
                <a:srgbClr val="000000"/>
              </a:solidFill>
              <a:latin typeface="ＭＳ Ｐゴシック" charset="0"/>
              <a:ea typeface="ＭＳ Ｐゴシック" charset="0"/>
              <a:cs typeface="ＭＳ Ｐゴシック" charset="0"/>
            </a:endParaRPr>
          </a:p>
        </p:txBody>
      </p:sp>
      <p:sp>
        <p:nvSpPr>
          <p:cNvPr id="55" name="Text Box 22"/>
          <p:cNvSpPr txBox="1">
            <a:spLocks noChangeArrowheads="1"/>
          </p:cNvSpPr>
          <p:nvPr/>
        </p:nvSpPr>
        <p:spPr bwMode="auto">
          <a:xfrm>
            <a:off x="3795713" y="41576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20000"/>
              </a:spcBef>
              <a:defRPr/>
            </a:pPr>
            <a:r>
              <a:rPr lang="zh-CN" altLang="en-US" sz="1600" smtClean="0">
                <a:solidFill>
                  <a:srgbClr val="000000"/>
                </a:solidFill>
                <a:effectLst>
                  <a:outerShdw blurRad="38100" dist="38100" dir="2700000" algn="tl">
                    <a:srgbClr val="FFFFFF"/>
                  </a:outerShdw>
                </a:effectLst>
                <a:latin typeface="ＭＳ Ｐゴシック" charset="0"/>
                <a:ea typeface="ＭＳ Ｐゴシック" charset="0"/>
                <a:cs typeface="ＭＳ Ｐゴシック" charset="0"/>
              </a:rPr>
              <a:t>歌前</a:t>
            </a:r>
          </a:p>
        </p:txBody>
      </p:sp>
      <p:sp>
        <p:nvSpPr>
          <p:cNvPr id="524320" name="Text Box 23"/>
          <p:cNvSpPr txBox="1">
            <a:spLocks noChangeArrowheads="1"/>
          </p:cNvSpPr>
          <p:nvPr/>
        </p:nvSpPr>
        <p:spPr bwMode="auto">
          <a:xfrm>
            <a:off x="3795713"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600">
                <a:solidFill>
                  <a:srgbClr val="000000"/>
                </a:solidFill>
                <a:latin typeface="ＭＳ Ｐゴシック" charset="0"/>
                <a:ea typeface="ＭＳ Ｐゴシック" charset="0"/>
                <a:cs typeface="ＭＳ Ｐゴシック" charset="0"/>
              </a:rPr>
              <a:t>歌后</a:t>
            </a:r>
            <a:endParaRPr lang="en-US" sz="1600">
              <a:solidFill>
                <a:srgbClr val="000000"/>
              </a:solidFill>
              <a:latin typeface="ＭＳ Ｐゴシック" charset="0"/>
              <a:ea typeface="ＭＳ Ｐゴシック" charset="0"/>
              <a:cs typeface="ＭＳ Ｐゴシック" charset="0"/>
            </a:endParaRPr>
          </a:p>
        </p:txBody>
      </p:sp>
      <p:sp>
        <p:nvSpPr>
          <p:cNvPr id="57" name="Text Box 24"/>
          <p:cNvSpPr txBox="1">
            <a:spLocks noChangeArrowheads="1"/>
          </p:cNvSpPr>
          <p:nvPr/>
        </p:nvSpPr>
        <p:spPr bwMode="auto">
          <a:xfrm>
            <a:off x="3795713" y="50720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000000"/>
                </a:solidFill>
                <a:effectLst>
                  <a:outerShdw blurRad="38100" dist="38100" dir="2700000" algn="tl">
                    <a:srgbClr val="FFFFFF"/>
                  </a:outerShdw>
                </a:effectLst>
                <a:latin typeface="ＭＳ Ｐゴシック" charset="0"/>
                <a:ea typeface="ＭＳ Ｐゴシック" charset="0"/>
                <a:cs typeface="ＭＳ Ｐゴシック" charset="0"/>
              </a:rPr>
              <a:t>罗马</a:t>
            </a:r>
          </a:p>
        </p:txBody>
      </p:sp>
      <p:sp>
        <p:nvSpPr>
          <p:cNvPr id="58" name="Text Box 25"/>
          <p:cNvSpPr txBox="1">
            <a:spLocks noChangeArrowheads="1"/>
          </p:cNvSpPr>
          <p:nvPr/>
        </p:nvSpPr>
        <p:spPr bwMode="auto">
          <a:xfrm>
            <a:off x="544195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2C1102"/>
                </a:solidFill>
                <a:latin typeface="Arial Narrow" charset="0"/>
                <a:ea typeface="ＭＳ Ｐゴシック" charset="0"/>
                <a:cs typeface="ＭＳ Ｐゴシック" charset="0"/>
              </a:rPr>
              <a:t>以</a:t>
            </a:r>
            <a:r>
              <a:rPr lang="en-US" sz="1600" smtClean="0">
                <a:solidFill>
                  <a:srgbClr val="2C1102"/>
                </a:solidFill>
                <a:latin typeface="Comic Sans MS" charset="0"/>
                <a:ea typeface="ＭＳ Ｐゴシック" charset="0"/>
                <a:cs typeface="ＭＳ Ｐゴシック" charset="0"/>
              </a:rPr>
              <a:t>弗</a:t>
            </a:r>
            <a:r>
              <a:rPr lang="zh-CN" altLang="en-US" sz="1600" smtClean="0">
                <a:solidFill>
                  <a:srgbClr val="2C1102"/>
                </a:solidFill>
                <a:latin typeface="Comic Sans MS" charset="0"/>
                <a:ea typeface="ＭＳ Ｐゴシック" charset="0"/>
                <a:cs typeface="ＭＳ Ｐゴシック" charset="0"/>
              </a:rPr>
              <a:t>所</a:t>
            </a:r>
            <a:endParaRPr lang="en-US" sz="1600" smtClean="0">
              <a:solidFill>
                <a:srgbClr val="2C1102"/>
              </a:solidFill>
              <a:latin typeface="Arial Narrow" charset="0"/>
              <a:ea typeface="ＭＳ Ｐゴシック" charset="0"/>
              <a:cs typeface="ＭＳ Ｐゴシック" charset="0"/>
            </a:endParaRPr>
          </a:p>
        </p:txBody>
      </p:sp>
      <p:sp>
        <p:nvSpPr>
          <p:cNvPr id="59" name="Text Box 26"/>
          <p:cNvSpPr txBox="1">
            <a:spLocks noChangeArrowheads="1"/>
          </p:cNvSpPr>
          <p:nvPr/>
        </p:nvSpPr>
        <p:spPr bwMode="auto">
          <a:xfrm>
            <a:off x="5456238" y="45720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000000"/>
                </a:solidFill>
                <a:latin typeface="ＭＳ Ｐゴシック" charset="0"/>
                <a:ea typeface="ＭＳ Ｐゴシック" charset="0"/>
                <a:cs typeface="ＭＳ Ｐゴシック" charset="0"/>
              </a:rPr>
              <a:t>歌罗西</a:t>
            </a:r>
            <a:endParaRPr lang="en-US" sz="1600" smtClean="0">
              <a:solidFill>
                <a:srgbClr val="000000"/>
              </a:solidFill>
              <a:latin typeface="ＭＳ Ｐゴシック" charset="0"/>
              <a:ea typeface="ＭＳ Ｐゴシック" charset="0"/>
              <a:cs typeface="ＭＳ Ｐゴシック" charset="0"/>
            </a:endParaRPr>
          </a:p>
        </p:txBody>
      </p:sp>
      <p:sp>
        <p:nvSpPr>
          <p:cNvPr id="524324" name="Text Box 27"/>
          <p:cNvSpPr txBox="1">
            <a:spLocks noChangeArrowheads="1"/>
          </p:cNvSpPr>
          <p:nvPr/>
        </p:nvSpPr>
        <p:spPr bwMode="auto">
          <a:xfrm>
            <a:off x="5456238" y="5072063"/>
            <a:ext cx="792162" cy="30797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400">
                <a:solidFill>
                  <a:srgbClr val="000000"/>
                </a:solidFill>
                <a:latin typeface="ＭＳ Ｐゴシック" charset="0"/>
                <a:ea typeface="ＭＳ Ｐゴシック" charset="0"/>
                <a:cs typeface="ＭＳ Ｐゴシック" charset="0"/>
              </a:rPr>
              <a:t>腓利门</a:t>
            </a:r>
            <a:endParaRPr lang="en-US" sz="1400">
              <a:solidFill>
                <a:srgbClr val="000000"/>
              </a:solidFill>
              <a:latin typeface="ＭＳ Ｐゴシック" charset="0"/>
              <a:ea typeface="ＭＳ Ｐゴシック" charset="0"/>
              <a:cs typeface="ＭＳ Ｐゴシック" charset="0"/>
            </a:endParaRPr>
          </a:p>
        </p:txBody>
      </p:sp>
      <p:sp>
        <p:nvSpPr>
          <p:cNvPr id="62" name="Text Box 28"/>
          <p:cNvSpPr txBox="1">
            <a:spLocks noChangeArrowheads="1"/>
          </p:cNvSpPr>
          <p:nvPr/>
        </p:nvSpPr>
        <p:spPr bwMode="auto">
          <a:xfrm>
            <a:off x="5456238" y="54864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000000"/>
                </a:solidFill>
                <a:latin typeface="ＭＳ Ｐゴシック" charset="0"/>
                <a:ea typeface="ＭＳ Ｐゴシック" charset="0"/>
                <a:cs typeface="ＭＳ Ｐゴシック" charset="0"/>
              </a:rPr>
              <a:t>腓利比</a:t>
            </a:r>
            <a:endParaRPr lang="en-US" sz="1600" smtClean="0">
              <a:solidFill>
                <a:srgbClr val="000000"/>
              </a:solidFill>
              <a:latin typeface="ＭＳ Ｐゴシック" charset="0"/>
              <a:ea typeface="ＭＳ Ｐゴシック" charset="0"/>
              <a:cs typeface="ＭＳ Ｐゴシック" charset="0"/>
            </a:endParaRPr>
          </a:p>
        </p:txBody>
      </p:sp>
      <p:sp>
        <p:nvSpPr>
          <p:cNvPr id="541735" name="TextBox 62"/>
          <p:cNvSpPr txBox="1">
            <a:spLocks noChangeArrowheads="1"/>
          </p:cNvSpPr>
          <p:nvPr/>
        </p:nvSpPr>
        <p:spPr bwMode="auto">
          <a:xfrm>
            <a:off x="1793875" y="4914900"/>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defRPr/>
            </a:pPr>
            <a:endParaRPr lang="en-US">
              <a:solidFill>
                <a:srgbClr val="2C1102"/>
              </a:solidFill>
              <a:cs typeface="+mn-cs"/>
            </a:endParaRPr>
          </a:p>
        </p:txBody>
      </p:sp>
      <p:sp>
        <p:nvSpPr>
          <p:cNvPr id="63" name="Text Box 25"/>
          <p:cNvSpPr txBox="1">
            <a:spLocks noChangeArrowheads="1"/>
          </p:cNvSpPr>
          <p:nvPr/>
        </p:nvSpPr>
        <p:spPr bwMode="auto">
          <a:xfrm>
            <a:off x="6386513" y="41148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000000"/>
                </a:solidFill>
                <a:latin typeface="Arial Narrow" charset="0"/>
                <a:ea typeface="ＭＳ Ｐゴシック" charset="0"/>
                <a:cs typeface="ＭＳ Ｐゴシック" charset="0"/>
              </a:rPr>
              <a:t>提前</a:t>
            </a:r>
            <a:endParaRPr lang="en-US" sz="1600" smtClean="0">
              <a:solidFill>
                <a:srgbClr val="000000"/>
              </a:solidFill>
              <a:latin typeface="Arial Narrow" charset="0"/>
              <a:ea typeface="ＭＳ Ｐゴシック" charset="0"/>
              <a:cs typeface="ＭＳ Ｐゴシック" charset="0"/>
            </a:endParaRPr>
          </a:p>
        </p:txBody>
      </p:sp>
      <p:sp>
        <p:nvSpPr>
          <p:cNvPr id="64" name="Text Box 25"/>
          <p:cNvSpPr txBox="1">
            <a:spLocks noChangeArrowheads="1"/>
          </p:cNvSpPr>
          <p:nvPr/>
        </p:nvSpPr>
        <p:spPr bwMode="auto">
          <a:xfrm>
            <a:off x="6416675" y="4572000"/>
            <a:ext cx="792163" cy="323850"/>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500" smtClean="0">
                <a:solidFill>
                  <a:srgbClr val="000000"/>
                </a:solidFill>
                <a:latin typeface="Arial Narrow" charset="0"/>
                <a:ea typeface="ＭＳ Ｐゴシック" charset="0"/>
                <a:cs typeface="ＭＳ Ｐゴシック" charset="0"/>
              </a:rPr>
              <a:t>提多</a:t>
            </a:r>
            <a:endParaRPr lang="en-US" sz="1500" smtClean="0">
              <a:solidFill>
                <a:srgbClr val="000000"/>
              </a:solidFill>
              <a:latin typeface="Arial Narrow" charset="0"/>
              <a:ea typeface="ＭＳ Ｐゴシック" charset="0"/>
              <a:cs typeface="ＭＳ Ｐゴシック" charset="0"/>
            </a:endParaRPr>
          </a:p>
        </p:txBody>
      </p:sp>
      <p:sp>
        <p:nvSpPr>
          <p:cNvPr id="61" name="Text Box 19"/>
          <p:cNvSpPr txBox="1">
            <a:spLocks noChangeArrowheads="1"/>
          </p:cNvSpPr>
          <p:nvPr/>
        </p:nvSpPr>
        <p:spPr bwMode="auto">
          <a:xfrm>
            <a:off x="152400" y="6421438"/>
            <a:ext cx="1800225" cy="338137"/>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Arial Narrow" charset="0"/>
                <a:ea typeface="ＭＳ Ｐゴシック" charset="0"/>
                <a:cs typeface="ＭＳ Ｐゴシック" charset="0"/>
              </a:rPr>
              <a:t>普通书信</a:t>
            </a:r>
            <a:endParaRPr lang="en-US" sz="1600" smtClean="0">
              <a:solidFill>
                <a:srgbClr val="000000"/>
              </a:solidFill>
              <a:latin typeface="Arial Narrow" charset="0"/>
              <a:ea typeface="ＭＳ Ｐゴシック" charset="0"/>
              <a:cs typeface="ＭＳ Ｐゴシック" charset="0"/>
            </a:endParaRPr>
          </a:p>
        </p:txBody>
      </p:sp>
      <p:sp>
        <p:nvSpPr>
          <p:cNvPr id="66" name="Text Box 19"/>
          <p:cNvSpPr txBox="1">
            <a:spLocks noChangeArrowheads="1"/>
          </p:cNvSpPr>
          <p:nvPr/>
        </p:nvSpPr>
        <p:spPr bwMode="auto">
          <a:xfrm>
            <a:off x="9906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雅各</a:t>
            </a:r>
            <a:endParaRPr lang="en-US" sz="1600" smtClean="0">
              <a:solidFill>
                <a:srgbClr val="000000"/>
              </a:solidFill>
              <a:latin typeface="ＭＳ Ｐゴシック" charset="0"/>
              <a:ea typeface="ＭＳ Ｐゴシック" charset="0"/>
              <a:cs typeface="ＭＳ Ｐゴシック" charset="0"/>
            </a:endParaRPr>
          </a:p>
        </p:txBody>
      </p:sp>
      <p:sp>
        <p:nvSpPr>
          <p:cNvPr id="67" name="Text Box 19"/>
          <p:cNvSpPr txBox="1">
            <a:spLocks noChangeArrowheads="1"/>
          </p:cNvSpPr>
          <p:nvPr/>
        </p:nvSpPr>
        <p:spPr bwMode="auto">
          <a:xfrm>
            <a:off x="6446838" y="5029200"/>
            <a:ext cx="792162" cy="3079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pPr>
            <a:r>
              <a:rPr lang="zh-CN" altLang="en-US" sz="1400">
                <a:solidFill>
                  <a:srgbClr val="000000"/>
                </a:solidFill>
                <a:latin typeface="ＭＳ Ｐゴシック" charset="0"/>
                <a:ea typeface="ＭＳ Ｐゴシック" charset="0"/>
                <a:cs typeface="ＭＳ Ｐゴシック" charset="0"/>
              </a:rPr>
              <a:t>彼</a:t>
            </a:r>
            <a:r>
              <a:rPr lang="en-US" altLang="zh-CN" sz="1400">
                <a:solidFill>
                  <a:srgbClr val="000000"/>
                </a:solidFill>
                <a:latin typeface="ＭＳ Ｐゴシック" charset="0"/>
                <a:ea typeface="ＭＳ Ｐゴシック" charset="0"/>
                <a:cs typeface="ＭＳ Ｐゴシック" charset="0"/>
              </a:rPr>
              <a:t>  </a:t>
            </a:r>
            <a:r>
              <a:rPr lang="zh-CN" altLang="en-US" sz="1400">
                <a:solidFill>
                  <a:srgbClr val="000000"/>
                </a:solidFill>
                <a:latin typeface="ＭＳ Ｐゴシック" charset="0"/>
                <a:ea typeface="ＭＳ Ｐゴシック" charset="0"/>
                <a:cs typeface="ＭＳ Ｐゴシック" charset="0"/>
              </a:rPr>
              <a:t>前</a:t>
            </a:r>
            <a:endParaRPr lang="en-US" sz="1400">
              <a:solidFill>
                <a:srgbClr val="000000"/>
              </a:solidFill>
              <a:latin typeface="ＭＳ Ｐゴシック" charset="0"/>
              <a:ea typeface="ＭＳ Ｐゴシック" charset="0"/>
              <a:cs typeface="ＭＳ Ｐゴシック" charset="0"/>
            </a:endParaRPr>
          </a:p>
        </p:txBody>
      </p:sp>
      <p:sp>
        <p:nvSpPr>
          <p:cNvPr id="68" name="Text Box 19"/>
          <p:cNvSpPr txBox="1">
            <a:spLocks noChangeArrowheads="1"/>
          </p:cNvSpPr>
          <p:nvPr/>
        </p:nvSpPr>
        <p:spPr bwMode="auto">
          <a:xfrm>
            <a:off x="6446838" y="5486400"/>
            <a:ext cx="792162"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pPr>
            <a:r>
              <a:rPr lang="zh-CN" altLang="en-US" sz="1600">
                <a:solidFill>
                  <a:srgbClr val="000000"/>
                </a:solidFill>
                <a:latin typeface="ＭＳ Ｐゴシック" charset="0"/>
                <a:ea typeface="ＭＳ Ｐゴシック" charset="0"/>
                <a:cs typeface="ＭＳ Ｐゴシック" charset="0"/>
              </a:rPr>
              <a:t>彼后</a:t>
            </a:r>
            <a:endParaRPr lang="en-US" sz="1600">
              <a:solidFill>
                <a:srgbClr val="000000"/>
              </a:solidFill>
              <a:latin typeface="ＭＳ Ｐゴシック" charset="0"/>
              <a:ea typeface="ＭＳ Ｐゴシック" charset="0"/>
              <a:cs typeface="ＭＳ Ｐゴシック" charset="0"/>
            </a:endParaRPr>
          </a:p>
        </p:txBody>
      </p:sp>
      <p:sp>
        <p:nvSpPr>
          <p:cNvPr id="69" name="Text Box 19"/>
          <p:cNvSpPr txBox="1">
            <a:spLocks noChangeArrowheads="1"/>
          </p:cNvSpPr>
          <p:nvPr/>
        </p:nvSpPr>
        <p:spPr bwMode="auto">
          <a:xfrm>
            <a:off x="73152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希伯来</a:t>
            </a:r>
            <a:endParaRPr lang="en-US" sz="1600" smtClean="0">
              <a:solidFill>
                <a:srgbClr val="000000"/>
              </a:solidFill>
              <a:latin typeface="ＭＳ Ｐゴシック" charset="0"/>
              <a:ea typeface="ＭＳ Ｐゴシック" charset="0"/>
              <a:cs typeface="ＭＳ Ｐゴシック" charset="0"/>
            </a:endParaRPr>
          </a:p>
        </p:txBody>
      </p:sp>
      <p:sp>
        <p:nvSpPr>
          <p:cNvPr id="70" name="Text Box 19"/>
          <p:cNvSpPr txBox="1">
            <a:spLocks noChangeArrowheads="1"/>
          </p:cNvSpPr>
          <p:nvPr/>
        </p:nvSpPr>
        <p:spPr bwMode="auto">
          <a:xfrm>
            <a:off x="8305800" y="4114800"/>
            <a:ext cx="792163"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pPr>
            <a:r>
              <a:rPr lang="zh-CN" altLang="en-US" sz="1600">
                <a:solidFill>
                  <a:srgbClr val="000000"/>
                </a:solidFill>
                <a:latin typeface="ＭＳ Ｐゴシック" charset="0"/>
                <a:ea typeface="ＭＳ Ｐゴシック" charset="0"/>
                <a:cs typeface="ＭＳ Ｐゴシック" charset="0"/>
              </a:rPr>
              <a:t>犹大</a:t>
            </a:r>
            <a:endParaRPr lang="en-US" sz="1600">
              <a:solidFill>
                <a:srgbClr val="000000"/>
              </a:solidFill>
              <a:latin typeface="ＭＳ Ｐゴシック" charset="0"/>
              <a:ea typeface="ＭＳ Ｐゴシック" charset="0"/>
              <a:cs typeface="ＭＳ Ｐゴシック" charset="0"/>
            </a:endParaRPr>
          </a:p>
        </p:txBody>
      </p:sp>
      <p:sp>
        <p:nvSpPr>
          <p:cNvPr id="71" name="Text Box 19"/>
          <p:cNvSpPr txBox="1">
            <a:spLocks noChangeArrowheads="1"/>
          </p:cNvSpPr>
          <p:nvPr/>
        </p:nvSpPr>
        <p:spPr bwMode="auto">
          <a:xfrm>
            <a:off x="83058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约</a:t>
            </a:r>
            <a:r>
              <a:rPr lang="en-US" altLang="zh-CN" sz="1600" smtClean="0">
                <a:solidFill>
                  <a:srgbClr val="000000"/>
                </a:solidFill>
                <a:latin typeface="ＭＳ Ｐゴシック" charset="0"/>
                <a:ea typeface="ＭＳ Ｐゴシック" charset="0"/>
                <a:cs typeface="ＭＳ Ｐゴシック" charset="0"/>
              </a:rPr>
              <a:t> 1</a:t>
            </a:r>
            <a:endParaRPr lang="en-US" sz="1600" smtClean="0">
              <a:solidFill>
                <a:srgbClr val="000000"/>
              </a:solidFill>
              <a:latin typeface="ＭＳ Ｐゴシック" charset="0"/>
              <a:ea typeface="ＭＳ Ｐゴシック" charset="0"/>
              <a:cs typeface="ＭＳ Ｐゴシック" charset="0"/>
            </a:endParaRPr>
          </a:p>
        </p:txBody>
      </p:sp>
      <p:sp>
        <p:nvSpPr>
          <p:cNvPr id="72" name="Text Box 19"/>
          <p:cNvSpPr txBox="1">
            <a:spLocks noChangeArrowheads="1"/>
          </p:cNvSpPr>
          <p:nvPr/>
        </p:nvSpPr>
        <p:spPr bwMode="auto">
          <a:xfrm>
            <a:off x="8305800" y="50292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约</a:t>
            </a:r>
            <a:r>
              <a:rPr lang="en-US" altLang="zh-CN" sz="1600" smtClean="0">
                <a:solidFill>
                  <a:srgbClr val="000000"/>
                </a:solidFill>
                <a:latin typeface="ＭＳ Ｐゴシック" charset="0"/>
                <a:ea typeface="ＭＳ Ｐゴシック" charset="0"/>
                <a:cs typeface="ＭＳ Ｐゴシック" charset="0"/>
              </a:rPr>
              <a:t> 2</a:t>
            </a:r>
            <a:endParaRPr lang="en-US" sz="1600" smtClean="0">
              <a:solidFill>
                <a:srgbClr val="000000"/>
              </a:solidFill>
              <a:latin typeface="ＭＳ Ｐゴシック" charset="0"/>
              <a:ea typeface="ＭＳ Ｐゴシック" charset="0"/>
              <a:cs typeface="ＭＳ Ｐゴシック" charset="0"/>
            </a:endParaRPr>
          </a:p>
        </p:txBody>
      </p:sp>
      <p:sp>
        <p:nvSpPr>
          <p:cNvPr id="73" name="Text Box 19"/>
          <p:cNvSpPr txBox="1">
            <a:spLocks noChangeArrowheads="1"/>
          </p:cNvSpPr>
          <p:nvPr/>
        </p:nvSpPr>
        <p:spPr bwMode="auto">
          <a:xfrm>
            <a:off x="8305800" y="54864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约</a:t>
            </a:r>
            <a:r>
              <a:rPr lang="en-US" altLang="zh-CN" sz="1600" smtClean="0">
                <a:solidFill>
                  <a:srgbClr val="000000"/>
                </a:solidFill>
                <a:latin typeface="ＭＳ Ｐゴシック" charset="0"/>
                <a:ea typeface="ＭＳ Ｐゴシック" charset="0"/>
                <a:cs typeface="ＭＳ Ｐゴシック" charset="0"/>
              </a:rPr>
              <a:t> 3</a:t>
            </a:r>
            <a:endParaRPr lang="en-US" sz="1600" smtClean="0">
              <a:solidFill>
                <a:srgbClr val="000000"/>
              </a:solidFill>
              <a:latin typeface="ＭＳ Ｐゴシック" charset="0"/>
              <a:ea typeface="ＭＳ Ｐゴシック" charset="0"/>
              <a:cs typeface="ＭＳ Ｐゴシック" charset="0"/>
            </a:endParaRPr>
          </a:p>
        </p:txBody>
      </p:sp>
      <p:sp>
        <p:nvSpPr>
          <p:cNvPr id="74" name="Text Box 19"/>
          <p:cNvSpPr txBox="1">
            <a:spLocks noChangeArrowheads="1"/>
          </p:cNvSpPr>
          <p:nvPr/>
        </p:nvSpPr>
        <p:spPr bwMode="auto">
          <a:xfrm>
            <a:off x="8305800" y="59436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Comic Sans MS" charset="0"/>
                <a:ea typeface="ＭＳ Ｐゴシック" charset="0"/>
                <a:cs typeface="ＭＳ Ｐゴシック" charset="0"/>
              </a:rPr>
              <a:t>启示录</a:t>
            </a:r>
            <a:endParaRPr lang="en-US" sz="1600" smtClean="0">
              <a:solidFill>
                <a:srgbClr val="000000"/>
              </a:solidFill>
              <a:latin typeface="Arial Narrow" charset="0"/>
              <a:ea typeface="ＭＳ Ｐゴシック" charset="0"/>
              <a:cs typeface="ＭＳ Ｐゴシック" charset="0"/>
            </a:endParaRPr>
          </a:p>
        </p:txBody>
      </p:sp>
      <p:sp>
        <p:nvSpPr>
          <p:cNvPr id="82" name="Text Box 19"/>
          <p:cNvSpPr txBox="1">
            <a:spLocks noChangeArrowheads="1"/>
          </p:cNvSpPr>
          <p:nvPr/>
        </p:nvSpPr>
        <p:spPr bwMode="auto">
          <a:xfrm>
            <a:off x="9906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行为</a:t>
            </a:r>
            <a:endParaRPr lang="en-US" sz="1600" smtClean="0">
              <a:solidFill>
                <a:srgbClr val="000000"/>
              </a:solidFill>
              <a:latin typeface="ＭＳ Ｐゴシック" charset="0"/>
              <a:ea typeface="ＭＳ Ｐゴシック" charset="0"/>
              <a:cs typeface="ＭＳ Ｐゴシック" charset="0"/>
            </a:endParaRPr>
          </a:p>
        </p:txBody>
      </p:sp>
      <p:sp>
        <p:nvSpPr>
          <p:cNvPr id="83" name="Text Box 19"/>
          <p:cNvSpPr txBox="1">
            <a:spLocks noChangeArrowheads="1"/>
          </p:cNvSpPr>
          <p:nvPr/>
        </p:nvSpPr>
        <p:spPr bwMode="auto">
          <a:xfrm>
            <a:off x="6446838" y="5029200"/>
            <a:ext cx="792162"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pPr>
            <a:r>
              <a:rPr lang="zh-CN" altLang="en-US" sz="1600" b="1">
                <a:solidFill>
                  <a:srgbClr val="000000"/>
                </a:solidFill>
                <a:latin typeface="ＭＳ Ｐゴシック" charset="0"/>
                <a:ea typeface="ＭＳ Ｐゴシック" charset="0"/>
                <a:cs typeface="ＭＳ Ｐゴシック" charset="0"/>
              </a:rPr>
              <a:t>受苦</a:t>
            </a:r>
            <a:endParaRPr lang="en-US" sz="1600">
              <a:solidFill>
                <a:srgbClr val="000000"/>
              </a:solidFill>
              <a:latin typeface="ＭＳ Ｐゴシック" charset="0"/>
              <a:ea typeface="ＭＳ Ｐゴシック" charset="0"/>
              <a:cs typeface="ＭＳ Ｐゴシック" charset="0"/>
            </a:endParaRPr>
          </a:p>
        </p:txBody>
      </p:sp>
      <p:sp>
        <p:nvSpPr>
          <p:cNvPr id="85" name="Text Box 19"/>
          <p:cNvSpPr txBox="1">
            <a:spLocks noChangeArrowheads="1"/>
          </p:cNvSpPr>
          <p:nvPr/>
        </p:nvSpPr>
        <p:spPr bwMode="auto">
          <a:xfrm>
            <a:off x="6477000" y="5486400"/>
            <a:ext cx="792163"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pPr>
            <a:r>
              <a:rPr lang="zh-CN" altLang="en-US" sz="1600">
                <a:solidFill>
                  <a:srgbClr val="000000"/>
                </a:solidFill>
                <a:latin typeface="ＭＳ Ｐゴシック" charset="0"/>
                <a:ea typeface="ＭＳ Ｐゴシック" charset="0"/>
                <a:cs typeface="ＭＳ Ｐゴシック" charset="0"/>
              </a:rPr>
              <a:t>知识</a:t>
            </a:r>
            <a:endParaRPr lang="en-US" sz="1600">
              <a:solidFill>
                <a:srgbClr val="000000"/>
              </a:solidFill>
              <a:latin typeface="ＭＳ Ｐゴシック" charset="0"/>
              <a:ea typeface="ＭＳ Ｐゴシック" charset="0"/>
              <a:cs typeface="ＭＳ Ｐゴシック" charset="0"/>
            </a:endParaRPr>
          </a:p>
        </p:txBody>
      </p:sp>
      <p:sp>
        <p:nvSpPr>
          <p:cNvPr id="87" name="Text Box 19"/>
          <p:cNvSpPr txBox="1">
            <a:spLocks noChangeArrowheads="1"/>
          </p:cNvSpPr>
          <p:nvPr/>
        </p:nvSpPr>
        <p:spPr bwMode="auto">
          <a:xfrm>
            <a:off x="73152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优秀</a:t>
            </a:r>
            <a:endParaRPr lang="en-US" sz="1600" smtClean="0">
              <a:solidFill>
                <a:srgbClr val="000000"/>
              </a:solidFill>
              <a:latin typeface="ＭＳ Ｐゴシック" charset="0"/>
              <a:ea typeface="ＭＳ Ｐゴシック" charset="0"/>
              <a:cs typeface="ＭＳ Ｐゴシック" charset="0"/>
            </a:endParaRPr>
          </a:p>
        </p:txBody>
      </p:sp>
      <p:sp>
        <p:nvSpPr>
          <p:cNvPr id="88" name="Text Box 19"/>
          <p:cNvSpPr txBox="1">
            <a:spLocks noChangeArrowheads="1"/>
          </p:cNvSpPr>
          <p:nvPr/>
        </p:nvSpPr>
        <p:spPr bwMode="auto">
          <a:xfrm>
            <a:off x="8305800" y="4114800"/>
            <a:ext cx="792163"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pPr>
            <a:r>
              <a:rPr lang="zh-CN" altLang="en-US" sz="1600" b="1">
                <a:solidFill>
                  <a:srgbClr val="000000"/>
                </a:solidFill>
                <a:latin typeface="ＭＳ Ｐゴシック" charset="0"/>
                <a:ea typeface="ＭＳ Ｐゴシック" charset="0"/>
                <a:cs typeface="ＭＳ Ｐゴシック" charset="0"/>
              </a:rPr>
              <a:t>伪装者</a:t>
            </a:r>
            <a:endParaRPr lang="en-US" altLang="zh-CN" sz="1600" b="1">
              <a:solidFill>
                <a:srgbClr val="000000"/>
              </a:solidFill>
              <a:latin typeface="ＭＳ Ｐゴシック" charset="0"/>
              <a:ea typeface="ＭＳ Ｐゴシック" charset="0"/>
              <a:cs typeface="ＭＳ Ｐゴシック" charset="0"/>
            </a:endParaRPr>
          </a:p>
        </p:txBody>
      </p:sp>
      <p:sp>
        <p:nvSpPr>
          <p:cNvPr id="89" name="Text Box 19"/>
          <p:cNvSpPr txBox="1">
            <a:spLocks noChangeArrowheads="1"/>
          </p:cNvSpPr>
          <p:nvPr/>
        </p:nvSpPr>
        <p:spPr bwMode="auto">
          <a:xfrm>
            <a:off x="83058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爱</a:t>
            </a:r>
            <a:endParaRPr lang="en-US" sz="1600" smtClean="0">
              <a:solidFill>
                <a:srgbClr val="000000"/>
              </a:solidFill>
              <a:latin typeface="ＭＳ Ｐゴシック" charset="0"/>
              <a:ea typeface="ＭＳ Ｐゴシック" charset="0"/>
              <a:cs typeface="ＭＳ Ｐゴシック" charset="0"/>
            </a:endParaRPr>
          </a:p>
        </p:txBody>
      </p:sp>
      <p:sp>
        <p:nvSpPr>
          <p:cNvPr id="90" name="Text Box 19"/>
          <p:cNvSpPr txBox="1">
            <a:spLocks noChangeArrowheads="1"/>
          </p:cNvSpPr>
          <p:nvPr/>
        </p:nvSpPr>
        <p:spPr bwMode="auto">
          <a:xfrm>
            <a:off x="8305800" y="50292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defRPr/>
            </a:pPr>
            <a:r>
              <a:rPr lang="zh-CN" altLang="en-US" sz="1600" b="1" smtClean="0">
                <a:solidFill>
                  <a:srgbClr val="000000"/>
                </a:solidFill>
                <a:latin typeface="ＭＳ Ｐゴシック" charset="0"/>
                <a:ea typeface="ＭＳ Ｐゴシック" charset="0"/>
                <a:cs typeface="ＭＳ Ｐゴシック" charset="0"/>
              </a:rPr>
              <a:t>极限</a:t>
            </a:r>
            <a:endParaRPr lang="en-US" altLang="zh-CN" sz="1600" b="1" smtClean="0">
              <a:solidFill>
                <a:srgbClr val="000000"/>
              </a:solidFill>
              <a:latin typeface="ＭＳ Ｐゴシック" charset="0"/>
              <a:ea typeface="ＭＳ Ｐゴシック" charset="0"/>
              <a:cs typeface="ＭＳ Ｐゴシック" charset="0"/>
            </a:endParaRPr>
          </a:p>
        </p:txBody>
      </p:sp>
      <p:sp>
        <p:nvSpPr>
          <p:cNvPr id="91" name="Text Box 19"/>
          <p:cNvSpPr txBox="1">
            <a:spLocks noChangeArrowheads="1"/>
          </p:cNvSpPr>
          <p:nvPr/>
        </p:nvSpPr>
        <p:spPr bwMode="auto">
          <a:xfrm>
            <a:off x="8305800" y="54864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传教士</a:t>
            </a:r>
            <a:endParaRPr lang="en-US" sz="1600" smtClean="0">
              <a:solidFill>
                <a:srgbClr val="000000"/>
              </a:solidFill>
              <a:latin typeface="ＭＳ Ｐゴシック" charset="0"/>
              <a:ea typeface="ＭＳ Ｐゴシック" charset="0"/>
              <a:cs typeface="ＭＳ Ｐゴシック" charset="0"/>
            </a:endParaRPr>
          </a:p>
        </p:txBody>
      </p:sp>
      <p:sp>
        <p:nvSpPr>
          <p:cNvPr id="92" name="Text Box 19"/>
          <p:cNvSpPr txBox="1">
            <a:spLocks noChangeArrowheads="1"/>
          </p:cNvSpPr>
          <p:nvPr/>
        </p:nvSpPr>
        <p:spPr bwMode="auto">
          <a:xfrm>
            <a:off x="8305800" y="59436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eaLnBrk="1" hangingPunct="1">
              <a:spcBef>
                <a:spcPct val="50000"/>
              </a:spcBef>
              <a:defRPr/>
            </a:pPr>
            <a:r>
              <a:rPr lang="zh-CN" altLang="en-US" sz="1600" smtClean="0">
                <a:solidFill>
                  <a:srgbClr val="000000"/>
                </a:solidFill>
                <a:latin typeface="ＭＳ Ｐゴシック" charset="0"/>
                <a:ea typeface="ＭＳ Ｐゴシック" charset="0"/>
                <a:cs typeface="ＭＳ Ｐゴシック" charset="0"/>
              </a:rPr>
              <a:t>胜利</a:t>
            </a:r>
            <a:endParaRPr lang="en-US" sz="1600" smtClean="0">
              <a:solidFill>
                <a:srgbClr val="000000"/>
              </a:solidFill>
              <a:latin typeface="ＭＳ Ｐゴシック" charset="0"/>
              <a:ea typeface="ＭＳ Ｐゴシック" charset="0"/>
              <a:cs typeface="ＭＳ Ｐゴシック" charset="0"/>
            </a:endParaRPr>
          </a:p>
        </p:txBody>
      </p:sp>
      <p:sp>
        <p:nvSpPr>
          <p:cNvPr id="524349" name="Text Box 19"/>
          <p:cNvSpPr txBox="1">
            <a:spLocks noChangeArrowheads="1"/>
          </p:cNvSpPr>
          <p:nvPr/>
        </p:nvSpPr>
        <p:spPr bwMode="auto">
          <a:xfrm>
            <a:off x="990600"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600">
                <a:solidFill>
                  <a:srgbClr val="FFFFFF"/>
                </a:solidFill>
                <a:latin typeface="ＭＳ Ｐゴシック" charset="0"/>
                <a:ea typeface="ＭＳ Ｐゴシック" charset="0"/>
                <a:cs typeface="ＭＳ Ｐゴシック" charset="0"/>
              </a:rPr>
              <a:t>天国</a:t>
            </a:r>
            <a:endParaRPr lang="en-US" sz="1600">
              <a:solidFill>
                <a:srgbClr val="FFFFFF"/>
              </a:solidFill>
              <a:latin typeface="ＭＳ Ｐゴシック" charset="0"/>
              <a:ea typeface="ＭＳ Ｐゴシック" charset="0"/>
              <a:cs typeface="ＭＳ Ｐゴシック" charset="0"/>
            </a:endParaRPr>
          </a:p>
        </p:txBody>
      </p:sp>
      <p:sp>
        <p:nvSpPr>
          <p:cNvPr id="75" name="Text Box 22"/>
          <p:cNvSpPr txBox="1">
            <a:spLocks noChangeArrowheads="1"/>
          </p:cNvSpPr>
          <p:nvPr/>
        </p:nvSpPr>
        <p:spPr bwMode="auto">
          <a:xfrm>
            <a:off x="4572000" y="3657600"/>
            <a:ext cx="792163" cy="338138"/>
          </a:xfrm>
          <a:prstGeom prst="rect">
            <a:avLst/>
          </a:prstGeom>
          <a:solidFill>
            <a:srgbClr val="800000"/>
          </a:solidFill>
          <a:ln w="12700">
            <a:noFill/>
            <a:miter lim="800000"/>
            <a:headEnd/>
            <a:tailEnd/>
          </a:ln>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F7F7F7"/>
                </a:solidFill>
                <a:effectLst>
                  <a:outerShdw blurRad="38100" dist="38100" dir="2700000" algn="tl">
                    <a:srgbClr val="000000"/>
                  </a:outerShdw>
                </a:effectLst>
                <a:latin typeface="ＭＳ Ｐゴシック" charset="0"/>
                <a:ea typeface="ＭＳ Ｐゴシック" charset="0"/>
                <a:cs typeface="ＭＳ Ｐゴシック" charset="0"/>
              </a:rPr>
              <a:t>主权</a:t>
            </a:r>
            <a:r>
              <a:rPr lang="en-US" altLang="zh-CN" sz="1600" smtClean="0">
                <a:solidFill>
                  <a:srgbClr val="F7F7F7"/>
                </a:solidFill>
                <a:effectLst>
                  <a:outerShdw blurRad="38100" dist="38100" dir="2700000" algn="tl">
                    <a:srgbClr val="000000"/>
                  </a:outerShdw>
                </a:effectLst>
                <a:latin typeface="ＭＳ Ｐゴシック" charset="0"/>
                <a:ea typeface="ＭＳ Ｐゴシック" charset="0"/>
                <a:cs typeface="ＭＳ Ｐゴシック" charset="0"/>
              </a:rPr>
              <a:t>1</a:t>
            </a:r>
            <a:endParaRPr lang="en-GB" sz="1600" smtClean="0">
              <a:solidFill>
                <a:srgbClr val="F7F7F7"/>
              </a:solidFill>
              <a:effectLst>
                <a:outerShdw blurRad="38100" dist="38100" dir="2700000" algn="tl">
                  <a:srgbClr val="000000"/>
                </a:outerShdw>
              </a:effectLst>
              <a:latin typeface="ＭＳ Ｐゴシック" charset="0"/>
              <a:ea typeface="ＭＳ Ｐゴシック" charset="0"/>
              <a:cs typeface="ＭＳ Ｐゴシック" charset="0"/>
            </a:endParaRPr>
          </a:p>
        </p:txBody>
      </p:sp>
      <p:sp>
        <p:nvSpPr>
          <p:cNvPr id="76" name="Text Box 31"/>
          <p:cNvSpPr txBox="1">
            <a:spLocks noChangeArrowheads="1"/>
          </p:cNvSpPr>
          <p:nvPr/>
        </p:nvSpPr>
        <p:spPr bwMode="auto">
          <a:xfrm>
            <a:off x="73152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F7F7F7"/>
                </a:solidFill>
                <a:latin typeface="ＭＳ Ｐゴシック" charset="0"/>
                <a:ea typeface="ＭＳ Ｐゴシック" charset="0"/>
                <a:cs typeface="ＭＳ Ｐゴシック" charset="0"/>
              </a:rPr>
              <a:t>相</a:t>
            </a:r>
            <a:r>
              <a:rPr lang="en-US" altLang="zh-CN" sz="1600" smtClean="0">
                <a:solidFill>
                  <a:srgbClr val="F7F7F7"/>
                </a:solidFill>
                <a:latin typeface="ＭＳ Ｐゴシック" charset="0"/>
                <a:ea typeface="ＭＳ Ｐゴシック" charset="0"/>
                <a:cs typeface="ＭＳ Ｐゴシック" charset="0"/>
              </a:rPr>
              <a:t> </a:t>
            </a:r>
            <a:r>
              <a:rPr lang="zh-CN" altLang="en-US" sz="1600" smtClean="0">
                <a:solidFill>
                  <a:srgbClr val="F7F7F7"/>
                </a:solidFill>
                <a:latin typeface="ＭＳ Ｐゴシック" charset="0"/>
                <a:ea typeface="ＭＳ Ｐゴシック" charset="0"/>
                <a:cs typeface="ＭＳ Ｐゴシック" charset="0"/>
              </a:rPr>
              <a:t>信</a:t>
            </a:r>
            <a:endParaRPr lang="en-US" sz="1600" smtClean="0">
              <a:solidFill>
                <a:srgbClr val="F7F7F7"/>
              </a:solidFill>
              <a:latin typeface="ＭＳ Ｐゴシック" charset="0"/>
              <a:ea typeface="ＭＳ Ｐゴシック" charset="0"/>
              <a:cs typeface="ＭＳ Ｐゴシック" charset="0"/>
            </a:endParaRPr>
          </a:p>
        </p:txBody>
      </p:sp>
      <p:sp>
        <p:nvSpPr>
          <p:cNvPr id="77" name="Text Box 29"/>
          <p:cNvSpPr txBox="1">
            <a:spLocks noChangeArrowheads="1"/>
          </p:cNvSpPr>
          <p:nvPr/>
        </p:nvSpPr>
        <p:spPr bwMode="auto">
          <a:xfrm>
            <a:off x="64008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defRPr/>
            </a:pPr>
            <a:r>
              <a:rPr lang="zh-CN" altLang="en-US" sz="1600">
                <a:solidFill>
                  <a:srgbClr val="F7F7F7"/>
                </a:solidFill>
                <a:latin typeface="MS Gothic" pitchFamily="49" charset="-128"/>
                <a:ea typeface="MS Gothic" pitchFamily="49" charset="-128"/>
                <a:cs typeface="+mn-cs"/>
              </a:rPr>
              <a:t>门徒</a:t>
            </a:r>
            <a:endParaRPr lang="en-US" sz="1600">
              <a:solidFill>
                <a:srgbClr val="F7F7F7"/>
              </a:solidFill>
              <a:latin typeface="MS Gothic" pitchFamily="49" charset="-128"/>
              <a:ea typeface="MS Gothic" pitchFamily="49" charset="-128"/>
              <a:cs typeface="+mn-cs"/>
            </a:endParaRPr>
          </a:p>
        </p:txBody>
      </p:sp>
      <p:sp>
        <p:nvSpPr>
          <p:cNvPr id="524353" name="Text Box 22"/>
          <p:cNvSpPr txBox="1">
            <a:spLocks noChangeArrowheads="1"/>
          </p:cNvSpPr>
          <p:nvPr/>
        </p:nvSpPr>
        <p:spPr bwMode="auto">
          <a:xfrm>
            <a:off x="5486400"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600">
                <a:solidFill>
                  <a:srgbClr val="F7F7F7"/>
                </a:solidFill>
                <a:latin typeface="ＭＳ Ｐゴシック" charset="0"/>
                <a:ea typeface="ＭＳ Ｐゴシック" charset="0"/>
                <a:cs typeface="ＭＳ Ｐゴシック" charset="0"/>
              </a:rPr>
              <a:t>主权</a:t>
            </a:r>
            <a:r>
              <a:rPr lang="en-US" altLang="zh-CN" sz="1600">
                <a:solidFill>
                  <a:srgbClr val="F7F7F7"/>
                </a:solidFill>
                <a:latin typeface="ＭＳ Ｐゴシック" charset="0"/>
                <a:ea typeface="ＭＳ Ｐゴシック" charset="0"/>
                <a:cs typeface="ＭＳ Ｐゴシック" charset="0"/>
              </a:rPr>
              <a:t>2</a:t>
            </a:r>
            <a:endParaRPr lang="en-US" sz="1600">
              <a:solidFill>
                <a:srgbClr val="F7F7F7"/>
              </a:solidFill>
              <a:latin typeface="ＭＳ Ｐゴシック" charset="0"/>
              <a:ea typeface="ＭＳ Ｐゴシック" charset="0"/>
              <a:cs typeface="ＭＳ Ｐゴシック" charset="0"/>
            </a:endParaRPr>
          </a:p>
        </p:txBody>
      </p:sp>
      <p:sp>
        <p:nvSpPr>
          <p:cNvPr id="79" name="Text Box 20"/>
          <p:cNvSpPr txBox="1">
            <a:spLocks noChangeArrowheads="1"/>
          </p:cNvSpPr>
          <p:nvPr/>
        </p:nvSpPr>
        <p:spPr bwMode="auto">
          <a:xfrm>
            <a:off x="2667000" y="4191000"/>
            <a:ext cx="792163" cy="307975"/>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400" smtClean="0">
                <a:solidFill>
                  <a:srgbClr val="000000"/>
                </a:solidFill>
                <a:latin typeface="ＭＳ Ｐゴシック" charset="0"/>
                <a:ea typeface="ＭＳ Ｐゴシック" charset="0"/>
                <a:cs typeface="ＭＳ Ｐゴシック" charset="0"/>
              </a:rPr>
              <a:t>被</a:t>
            </a:r>
            <a:r>
              <a:rPr lang="ja-JP" altLang="en-US" sz="1400" smtClean="0">
                <a:solidFill>
                  <a:srgbClr val="000000"/>
                </a:solidFill>
                <a:latin typeface="ＭＳ Ｐゴシック" charset="0"/>
                <a:ea typeface="ＭＳ Ｐゴシック" charset="0"/>
                <a:cs typeface="ＭＳ Ｐゴシック" charset="0"/>
              </a:rPr>
              <a:t>提</a:t>
            </a:r>
            <a:endParaRPr lang="en-US" sz="1400" smtClean="0">
              <a:solidFill>
                <a:srgbClr val="000000"/>
              </a:solidFill>
              <a:latin typeface="ＭＳ Ｐゴシック" charset="0"/>
              <a:ea typeface="ＭＳ Ｐゴシック" charset="0"/>
              <a:cs typeface="ＭＳ Ｐゴシック" charset="0"/>
            </a:endParaRPr>
          </a:p>
        </p:txBody>
      </p:sp>
      <p:sp>
        <p:nvSpPr>
          <p:cNvPr id="80" name="Text Box 19"/>
          <p:cNvSpPr txBox="1">
            <a:spLocks noChangeArrowheads="1"/>
          </p:cNvSpPr>
          <p:nvPr/>
        </p:nvSpPr>
        <p:spPr bwMode="auto">
          <a:xfrm>
            <a:off x="990600" y="4191000"/>
            <a:ext cx="792163" cy="307975"/>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400" smtClean="0">
                <a:solidFill>
                  <a:srgbClr val="2C1102"/>
                </a:solidFill>
                <a:latin typeface="ＭＳ Ｐゴシック" charset="0"/>
                <a:ea typeface="ＭＳ Ｐゴシック" charset="0"/>
                <a:cs typeface="ＭＳ Ｐゴシック" charset="0"/>
              </a:rPr>
              <a:t>因信称义</a:t>
            </a:r>
          </a:p>
        </p:txBody>
      </p:sp>
      <p:sp>
        <p:nvSpPr>
          <p:cNvPr id="524356" name="Text Box 21"/>
          <p:cNvSpPr txBox="1">
            <a:spLocks noChangeArrowheads="1"/>
          </p:cNvSpPr>
          <p:nvPr/>
        </p:nvSpPr>
        <p:spPr bwMode="auto">
          <a:xfrm>
            <a:off x="2667000" y="4572000"/>
            <a:ext cx="792163"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600">
                <a:solidFill>
                  <a:srgbClr val="000000"/>
                </a:solidFill>
                <a:latin typeface="ＭＳ Ｐゴシック" charset="0"/>
                <a:ea typeface="ＭＳ Ｐゴシック" charset="0"/>
                <a:cs typeface="ＭＳ Ｐゴシック" charset="0"/>
              </a:rPr>
              <a:t>大患难</a:t>
            </a:r>
          </a:p>
        </p:txBody>
      </p:sp>
      <p:sp>
        <p:nvSpPr>
          <p:cNvPr id="84" name="Text Box 22"/>
          <p:cNvSpPr txBox="1">
            <a:spLocks noChangeArrowheads="1"/>
          </p:cNvSpPr>
          <p:nvPr/>
        </p:nvSpPr>
        <p:spPr bwMode="auto">
          <a:xfrm>
            <a:off x="3810000" y="4157663"/>
            <a:ext cx="792163"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20000"/>
              </a:spcBef>
              <a:defRPr/>
            </a:pPr>
            <a:r>
              <a:rPr lang="zh-CN" altLang="en-US" sz="1600" smtClean="0">
                <a:solidFill>
                  <a:srgbClr val="000000"/>
                </a:solidFill>
                <a:effectLst>
                  <a:outerShdw blurRad="38100" dist="38100" dir="2700000" algn="tl">
                    <a:srgbClr val="FFFFFF"/>
                  </a:outerShdw>
                </a:effectLst>
                <a:latin typeface="ＭＳ Ｐゴシック" charset="0"/>
                <a:ea typeface="ＭＳ Ｐゴシック" charset="0"/>
                <a:cs typeface="ＭＳ Ｐゴシック" charset="0"/>
              </a:rPr>
              <a:t>成圣</a:t>
            </a:r>
          </a:p>
        </p:txBody>
      </p:sp>
      <p:sp>
        <p:nvSpPr>
          <p:cNvPr id="524358" name="Text Box 23"/>
          <p:cNvSpPr txBox="1">
            <a:spLocks noChangeArrowheads="1"/>
          </p:cNvSpPr>
          <p:nvPr/>
        </p:nvSpPr>
        <p:spPr bwMode="auto">
          <a:xfrm>
            <a:off x="3810000" y="4572000"/>
            <a:ext cx="792163"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600">
                <a:solidFill>
                  <a:srgbClr val="000000"/>
                </a:solidFill>
                <a:latin typeface="ＭＳ Ｐゴシック" charset="0"/>
                <a:ea typeface="ＭＳ Ｐゴシック" charset="0"/>
                <a:cs typeface="ＭＳ Ｐゴシック" charset="0"/>
              </a:rPr>
              <a:t>使</a:t>
            </a:r>
            <a:r>
              <a:rPr lang="en-US" altLang="ja-JP" sz="1600">
                <a:solidFill>
                  <a:srgbClr val="000000"/>
                </a:solidFill>
                <a:latin typeface="ＭＳ Ｐゴシック" charset="0"/>
                <a:ea typeface="ＭＳ Ｐゴシック" charset="0"/>
                <a:cs typeface="ＭＳ Ｐゴシック" charset="0"/>
              </a:rPr>
              <a:t> </a:t>
            </a:r>
            <a:r>
              <a:rPr lang="en-US" sz="1600">
                <a:solidFill>
                  <a:srgbClr val="000000"/>
                </a:solidFill>
                <a:latin typeface="ＭＳ Ｐゴシック" charset="0"/>
                <a:ea typeface="ＭＳ Ｐゴシック" charset="0"/>
                <a:cs typeface="ＭＳ Ｐゴシック" charset="0"/>
              </a:rPr>
              <a:t>徒</a:t>
            </a:r>
            <a:r>
              <a:rPr lang="en-US" altLang="ja-JP" sz="1600">
                <a:solidFill>
                  <a:srgbClr val="000000"/>
                </a:solidFill>
                <a:latin typeface="ＭＳ Ｐゴシック" charset="0"/>
                <a:ea typeface="ＭＳ Ｐゴシック" charset="0"/>
                <a:cs typeface="ＭＳ Ｐゴシック" charset="0"/>
              </a:rPr>
              <a:t> </a:t>
            </a:r>
            <a:endParaRPr lang="en-US" sz="1600">
              <a:solidFill>
                <a:srgbClr val="000000"/>
              </a:solidFill>
              <a:latin typeface="ＭＳ Ｐゴシック" charset="0"/>
              <a:ea typeface="ＭＳ Ｐゴシック" charset="0"/>
              <a:cs typeface="ＭＳ Ｐゴシック" charset="0"/>
            </a:endParaRPr>
          </a:p>
        </p:txBody>
      </p:sp>
      <p:sp>
        <p:nvSpPr>
          <p:cNvPr id="93" name="Text Box 24"/>
          <p:cNvSpPr txBox="1">
            <a:spLocks noChangeArrowheads="1"/>
          </p:cNvSpPr>
          <p:nvPr/>
        </p:nvSpPr>
        <p:spPr bwMode="auto">
          <a:xfrm>
            <a:off x="3810000" y="5072063"/>
            <a:ext cx="792163"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zh-CN" altLang="en-US" sz="1600" smtClean="0">
                <a:solidFill>
                  <a:srgbClr val="000000"/>
                </a:solidFill>
                <a:effectLst>
                  <a:outerShdw blurRad="38100" dist="38100" dir="2700000" algn="tl">
                    <a:srgbClr val="FFFFFF"/>
                  </a:outerShdw>
                </a:effectLst>
                <a:latin typeface="ＭＳ Ｐゴシック" charset="0"/>
                <a:ea typeface="ＭＳ Ｐゴシック" charset="0"/>
                <a:cs typeface="ＭＳ Ｐゴシック" charset="0"/>
              </a:rPr>
              <a:t>称义</a:t>
            </a:r>
          </a:p>
        </p:txBody>
      </p:sp>
      <p:sp>
        <p:nvSpPr>
          <p:cNvPr id="94" name="Text Box 25"/>
          <p:cNvSpPr txBox="1">
            <a:spLocks noChangeArrowheads="1"/>
          </p:cNvSpPr>
          <p:nvPr/>
        </p:nvSpPr>
        <p:spPr bwMode="auto">
          <a:xfrm>
            <a:off x="5456238" y="41148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600" smtClean="0">
                <a:solidFill>
                  <a:srgbClr val="000000"/>
                </a:solidFill>
                <a:latin typeface="ＭＳ Ｐゴシック" charset="0"/>
                <a:ea typeface="ＭＳ Ｐゴシック" charset="0"/>
                <a:cs typeface="ＭＳ Ｐゴシック" charset="0"/>
              </a:rPr>
              <a:t>合一</a:t>
            </a:r>
            <a:endParaRPr lang="en-US" sz="1600" smtClean="0">
              <a:solidFill>
                <a:srgbClr val="000000"/>
              </a:solidFill>
              <a:latin typeface="Arial Narrow" charset="0"/>
              <a:ea typeface="ＭＳ Ｐゴシック" charset="0"/>
              <a:cs typeface="ＭＳ Ｐゴシック" charset="0"/>
            </a:endParaRPr>
          </a:p>
        </p:txBody>
      </p:sp>
      <p:sp>
        <p:nvSpPr>
          <p:cNvPr id="95" name="Text Box 26"/>
          <p:cNvSpPr txBox="1">
            <a:spLocks noChangeArrowheads="1"/>
          </p:cNvSpPr>
          <p:nvPr/>
        </p:nvSpPr>
        <p:spPr bwMode="auto">
          <a:xfrm>
            <a:off x="5456238" y="45720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600" smtClean="0">
                <a:solidFill>
                  <a:srgbClr val="000000"/>
                </a:solidFill>
                <a:latin typeface="ＭＳ Ｐゴシック" charset="0"/>
                <a:ea typeface="ＭＳ Ｐゴシック" charset="0"/>
                <a:cs typeface="ＭＳ Ｐゴシック" charset="0"/>
              </a:rPr>
              <a:t>神性</a:t>
            </a:r>
          </a:p>
        </p:txBody>
      </p:sp>
      <p:sp>
        <p:nvSpPr>
          <p:cNvPr id="524362" name="Text Box 27"/>
          <p:cNvSpPr txBox="1">
            <a:spLocks noChangeArrowheads="1"/>
          </p:cNvSpPr>
          <p:nvPr/>
        </p:nvSpPr>
        <p:spPr bwMode="auto">
          <a:xfrm>
            <a:off x="5456238" y="5062538"/>
            <a:ext cx="792162" cy="33813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en-US" sz="1600">
                <a:solidFill>
                  <a:srgbClr val="000000"/>
                </a:solidFill>
                <a:latin typeface="ＭＳ Ｐゴシック" charset="0"/>
                <a:ea typeface="ＭＳ Ｐゴシック" charset="0"/>
                <a:cs typeface="ＭＳ Ｐゴシック" charset="0"/>
              </a:rPr>
              <a:t>饶恕</a:t>
            </a:r>
            <a:endParaRPr lang="en-US" sz="1400">
              <a:solidFill>
                <a:srgbClr val="000000"/>
              </a:solidFill>
              <a:latin typeface="ＭＳ Ｐゴシック" charset="0"/>
              <a:ea typeface="ＭＳ Ｐゴシック" charset="0"/>
              <a:cs typeface="ＭＳ Ｐゴシック" charset="0"/>
            </a:endParaRPr>
          </a:p>
        </p:txBody>
      </p:sp>
      <p:sp>
        <p:nvSpPr>
          <p:cNvPr id="97" name="Text Box 28"/>
          <p:cNvSpPr txBox="1">
            <a:spLocks noChangeArrowheads="1"/>
          </p:cNvSpPr>
          <p:nvPr/>
        </p:nvSpPr>
        <p:spPr bwMode="auto">
          <a:xfrm>
            <a:off x="5456238" y="54864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600" smtClean="0">
                <a:solidFill>
                  <a:srgbClr val="000000"/>
                </a:solidFill>
                <a:latin typeface="ＭＳ Ｐゴシック" charset="0"/>
                <a:ea typeface="ＭＳ Ｐゴシック" charset="0"/>
                <a:cs typeface="ＭＳ Ｐゴシック" charset="0"/>
              </a:rPr>
              <a:t>态度</a:t>
            </a:r>
          </a:p>
        </p:txBody>
      </p:sp>
      <p:sp>
        <p:nvSpPr>
          <p:cNvPr id="98" name="Text Box 25"/>
          <p:cNvSpPr txBox="1">
            <a:spLocks noChangeArrowheads="1"/>
          </p:cNvSpPr>
          <p:nvPr/>
        </p:nvSpPr>
        <p:spPr bwMode="auto">
          <a:xfrm>
            <a:off x="640080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600" smtClean="0">
                <a:solidFill>
                  <a:srgbClr val="000000"/>
                </a:solidFill>
                <a:latin typeface="Comic Sans MS" charset="0"/>
                <a:ea typeface="ＭＳ Ｐゴシック" charset="0"/>
                <a:cs typeface="ＭＳ Ｐゴシック" charset="0"/>
              </a:rPr>
              <a:t>秩序</a:t>
            </a:r>
            <a:endParaRPr lang="en-US" sz="1600" smtClean="0">
              <a:solidFill>
                <a:srgbClr val="000000"/>
              </a:solidFill>
              <a:latin typeface="Arial Narrow" charset="0"/>
              <a:ea typeface="ＭＳ Ｐゴシック" charset="0"/>
              <a:cs typeface="ＭＳ Ｐゴシック" charset="0"/>
            </a:endParaRPr>
          </a:p>
        </p:txBody>
      </p:sp>
      <p:sp>
        <p:nvSpPr>
          <p:cNvPr id="99" name="Text Box 25"/>
          <p:cNvSpPr txBox="1">
            <a:spLocks noChangeArrowheads="1"/>
          </p:cNvSpPr>
          <p:nvPr/>
        </p:nvSpPr>
        <p:spPr bwMode="auto">
          <a:xfrm>
            <a:off x="6430963" y="4572000"/>
            <a:ext cx="792162" cy="323850"/>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500" smtClean="0">
                <a:solidFill>
                  <a:srgbClr val="000000"/>
                </a:solidFill>
                <a:latin typeface="Comic Sans MS" charset="0"/>
                <a:ea typeface="ＭＳ Ｐゴシック" charset="0"/>
                <a:cs typeface="ＭＳ Ｐゴシック" charset="0"/>
              </a:rPr>
              <a:t>行事为人</a:t>
            </a:r>
            <a:endParaRPr lang="en-US" sz="1500" smtClean="0">
              <a:solidFill>
                <a:srgbClr val="000000"/>
              </a:solidFill>
              <a:latin typeface="Arial Narrow" charset="0"/>
              <a:ea typeface="ＭＳ Ｐゴシック" charset="0"/>
              <a:cs typeface="ＭＳ Ｐゴシック" charset="0"/>
            </a:endParaRPr>
          </a:p>
        </p:txBody>
      </p:sp>
      <p:sp>
        <p:nvSpPr>
          <p:cNvPr id="100" name="Text Box 25"/>
          <p:cNvSpPr txBox="1">
            <a:spLocks noChangeArrowheads="1"/>
          </p:cNvSpPr>
          <p:nvPr/>
        </p:nvSpPr>
        <p:spPr bwMode="auto">
          <a:xfrm>
            <a:off x="731520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000000">
                <a:alpha val="42998"/>
              </a:srgbClr>
            </a:outerShdw>
          </a:effectLst>
        </p:spPr>
        <p:txBody>
          <a:bodyPr lIns="0" rIns="0">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defRPr/>
            </a:pPr>
            <a:r>
              <a:rPr lang="en-US" sz="1600" smtClean="0">
                <a:solidFill>
                  <a:srgbClr val="000103"/>
                </a:solidFill>
                <a:latin typeface="ＭＳ Ｐゴシック" charset="0"/>
                <a:ea typeface="ＭＳ Ｐゴシック" charset="0"/>
                <a:cs typeface="ＭＳ Ｐゴシック" charset="0"/>
              </a:rPr>
              <a:t>教</a:t>
            </a:r>
            <a:r>
              <a:rPr lang="en-US" altLang="ja-JP" sz="1600" smtClean="0">
                <a:solidFill>
                  <a:srgbClr val="000103"/>
                </a:solidFill>
                <a:latin typeface="ＭＳ Ｐゴシック" charset="0"/>
                <a:ea typeface="ＭＳ Ｐゴシック" charset="0"/>
                <a:cs typeface="ＭＳ Ｐゴシック" charset="0"/>
              </a:rPr>
              <a:t> </a:t>
            </a:r>
            <a:r>
              <a:rPr lang="zh-CN" altLang="en-US" sz="1600" smtClean="0">
                <a:solidFill>
                  <a:srgbClr val="000103"/>
                </a:solidFill>
                <a:latin typeface="ＭＳ Ｐゴシック" charset="0"/>
                <a:ea typeface="ＭＳ Ｐゴシック" charset="0"/>
                <a:cs typeface="ＭＳ Ｐゴシック" charset="0"/>
              </a:rPr>
              <a:t>义</a:t>
            </a:r>
            <a:endParaRPr lang="en-US" sz="1600" smtClean="0">
              <a:solidFill>
                <a:srgbClr val="000103"/>
              </a:solidFill>
              <a:latin typeface="ＭＳ Ｐゴシック"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43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18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43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43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43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432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4"/>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24349"/>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5"/>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24353"/>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7"/>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0"/>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9"/>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24356"/>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2435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93"/>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4"/>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5"/>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24362"/>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7"/>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8"/>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9"/>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00"/>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82"/>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83"/>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85"/>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87"/>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88"/>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89"/>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90"/>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91"/>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4" grpId="0" animBg="1"/>
      <p:bldP spid="524310" grpId="0" animBg="1"/>
      <p:bldP spid="461856" grpId="0" animBg="1"/>
      <p:bldP spid="35" grpId="0" animBg="1"/>
      <p:bldP spid="36" grpId="0" animBg="1"/>
      <p:bldP spid="524314" grpId="0" animBg="1"/>
      <p:bldP spid="37" grpId="0" animBg="1"/>
      <p:bldP spid="52" grpId="0" animBg="1"/>
      <p:bldP spid="53" grpId="0" animBg="1"/>
      <p:bldP spid="524318" grpId="0" animBg="1"/>
      <p:bldP spid="55" grpId="0" animBg="1"/>
      <p:bldP spid="524320" grpId="0" animBg="1"/>
      <p:bldP spid="57" grpId="0" animBg="1"/>
      <p:bldP spid="58" grpId="0" animBg="1"/>
      <p:bldP spid="59" grpId="0" animBg="1"/>
      <p:bldP spid="524324" grpId="0" animBg="1"/>
      <p:bldP spid="62" grpId="0" animBg="1"/>
      <p:bldP spid="63" grpId="0" animBg="1"/>
      <p:bldP spid="64" grpId="0" animBg="1"/>
      <p:bldP spid="61" grpId="0" animBg="1"/>
      <p:bldP spid="66" grpId="0" animBg="1"/>
      <p:bldP spid="67" grpId="0" animBg="1"/>
      <p:bldP spid="68" grpId="0" animBg="1"/>
      <p:bldP spid="69" grpId="0" animBg="1"/>
      <p:bldP spid="70" grpId="0" animBg="1"/>
      <p:bldP spid="71" grpId="0" animBg="1"/>
      <p:bldP spid="72" grpId="0" animBg="1"/>
      <p:bldP spid="73" grpId="0" animBg="1"/>
      <p:bldP spid="74" grpId="0" animBg="1"/>
      <p:bldP spid="82" grpId="0" animBg="1"/>
      <p:bldP spid="83" grpId="0" animBg="1"/>
      <p:bldP spid="85" grpId="0" animBg="1"/>
      <p:bldP spid="87" grpId="0" animBg="1"/>
      <p:bldP spid="88" grpId="0" animBg="1"/>
      <p:bldP spid="89" grpId="0" animBg="1"/>
      <p:bldP spid="90" grpId="0" animBg="1"/>
      <p:bldP spid="91" grpId="0" animBg="1"/>
      <p:bldP spid="92" grpId="0" animBg="1"/>
      <p:bldP spid="524349" grpId="0" animBg="1"/>
      <p:bldP spid="75" grpId="0" animBg="1"/>
      <p:bldP spid="76" grpId="0" animBg="1"/>
      <p:bldP spid="77" grpId="0" animBg="1"/>
      <p:bldP spid="524353" grpId="0" animBg="1"/>
      <p:bldP spid="79" grpId="0" animBg="1"/>
      <p:bldP spid="80" grpId="0" animBg="1"/>
      <p:bldP spid="524356" grpId="0" animBg="1"/>
      <p:bldP spid="84" grpId="0" animBg="1"/>
      <p:bldP spid="524358" grpId="0" animBg="1"/>
      <p:bldP spid="93" grpId="0" animBg="1"/>
      <p:bldP spid="94" grpId="0" animBg="1"/>
      <p:bldP spid="95" grpId="0" animBg="1"/>
      <p:bldP spid="524362" grpId="0" animBg="1"/>
      <p:bldP spid="97" grpId="0" animBg="1"/>
      <p:bldP spid="98" grpId="0" animBg="1"/>
      <p:bldP spid="99" grpId="0" animBg="1"/>
      <p:bldP spid="1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rPr>
              <a:t>Black</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026"/>
          <p:cNvSpPr>
            <a:spLocks noGrp="1" noChangeArrowheads="1"/>
          </p:cNvSpPr>
          <p:nvPr>
            <p:ph type="ctrTitle"/>
          </p:nvPr>
        </p:nvSpPr>
        <p:spPr>
          <a:xfrm>
            <a:off x="0" y="6172200"/>
            <a:ext cx="9144000" cy="685800"/>
          </a:xfrm>
        </p:spPr>
        <p:txBody>
          <a:bodyPr/>
          <a:lstStyle/>
          <a:p>
            <a:pPr eaLnBrk="1" hangingPunct="1"/>
            <a:r>
              <a:rPr lang="en-US" sz="3200" b="1">
                <a:solidFill>
                  <a:srgbClr val="FFFFFF"/>
                </a:solidFill>
                <a:latin typeface="Arial" charset="0"/>
                <a:ea typeface="ＭＳ Ｐゴシック" charset="0"/>
              </a:rPr>
              <a:t>Bible Study link at biblestudydownloads.com</a:t>
            </a:r>
            <a:endParaRPr lang="en-US" sz="1100" b="1">
              <a:solidFill>
                <a:srgbClr val="FFFFFF"/>
              </a:solidFill>
              <a:latin typeface="Arial" charset="0"/>
              <a:ea typeface="ＭＳ Ｐゴシック" charset="0"/>
            </a:endParaRPr>
          </a:p>
        </p:txBody>
      </p:sp>
      <p:pic>
        <p:nvPicPr>
          <p:cNvPr id="114690"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792163"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defTabSz="914400" eaLnBrk="1" hangingPunct="1"/>
            <a:r>
              <a:rPr lang="zh-CN" altLang="en-US" sz="4000" b="1">
                <a:solidFill>
                  <a:srgbClr val="FFFFFF"/>
                </a:solidFill>
                <a:latin typeface="Arial" charset="0"/>
                <a:ea typeface="SimSun" charset="0"/>
                <a:cs typeface="SimSun" charset="0"/>
              </a:rPr>
              <a:t>免费获取此讲解</a:t>
            </a:r>
            <a:r>
              <a:rPr lang="en-US" altLang="zh-CN" sz="4000" b="1">
                <a:solidFill>
                  <a:srgbClr val="FFFFFF"/>
                </a:solidFill>
                <a:latin typeface="Arial" charset="0"/>
                <a:ea typeface="SimSun" charset="0"/>
                <a:cs typeface="SimSun" charset="0"/>
              </a:rPr>
              <a:t>!</a:t>
            </a:r>
            <a:endParaRPr lang="en-US" sz="1400" b="1">
              <a:solidFill>
                <a:srgbClr val="FFFFFF"/>
              </a:solidFill>
              <a:latin typeface="Arial" charset="0"/>
              <a:ea typeface="SimSun" charset="0"/>
              <a:cs typeface="SimSun" charset="0"/>
            </a:endParaRPr>
          </a:p>
        </p:txBody>
      </p:sp>
      <p:sp>
        <p:nvSpPr>
          <p:cNvPr id="114692" name="Rectangle 1026"/>
          <p:cNvSpPr>
            <a:spLocks noChangeArrowheads="1"/>
          </p:cNvSpPr>
          <p:nvPr/>
        </p:nvSpPr>
        <p:spPr bwMode="auto">
          <a:xfrm>
            <a:off x="0" y="6172200"/>
            <a:ext cx="9144000" cy="685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r>
              <a:rPr lang="zh-CN" altLang="en-US" sz="3200" b="1">
                <a:solidFill>
                  <a:srgbClr val="FFFFFF"/>
                </a:solidFill>
                <a:latin typeface="Arial" charset="0"/>
                <a:ea typeface="ＭＳ Ｐゴシック" charset="0"/>
                <a:cs typeface="SimSun" charset="0"/>
              </a:rPr>
              <a:t>圣经学习链接地址 </a:t>
            </a:r>
            <a:r>
              <a:rPr lang="en-US" altLang="ja-JP" sz="3200" b="1">
                <a:solidFill>
                  <a:srgbClr val="FFFFFF"/>
                </a:solidFill>
                <a:latin typeface="Arial" charset="0"/>
                <a:ea typeface="ＭＳ Ｐゴシック" charset="0"/>
                <a:cs typeface="SimSun" charset="0"/>
              </a:rPr>
              <a:t>biblestudydownloads.com</a:t>
            </a:r>
            <a:endParaRPr lang="en-US" sz="1100" b="1">
              <a:solidFill>
                <a:srgbClr val="FFFFFF"/>
              </a:solidFill>
              <a:latin typeface="Arial" charset="0"/>
              <a:ea typeface="ＭＳ Ｐゴシック" charset="0"/>
              <a:cs typeface="SimSun" charset="0"/>
            </a:endParaRPr>
          </a:p>
        </p:txBody>
      </p:sp>
      <p:pic>
        <p:nvPicPr>
          <p:cNvPr id="114693"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Rectangle 1026"/>
          <p:cNvSpPr txBox="1">
            <a:spLocks noChangeArrowheads="1"/>
          </p:cNvSpPr>
          <p:nvPr/>
        </p:nvSpPr>
        <p:spPr bwMode="auto">
          <a:xfrm>
            <a:off x="0" y="0"/>
            <a:ext cx="9144000" cy="685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defTabSz="914400" eaLnBrk="1" hangingPunct="1"/>
            <a:r>
              <a:rPr lang="zh-CN" altLang="en-US" sz="4000" b="1">
                <a:solidFill>
                  <a:srgbClr val="FFFFFF"/>
                </a:solidFill>
                <a:latin typeface="Arial" charset="0"/>
                <a:ea typeface="SimSun" charset="0"/>
              </a:rPr>
              <a:t>免费获得该讲解</a:t>
            </a:r>
            <a:r>
              <a:rPr lang="en-US" altLang="ja-JP" sz="4000" b="1">
                <a:solidFill>
                  <a:srgbClr val="FFFFFF"/>
                </a:solidFill>
                <a:latin typeface="Arial" charset="0"/>
                <a:ea typeface="Arial" charset="0"/>
                <a:cs typeface="Arial" charset="0"/>
              </a:rPr>
              <a:t>!</a:t>
            </a:r>
            <a:endParaRPr lang="en-US" sz="1400" b="1">
              <a:solidFill>
                <a:srgbClr val="FFFFFF"/>
              </a:solidFill>
              <a:latin typeface="Arial" charset="0"/>
              <a:ea typeface="Arial" charset="0"/>
              <a:cs typeface="Arial" charset="0"/>
            </a:endParaRPr>
          </a:p>
        </p:txBody>
      </p:sp>
      <p:sp>
        <p:nvSpPr>
          <p:cNvPr id="195593" name="Text Box 9"/>
          <p:cNvSpPr txBox="1">
            <a:spLocks noChangeArrowheads="1"/>
          </p:cNvSpPr>
          <p:nvPr/>
        </p:nvSpPr>
        <p:spPr bwMode="auto">
          <a:xfrm>
            <a:off x="596900" y="2133600"/>
            <a:ext cx="7912100"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algn="ctr">
              <a:spcBef>
                <a:spcPct val="50000"/>
              </a:spcBef>
            </a:pPr>
            <a:r>
              <a:rPr lang="zh-CN" altLang="en-US" sz="10500" b="1">
                <a:solidFill>
                  <a:schemeClr val="bg1"/>
                </a:solidFill>
                <a:latin typeface="Arial" charset="0"/>
                <a:ea typeface="SimSun" charset="0"/>
                <a:cs typeface="SimSun" charset="0"/>
              </a:rPr>
              <a:t>圣经学习</a:t>
            </a:r>
            <a:br>
              <a:rPr lang="zh-CN" altLang="en-US" sz="10500" b="1">
                <a:solidFill>
                  <a:schemeClr val="bg1"/>
                </a:solidFill>
                <a:latin typeface="Arial" charset="0"/>
                <a:ea typeface="SimSun" charset="0"/>
                <a:cs typeface="SimSun" charset="0"/>
              </a:rPr>
            </a:br>
            <a:r>
              <a:rPr lang="zh-CN" altLang="en-US" sz="10500" b="1">
                <a:solidFill>
                  <a:schemeClr val="bg1"/>
                </a:solidFill>
                <a:latin typeface="Arial" charset="0"/>
                <a:ea typeface="SimSun" charset="0"/>
                <a:cs typeface="SimSun" charset="0"/>
              </a:rPr>
              <a:t>下载</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0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86019" name="Rectangle 3"/>
          <p:cNvSpPr>
            <a:spLocks noChangeArrowheads="1"/>
          </p:cNvSpPr>
          <p:nvPr/>
        </p:nvSpPr>
        <p:spPr bwMode="auto">
          <a:xfrm>
            <a:off x="1152525" y="69215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83973" name="AutoShape 4"/>
          <p:cNvSpPr>
            <a:spLocks noChangeArrowheads="1"/>
          </p:cNvSpPr>
          <p:nvPr/>
        </p:nvSpPr>
        <p:spPr bwMode="auto">
          <a:xfrm>
            <a:off x="1355725" y="850900"/>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86021" name="Text Box 5"/>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ea typeface="ＭＳ Ｐゴシック" charset="0"/>
                <a:cs typeface="ＭＳ Ｐゴシック" charset="0"/>
              </a:rPr>
              <a:t> </a:t>
            </a:r>
          </a:p>
        </p:txBody>
      </p:sp>
      <p:sp>
        <p:nvSpPr>
          <p:cNvPr id="86022" name="Text Box 6"/>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ea typeface="ＭＳ Ｐゴシック" charset="0"/>
                <a:cs typeface="ＭＳ Ｐゴシック" charset="0"/>
              </a:rPr>
              <a:t>13</a:t>
            </a:r>
          </a:p>
        </p:txBody>
      </p:sp>
      <p:grpSp>
        <p:nvGrpSpPr>
          <p:cNvPr id="86023" name="Group 7"/>
          <p:cNvGrpSpPr>
            <a:grpSpLocks/>
          </p:cNvGrpSpPr>
          <p:nvPr/>
        </p:nvGrpSpPr>
        <p:grpSpPr bwMode="auto">
          <a:xfrm>
            <a:off x="1152525" y="701675"/>
            <a:ext cx="6751638" cy="5441950"/>
            <a:chOff x="799" y="501"/>
            <a:chExt cx="4678" cy="3885"/>
          </a:xfrm>
        </p:grpSpPr>
        <p:pic>
          <p:nvPicPr>
            <p:cNvPr id="8602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86024" name="Text Box 13"/>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ea typeface="ＭＳ Ｐゴシック" charset="0"/>
                <a:cs typeface="ＭＳ Ｐゴシック" charset="0"/>
              </a:rPr>
              <a:t>2</a:t>
            </a:r>
          </a:p>
        </p:txBody>
      </p:sp>
      <p:sp>
        <p:nvSpPr>
          <p:cNvPr id="86025"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7200" b="1" i="1">
                <a:solidFill>
                  <a:srgbClr val="FFFFFF"/>
                </a:solidFill>
                <a:latin typeface="Arial" charset="0"/>
                <a:ea typeface="SimSun" charset="0"/>
                <a:cs typeface="SimSun" charset="0"/>
              </a:rPr>
              <a:t>解释</a:t>
            </a:r>
            <a:r>
              <a:rPr lang="ja-JP" altLang="en-US" sz="7200" b="1" i="1">
                <a:solidFill>
                  <a:srgbClr val="FFFFFF"/>
                </a:solidFill>
                <a:latin typeface="Arial" charset="0"/>
                <a:cs typeface="MS Gothic" charset="0"/>
              </a:rPr>
              <a:t> </a:t>
            </a:r>
            <a:r>
              <a:rPr lang="ja-JP" sz="7200" b="1" i="1">
                <a:solidFill>
                  <a:srgbClr val="FFFFFF"/>
                </a:solidFill>
                <a:latin typeface="Arial" charset="0"/>
                <a:cs typeface="MS Gothic" charset="0"/>
              </a:rPr>
              <a:t/>
            </a:r>
            <a:br>
              <a:rPr lang="ja-JP" sz="7200" b="1" i="1">
                <a:solidFill>
                  <a:srgbClr val="FFFFFF"/>
                </a:solidFill>
                <a:latin typeface="Arial" charset="0"/>
                <a:cs typeface="MS Gothic" charset="0"/>
              </a:rPr>
            </a:br>
            <a:r>
              <a:rPr lang="zh-CN" altLang="en-US" sz="7200" b="1" i="1">
                <a:solidFill>
                  <a:srgbClr val="FFFFFF"/>
                </a:solidFill>
                <a:latin typeface="Arial" charset="0"/>
                <a:ea typeface="SimSun" charset="0"/>
                <a:cs typeface="SimSun" charset="0"/>
              </a:rPr>
              <a:t>福音书 </a:t>
            </a:r>
            <a:r>
              <a:rPr lang="en-US" altLang="zh-CN" sz="7200" b="1" i="1">
                <a:solidFill>
                  <a:srgbClr val="FFFFFF"/>
                </a:solidFill>
                <a:latin typeface="Arial" charset="0"/>
                <a:ea typeface="SimSun" charset="0"/>
                <a:cs typeface="SimSun" charset="0"/>
              </a:rPr>
              <a:t>&amp; </a:t>
            </a:r>
            <a:r>
              <a:rPr lang="zh-CN" altLang="en-US" sz="7200" b="1" i="1">
                <a:solidFill>
                  <a:srgbClr val="FFFFFF"/>
                </a:solidFill>
                <a:latin typeface="Arial" charset="0"/>
                <a:ea typeface="SimSun" charset="0"/>
                <a:cs typeface="SimSun" charset="0"/>
              </a:rPr>
              <a:t>使徒行传</a:t>
            </a:r>
            <a:r>
              <a:rPr lang="ja-JP" altLang="en-US" sz="7200" b="1" i="1">
                <a:solidFill>
                  <a:srgbClr val="FFFFFF"/>
                </a:solidFill>
                <a:latin typeface="Arial" charset="0"/>
                <a:cs typeface="MS Gothic" charset="0"/>
              </a:rPr>
              <a:t> </a:t>
            </a:r>
            <a:endParaRPr lang="en-US" sz="8000">
              <a:latin typeface="Times New Roman" charset="0"/>
              <a:cs typeface="MS Gothic" charset="0"/>
            </a:endParaRPr>
          </a:p>
        </p:txBody>
      </p:sp>
      <p:sp>
        <p:nvSpPr>
          <p:cNvPr id="17" name="TextBox 16"/>
          <p:cNvSpPr txBox="1"/>
          <p:nvPr/>
        </p:nvSpPr>
        <p:spPr>
          <a:xfrm>
            <a:off x="8243888" y="14288"/>
            <a:ext cx="698500" cy="461962"/>
          </a:xfrm>
          <a:prstGeom prst="rect">
            <a:avLst/>
          </a:prstGeom>
          <a:solidFill>
            <a:schemeClr val="tx1"/>
          </a:solidFill>
        </p:spPr>
        <p:txBody>
          <a:bodyPr wrap="none">
            <a:spAutoFit/>
          </a:bodyPr>
          <a:lstStyle>
            <a:lvl1pPr>
              <a:defRPr>
                <a:solidFill>
                  <a:schemeClr val="tx1"/>
                </a:solidFill>
                <a:latin typeface="Times New Roman" charset="0"/>
                <a:ea typeface="MS Gothic" charset="0"/>
                <a:cs typeface="MS Gothic" charset="0"/>
              </a:defRPr>
            </a:lvl1pPr>
            <a:lvl2pPr marL="37931725" indent="-37474525">
              <a:defRPr>
                <a:solidFill>
                  <a:schemeClr val="tx1"/>
                </a:solidFill>
                <a:latin typeface="Times New Roman" charset="0"/>
                <a:ea typeface="MS Gothic" charset="0"/>
                <a:cs typeface="MS Gothic" charset="0"/>
              </a:defRPr>
            </a:lvl2pPr>
            <a:lvl3pPr marL="1143000" indent="-228600">
              <a:defRPr>
                <a:solidFill>
                  <a:schemeClr val="tx1"/>
                </a:solidFill>
                <a:latin typeface="Times New Roman" charset="0"/>
                <a:ea typeface="MS Gothic" charset="0"/>
                <a:cs typeface="MS Gothic" charset="0"/>
              </a:defRPr>
            </a:lvl3pPr>
            <a:lvl4pPr marL="1600200" indent="-228600">
              <a:defRPr>
                <a:solidFill>
                  <a:schemeClr val="tx1"/>
                </a:solidFill>
                <a:latin typeface="Times New Roman" charset="0"/>
                <a:ea typeface="MS Gothic" charset="0"/>
                <a:cs typeface="MS Gothic" charset="0"/>
              </a:defRPr>
            </a:lvl4pPr>
            <a:lvl5pPr marL="2057400" indent="-228600">
              <a:defRPr>
                <a:solidFill>
                  <a:schemeClr val="tx1"/>
                </a:solidFill>
                <a:latin typeface="Times New Roman" charset="0"/>
                <a:ea typeface="MS Gothic" charset="0"/>
                <a:cs typeface="MS Gothic" charset="0"/>
              </a:defRPr>
            </a:lvl5pPr>
            <a:lvl6pPr marL="2514600" indent="-228600" fontAlgn="base">
              <a:spcBef>
                <a:spcPct val="0"/>
              </a:spcBef>
              <a:spcAft>
                <a:spcPct val="0"/>
              </a:spcAft>
              <a:defRPr>
                <a:solidFill>
                  <a:schemeClr val="tx1"/>
                </a:solidFill>
                <a:latin typeface="Times New Roman" charset="0"/>
                <a:ea typeface="MS Gothic" charset="0"/>
                <a:cs typeface="MS Gothic" charset="0"/>
              </a:defRPr>
            </a:lvl6pPr>
            <a:lvl7pPr marL="2971800" indent="-228600" fontAlgn="base">
              <a:spcBef>
                <a:spcPct val="0"/>
              </a:spcBef>
              <a:spcAft>
                <a:spcPct val="0"/>
              </a:spcAft>
              <a:defRPr>
                <a:solidFill>
                  <a:schemeClr val="tx1"/>
                </a:solidFill>
                <a:latin typeface="Times New Roman" charset="0"/>
                <a:ea typeface="MS Gothic" charset="0"/>
                <a:cs typeface="MS Gothic" charset="0"/>
              </a:defRPr>
            </a:lvl7pPr>
            <a:lvl8pPr marL="3429000" indent="-228600" fontAlgn="base">
              <a:spcBef>
                <a:spcPct val="0"/>
              </a:spcBef>
              <a:spcAft>
                <a:spcPct val="0"/>
              </a:spcAft>
              <a:defRPr>
                <a:solidFill>
                  <a:schemeClr val="tx1"/>
                </a:solidFill>
                <a:latin typeface="Times New Roman" charset="0"/>
                <a:ea typeface="MS Gothic" charset="0"/>
                <a:cs typeface="MS Gothic" charset="0"/>
              </a:defRPr>
            </a:lvl8pPr>
            <a:lvl9pPr marL="3886200" indent="-228600" fontAlgn="base">
              <a:spcBef>
                <a:spcPct val="0"/>
              </a:spcBef>
              <a:spcAft>
                <a:spcPct val="0"/>
              </a:spcAft>
              <a:defRPr>
                <a:solidFill>
                  <a:schemeClr val="tx1"/>
                </a:solidFill>
                <a:latin typeface="Times New Roman" charset="0"/>
                <a:ea typeface="MS Gothic" charset="0"/>
                <a:cs typeface="MS Gothic" charset="0"/>
              </a:defRPr>
            </a:lvl9pPr>
          </a:lstStyle>
          <a:p>
            <a:pPr defTabSz="914400" eaLnBrk="1" hangingPunct="1">
              <a:defRPr/>
            </a:pPr>
            <a:r>
              <a:rPr lang="en-US" sz="2400" b="1" smtClean="0">
                <a:solidFill>
                  <a:srgbClr val="FFFFFF"/>
                </a:solidFill>
                <a:effectLst>
                  <a:outerShdw blurRad="38100" dist="38100" dir="2700000" algn="tl">
                    <a:srgbClr val="808080"/>
                  </a:outerShdw>
                </a:effectLst>
                <a:latin typeface="Arial" charset="0"/>
              </a:rPr>
              <a:t>123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88068"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86021" name="AutoShape 4"/>
          <p:cNvSpPr>
            <a:spLocks noChangeArrowheads="1"/>
          </p:cNvSpPr>
          <p:nvPr/>
        </p:nvSpPr>
        <p:spPr bwMode="auto">
          <a:xfrm>
            <a:off x="1355725" y="820738"/>
            <a:ext cx="6397625" cy="51387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88070" name="Text Box 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16391" name="Text Box 7"/>
          <p:cNvSpPr txBox="1">
            <a:spLocks noChangeArrowheads="1"/>
          </p:cNvSpPr>
          <p:nvPr/>
        </p:nvSpPr>
        <p:spPr bwMode="auto">
          <a:xfrm>
            <a:off x="1468438" y="1714500"/>
            <a:ext cx="6173787" cy="5778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800"/>
              </a:spcBef>
              <a:buClr>
                <a:srgbClr val="FFFF00"/>
              </a:buClr>
            </a:pPr>
            <a:r>
              <a:rPr lang="en-GB" sz="3200" b="1">
                <a:solidFill>
                  <a:srgbClr val="FFFF00"/>
                </a:solidFill>
                <a:latin typeface="SimHei" charset="0"/>
                <a:cs typeface="SimHei" charset="0"/>
              </a:rPr>
              <a:t>• </a:t>
            </a:r>
            <a:r>
              <a:rPr lang="zh-CN" altLang="en-US" sz="3200" b="1">
                <a:solidFill>
                  <a:srgbClr val="FFFF00"/>
                </a:solidFill>
                <a:latin typeface="SimHei" charset="0"/>
                <a:cs typeface="SimHei" charset="0"/>
              </a:rPr>
              <a:t>他特定的</a:t>
            </a:r>
            <a:r>
              <a:rPr lang="en-GB" altLang="ja-JP" sz="3200" b="1">
                <a:solidFill>
                  <a:srgbClr val="FFFF00"/>
                </a:solidFill>
                <a:latin typeface="SimHei" charset="0"/>
                <a:cs typeface="SimHei" charset="0"/>
              </a:rPr>
              <a:t> </a:t>
            </a:r>
            <a:r>
              <a:rPr lang="zh-CN" altLang="en-US" sz="3200" b="1" u="sng">
                <a:solidFill>
                  <a:srgbClr val="FFFFFF"/>
                </a:solidFill>
                <a:latin typeface="SimHei" charset="0"/>
                <a:cs typeface="SimHei" charset="0"/>
              </a:rPr>
              <a:t>听众</a:t>
            </a:r>
            <a:endParaRPr lang="en-GB" sz="3200" b="1" u="sng">
              <a:solidFill>
                <a:srgbClr val="FFFFFF"/>
              </a:solidFill>
              <a:latin typeface="SimHei" charset="0"/>
              <a:cs typeface="SimHei" charset="0"/>
            </a:endParaRPr>
          </a:p>
        </p:txBody>
      </p:sp>
      <p:sp>
        <p:nvSpPr>
          <p:cNvPr id="16392" name="Text Box 8"/>
          <p:cNvSpPr txBox="1">
            <a:spLocks noChangeArrowheads="1"/>
          </p:cNvSpPr>
          <p:nvPr/>
        </p:nvSpPr>
        <p:spPr bwMode="auto">
          <a:xfrm>
            <a:off x="1398588" y="2622550"/>
            <a:ext cx="6270625" cy="5778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800"/>
              </a:spcBef>
              <a:buClr>
                <a:srgbClr val="FFFF00"/>
              </a:buClr>
            </a:pPr>
            <a:r>
              <a:rPr lang="en-GB" sz="3200" b="1">
                <a:solidFill>
                  <a:srgbClr val="FFFF00"/>
                </a:solidFill>
                <a:latin typeface="SimHei" charset="0"/>
                <a:cs typeface="SimHei" charset="0"/>
              </a:rPr>
              <a:t>• </a:t>
            </a:r>
            <a:r>
              <a:rPr lang="zh-CN" altLang="en-US" sz="3200" b="1">
                <a:solidFill>
                  <a:srgbClr val="FFFF00"/>
                </a:solidFill>
                <a:latin typeface="SimHei" charset="0"/>
                <a:cs typeface="SimHei" charset="0"/>
              </a:rPr>
              <a:t>他对耶稣基督独特的</a:t>
            </a:r>
            <a:r>
              <a:rPr lang="en-GB" altLang="ja-JP" sz="3200" b="1">
                <a:solidFill>
                  <a:srgbClr val="FFFF00"/>
                </a:solidFill>
                <a:latin typeface="SimHei" charset="0"/>
                <a:cs typeface="SimHei" charset="0"/>
              </a:rPr>
              <a:t> </a:t>
            </a:r>
            <a:r>
              <a:rPr lang="zh-CN" altLang="en-US" sz="3200" b="1" u="sng">
                <a:solidFill>
                  <a:srgbClr val="FFFFFF"/>
                </a:solidFill>
                <a:latin typeface="SimHei" charset="0"/>
                <a:cs typeface="SimHei" charset="0"/>
              </a:rPr>
              <a:t>表达</a:t>
            </a:r>
            <a:endParaRPr lang="en-GB" sz="3200" b="1">
              <a:solidFill>
                <a:srgbClr val="FFFF00"/>
              </a:solidFill>
              <a:latin typeface="SimHei" charset="0"/>
              <a:cs typeface="SimHei" charset="0"/>
            </a:endParaRPr>
          </a:p>
        </p:txBody>
      </p:sp>
      <p:sp>
        <p:nvSpPr>
          <p:cNvPr id="16393" name="Text Box 9"/>
          <p:cNvSpPr txBox="1">
            <a:spLocks noChangeArrowheads="1"/>
          </p:cNvSpPr>
          <p:nvPr/>
        </p:nvSpPr>
        <p:spPr bwMode="auto">
          <a:xfrm>
            <a:off x="1524000" y="3581400"/>
            <a:ext cx="6088063" cy="5778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800"/>
              </a:spcBef>
              <a:buClr>
                <a:srgbClr val="FFFF00"/>
              </a:buClr>
            </a:pPr>
            <a:r>
              <a:rPr lang="en-GB" sz="3200" b="1">
                <a:solidFill>
                  <a:srgbClr val="FFFF00"/>
                </a:solidFill>
                <a:latin typeface="SimHei" charset="0"/>
                <a:cs typeface="SimHei" charset="0"/>
              </a:rPr>
              <a:t>• </a:t>
            </a:r>
            <a:r>
              <a:rPr lang="zh-CN" altLang="en-US" sz="3200" b="1">
                <a:solidFill>
                  <a:srgbClr val="FFFF00"/>
                </a:solidFill>
                <a:latin typeface="SimHei" charset="0"/>
                <a:cs typeface="SimHei" charset="0"/>
              </a:rPr>
              <a:t>他写福音书基本的</a:t>
            </a:r>
            <a:r>
              <a:rPr lang="en-GB" altLang="ja-JP" sz="3200" b="1">
                <a:solidFill>
                  <a:srgbClr val="FFFF00"/>
                </a:solidFill>
                <a:latin typeface="SimHei" charset="0"/>
                <a:cs typeface="SimHei" charset="0"/>
              </a:rPr>
              <a:t> </a:t>
            </a:r>
            <a:r>
              <a:rPr lang="zh-CN" altLang="en-US" sz="3200" b="1" u="sng">
                <a:solidFill>
                  <a:srgbClr val="FFFFFF"/>
                </a:solidFill>
                <a:latin typeface="SimHei" charset="0"/>
                <a:cs typeface="SimHei" charset="0"/>
              </a:rPr>
              <a:t>目的</a:t>
            </a:r>
            <a:endParaRPr lang="en-GB" sz="3200" b="1">
              <a:solidFill>
                <a:srgbClr val="FFFF00"/>
              </a:solidFill>
              <a:latin typeface="SimHei" charset="0"/>
              <a:cs typeface="SimHei" charset="0"/>
            </a:endParaRPr>
          </a:p>
        </p:txBody>
      </p:sp>
      <p:sp>
        <p:nvSpPr>
          <p:cNvPr id="16394" name="Text Box 10"/>
          <p:cNvSpPr txBox="1">
            <a:spLocks noChangeArrowheads="1"/>
          </p:cNvSpPr>
          <p:nvPr/>
        </p:nvSpPr>
        <p:spPr bwMode="auto">
          <a:xfrm>
            <a:off x="1447800" y="4572000"/>
            <a:ext cx="6416675" cy="5778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800"/>
              </a:spcBef>
              <a:buClr>
                <a:srgbClr val="FFFF00"/>
              </a:buClr>
            </a:pPr>
            <a:r>
              <a:rPr lang="en-GB" sz="3200" b="1">
                <a:solidFill>
                  <a:srgbClr val="FFFF00"/>
                </a:solidFill>
                <a:latin typeface="SimHei" charset="0"/>
                <a:cs typeface="SimHei" charset="0"/>
              </a:rPr>
              <a:t>• </a:t>
            </a:r>
            <a:r>
              <a:rPr lang="zh-CN" altLang="en-US" sz="3200" b="1">
                <a:solidFill>
                  <a:srgbClr val="FFFF00"/>
                </a:solidFill>
                <a:latin typeface="SimHei" charset="0"/>
                <a:cs typeface="SimHei" charset="0"/>
              </a:rPr>
              <a:t>他写作的</a:t>
            </a:r>
            <a:r>
              <a:rPr lang="zh-CN" altLang="en-US" sz="3200" b="1" u="sng">
                <a:solidFill>
                  <a:srgbClr val="FFFFFF"/>
                </a:solidFill>
                <a:latin typeface="SimHei" charset="0"/>
                <a:cs typeface="SimHei" charset="0"/>
              </a:rPr>
              <a:t>日期</a:t>
            </a:r>
            <a:endParaRPr lang="en-GB" sz="3200" b="1">
              <a:solidFill>
                <a:srgbClr val="FFFF00"/>
              </a:solidFill>
              <a:latin typeface="SimHei" charset="0"/>
              <a:cs typeface="SimHei" charset="0"/>
            </a:endParaRPr>
          </a:p>
        </p:txBody>
      </p:sp>
      <p:sp>
        <p:nvSpPr>
          <p:cNvPr id="88075" name="Text Box 1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14</a:t>
            </a:r>
          </a:p>
        </p:txBody>
      </p:sp>
      <p:sp>
        <p:nvSpPr>
          <p:cNvPr id="88076" name="Text Box 12"/>
          <p:cNvSpPr txBox="1">
            <a:spLocks noChangeArrowheads="1"/>
          </p:cNvSpPr>
          <p:nvPr/>
        </p:nvSpPr>
        <p:spPr bwMode="auto">
          <a:xfrm>
            <a:off x="8699500" y="6488113"/>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rPr>
              <a:t>4</a:t>
            </a:r>
          </a:p>
        </p:txBody>
      </p:sp>
      <p:sp>
        <p:nvSpPr>
          <p:cNvPr id="14" name="Title 13"/>
          <p:cNvSpPr>
            <a:spLocks noGrp="1"/>
          </p:cNvSpPr>
          <p:nvPr>
            <p:ph type="title" idx="4294967295"/>
          </p:nvPr>
        </p:nvSpPr>
        <p:spPr>
          <a:xfrm>
            <a:off x="457200" y="762000"/>
            <a:ext cx="8229600" cy="792163"/>
          </a:xfrm>
        </p:spPr>
        <p:txBody>
          <a:bodyPr/>
          <a:lstStyle/>
          <a:p>
            <a:pPr>
              <a:buFont typeface="Times New Roman" charset="0"/>
              <a:buNone/>
            </a:pPr>
            <a:r>
              <a:rPr lang="zh-CN" altLang="en-US" sz="3600" b="1">
                <a:solidFill>
                  <a:srgbClr val="66FFFF"/>
                </a:solidFill>
                <a:effectLst>
                  <a:outerShdw blurRad="38100" dist="38100" dir="2700000" algn="tl">
                    <a:srgbClr val="FFFFFF"/>
                  </a:outerShdw>
                </a:effectLst>
                <a:latin typeface="SimHei" charset="0"/>
                <a:ea typeface="ＭＳ Ｐゴシック" charset="0"/>
                <a:cs typeface="SimHei" charset="0"/>
              </a:rPr>
              <a:t>每一位福音书作者都有</a:t>
            </a:r>
            <a:r>
              <a:rPr lang="en-GB" altLang="ja-JP" sz="3600" b="1">
                <a:solidFill>
                  <a:srgbClr val="66FFFF"/>
                </a:solidFill>
                <a:effectLst>
                  <a:outerShdw blurRad="38100" dist="38100" dir="2700000" algn="tl">
                    <a:srgbClr val="FFFFFF"/>
                  </a:outerShdw>
                </a:effectLst>
                <a:latin typeface="SimHei" charset="0"/>
                <a:ea typeface="ＭＳ Ｐゴシック" charset="0"/>
                <a:cs typeface="SimHei" charset="0"/>
              </a:rPr>
              <a:t>:</a:t>
            </a:r>
            <a:endParaRPr lang="en-GB" sz="3600" b="1">
              <a:solidFill>
                <a:srgbClr val="66FFFF"/>
              </a:solidFill>
              <a:effectLst>
                <a:outerShdw blurRad="38100" dist="38100" dir="2700000" algn="tl">
                  <a:srgbClr val="FFFFFF"/>
                </a:outerShdw>
              </a:effectLst>
              <a:latin typeface="SimHei" charset="0"/>
              <a:ea typeface="ＭＳ Ｐゴシック" charset="0"/>
              <a:cs typeface="SimHei"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01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011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011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88069"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88070"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88071"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88072"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grpSp>
        <p:nvGrpSpPr>
          <p:cNvPr id="2" name="Group 8"/>
          <p:cNvGrpSpPr>
            <a:grpSpLocks/>
          </p:cNvGrpSpPr>
          <p:nvPr/>
        </p:nvGrpSpPr>
        <p:grpSpPr bwMode="auto">
          <a:xfrm>
            <a:off x="1778000" y="1411288"/>
            <a:ext cx="5702300" cy="4191000"/>
            <a:chOff x="1232" y="1008"/>
            <a:chExt cx="3951" cy="2991"/>
          </a:xfrm>
        </p:grpSpPr>
        <p:grpSp>
          <p:nvGrpSpPr>
            <p:cNvPr id="90132" name="Group 9"/>
            <p:cNvGrpSpPr>
              <a:grpSpLocks/>
            </p:cNvGrpSpPr>
            <p:nvPr/>
          </p:nvGrpSpPr>
          <p:grpSpPr bwMode="auto">
            <a:xfrm>
              <a:off x="1232" y="2928"/>
              <a:ext cx="1615" cy="1071"/>
              <a:chOff x="1232" y="2928"/>
              <a:chExt cx="1615" cy="1071"/>
            </a:xfrm>
          </p:grpSpPr>
          <p:sp>
            <p:nvSpPr>
              <p:cNvPr id="90148"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9"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50"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51"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0133" name="Group 14"/>
            <p:cNvGrpSpPr>
              <a:grpSpLocks/>
            </p:cNvGrpSpPr>
            <p:nvPr/>
          </p:nvGrpSpPr>
          <p:grpSpPr bwMode="auto">
            <a:xfrm>
              <a:off x="3552" y="2928"/>
              <a:ext cx="1615" cy="1071"/>
              <a:chOff x="3552" y="2928"/>
              <a:chExt cx="1615" cy="1071"/>
            </a:xfrm>
          </p:grpSpPr>
          <p:sp>
            <p:nvSpPr>
              <p:cNvPr id="90144"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5"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6"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7"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0134" name="Group 19"/>
            <p:cNvGrpSpPr>
              <a:grpSpLocks/>
            </p:cNvGrpSpPr>
            <p:nvPr/>
          </p:nvGrpSpPr>
          <p:grpSpPr bwMode="auto">
            <a:xfrm>
              <a:off x="3568" y="1008"/>
              <a:ext cx="1615" cy="1071"/>
              <a:chOff x="3568" y="1008"/>
              <a:chExt cx="1615" cy="1071"/>
            </a:xfrm>
          </p:grpSpPr>
          <p:sp>
            <p:nvSpPr>
              <p:cNvPr id="90140"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1"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2"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43"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0135" name="Group 24"/>
            <p:cNvGrpSpPr>
              <a:grpSpLocks/>
            </p:cNvGrpSpPr>
            <p:nvPr/>
          </p:nvGrpSpPr>
          <p:grpSpPr bwMode="auto">
            <a:xfrm>
              <a:off x="1264" y="1008"/>
              <a:ext cx="1615" cy="1071"/>
              <a:chOff x="1264" y="1008"/>
              <a:chExt cx="1615" cy="1071"/>
            </a:xfrm>
          </p:grpSpPr>
          <p:sp>
            <p:nvSpPr>
              <p:cNvPr id="90136"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37"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38"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0139"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29"/>
          <p:cNvGrpSpPr>
            <a:grpSpLocks/>
          </p:cNvGrpSpPr>
          <p:nvPr/>
        </p:nvGrpSpPr>
        <p:grpSpPr bwMode="auto">
          <a:xfrm>
            <a:off x="1412875" y="946150"/>
            <a:ext cx="3860800" cy="3332163"/>
            <a:chOff x="979" y="675"/>
            <a:chExt cx="2675" cy="2379"/>
          </a:xfrm>
        </p:grpSpPr>
        <p:sp>
          <p:nvSpPr>
            <p:cNvPr id="90128" name="Rectangle 3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90129" name="Rectangle 3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90130" name="Rectangle 3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90131" name="Rectangle 3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90123" name="Text Box 34"/>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90124" name="Text Box 35"/>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0125" name="Text Box 36"/>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15</a:t>
            </a:r>
          </a:p>
        </p:txBody>
      </p:sp>
      <p:sp>
        <p:nvSpPr>
          <p:cNvPr id="39" name="Title 38"/>
          <p:cNvSpPr>
            <a:spLocks noGrp="1"/>
          </p:cNvSpPr>
          <p:nvPr>
            <p:ph type="title" idx="4294967295"/>
          </p:nvPr>
        </p:nvSpPr>
        <p:spPr>
          <a:xfrm>
            <a:off x="457200" y="180975"/>
            <a:ext cx="8229600" cy="577850"/>
          </a:xfrm>
        </p:spPr>
        <p:txBody>
          <a:bodyPr lIns="80756" tIns="41993" rIns="80756" bIns="41993">
            <a:spAutoFit/>
          </a:bodyPr>
          <a:lstStyle/>
          <a:p>
            <a:pPr>
              <a:spcBef>
                <a:spcPts val="1800"/>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FFEA18"/>
                </a:solidFill>
                <a:latin typeface="SimHei" charset="0"/>
                <a:ea typeface="ＭＳ Ｐゴシック" charset="0"/>
                <a:cs typeface="SimHei" charset="0"/>
              </a:rPr>
              <a:t>四个个别的素描</a:t>
            </a:r>
            <a:r>
              <a:rPr lang="zh-CN" altLang="en-US" sz="2900" b="1">
                <a:solidFill>
                  <a:srgbClr val="FFEA18"/>
                </a:solidFill>
                <a:latin typeface="Comic Sans MS" charset="0"/>
                <a:ea typeface="SimSun" charset="0"/>
                <a:cs typeface="SimSun" charset="0"/>
              </a:rPr>
              <a:t> </a:t>
            </a:r>
            <a:r>
              <a:rPr lang="en-US" altLang="ja-JP" sz="2900" b="1">
                <a:solidFill>
                  <a:srgbClr val="FFEA18"/>
                </a:solidFill>
                <a:latin typeface="Comic Sans MS" charset="0"/>
                <a:ea typeface="ＭＳ Ｐゴシック" charset="0"/>
                <a:cs typeface="ＭＳ Ｐゴシック" charset="0"/>
              </a:rPr>
              <a:t>…</a:t>
            </a:r>
            <a:endParaRPr lang="en-US" sz="2900" b="1">
              <a:solidFill>
                <a:srgbClr val="FFEA18"/>
              </a:solidFill>
              <a:latin typeface="Comic Sans MS" charset="0"/>
              <a:ea typeface="ＭＳ Ｐゴシック" charset="0"/>
              <a:cs typeface="ＭＳ Ｐゴシック" charset="0"/>
            </a:endParaRPr>
          </a:p>
        </p:txBody>
      </p:sp>
      <p:sp>
        <p:nvSpPr>
          <p:cNvPr id="40" name="TextBox 39"/>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85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185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2164"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0117"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0118"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0119"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0120"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grpSp>
        <p:nvGrpSpPr>
          <p:cNvPr id="92169" name="Group 8"/>
          <p:cNvGrpSpPr>
            <a:grpSpLocks/>
          </p:cNvGrpSpPr>
          <p:nvPr/>
        </p:nvGrpSpPr>
        <p:grpSpPr bwMode="auto">
          <a:xfrm>
            <a:off x="1412875" y="946150"/>
            <a:ext cx="3860800" cy="3332163"/>
            <a:chOff x="979" y="675"/>
            <a:chExt cx="2675" cy="2379"/>
          </a:xfrm>
        </p:grpSpPr>
        <p:sp>
          <p:nvSpPr>
            <p:cNvPr id="92180"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92181"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92182"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92183"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18445" name="Rectangle 13"/>
          <p:cNvSpPr>
            <a:spLocks noChangeArrowheads="1"/>
          </p:cNvSpPr>
          <p:nvPr/>
        </p:nvSpPr>
        <p:spPr bwMode="auto">
          <a:xfrm>
            <a:off x="1828800" y="3657600"/>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路加</a:t>
            </a:r>
            <a:endParaRPr lang="en-GB" sz="3200" b="1">
              <a:solidFill>
                <a:srgbClr val="00FF00"/>
              </a:solidFill>
              <a:latin typeface="Helvetica" charset="0"/>
              <a:ea typeface="ＭＳ Ｐゴシック" charset="0"/>
              <a:cs typeface="ＭＳ Ｐゴシック" charset="0"/>
            </a:endParaRPr>
          </a:p>
        </p:txBody>
      </p:sp>
      <p:sp>
        <p:nvSpPr>
          <p:cNvPr id="18446"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马太</a:t>
            </a:r>
            <a:endParaRPr lang="en-GB" sz="3200" b="1">
              <a:solidFill>
                <a:srgbClr val="00FF00"/>
              </a:solidFill>
              <a:latin typeface="Helvetica" charset="0"/>
              <a:ea typeface="ＭＳ Ｐゴシック" charset="0"/>
              <a:cs typeface="ＭＳ Ｐゴシック" charset="0"/>
            </a:endParaRPr>
          </a:p>
        </p:txBody>
      </p:sp>
      <p:sp>
        <p:nvSpPr>
          <p:cNvPr id="18447" name="Rectangle 15"/>
          <p:cNvSpPr>
            <a:spLocks noChangeArrowheads="1"/>
          </p:cNvSpPr>
          <p:nvPr/>
        </p:nvSpPr>
        <p:spPr bwMode="auto">
          <a:xfrm>
            <a:off x="5257800" y="990600"/>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马可</a:t>
            </a:r>
            <a:endParaRPr lang="en-GB" sz="3200" b="1">
              <a:solidFill>
                <a:srgbClr val="00FF00"/>
              </a:solidFill>
              <a:latin typeface="Helvetica" charset="0"/>
              <a:ea typeface="ＭＳ Ｐゴシック" charset="0"/>
              <a:cs typeface="ＭＳ Ｐゴシック" charset="0"/>
            </a:endParaRPr>
          </a:p>
        </p:txBody>
      </p:sp>
      <p:sp>
        <p:nvSpPr>
          <p:cNvPr id="18448" name="Rectangle 16"/>
          <p:cNvSpPr>
            <a:spLocks noChangeArrowheads="1"/>
          </p:cNvSpPr>
          <p:nvPr/>
        </p:nvSpPr>
        <p:spPr bwMode="auto">
          <a:xfrm>
            <a:off x="5410200" y="3657600"/>
            <a:ext cx="14763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约翰</a:t>
            </a:r>
            <a:endParaRPr lang="en-GB" sz="3200" b="1">
              <a:solidFill>
                <a:srgbClr val="00FF00"/>
              </a:solidFill>
              <a:latin typeface="Helvetica" charset="0"/>
              <a:ea typeface="ＭＳ Ｐゴシック" charset="0"/>
              <a:cs typeface="ＭＳ Ｐゴシック" charset="0"/>
            </a:endParaRPr>
          </a:p>
        </p:txBody>
      </p:sp>
      <p:sp>
        <p:nvSpPr>
          <p:cNvPr id="92174"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92175"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2176"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16</a:t>
            </a:r>
          </a:p>
        </p:txBody>
      </p:sp>
      <p:sp>
        <p:nvSpPr>
          <p:cNvPr id="92177"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rPr>
              <a:t>3</a:t>
            </a:r>
          </a:p>
        </p:txBody>
      </p:sp>
      <p:sp>
        <p:nvSpPr>
          <p:cNvPr id="24" name="Title 23"/>
          <p:cNvSpPr>
            <a:spLocks noGrp="1"/>
          </p:cNvSpPr>
          <p:nvPr>
            <p:ph type="title" idx="4294967295"/>
          </p:nvPr>
        </p:nvSpPr>
        <p:spPr>
          <a:xfrm>
            <a:off x="457200" y="228600"/>
            <a:ext cx="8229600" cy="609600"/>
          </a:xfrm>
        </p:spPr>
        <p:txBody>
          <a:bodyPr/>
          <a:lstStyle/>
          <a:p>
            <a:r>
              <a:rPr lang="zh-CN" altLang="en-US" sz="3200" b="1">
                <a:solidFill>
                  <a:srgbClr val="FFEA18"/>
                </a:solidFill>
                <a:latin typeface="SimHei" charset="0"/>
                <a:ea typeface="ＭＳ Ｐゴシック" charset="0"/>
                <a:cs typeface="SimHei" charset="0"/>
              </a:rPr>
              <a:t>构成四福音</a:t>
            </a:r>
            <a:r>
              <a:rPr lang="en-GB" altLang="ja-JP" sz="3200" b="1">
                <a:solidFill>
                  <a:srgbClr val="FFEA18"/>
                </a:solidFill>
                <a:latin typeface="Comic Sans MS" charset="0"/>
                <a:ea typeface="ＭＳ Ｐゴシック" charset="0"/>
                <a:cs typeface="ＭＳ Ｐゴシック" charset="0"/>
              </a:rPr>
              <a:t>…</a:t>
            </a:r>
            <a:endParaRPr lang="en-US" sz="3200">
              <a:latin typeface="Calibri" charset="0"/>
              <a:ea typeface="ＭＳ Ｐゴシック" charset="0"/>
              <a:cs typeface="ＭＳ Ｐゴシック" charset="0"/>
            </a:endParaRPr>
          </a:p>
        </p:txBody>
      </p:sp>
      <p:sp>
        <p:nvSpPr>
          <p:cNvPr id="23" name="TextBox 22"/>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42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4212"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2165"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2166"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2167"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2168"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grpSp>
        <p:nvGrpSpPr>
          <p:cNvPr id="94217" name="Group 8"/>
          <p:cNvGrpSpPr>
            <a:grpSpLocks/>
          </p:cNvGrpSpPr>
          <p:nvPr/>
        </p:nvGrpSpPr>
        <p:grpSpPr bwMode="auto">
          <a:xfrm>
            <a:off x="1412875" y="946150"/>
            <a:ext cx="3860800" cy="3332163"/>
            <a:chOff x="979" y="675"/>
            <a:chExt cx="2675" cy="2379"/>
          </a:xfrm>
        </p:grpSpPr>
        <p:sp>
          <p:nvSpPr>
            <p:cNvPr id="9425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9425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9425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9425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94218"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路加</a:t>
            </a:r>
            <a:endParaRPr lang="en-GB" sz="3200" b="1">
              <a:solidFill>
                <a:srgbClr val="66FF99"/>
              </a:solidFill>
              <a:latin typeface="Helvetica" charset="0"/>
              <a:ea typeface="ＭＳ Ｐゴシック" charset="0"/>
              <a:cs typeface="ＭＳ Ｐゴシック" charset="0"/>
            </a:endParaRPr>
          </a:p>
        </p:txBody>
      </p:sp>
      <p:sp>
        <p:nvSpPr>
          <p:cNvPr id="94219" name="Rectangle 14"/>
          <p:cNvSpPr>
            <a:spLocks noChangeArrowheads="1"/>
          </p:cNvSpPr>
          <p:nvPr/>
        </p:nvSpPr>
        <p:spPr bwMode="auto">
          <a:xfrm>
            <a:off x="2133600" y="990600"/>
            <a:ext cx="15192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马太</a:t>
            </a:r>
            <a:endParaRPr lang="en-GB" sz="3200" b="1">
              <a:solidFill>
                <a:srgbClr val="66FF99"/>
              </a:solidFill>
              <a:latin typeface="Helvetica" charset="0"/>
              <a:ea typeface="ＭＳ Ｐゴシック" charset="0"/>
              <a:cs typeface="ＭＳ Ｐゴシック" charset="0"/>
            </a:endParaRPr>
          </a:p>
        </p:txBody>
      </p:sp>
      <p:sp>
        <p:nvSpPr>
          <p:cNvPr id="94220"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马可</a:t>
            </a:r>
            <a:endParaRPr lang="en-GB" sz="3200" b="1">
              <a:solidFill>
                <a:srgbClr val="66FF99"/>
              </a:solidFill>
              <a:latin typeface="Helvetica" charset="0"/>
              <a:ea typeface="ＭＳ Ｐゴシック" charset="0"/>
              <a:cs typeface="ＭＳ Ｐゴシック" charset="0"/>
            </a:endParaRPr>
          </a:p>
        </p:txBody>
      </p:sp>
      <p:sp>
        <p:nvSpPr>
          <p:cNvPr id="94221" name="Rectangle 16"/>
          <p:cNvSpPr>
            <a:spLocks noChangeArrowheads="1"/>
          </p:cNvSpPr>
          <p:nvPr/>
        </p:nvSpPr>
        <p:spPr bwMode="auto">
          <a:xfrm>
            <a:off x="5756275" y="3684588"/>
            <a:ext cx="1863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约翰</a:t>
            </a:r>
            <a:endParaRPr lang="en-GB" sz="3200" b="1">
              <a:solidFill>
                <a:srgbClr val="66FF99"/>
              </a:solidFill>
              <a:latin typeface="Helvetica" charset="0"/>
              <a:ea typeface="ＭＳ Ｐゴシック" charset="0"/>
              <a:cs typeface="ＭＳ Ｐゴシック" charset="0"/>
            </a:endParaRPr>
          </a:p>
        </p:txBody>
      </p:sp>
      <p:grpSp>
        <p:nvGrpSpPr>
          <p:cNvPr id="3" name="Group 17"/>
          <p:cNvGrpSpPr>
            <a:grpSpLocks/>
          </p:cNvGrpSpPr>
          <p:nvPr/>
        </p:nvGrpSpPr>
        <p:grpSpPr bwMode="auto">
          <a:xfrm>
            <a:off x="1652588" y="1560513"/>
            <a:ext cx="2273300" cy="1181100"/>
            <a:chOff x="1145" y="1114"/>
            <a:chExt cx="1575" cy="843"/>
          </a:xfrm>
        </p:grpSpPr>
        <p:grpSp>
          <p:nvGrpSpPr>
            <p:cNvPr id="94248" name="Group 18"/>
            <p:cNvGrpSpPr>
              <a:grpSpLocks/>
            </p:cNvGrpSpPr>
            <p:nvPr/>
          </p:nvGrpSpPr>
          <p:grpSpPr bwMode="auto">
            <a:xfrm>
              <a:off x="1145" y="1176"/>
              <a:ext cx="617" cy="781"/>
              <a:chOff x="1145" y="1176"/>
              <a:chExt cx="617" cy="781"/>
            </a:xfrm>
          </p:grpSpPr>
          <p:sp>
            <p:nvSpPr>
              <p:cNvPr id="94250"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EA18"/>
                    </a:solidFill>
                    <a:latin typeface="SimHei" charset="0"/>
                    <a:cs typeface="SimHei" charset="0"/>
                  </a:rPr>
                  <a:t>对象</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4251"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sp>
            <p:nvSpPr>
              <p:cNvPr id="94252"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94249" name="Rectangle 22"/>
            <p:cNvSpPr>
              <a:spLocks noChangeArrowheads="1"/>
            </p:cNvSpPr>
            <p:nvPr/>
          </p:nvSpPr>
          <p:spPr bwMode="auto">
            <a:xfrm>
              <a:off x="1496" y="1114"/>
              <a:ext cx="122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ＭＳ Ｐゴシック" charset="0"/>
                  <a:cs typeface="ＭＳ Ｐゴシック" charset="0"/>
                </a:rPr>
                <a:t> </a:t>
              </a:r>
              <a:r>
                <a:rPr lang="zh-CN" altLang="en-US" sz="2500" b="1">
                  <a:solidFill>
                    <a:srgbClr val="FFEA18"/>
                  </a:solidFill>
                  <a:latin typeface="SimHei" charset="0"/>
                  <a:cs typeface="SimHei" charset="0"/>
                </a:rPr>
                <a:t>犹太人</a:t>
              </a:r>
              <a:endParaRPr lang="en-GB" sz="2500" b="1">
                <a:solidFill>
                  <a:srgbClr val="FFEA18"/>
                </a:solidFill>
                <a:latin typeface="SimHei" charset="0"/>
                <a:cs typeface="SimHei" charset="0"/>
              </a:endParaRPr>
            </a:p>
          </p:txBody>
        </p:sp>
      </p:grpSp>
      <p:grpSp>
        <p:nvGrpSpPr>
          <p:cNvPr id="5" name="Group 23"/>
          <p:cNvGrpSpPr>
            <a:grpSpLocks/>
          </p:cNvGrpSpPr>
          <p:nvPr/>
        </p:nvGrpSpPr>
        <p:grpSpPr bwMode="auto">
          <a:xfrm>
            <a:off x="5070475" y="1570038"/>
            <a:ext cx="2595563" cy="1182687"/>
            <a:chOff x="3513" y="1121"/>
            <a:chExt cx="1799" cy="844"/>
          </a:xfrm>
        </p:grpSpPr>
        <p:grpSp>
          <p:nvGrpSpPr>
            <p:cNvPr id="94243" name="Group 24"/>
            <p:cNvGrpSpPr>
              <a:grpSpLocks/>
            </p:cNvGrpSpPr>
            <p:nvPr/>
          </p:nvGrpSpPr>
          <p:grpSpPr bwMode="auto">
            <a:xfrm>
              <a:off x="3513" y="1184"/>
              <a:ext cx="617" cy="781"/>
              <a:chOff x="3513" y="1184"/>
              <a:chExt cx="617" cy="781"/>
            </a:xfrm>
          </p:grpSpPr>
          <p:sp>
            <p:nvSpPr>
              <p:cNvPr id="94245"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EA18"/>
                    </a:solidFill>
                    <a:latin typeface="SimHei" charset="0"/>
                    <a:cs typeface="SimHei" charset="0"/>
                  </a:rPr>
                  <a:t>对象</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4246"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sp>
            <p:nvSpPr>
              <p:cNvPr id="94247"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94244" name="Rectangle 28"/>
            <p:cNvSpPr>
              <a:spLocks noChangeArrowheads="1"/>
            </p:cNvSpPr>
            <p:nvPr/>
          </p:nvSpPr>
          <p:spPr bwMode="auto">
            <a:xfrm>
              <a:off x="4088" y="1121"/>
              <a:ext cx="122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罗马人</a:t>
              </a:r>
              <a:endParaRPr lang="en-GB" sz="2500" b="1">
                <a:solidFill>
                  <a:srgbClr val="FFEA18"/>
                </a:solidFill>
                <a:latin typeface="Helvetica" charset="0"/>
                <a:ea typeface="ＭＳ Ｐゴシック" charset="0"/>
                <a:cs typeface="ＭＳ Ｐゴシック" charset="0"/>
              </a:endParaRPr>
            </a:p>
          </p:txBody>
        </p:sp>
      </p:grpSp>
      <p:grpSp>
        <p:nvGrpSpPr>
          <p:cNvPr id="7" name="Group 29"/>
          <p:cNvGrpSpPr>
            <a:grpSpLocks/>
          </p:cNvGrpSpPr>
          <p:nvPr/>
        </p:nvGrpSpPr>
        <p:grpSpPr bwMode="auto">
          <a:xfrm>
            <a:off x="1674813" y="4237038"/>
            <a:ext cx="2554287" cy="1182687"/>
            <a:chOff x="1161" y="3025"/>
            <a:chExt cx="1769" cy="844"/>
          </a:xfrm>
        </p:grpSpPr>
        <p:grpSp>
          <p:nvGrpSpPr>
            <p:cNvPr id="94238" name="Group 30"/>
            <p:cNvGrpSpPr>
              <a:grpSpLocks/>
            </p:cNvGrpSpPr>
            <p:nvPr/>
          </p:nvGrpSpPr>
          <p:grpSpPr bwMode="auto">
            <a:xfrm>
              <a:off x="1161" y="3088"/>
              <a:ext cx="617" cy="781"/>
              <a:chOff x="1161" y="3088"/>
              <a:chExt cx="617" cy="781"/>
            </a:xfrm>
          </p:grpSpPr>
          <p:sp>
            <p:nvSpPr>
              <p:cNvPr id="94240"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EA18"/>
                    </a:solidFill>
                    <a:latin typeface="SimHei" charset="0"/>
                    <a:cs typeface="SimHei" charset="0"/>
                  </a:rPr>
                  <a:t>对象</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4241"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sp>
            <p:nvSpPr>
              <p:cNvPr id="94242"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94239" name="Rectangle 34"/>
            <p:cNvSpPr>
              <a:spLocks noChangeArrowheads="1"/>
            </p:cNvSpPr>
            <p:nvPr/>
          </p:nvSpPr>
          <p:spPr bwMode="auto">
            <a:xfrm>
              <a:off x="1706" y="3025"/>
              <a:ext cx="122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希腊人</a:t>
              </a:r>
              <a:endParaRPr lang="en-GB" sz="2500" b="1">
                <a:solidFill>
                  <a:srgbClr val="FFEA18"/>
                </a:solidFill>
                <a:latin typeface="Helvetica" charset="0"/>
                <a:ea typeface="ＭＳ Ｐゴシック" charset="0"/>
                <a:cs typeface="ＭＳ Ｐゴシック" charset="0"/>
              </a:endParaRPr>
            </a:p>
          </p:txBody>
        </p:sp>
      </p:grpSp>
      <p:grpSp>
        <p:nvGrpSpPr>
          <p:cNvPr id="9" name="Group 48"/>
          <p:cNvGrpSpPr>
            <a:grpSpLocks/>
          </p:cNvGrpSpPr>
          <p:nvPr/>
        </p:nvGrpSpPr>
        <p:grpSpPr bwMode="auto">
          <a:xfrm>
            <a:off x="4848225" y="4241800"/>
            <a:ext cx="3187700" cy="1177925"/>
            <a:chOff x="3359" y="3028"/>
            <a:chExt cx="2209" cy="841"/>
          </a:xfrm>
        </p:grpSpPr>
        <p:grpSp>
          <p:nvGrpSpPr>
            <p:cNvPr id="94233" name="Group 36"/>
            <p:cNvGrpSpPr>
              <a:grpSpLocks/>
            </p:cNvGrpSpPr>
            <p:nvPr/>
          </p:nvGrpSpPr>
          <p:grpSpPr bwMode="auto">
            <a:xfrm>
              <a:off x="3359" y="3088"/>
              <a:ext cx="710" cy="781"/>
              <a:chOff x="3473" y="3088"/>
              <a:chExt cx="617" cy="781"/>
            </a:xfrm>
          </p:grpSpPr>
          <p:sp>
            <p:nvSpPr>
              <p:cNvPr id="94235"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FEA18"/>
                    </a:solidFill>
                    <a:latin typeface="SimHei" charset="0"/>
                    <a:cs typeface="SimHei" charset="0"/>
                  </a:rPr>
                  <a:t>对象</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4236"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sp>
            <p:nvSpPr>
              <p:cNvPr id="94237"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94234" name="Rectangle 40"/>
            <p:cNvSpPr>
              <a:spLocks noChangeArrowheads="1"/>
            </p:cNvSpPr>
            <p:nvPr/>
          </p:nvSpPr>
          <p:spPr bwMode="auto">
            <a:xfrm>
              <a:off x="3792" y="3028"/>
              <a:ext cx="17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教会</a:t>
              </a:r>
              <a:endParaRPr lang="en-GB" sz="2500" b="1">
                <a:solidFill>
                  <a:srgbClr val="FFEA18"/>
                </a:solidFill>
                <a:latin typeface="Helvetica" charset="0"/>
                <a:ea typeface="ＭＳ Ｐゴシック" charset="0"/>
                <a:cs typeface="ＭＳ Ｐゴシック" charset="0"/>
              </a:endParaRPr>
            </a:p>
          </p:txBody>
        </p:sp>
      </p:grpSp>
      <p:sp>
        <p:nvSpPr>
          <p:cNvPr id="94226"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94227"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4228"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4229"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17</a:t>
            </a:r>
          </a:p>
        </p:txBody>
      </p:sp>
      <p:sp>
        <p:nvSpPr>
          <p:cNvPr id="94230"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rPr>
              <a:t>4</a:t>
            </a:r>
          </a:p>
        </p:txBody>
      </p:sp>
      <p:sp>
        <p:nvSpPr>
          <p:cNvPr id="48" name="Title 47"/>
          <p:cNvSpPr>
            <a:spLocks noGrp="1"/>
          </p:cNvSpPr>
          <p:nvPr>
            <p:ph type="title" idx="4294967295"/>
          </p:nvPr>
        </p:nvSpPr>
        <p:spPr>
          <a:xfrm>
            <a:off x="457200" y="228600"/>
            <a:ext cx="8077200" cy="609600"/>
          </a:xfrm>
        </p:spPr>
        <p:txBody>
          <a:bodyPr/>
          <a:lstStyle/>
          <a:p>
            <a:r>
              <a:rPr lang="zh-CN" altLang="en-US" sz="3200" b="1">
                <a:solidFill>
                  <a:srgbClr val="FFEA18"/>
                </a:solidFill>
                <a:latin typeface="SimHei" charset="0"/>
                <a:ea typeface="ＭＳ Ｐゴシック" charset="0"/>
                <a:cs typeface="SimHei" charset="0"/>
              </a:rPr>
              <a:t>四福音的听众</a:t>
            </a:r>
            <a:r>
              <a:rPr lang="en-US" altLang="ja-JP" sz="3200" b="1">
                <a:solidFill>
                  <a:srgbClr val="FFEA18"/>
                </a:solidFill>
                <a:latin typeface="SimHei" charset="0"/>
                <a:ea typeface="ＭＳ Ｐゴシック" charset="0"/>
                <a:cs typeface="SimHei" charset="0"/>
              </a:rPr>
              <a:t>…</a:t>
            </a:r>
            <a:endParaRPr lang="en-US" sz="3200">
              <a:latin typeface="SimHei" charset="0"/>
              <a:ea typeface="ＭＳ Ｐゴシック" charset="0"/>
              <a:cs typeface="SimHei" charset="0"/>
            </a:endParaRPr>
          </a:p>
        </p:txBody>
      </p:sp>
      <p:sp>
        <p:nvSpPr>
          <p:cNvPr id="49" name="TextBox 48"/>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210"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pic>
        <p:nvPicPr>
          <p:cNvPr id="962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6260"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6261"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4214"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4215"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4216"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grpSp>
        <p:nvGrpSpPr>
          <p:cNvPr id="96265" name="Group 8"/>
          <p:cNvGrpSpPr>
            <a:grpSpLocks/>
          </p:cNvGrpSpPr>
          <p:nvPr/>
        </p:nvGrpSpPr>
        <p:grpSpPr bwMode="auto">
          <a:xfrm>
            <a:off x="1412875" y="946150"/>
            <a:ext cx="3860800" cy="3332163"/>
            <a:chOff x="979" y="675"/>
            <a:chExt cx="2675" cy="2379"/>
          </a:xfrm>
        </p:grpSpPr>
        <p:sp>
          <p:nvSpPr>
            <p:cNvPr id="96318"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96319"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96320"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96321"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96266"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路加</a:t>
            </a:r>
            <a:endParaRPr lang="en-GB" sz="3200" b="1">
              <a:solidFill>
                <a:srgbClr val="66FF99"/>
              </a:solidFill>
              <a:latin typeface="Helvetica" charset="0"/>
              <a:ea typeface="ＭＳ Ｐゴシック" charset="0"/>
              <a:cs typeface="ＭＳ Ｐゴシック" charset="0"/>
            </a:endParaRPr>
          </a:p>
        </p:txBody>
      </p:sp>
      <p:sp>
        <p:nvSpPr>
          <p:cNvPr id="96267" name="Rectangle 14"/>
          <p:cNvSpPr>
            <a:spLocks noChangeArrowheads="1"/>
          </p:cNvSpPr>
          <p:nvPr/>
        </p:nvSpPr>
        <p:spPr bwMode="auto">
          <a:xfrm>
            <a:off x="2057400" y="990600"/>
            <a:ext cx="13668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马太</a:t>
            </a:r>
            <a:endParaRPr lang="en-GB" sz="3200" b="1">
              <a:solidFill>
                <a:srgbClr val="66FF99"/>
              </a:solidFill>
              <a:latin typeface="Helvetica" charset="0"/>
              <a:ea typeface="ＭＳ Ｐゴシック" charset="0"/>
              <a:cs typeface="ＭＳ Ｐゴシック" charset="0"/>
            </a:endParaRPr>
          </a:p>
        </p:txBody>
      </p:sp>
      <p:sp>
        <p:nvSpPr>
          <p:cNvPr id="96268"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马可</a:t>
            </a:r>
            <a:endParaRPr lang="en-GB" sz="3200" b="1">
              <a:solidFill>
                <a:srgbClr val="66FF99"/>
              </a:solidFill>
              <a:latin typeface="Helvetica" charset="0"/>
              <a:ea typeface="ＭＳ Ｐゴシック" charset="0"/>
              <a:cs typeface="ＭＳ Ｐゴシック" charset="0"/>
            </a:endParaRPr>
          </a:p>
        </p:txBody>
      </p:sp>
      <p:sp>
        <p:nvSpPr>
          <p:cNvPr id="96269"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ＭＳ Ｐゴシック" charset="0"/>
                <a:cs typeface="ＭＳ Ｐゴシック" charset="0"/>
              </a:rPr>
              <a:t>JOHN</a:t>
            </a:r>
          </a:p>
        </p:txBody>
      </p:sp>
      <p:sp>
        <p:nvSpPr>
          <p:cNvPr id="96270" name="Rectangle 17"/>
          <p:cNvSpPr>
            <a:spLocks noChangeArrowheads="1"/>
          </p:cNvSpPr>
          <p:nvPr/>
        </p:nvSpPr>
        <p:spPr bwMode="auto">
          <a:xfrm>
            <a:off x="2159000" y="1560513"/>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algn="ct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ＭＳ Ｐゴシック" charset="0"/>
                <a:cs typeface="ＭＳ Ｐゴシック" charset="0"/>
              </a:rPr>
              <a:t> </a:t>
            </a:r>
            <a:r>
              <a:rPr lang="zh-CN" altLang="en-US" sz="2500" b="1">
                <a:solidFill>
                  <a:srgbClr val="CECECE"/>
                </a:solidFill>
                <a:latin typeface="SimHei" charset="0"/>
                <a:cs typeface="SimHei" charset="0"/>
              </a:rPr>
              <a:t>犹太人</a:t>
            </a:r>
            <a:endParaRPr lang="en-GB" sz="2500" b="1">
              <a:solidFill>
                <a:srgbClr val="CECECE"/>
              </a:solidFill>
              <a:latin typeface="SimHei" charset="0"/>
              <a:cs typeface="SimHei" charset="0"/>
            </a:endParaRPr>
          </a:p>
        </p:txBody>
      </p:sp>
      <p:sp>
        <p:nvSpPr>
          <p:cNvPr id="96271" name="Rectangle 18"/>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罗马人</a:t>
            </a:r>
            <a:endParaRPr lang="en-GB" sz="2500" b="1">
              <a:solidFill>
                <a:srgbClr val="D9D9D9"/>
              </a:solidFill>
              <a:latin typeface="Helvetica" charset="0"/>
              <a:ea typeface="ＭＳ Ｐゴシック" charset="0"/>
              <a:cs typeface="ＭＳ Ｐゴシック" charset="0"/>
            </a:endParaRPr>
          </a:p>
        </p:txBody>
      </p:sp>
      <p:sp>
        <p:nvSpPr>
          <p:cNvPr id="96272" name="Rectangle 19"/>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希腊人</a:t>
            </a:r>
            <a:endParaRPr lang="en-GB" sz="2500" b="1">
              <a:solidFill>
                <a:srgbClr val="D9D9D9"/>
              </a:solidFill>
              <a:latin typeface="Helvetica" charset="0"/>
              <a:ea typeface="ＭＳ Ｐゴシック" charset="0"/>
              <a:cs typeface="ＭＳ Ｐゴシック" charset="0"/>
            </a:endParaRPr>
          </a:p>
        </p:txBody>
      </p:sp>
      <p:sp>
        <p:nvSpPr>
          <p:cNvPr id="96273"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ＭＳ Ｐゴシック" charset="0"/>
                <a:cs typeface="ＭＳ Ｐゴシック" charset="0"/>
              </a:rPr>
              <a:t>CHURCH</a:t>
            </a:r>
          </a:p>
        </p:txBody>
      </p:sp>
      <p:sp>
        <p:nvSpPr>
          <p:cNvPr id="96274" name="Rectangle 21"/>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6275"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6276"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6277"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grpSp>
        <p:nvGrpSpPr>
          <p:cNvPr id="3" name="Group 25"/>
          <p:cNvGrpSpPr>
            <a:grpSpLocks/>
          </p:cNvGrpSpPr>
          <p:nvPr/>
        </p:nvGrpSpPr>
        <p:grpSpPr bwMode="auto">
          <a:xfrm>
            <a:off x="1447800" y="2070100"/>
            <a:ext cx="2743200" cy="469900"/>
            <a:chOff x="1003" y="1478"/>
            <a:chExt cx="1901" cy="336"/>
          </a:xfrm>
        </p:grpSpPr>
        <p:sp>
          <p:nvSpPr>
            <p:cNvPr id="96316" name="Rectangle 26"/>
            <p:cNvSpPr>
              <a:spLocks noChangeArrowheads="1"/>
            </p:cNvSpPr>
            <p:nvPr/>
          </p:nvSpPr>
          <p:spPr bwMode="auto">
            <a:xfrm>
              <a:off x="1003" y="1523"/>
              <a:ext cx="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6317"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FF00"/>
                  </a:solidFill>
                  <a:latin typeface="SimHei" charset="0"/>
                  <a:cs typeface="SimHei" charset="0"/>
                </a:rPr>
                <a:t>君王</a:t>
              </a:r>
              <a:endParaRPr lang="en-GB" sz="2500" b="1">
                <a:solidFill>
                  <a:srgbClr val="FFEA18"/>
                </a:solidFill>
                <a:latin typeface="Helvetica" charset="0"/>
                <a:ea typeface="ＭＳ Ｐゴシック" charset="0"/>
                <a:cs typeface="ＭＳ Ｐゴシック" charset="0"/>
              </a:endParaRPr>
            </a:p>
          </p:txBody>
        </p:sp>
      </p:grpSp>
      <p:grpSp>
        <p:nvGrpSpPr>
          <p:cNvPr id="4" name="Group 28"/>
          <p:cNvGrpSpPr>
            <a:grpSpLocks/>
          </p:cNvGrpSpPr>
          <p:nvPr/>
        </p:nvGrpSpPr>
        <p:grpSpPr bwMode="auto">
          <a:xfrm>
            <a:off x="4953000" y="2065338"/>
            <a:ext cx="2695575" cy="469900"/>
            <a:chOff x="3432" y="1474"/>
            <a:chExt cx="1868" cy="336"/>
          </a:xfrm>
        </p:grpSpPr>
        <p:sp>
          <p:nvSpPr>
            <p:cNvPr id="96314" name="Rectangle 29"/>
            <p:cNvSpPr>
              <a:spLocks noChangeArrowheads="1"/>
            </p:cNvSpPr>
            <p:nvPr/>
          </p:nvSpPr>
          <p:spPr bwMode="auto">
            <a:xfrm>
              <a:off x="3432" y="1538"/>
              <a:ext cx="66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6315"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FF00"/>
                  </a:solidFill>
                  <a:latin typeface="SimHei" charset="0"/>
                  <a:cs typeface="SimHei" charset="0"/>
                </a:rPr>
                <a:t>仆人</a:t>
              </a:r>
              <a:endParaRPr lang="en-GB" sz="2500" b="1">
                <a:solidFill>
                  <a:srgbClr val="FFEA18"/>
                </a:solidFill>
                <a:latin typeface="Helvetica" charset="0"/>
                <a:ea typeface="ＭＳ Ｐゴシック" charset="0"/>
                <a:cs typeface="ＭＳ Ｐゴシック" charset="0"/>
              </a:endParaRPr>
            </a:p>
          </p:txBody>
        </p:sp>
      </p:grpSp>
      <p:sp>
        <p:nvSpPr>
          <p:cNvPr id="96280"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6281"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grpSp>
        <p:nvGrpSpPr>
          <p:cNvPr id="5" name="Group 33"/>
          <p:cNvGrpSpPr>
            <a:grpSpLocks/>
          </p:cNvGrpSpPr>
          <p:nvPr/>
        </p:nvGrpSpPr>
        <p:grpSpPr bwMode="auto">
          <a:xfrm>
            <a:off x="1524000" y="4735513"/>
            <a:ext cx="2682875" cy="469900"/>
            <a:chOff x="1057" y="3381"/>
            <a:chExt cx="1858" cy="336"/>
          </a:xfrm>
        </p:grpSpPr>
        <p:sp>
          <p:nvSpPr>
            <p:cNvPr id="96312" name="Rectangle 34"/>
            <p:cNvSpPr>
              <a:spLocks noChangeArrowheads="1"/>
            </p:cNvSpPr>
            <p:nvPr/>
          </p:nvSpPr>
          <p:spPr bwMode="auto">
            <a:xfrm>
              <a:off x="1057" y="3442"/>
              <a:ext cx="69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6313"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FF00"/>
                  </a:solidFill>
                  <a:latin typeface="SimHei" charset="0"/>
                  <a:cs typeface="SimHei" charset="0"/>
                </a:rPr>
                <a:t>神子</a:t>
              </a:r>
              <a:r>
                <a:rPr lang="en-US" altLang="zh-CN" sz="2500" b="1">
                  <a:solidFill>
                    <a:srgbClr val="FFFF00"/>
                  </a:solidFill>
                  <a:latin typeface="SimHei" charset="0"/>
                  <a:cs typeface="SimHei" charset="0"/>
                </a:rPr>
                <a:t>/</a:t>
              </a:r>
              <a:r>
                <a:rPr lang="zh-CN" altLang="en-US" sz="2500" b="1">
                  <a:solidFill>
                    <a:srgbClr val="FFFF00"/>
                  </a:solidFill>
                  <a:latin typeface="SimHei" charset="0"/>
                  <a:cs typeface="SimHei" charset="0"/>
                </a:rPr>
                <a:t>人子</a:t>
              </a:r>
              <a:endParaRPr lang="en-GB" sz="2500" b="1">
                <a:solidFill>
                  <a:srgbClr val="FFEA18"/>
                </a:solidFill>
                <a:latin typeface="Helvetica" charset="0"/>
                <a:ea typeface="ＭＳ Ｐゴシック" charset="0"/>
                <a:cs typeface="ＭＳ Ｐゴシック" charset="0"/>
              </a:endParaRPr>
            </a:p>
          </p:txBody>
        </p:sp>
      </p:grpSp>
      <p:sp>
        <p:nvSpPr>
          <p:cNvPr id="96283"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FAFD00"/>
                </a:solidFill>
                <a:latin typeface="Helvetica" charset="0"/>
                <a:ea typeface="ＭＳ Ｐゴシック" charset="0"/>
                <a:cs typeface="ＭＳ Ｐゴシック" charset="0"/>
              </a:rPr>
              <a:t>TO:</a:t>
            </a:r>
          </a:p>
        </p:txBody>
      </p:sp>
      <p:sp>
        <p:nvSpPr>
          <p:cNvPr id="96284"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grpSp>
        <p:nvGrpSpPr>
          <p:cNvPr id="96285" name="Group 38"/>
          <p:cNvGrpSpPr>
            <a:grpSpLocks/>
          </p:cNvGrpSpPr>
          <p:nvPr/>
        </p:nvGrpSpPr>
        <p:grpSpPr bwMode="auto">
          <a:xfrm>
            <a:off x="5011738" y="4325938"/>
            <a:ext cx="890587" cy="1093787"/>
            <a:chOff x="3473" y="3088"/>
            <a:chExt cx="617" cy="781"/>
          </a:xfrm>
        </p:grpSpPr>
        <p:sp>
          <p:nvSpPr>
            <p:cNvPr id="96309"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FAFD00"/>
                  </a:solidFill>
                  <a:latin typeface="Helvetica" charset="0"/>
                  <a:ea typeface="ＭＳ Ｐゴシック" charset="0"/>
                  <a:cs typeface="ＭＳ Ｐゴシック" charset="0"/>
                </a:rPr>
                <a:t>TO:</a:t>
              </a:r>
            </a:p>
          </p:txBody>
        </p:sp>
        <p:sp>
          <p:nvSpPr>
            <p:cNvPr id="96310"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sp>
          <p:nvSpPr>
            <p:cNvPr id="96311"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94238"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grpSp>
        <p:nvGrpSpPr>
          <p:cNvPr id="96287" name="Group 43"/>
          <p:cNvGrpSpPr>
            <a:grpSpLocks/>
          </p:cNvGrpSpPr>
          <p:nvPr/>
        </p:nvGrpSpPr>
        <p:grpSpPr bwMode="auto">
          <a:xfrm>
            <a:off x="1412875" y="946150"/>
            <a:ext cx="3860800" cy="3332163"/>
            <a:chOff x="979" y="675"/>
            <a:chExt cx="2675" cy="2379"/>
          </a:xfrm>
        </p:grpSpPr>
        <p:sp>
          <p:nvSpPr>
            <p:cNvPr id="96305"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96306"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96307"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96308"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96288" name="Rectangle 48"/>
          <p:cNvSpPr>
            <a:spLocks noChangeArrowheads="1"/>
          </p:cNvSpPr>
          <p:nvPr/>
        </p:nvSpPr>
        <p:spPr bwMode="auto">
          <a:xfrm>
            <a:off x="5759450"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约翰</a:t>
            </a:r>
            <a:endParaRPr lang="en-GB" sz="3200" b="1">
              <a:solidFill>
                <a:srgbClr val="66FF99"/>
              </a:solidFill>
              <a:latin typeface="Helvetica" charset="0"/>
              <a:ea typeface="ＭＳ Ｐゴシック" charset="0"/>
              <a:cs typeface="ＭＳ Ｐゴシック" charset="0"/>
            </a:endParaRPr>
          </a:p>
        </p:txBody>
      </p:sp>
      <p:grpSp>
        <p:nvGrpSpPr>
          <p:cNvPr id="96289" name="Group 65"/>
          <p:cNvGrpSpPr>
            <a:grpSpLocks/>
          </p:cNvGrpSpPr>
          <p:nvPr/>
        </p:nvGrpSpPr>
        <p:grpSpPr bwMode="auto">
          <a:xfrm>
            <a:off x="5008563" y="4241800"/>
            <a:ext cx="3403600" cy="1177925"/>
            <a:chOff x="3471" y="3028"/>
            <a:chExt cx="2358" cy="841"/>
          </a:xfrm>
        </p:grpSpPr>
        <p:grpSp>
          <p:nvGrpSpPr>
            <p:cNvPr id="96300" name="Group 50"/>
            <p:cNvGrpSpPr>
              <a:grpSpLocks/>
            </p:cNvGrpSpPr>
            <p:nvPr/>
          </p:nvGrpSpPr>
          <p:grpSpPr bwMode="auto">
            <a:xfrm>
              <a:off x="3471" y="3088"/>
              <a:ext cx="881" cy="781"/>
              <a:chOff x="3473" y="3088"/>
              <a:chExt cx="617" cy="781"/>
            </a:xfrm>
          </p:grpSpPr>
          <p:sp>
            <p:nvSpPr>
              <p:cNvPr id="96302"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CECECE"/>
                    </a:solidFill>
                    <a:latin typeface="Helvetica" charset="0"/>
                    <a:ea typeface="ＭＳ Ｐゴシック" charset="0"/>
                    <a:cs typeface="ＭＳ Ｐゴシック" charset="0"/>
                  </a:rPr>
                  <a:t>:</a:t>
                </a:r>
                <a:endParaRPr lang="en-GB" b="1">
                  <a:solidFill>
                    <a:srgbClr val="CECECE"/>
                  </a:solidFill>
                  <a:latin typeface="Helvetica" charset="0"/>
                  <a:ea typeface="ＭＳ Ｐゴシック" charset="0"/>
                  <a:cs typeface="ＭＳ Ｐゴシック" charset="0"/>
                </a:endParaRPr>
              </a:p>
            </p:txBody>
          </p:sp>
          <p:sp>
            <p:nvSpPr>
              <p:cNvPr id="96303"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sp>
            <p:nvSpPr>
              <p:cNvPr id="96304"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1" hangingPunct="1"/>
                <a:endParaRPr lang="en-US" sz="2400">
                  <a:solidFill>
                    <a:srgbClr val="000000"/>
                  </a:solidFill>
                  <a:ea typeface="ＭＳ Ｐゴシック" charset="0"/>
                  <a:cs typeface="ＭＳ Ｐゴシック" charset="0"/>
                </a:endParaRPr>
              </a:p>
            </p:txBody>
          </p:sp>
        </p:grpSp>
        <p:sp>
          <p:nvSpPr>
            <p:cNvPr id="96301" name="Rectangle 54"/>
            <p:cNvSpPr>
              <a:spLocks noChangeArrowheads="1"/>
            </p:cNvSpPr>
            <p:nvPr/>
          </p:nvSpPr>
          <p:spPr bwMode="auto">
            <a:xfrm>
              <a:off x="4080" y="3028"/>
              <a:ext cx="174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教会</a:t>
              </a:r>
              <a:endParaRPr lang="en-GB" sz="2500" b="1">
                <a:solidFill>
                  <a:srgbClr val="D9D9D9"/>
                </a:solidFill>
                <a:latin typeface="Helvetica" charset="0"/>
                <a:ea typeface="ＭＳ Ｐゴシック" charset="0"/>
                <a:cs typeface="ＭＳ Ｐゴシック" charset="0"/>
              </a:endParaRPr>
            </a:p>
          </p:txBody>
        </p:sp>
      </p:grpSp>
      <p:grpSp>
        <p:nvGrpSpPr>
          <p:cNvPr id="10" name="Group 55"/>
          <p:cNvGrpSpPr>
            <a:grpSpLocks/>
          </p:cNvGrpSpPr>
          <p:nvPr/>
        </p:nvGrpSpPr>
        <p:grpSpPr bwMode="auto">
          <a:xfrm>
            <a:off x="4876800" y="4729163"/>
            <a:ext cx="2100263" cy="469900"/>
            <a:chOff x="3379" y="3376"/>
            <a:chExt cx="1456" cy="336"/>
          </a:xfrm>
        </p:grpSpPr>
        <p:sp>
          <p:nvSpPr>
            <p:cNvPr id="96298" name="Rectangle 56"/>
            <p:cNvSpPr>
              <a:spLocks noChangeArrowheads="1"/>
            </p:cNvSpPr>
            <p:nvPr/>
          </p:nvSpPr>
          <p:spPr bwMode="auto">
            <a:xfrm>
              <a:off x="3379" y="3442"/>
              <a:ext cx="68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6299"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FF00"/>
                  </a:solidFill>
                  <a:latin typeface="SimHei" charset="0"/>
                  <a:cs typeface="SimHei" charset="0"/>
                </a:rPr>
                <a:t>神</a:t>
              </a:r>
              <a:endParaRPr lang="en-GB" sz="2500" b="1">
                <a:solidFill>
                  <a:srgbClr val="FFEA18"/>
                </a:solidFill>
                <a:latin typeface="Helvetica" charset="0"/>
                <a:ea typeface="ＭＳ Ｐゴシック" charset="0"/>
                <a:cs typeface="ＭＳ Ｐゴシック" charset="0"/>
              </a:endParaRPr>
            </a:p>
          </p:txBody>
        </p:sp>
      </p:grpSp>
      <p:sp>
        <p:nvSpPr>
          <p:cNvPr id="96291"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96292"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6293"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6294"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18</a:t>
            </a:r>
          </a:p>
        </p:txBody>
      </p:sp>
      <p:sp>
        <p:nvSpPr>
          <p:cNvPr id="96295"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rPr>
              <a:t>4</a:t>
            </a:r>
          </a:p>
        </p:txBody>
      </p:sp>
      <p:sp>
        <p:nvSpPr>
          <p:cNvPr id="96296" name="Title 64"/>
          <p:cNvSpPr>
            <a:spLocks noGrp="1"/>
          </p:cNvSpPr>
          <p:nvPr>
            <p:ph type="title" idx="4294967295"/>
          </p:nvPr>
        </p:nvSpPr>
        <p:spPr>
          <a:xfrm>
            <a:off x="457200" y="228600"/>
            <a:ext cx="8229600" cy="685800"/>
          </a:xfrm>
        </p:spPr>
        <p:txBody>
          <a:bodyPr/>
          <a:lstStyle/>
          <a:p>
            <a:r>
              <a:rPr lang="en-US" sz="2900" b="1">
                <a:solidFill>
                  <a:srgbClr val="FFEA18"/>
                </a:solidFill>
                <a:latin typeface="Comic Sans MS" charset="0"/>
                <a:ea typeface="ＭＳ Ｐゴシック" charset="0"/>
                <a:cs typeface="ＭＳ Ｐゴシック" charset="0"/>
              </a:rPr>
              <a:t>…</a:t>
            </a:r>
            <a:r>
              <a:rPr lang="zh-CN" altLang="en-US" sz="3200" b="1">
                <a:solidFill>
                  <a:srgbClr val="FFEA18"/>
                </a:solidFill>
                <a:latin typeface="SimHei" charset="0"/>
                <a:ea typeface="ＭＳ Ｐゴシック" charset="0"/>
                <a:cs typeface="SimHei" charset="0"/>
              </a:rPr>
              <a:t>对耶稣的描述</a:t>
            </a:r>
            <a:r>
              <a:rPr lang="en-US" altLang="ja-JP" sz="2900" b="1">
                <a:solidFill>
                  <a:srgbClr val="FFEA18"/>
                </a:solidFill>
                <a:latin typeface="Comic Sans MS"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
        <p:nvSpPr>
          <p:cNvPr id="66" name="TextBox 65"/>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3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8307"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8308"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6261"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6262"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6263"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8312" name="Rectangle 7"/>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路加</a:t>
            </a:r>
            <a:endParaRPr lang="en-GB" sz="3200" b="1">
              <a:solidFill>
                <a:srgbClr val="66FF99"/>
              </a:solidFill>
              <a:latin typeface="Helvetica" charset="0"/>
              <a:ea typeface="ＭＳ Ｐゴシック" charset="0"/>
              <a:cs typeface="ＭＳ Ｐゴシック" charset="0"/>
            </a:endParaRPr>
          </a:p>
        </p:txBody>
      </p:sp>
      <p:sp>
        <p:nvSpPr>
          <p:cNvPr id="98313" name="Rectangle 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马太</a:t>
            </a:r>
            <a:endParaRPr lang="en-GB" sz="3200" b="1">
              <a:solidFill>
                <a:srgbClr val="66FF99"/>
              </a:solidFill>
              <a:latin typeface="Helvetica" charset="0"/>
              <a:ea typeface="ＭＳ Ｐゴシック" charset="0"/>
              <a:cs typeface="ＭＳ Ｐゴシック" charset="0"/>
            </a:endParaRPr>
          </a:p>
        </p:txBody>
      </p:sp>
      <p:sp>
        <p:nvSpPr>
          <p:cNvPr id="98314" name="Rectangle 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马可</a:t>
            </a:r>
            <a:endParaRPr lang="en-GB" sz="3200" b="1">
              <a:solidFill>
                <a:srgbClr val="66FF99"/>
              </a:solidFill>
              <a:latin typeface="Helvetica" charset="0"/>
              <a:ea typeface="ＭＳ Ｐゴシック" charset="0"/>
              <a:cs typeface="ＭＳ Ｐゴシック" charset="0"/>
            </a:endParaRPr>
          </a:p>
        </p:txBody>
      </p:sp>
      <p:sp>
        <p:nvSpPr>
          <p:cNvPr id="98315" name="Rectangle 10"/>
          <p:cNvSpPr>
            <a:spLocks noChangeArrowheads="1"/>
          </p:cNvSpPr>
          <p:nvPr/>
        </p:nvSpPr>
        <p:spPr bwMode="auto">
          <a:xfrm>
            <a:off x="2159000" y="1560513"/>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algn="ct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CECECE"/>
                </a:solidFill>
                <a:latin typeface="SimHei" charset="0"/>
                <a:cs typeface="SimHei" charset="0"/>
              </a:rPr>
              <a:t>犹太人</a:t>
            </a:r>
            <a:endParaRPr lang="en-GB" sz="2500" b="1">
              <a:solidFill>
                <a:srgbClr val="CECECE"/>
              </a:solidFill>
              <a:latin typeface="Helvetica" charset="0"/>
              <a:ea typeface="ＭＳ Ｐゴシック" charset="0"/>
              <a:cs typeface="ＭＳ Ｐゴシック" charset="0"/>
            </a:endParaRPr>
          </a:p>
        </p:txBody>
      </p:sp>
      <p:sp>
        <p:nvSpPr>
          <p:cNvPr id="98316" name="Rectangle 11"/>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罗马人</a:t>
            </a:r>
            <a:endParaRPr lang="en-GB" sz="2500" b="1">
              <a:solidFill>
                <a:srgbClr val="CECECE"/>
              </a:solidFill>
              <a:latin typeface="Helvetica" charset="0"/>
              <a:ea typeface="ＭＳ Ｐゴシック" charset="0"/>
              <a:cs typeface="ＭＳ Ｐゴシック" charset="0"/>
            </a:endParaRPr>
          </a:p>
        </p:txBody>
      </p:sp>
      <p:sp>
        <p:nvSpPr>
          <p:cNvPr id="98317" name="Rectangle 12"/>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希腊人</a:t>
            </a:r>
            <a:endParaRPr lang="en-GB" sz="2500" b="1">
              <a:solidFill>
                <a:srgbClr val="CECECE"/>
              </a:solidFill>
              <a:latin typeface="Helvetica" charset="0"/>
              <a:ea typeface="ＭＳ Ｐゴシック" charset="0"/>
              <a:cs typeface="ＭＳ Ｐゴシック" charset="0"/>
            </a:endParaRPr>
          </a:p>
        </p:txBody>
      </p:sp>
      <p:sp>
        <p:nvSpPr>
          <p:cNvPr id="98318"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19"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8320"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21"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grpSp>
        <p:nvGrpSpPr>
          <p:cNvPr id="98322" name="Group 17"/>
          <p:cNvGrpSpPr>
            <a:grpSpLocks/>
          </p:cNvGrpSpPr>
          <p:nvPr/>
        </p:nvGrpSpPr>
        <p:grpSpPr bwMode="auto">
          <a:xfrm>
            <a:off x="1524000" y="2070100"/>
            <a:ext cx="2667000" cy="469900"/>
            <a:chOff x="1056" y="1478"/>
            <a:chExt cx="1848" cy="336"/>
          </a:xfrm>
        </p:grpSpPr>
        <p:sp>
          <p:nvSpPr>
            <p:cNvPr id="98362" name="Rectangle 18"/>
            <p:cNvSpPr>
              <a:spLocks noChangeArrowheads="1"/>
            </p:cNvSpPr>
            <p:nvPr/>
          </p:nvSpPr>
          <p:spPr bwMode="auto">
            <a:xfrm>
              <a:off x="1056" y="1530"/>
              <a:ext cx="6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63"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君王</a:t>
              </a:r>
              <a:endParaRPr lang="en-GB" sz="2500" b="1">
                <a:solidFill>
                  <a:srgbClr val="D9D9D9"/>
                </a:solidFill>
                <a:latin typeface="Helvetica" charset="0"/>
                <a:ea typeface="ＭＳ Ｐゴシック" charset="0"/>
                <a:cs typeface="ＭＳ Ｐゴシック" charset="0"/>
              </a:endParaRPr>
            </a:p>
          </p:txBody>
        </p:sp>
      </p:grpSp>
      <p:grpSp>
        <p:nvGrpSpPr>
          <p:cNvPr id="98323" name="Group 20"/>
          <p:cNvGrpSpPr>
            <a:grpSpLocks/>
          </p:cNvGrpSpPr>
          <p:nvPr/>
        </p:nvGrpSpPr>
        <p:grpSpPr bwMode="auto">
          <a:xfrm>
            <a:off x="4953000" y="2065338"/>
            <a:ext cx="2695575" cy="469900"/>
            <a:chOff x="3432" y="1474"/>
            <a:chExt cx="1868" cy="336"/>
          </a:xfrm>
        </p:grpSpPr>
        <p:sp>
          <p:nvSpPr>
            <p:cNvPr id="98360" name="Rectangle 21"/>
            <p:cNvSpPr>
              <a:spLocks noChangeArrowheads="1"/>
            </p:cNvSpPr>
            <p:nvPr/>
          </p:nvSpPr>
          <p:spPr bwMode="auto">
            <a:xfrm>
              <a:off x="3432" y="1538"/>
              <a:ext cx="66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61"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仆人</a:t>
              </a:r>
              <a:endParaRPr lang="en-GB" sz="2500" b="1">
                <a:solidFill>
                  <a:srgbClr val="D9D9D9"/>
                </a:solidFill>
                <a:latin typeface="Helvetica" charset="0"/>
                <a:ea typeface="ＭＳ Ｐゴシック" charset="0"/>
                <a:cs typeface="ＭＳ Ｐゴシック" charset="0"/>
              </a:endParaRPr>
            </a:p>
          </p:txBody>
        </p:sp>
      </p:grpSp>
      <p:sp>
        <p:nvSpPr>
          <p:cNvPr id="98324"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25"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grpSp>
        <p:nvGrpSpPr>
          <p:cNvPr id="98326" name="Group 25"/>
          <p:cNvGrpSpPr>
            <a:grpSpLocks/>
          </p:cNvGrpSpPr>
          <p:nvPr/>
        </p:nvGrpSpPr>
        <p:grpSpPr bwMode="auto">
          <a:xfrm>
            <a:off x="1447800" y="4735513"/>
            <a:ext cx="2759075" cy="469900"/>
            <a:chOff x="1004" y="3381"/>
            <a:chExt cx="1911" cy="336"/>
          </a:xfrm>
        </p:grpSpPr>
        <p:sp>
          <p:nvSpPr>
            <p:cNvPr id="98358" name="Rectangle 26"/>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59"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神子</a:t>
              </a:r>
              <a:r>
                <a:rPr lang="en-US" altLang="zh-CN" sz="2500" b="1">
                  <a:solidFill>
                    <a:srgbClr val="D9D9D9"/>
                  </a:solidFill>
                  <a:latin typeface="SimHei" charset="0"/>
                  <a:cs typeface="SimHei" charset="0"/>
                </a:rPr>
                <a:t>/</a:t>
              </a:r>
              <a:r>
                <a:rPr lang="zh-CN" altLang="en-US" sz="2500" b="1">
                  <a:solidFill>
                    <a:srgbClr val="D9D9D9"/>
                  </a:solidFill>
                  <a:latin typeface="SimHei" charset="0"/>
                  <a:cs typeface="SimHei" charset="0"/>
                </a:rPr>
                <a:t>人子</a:t>
              </a:r>
              <a:endParaRPr lang="en-GB" sz="2500" b="1">
                <a:solidFill>
                  <a:srgbClr val="D9D9D9"/>
                </a:solidFill>
                <a:latin typeface="Helvetica" charset="0"/>
                <a:ea typeface="ＭＳ Ｐゴシック" charset="0"/>
                <a:cs typeface="ＭＳ Ｐゴシック" charset="0"/>
              </a:endParaRPr>
            </a:p>
          </p:txBody>
        </p:sp>
      </p:grpSp>
      <p:sp>
        <p:nvSpPr>
          <p:cNvPr id="98327"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grpSp>
        <p:nvGrpSpPr>
          <p:cNvPr id="5" name="Group 29"/>
          <p:cNvGrpSpPr>
            <a:grpSpLocks/>
          </p:cNvGrpSpPr>
          <p:nvPr/>
        </p:nvGrpSpPr>
        <p:grpSpPr bwMode="auto">
          <a:xfrm>
            <a:off x="1600200" y="2765425"/>
            <a:ext cx="2593975" cy="469900"/>
            <a:chOff x="1109" y="1974"/>
            <a:chExt cx="1797" cy="336"/>
          </a:xfrm>
        </p:grpSpPr>
        <p:sp>
          <p:nvSpPr>
            <p:cNvPr id="98356" name="Rectangle 30"/>
            <p:cNvSpPr>
              <a:spLocks noChangeArrowheads="1"/>
            </p:cNvSpPr>
            <p:nvPr/>
          </p:nvSpPr>
          <p:spPr bwMode="auto">
            <a:xfrm>
              <a:off x="1109" y="2013"/>
              <a:ext cx="6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8357"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所讲</a:t>
              </a:r>
              <a:endParaRPr lang="en-GB" sz="2500" b="1">
                <a:solidFill>
                  <a:srgbClr val="FFEA18"/>
                </a:solidFill>
                <a:latin typeface="SimHei" charset="0"/>
                <a:cs typeface="SimHei" charset="0"/>
              </a:endParaRPr>
            </a:p>
          </p:txBody>
        </p:sp>
      </p:grpSp>
      <p:grpSp>
        <p:nvGrpSpPr>
          <p:cNvPr id="6" name="Group 32"/>
          <p:cNvGrpSpPr>
            <a:grpSpLocks/>
          </p:cNvGrpSpPr>
          <p:nvPr/>
        </p:nvGrpSpPr>
        <p:grpSpPr bwMode="auto">
          <a:xfrm>
            <a:off x="1676400" y="5397500"/>
            <a:ext cx="2068513" cy="469900"/>
            <a:chOff x="1162" y="3853"/>
            <a:chExt cx="1433" cy="336"/>
          </a:xfrm>
        </p:grpSpPr>
        <p:sp>
          <p:nvSpPr>
            <p:cNvPr id="98354"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所感受</a:t>
              </a:r>
              <a:endParaRPr lang="en-GB" sz="2500" b="1">
                <a:solidFill>
                  <a:srgbClr val="FFEA18"/>
                </a:solidFill>
                <a:latin typeface="Helvetica" charset="0"/>
                <a:ea typeface="ＭＳ Ｐゴシック" charset="0"/>
                <a:cs typeface="ＭＳ Ｐゴシック" charset="0"/>
              </a:endParaRPr>
            </a:p>
          </p:txBody>
        </p:sp>
        <p:sp>
          <p:nvSpPr>
            <p:cNvPr id="98355" name="Rectangle 34"/>
            <p:cNvSpPr>
              <a:spLocks noChangeArrowheads="1"/>
            </p:cNvSpPr>
            <p:nvPr/>
          </p:nvSpPr>
          <p:spPr bwMode="auto">
            <a:xfrm>
              <a:off x="1162" y="3917"/>
              <a:ext cx="6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grpSp>
      <p:grpSp>
        <p:nvGrpSpPr>
          <p:cNvPr id="7" name="Group 35"/>
          <p:cNvGrpSpPr>
            <a:grpSpLocks/>
          </p:cNvGrpSpPr>
          <p:nvPr/>
        </p:nvGrpSpPr>
        <p:grpSpPr bwMode="auto">
          <a:xfrm>
            <a:off x="5029200" y="2743200"/>
            <a:ext cx="2039938" cy="474663"/>
            <a:chOff x="3484" y="1959"/>
            <a:chExt cx="1414" cy="338"/>
          </a:xfrm>
        </p:grpSpPr>
        <p:sp>
          <p:nvSpPr>
            <p:cNvPr id="98352" name="Rectangle 36"/>
            <p:cNvSpPr>
              <a:spLocks noChangeArrowheads="1"/>
            </p:cNvSpPr>
            <p:nvPr/>
          </p:nvSpPr>
          <p:spPr bwMode="auto">
            <a:xfrm>
              <a:off x="3484" y="2013"/>
              <a:ext cx="6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sp>
          <p:nvSpPr>
            <p:cNvPr id="98353" name="Rectangle 37"/>
            <p:cNvSpPr>
              <a:spLocks noChangeArrowheads="1"/>
            </p:cNvSpPr>
            <p:nvPr/>
          </p:nvSpPr>
          <p:spPr bwMode="auto">
            <a:xfrm>
              <a:off x="4091" y="1959"/>
              <a:ext cx="80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所做</a:t>
              </a:r>
              <a:endParaRPr lang="en-GB" sz="2500" b="1">
                <a:solidFill>
                  <a:srgbClr val="FFEA18"/>
                </a:solidFill>
                <a:latin typeface="Helvetica" charset="0"/>
                <a:ea typeface="ＭＳ Ｐゴシック" charset="0"/>
                <a:cs typeface="ＭＳ Ｐゴシック" charset="0"/>
              </a:endParaRPr>
            </a:p>
          </p:txBody>
        </p:sp>
      </p:grpSp>
      <p:sp>
        <p:nvSpPr>
          <p:cNvPr id="96283"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grpSp>
        <p:nvGrpSpPr>
          <p:cNvPr id="98332" name="Group 39"/>
          <p:cNvGrpSpPr>
            <a:grpSpLocks/>
          </p:cNvGrpSpPr>
          <p:nvPr/>
        </p:nvGrpSpPr>
        <p:grpSpPr bwMode="auto">
          <a:xfrm>
            <a:off x="1412875" y="946150"/>
            <a:ext cx="3860800" cy="3332163"/>
            <a:chOff x="979" y="675"/>
            <a:chExt cx="2675" cy="2379"/>
          </a:xfrm>
        </p:grpSpPr>
        <p:sp>
          <p:nvSpPr>
            <p:cNvPr id="98348"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2</a:t>
              </a:r>
            </a:p>
          </p:txBody>
        </p:sp>
        <p:sp>
          <p:nvSpPr>
            <p:cNvPr id="98349"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3</a:t>
              </a:r>
            </a:p>
          </p:txBody>
        </p:sp>
        <p:sp>
          <p:nvSpPr>
            <p:cNvPr id="98350"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4</a:t>
              </a:r>
            </a:p>
          </p:txBody>
        </p:sp>
        <p:sp>
          <p:nvSpPr>
            <p:cNvPr id="98351"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ＭＳ Ｐゴシック" charset="0"/>
                  <a:cs typeface="ＭＳ Ｐゴシック" charset="0"/>
                </a:rPr>
                <a:t>1</a:t>
              </a:r>
            </a:p>
          </p:txBody>
        </p:sp>
      </p:grpSp>
      <p:sp>
        <p:nvSpPr>
          <p:cNvPr id="98333" name="Rectangle 44"/>
          <p:cNvSpPr>
            <a:spLocks noChangeArrowheads="1"/>
          </p:cNvSpPr>
          <p:nvPr/>
        </p:nvSpPr>
        <p:spPr bwMode="auto">
          <a:xfrm>
            <a:off x="5759450"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FF00"/>
                </a:solidFill>
                <a:latin typeface="SimHei" charset="0"/>
                <a:cs typeface="SimHei" charset="0"/>
              </a:rPr>
              <a:t>约翰</a:t>
            </a:r>
            <a:endParaRPr lang="en-GB" sz="3200" b="1">
              <a:solidFill>
                <a:srgbClr val="66FF99"/>
              </a:solidFill>
              <a:latin typeface="Helvetica" charset="0"/>
              <a:ea typeface="ＭＳ Ｐゴシック" charset="0"/>
              <a:cs typeface="ＭＳ Ｐゴシック" charset="0"/>
            </a:endParaRPr>
          </a:p>
        </p:txBody>
      </p:sp>
      <p:sp>
        <p:nvSpPr>
          <p:cNvPr id="98334" name="Rectangle 45"/>
          <p:cNvSpPr>
            <a:spLocks noChangeArrowheads="1"/>
          </p:cNvSpPr>
          <p:nvPr/>
        </p:nvSpPr>
        <p:spPr bwMode="auto">
          <a:xfrm>
            <a:off x="5895975" y="4241800"/>
            <a:ext cx="26939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教会</a:t>
            </a:r>
            <a:endParaRPr lang="en-GB" sz="2500" b="1">
              <a:solidFill>
                <a:srgbClr val="CECECE"/>
              </a:solidFill>
              <a:latin typeface="Helvetica" charset="0"/>
              <a:ea typeface="ＭＳ Ｐゴシック" charset="0"/>
              <a:cs typeface="ＭＳ Ｐゴシック" charset="0"/>
            </a:endParaRPr>
          </a:p>
        </p:txBody>
      </p:sp>
      <p:sp>
        <p:nvSpPr>
          <p:cNvPr id="98335"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D9D9D9"/>
                </a:solidFill>
                <a:latin typeface="SimHei" charset="0"/>
                <a:cs typeface="SimHei" charset="0"/>
              </a:rPr>
              <a:t>对象</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grpSp>
        <p:nvGrpSpPr>
          <p:cNvPr id="98336" name="Group 47"/>
          <p:cNvGrpSpPr>
            <a:grpSpLocks/>
          </p:cNvGrpSpPr>
          <p:nvPr/>
        </p:nvGrpSpPr>
        <p:grpSpPr bwMode="auto">
          <a:xfrm>
            <a:off x="4724400" y="4729163"/>
            <a:ext cx="2252663" cy="469900"/>
            <a:chOff x="3274" y="3376"/>
            <a:chExt cx="1561" cy="336"/>
          </a:xfrm>
        </p:grpSpPr>
        <p:sp>
          <p:nvSpPr>
            <p:cNvPr id="98346" name="Rectangle 48"/>
            <p:cNvSpPr>
              <a:spLocks noChangeArrowheads="1"/>
            </p:cNvSpPr>
            <p:nvPr/>
          </p:nvSpPr>
          <p:spPr bwMode="auto">
            <a:xfrm>
              <a:off x="3274" y="3442"/>
              <a:ext cx="7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基督是</a:t>
              </a:r>
              <a:r>
                <a:rPr lang="en-GB" altLang="ja-JP" b="1">
                  <a:solidFill>
                    <a:srgbClr val="FAFD00"/>
                  </a:solidFill>
                  <a:latin typeface="Helvetica" charset="0"/>
                  <a:ea typeface="ＭＳ Ｐゴシック" charset="0"/>
                  <a:cs typeface="ＭＳ Ｐゴシック" charset="0"/>
                </a:rPr>
                <a:t>:</a:t>
              </a:r>
              <a:endParaRPr lang="en-GB" b="1">
                <a:solidFill>
                  <a:srgbClr val="FAFD00"/>
                </a:solidFill>
                <a:latin typeface="Helvetica" charset="0"/>
                <a:ea typeface="ＭＳ Ｐゴシック" charset="0"/>
                <a:cs typeface="ＭＳ Ｐゴシック" charset="0"/>
              </a:endParaRPr>
            </a:p>
          </p:txBody>
        </p:sp>
        <p:sp>
          <p:nvSpPr>
            <p:cNvPr id="98347"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SimHei" charset="0"/>
                  <a:cs typeface="SimHei" charset="0"/>
                </a:rPr>
                <a:t>神</a:t>
              </a:r>
              <a:endParaRPr lang="en-GB" sz="2500" b="1">
                <a:solidFill>
                  <a:srgbClr val="D9D9D9"/>
                </a:solidFill>
                <a:latin typeface="Helvetica" charset="0"/>
                <a:ea typeface="ＭＳ Ｐゴシック" charset="0"/>
                <a:cs typeface="ＭＳ Ｐゴシック" charset="0"/>
              </a:endParaRPr>
            </a:p>
          </p:txBody>
        </p:sp>
      </p:grpSp>
      <p:grpSp>
        <p:nvGrpSpPr>
          <p:cNvPr id="10" name="Group 50"/>
          <p:cNvGrpSpPr>
            <a:grpSpLocks/>
          </p:cNvGrpSpPr>
          <p:nvPr/>
        </p:nvGrpSpPr>
        <p:grpSpPr bwMode="auto">
          <a:xfrm>
            <a:off x="4953000" y="5411788"/>
            <a:ext cx="2720975" cy="471487"/>
            <a:chOff x="3433" y="3864"/>
            <a:chExt cx="1884" cy="336"/>
          </a:xfrm>
        </p:grpSpPr>
        <p:sp>
          <p:nvSpPr>
            <p:cNvPr id="98344"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FFEA18"/>
                  </a:solidFill>
                  <a:latin typeface="SimHei" charset="0"/>
                  <a:cs typeface="SimHei" charset="0"/>
                </a:rPr>
                <a:t>所认为</a:t>
              </a:r>
              <a:endParaRPr lang="en-GB" sz="2500" b="1">
                <a:solidFill>
                  <a:srgbClr val="FFEA18"/>
                </a:solidFill>
                <a:latin typeface="Helvetica" charset="0"/>
                <a:ea typeface="ＭＳ Ｐゴシック" charset="0"/>
                <a:cs typeface="ＭＳ Ｐゴシック" charset="0"/>
              </a:endParaRPr>
            </a:p>
          </p:txBody>
        </p:sp>
        <p:sp>
          <p:nvSpPr>
            <p:cNvPr id="98345" name="Rectangle 52"/>
            <p:cNvSpPr>
              <a:spLocks noChangeArrowheads="1"/>
            </p:cNvSpPr>
            <p:nvPr/>
          </p:nvSpPr>
          <p:spPr bwMode="auto">
            <a:xfrm>
              <a:off x="3433" y="3917"/>
              <a:ext cx="6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FAFD00"/>
                  </a:solidFill>
                  <a:latin typeface="SimHei" charset="0"/>
                  <a:cs typeface="SimHei" charset="0"/>
                </a:rPr>
                <a:t>基督</a:t>
              </a:r>
              <a:r>
                <a:rPr lang="en-GB" altLang="ja-JP" b="1">
                  <a:solidFill>
                    <a:srgbClr val="FFEA18"/>
                  </a:solidFill>
                  <a:latin typeface="Helvetica" charset="0"/>
                  <a:ea typeface="ＭＳ Ｐゴシック" charset="0"/>
                  <a:cs typeface="ＭＳ Ｐゴシック" charset="0"/>
                </a:rPr>
                <a:t>:</a:t>
              </a:r>
              <a:endParaRPr lang="en-GB" b="1">
                <a:solidFill>
                  <a:srgbClr val="FFEA18"/>
                </a:solidFill>
                <a:latin typeface="Helvetica" charset="0"/>
                <a:ea typeface="ＭＳ Ｐゴシック" charset="0"/>
                <a:cs typeface="ＭＳ Ｐゴシック" charset="0"/>
              </a:endParaRPr>
            </a:p>
          </p:txBody>
        </p:sp>
      </p:grpSp>
      <p:sp>
        <p:nvSpPr>
          <p:cNvPr id="98338"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sp>
        <p:nvSpPr>
          <p:cNvPr id="98339"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98340"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19</a:t>
            </a:r>
          </a:p>
        </p:txBody>
      </p:sp>
      <p:sp>
        <p:nvSpPr>
          <p:cNvPr id="98341"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788"/>
              </a:spcBef>
              <a:buClr>
                <a:srgbClr val="FFFFFF"/>
              </a:buClr>
            </a:pPr>
            <a:r>
              <a:rPr lang="en-GB" sz="1300" b="1">
                <a:solidFill>
                  <a:srgbClr val="FFFFFF"/>
                </a:solidFill>
                <a:latin typeface="Comic Sans MS" charset="0"/>
              </a:rPr>
              <a:t>5</a:t>
            </a:r>
          </a:p>
        </p:txBody>
      </p:sp>
      <p:sp>
        <p:nvSpPr>
          <p:cNvPr id="59" name="Title 58"/>
          <p:cNvSpPr>
            <a:spLocks noGrp="1"/>
          </p:cNvSpPr>
          <p:nvPr>
            <p:ph type="title" idx="4294967295"/>
          </p:nvPr>
        </p:nvSpPr>
        <p:spPr>
          <a:xfrm>
            <a:off x="457200" y="152400"/>
            <a:ext cx="8229600" cy="609600"/>
          </a:xfrm>
        </p:spPr>
        <p:txBody>
          <a:bodyPr/>
          <a:lstStyle/>
          <a:p>
            <a:r>
              <a:rPr lang="zh-CN" altLang="en-US" sz="3200" b="1">
                <a:solidFill>
                  <a:srgbClr val="FFEA18"/>
                </a:solidFill>
                <a:latin typeface="SimHei" charset="0"/>
                <a:ea typeface="ＭＳ Ｐゴシック" charset="0"/>
                <a:cs typeface="SimHei" charset="0"/>
              </a:rPr>
              <a:t>耶稣基督的信息</a:t>
            </a:r>
            <a:r>
              <a:rPr lang="en-US" altLang="ja-JP" sz="3200" b="1">
                <a:solidFill>
                  <a:srgbClr val="FFEA18"/>
                </a:solidFill>
                <a:latin typeface="Comic Sans MS" charset="0"/>
                <a:ea typeface="ＭＳ Ｐゴシック" charset="0"/>
                <a:cs typeface="ＭＳ Ｐゴシック" charset="0"/>
              </a:rPr>
              <a:t>…</a:t>
            </a:r>
            <a:endParaRPr lang="en-US" sz="3200">
              <a:latin typeface="Calibri" charset="0"/>
              <a:ea typeface="ＭＳ Ｐゴシック" charset="0"/>
              <a:cs typeface="ＭＳ Ｐゴシック" charset="0"/>
            </a:endParaRPr>
          </a:p>
        </p:txBody>
      </p:sp>
      <p:sp>
        <p:nvSpPr>
          <p:cNvPr id="60" name="TextBox 59"/>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3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035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98309"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8310"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8311"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98312"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blurRad="63500" dist="161899" dir="2700000" algn="ctr" rotWithShape="0">
              <a:srgbClr val="000000">
                <a:alpha val="74998"/>
              </a:srgbClr>
            </a:outerShdw>
          </a:effectLst>
        </p:spPr>
        <p:txBody>
          <a:bodyPr wrap="none" lIns="82048" tIns="41025" rIns="82048" bIns="41025" anchor="ctr"/>
          <a:lstStyle/>
          <a:p>
            <a:pPr defTabSz="914400" eaLnBrk="1" hangingPunct="1">
              <a:defRPr/>
            </a:pPr>
            <a:endParaRPr lang="en-US" sz="2400">
              <a:solidFill>
                <a:srgbClr val="000000"/>
              </a:solidFill>
              <a:ea typeface="ＭＳ Ｐゴシック" charset="0"/>
              <a:cs typeface="ＭＳ Ｐゴシック" charset="0"/>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p>
            <a:pPr defTabSz="914400" eaLnBrk="1" hangingPunct="1"/>
            <a:endParaRPr lang="en-US" sz="2400">
              <a:solidFill>
                <a:srgbClr val="000000"/>
              </a:solidFill>
              <a:ea typeface="ＭＳ Ｐゴシック" charset="0"/>
              <a:cs typeface="ＭＳ Ｐゴシック" charset="0"/>
            </a:endParaRPr>
          </a:p>
        </p:txBody>
      </p:sp>
      <p:sp>
        <p:nvSpPr>
          <p:cNvPr id="100362"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ＭＳ Ｐゴシック" charset="0"/>
                <a:cs typeface="ＭＳ Ｐゴシック" charset="0"/>
              </a:rPr>
              <a:t>2</a:t>
            </a:r>
          </a:p>
        </p:txBody>
      </p:sp>
      <p:sp>
        <p:nvSpPr>
          <p:cNvPr id="100363"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ＭＳ Ｐゴシック" charset="0"/>
                <a:cs typeface="ＭＳ Ｐゴシック" charset="0"/>
              </a:rPr>
              <a:t>3</a:t>
            </a:r>
          </a:p>
        </p:txBody>
      </p:sp>
      <p:sp>
        <p:nvSpPr>
          <p:cNvPr id="100364"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ＭＳ Ｐゴシック" charset="0"/>
                <a:cs typeface="ＭＳ Ｐゴシック" charset="0"/>
              </a:rPr>
              <a:t>1</a:t>
            </a:r>
          </a:p>
        </p:txBody>
      </p:sp>
      <p:grpSp>
        <p:nvGrpSpPr>
          <p:cNvPr id="100365" name="Group 12"/>
          <p:cNvGrpSpPr>
            <a:grpSpLocks/>
          </p:cNvGrpSpPr>
          <p:nvPr/>
        </p:nvGrpSpPr>
        <p:grpSpPr bwMode="auto">
          <a:xfrm>
            <a:off x="1524000" y="1647825"/>
            <a:ext cx="1042988" cy="1308100"/>
            <a:chOff x="1056" y="1176"/>
            <a:chExt cx="722" cy="935"/>
          </a:xfrm>
        </p:grpSpPr>
        <p:sp>
          <p:nvSpPr>
            <p:cNvPr id="100402"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对象</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0403" name="Rectangle 14"/>
            <p:cNvSpPr>
              <a:spLocks noChangeArrowheads="1"/>
            </p:cNvSpPr>
            <p:nvPr/>
          </p:nvSpPr>
          <p:spPr bwMode="auto">
            <a:xfrm>
              <a:off x="1056" y="1530"/>
              <a:ext cx="67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基督是</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0404" name="Rectangle 15"/>
            <p:cNvSpPr>
              <a:spLocks noChangeArrowheads="1"/>
            </p:cNvSpPr>
            <p:nvPr/>
          </p:nvSpPr>
          <p:spPr bwMode="auto">
            <a:xfrm>
              <a:off x="1161" y="1959"/>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grpSp>
      <p:grpSp>
        <p:nvGrpSpPr>
          <p:cNvPr id="100366" name="Group 16"/>
          <p:cNvGrpSpPr>
            <a:grpSpLocks/>
          </p:cNvGrpSpPr>
          <p:nvPr/>
        </p:nvGrpSpPr>
        <p:grpSpPr bwMode="auto">
          <a:xfrm>
            <a:off x="4876800" y="1658938"/>
            <a:ext cx="1042988" cy="1296987"/>
            <a:chOff x="3379" y="1184"/>
            <a:chExt cx="722" cy="927"/>
          </a:xfrm>
        </p:grpSpPr>
        <p:sp>
          <p:nvSpPr>
            <p:cNvPr id="100399"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对象</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0400"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基督是</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0401" name="Rectangle 19"/>
            <p:cNvSpPr>
              <a:spLocks noChangeArrowheads="1"/>
            </p:cNvSpPr>
            <p:nvPr/>
          </p:nvSpPr>
          <p:spPr bwMode="auto">
            <a:xfrm>
              <a:off x="3484" y="1959"/>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grpSp>
      <p:grpSp>
        <p:nvGrpSpPr>
          <p:cNvPr id="100367" name="Group 20"/>
          <p:cNvGrpSpPr>
            <a:grpSpLocks/>
          </p:cNvGrpSpPr>
          <p:nvPr/>
        </p:nvGrpSpPr>
        <p:grpSpPr bwMode="auto">
          <a:xfrm>
            <a:off x="1447800" y="4325938"/>
            <a:ext cx="1074738" cy="1296987"/>
            <a:chOff x="1004" y="3088"/>
            <a:chExt cx="744" cy="927"/>
          </a:xfrm>
        </p:grpSpPr>
        <p:sp>
          <p:nvSpPr>
            <p:cNvPr id="100396"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对象</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0397"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基督是</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sp>
          <p:nvSpPr>
            <p:cNvPr id="100398" name="Rectangle 23"/>
            <p:cNvSpPr>
              <a:spLocks noChangeArrowheads="1"/>
            </p:cNvSpPr>
            <p:nvPr/>
          </p:nvSpPr>
          <p:spPr bwMode="auto">
            <a:xfrm>
              <a:off x="1109" y="3863"/>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spAutoFit/>
            </a:bodyPr>
            <a:lstStyle/>
            <a:p>
              <a:pPr defTabSz="914400" eaLnBrk="1" hangingPunct="1">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b="1">
                  <a:solidFill>
                    <a:srgbClr val="0066FF"/>
                  </a:solidFill>
                  <a:latin typeface="SimHei" charset="0"/>
                  <a:cs typeface="SimHei" charset="0"/>
                </a:rPr>
                <a:t>基督</a:t>
              </a:r>
              <a:r>
                <a:rPr lang="en-GB" altLang="ja-JP" b="1">
                  <a:solidFill>
                    <a:srgbClr val="0066FF"/>
                  </a:solidFill>
                  <a:latin typeface="Helvetica" charset="0"/>
                  <a:ea typeface="ＭＳ Ｐゴシック" charset="0"/>
                  <a:cs typeface="ＭＳ Ｐゴシック" charset="0"/>
                </a:rPr>
                <a:t>:</a:t>
              </a:r>
              <a:endParaRPr lang="en-GB" b="1">
                <a:solidFill>
                  <a:srgbClr val="0066FF"/>
                </a:solidFill>
                <a:latin typeface="Helvetica" charset="0"/>
                <a:ea typeface="ＭＳ Ｐゴシック" charset="0"/>
                <a:cs typeface="ＭＳ Ｐゴシック" charset="0"/>
              </a:endParaRPr>
            </a:p>
          </p:txBody>
        </p:sp>
      </p:grpSp>
      <p:sp>
        <p:nvSpPr>
          <p:cNvPr id="100368" name="Rectangle 2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cs typeface="SimHei" charset="0"/>
              </a:rPr>
              <a:t>马太</a:t>
            </a:r>
            <a:endParaRPr lang="en-GB" sz="3200" b="1">
              <a:solidFill>
                <a:srgbClr val="0066FF"/>
              </a:solidFill>
              <a:latin typeface="SimHei" charset="0"/>
              <a:cs typeface="SimHei" charset="0"/>
            </a:endParaRPr>
          </a:p>
        </p:txBody>
      </p:sp>
      <p:sp>
        <p:nvSpPr>
          <p:cNvPr id="100369" name="Rectangle 2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cs typeface="SimHei" charset="0"/>
              </a:rPr>
              <a:t>马可</a:t>
            </a:r>
            <a:endParaRPr lang="en-GB" sz="3200" b="1">
              <a:solidFill>
                <a:srgbClr val="0066FF"/>
              </a:solidFill>
              <a:latin typeface="SimHei" charset="0"/>
              <a:cs typeface="SimHei" charset="0"/>
            </a:endParaRPr>
          </a:p>
        </p:txBody>
      </p:sp>
      <p:sp>
        <p:nvSpPr>
          <p:cNvPr id="100370" name="Rectangle 26"/>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cs typeface="SimHei" charset="0"/>
              </a:rPr>
              <a:t>路加</a:t>
            </a:r>
            <a:endParaRPr lang="en-GB" sz="3200" b="1">
              <a:solidFill>
                <a:srgbClr val="0066FF"/>
              </a:solidFill>
              <a:latin typeface="Helvetica" charset="0"/>
              <a:ea typeface="ＭＳ Ｐゴシック" charset="0"/>
              <a:cs typeface="ＭＳ Ｐゴシック" charset="0"/>
            </a:endParaRPr>
          </a:p>
        </p:txBody>
      </p:sp>
      <p:sp>
        <p:nvSpPr>
          <p:cNvPr id="100371" name="Rectangle 27"/>
          <p:cNvSpPr>
            <a:spLocks noChangeArrowheads="1"/>
          </p:cNvSpPr>
          <p:nvPr/>
        </p:nvSpPr>
        <p:spPr bwMode="auto">
          <a:xfrm>
            <a:off x="2159000" y="1560513"/>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algn="ctr" defTabSz="914400" eaLnBrk="1" hangingPunct="1">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犹太人</a:t>
            </a:r>
            <a:endParaRPr lang="en-GB" sz="2500" b="1">
              <a:solidFill>
                <a:srgbClr val="0066FF"/>
              </a:solidFill>
              <a:latin typeface="Helvetica" charset="0"/>
              <a:ea typeface="ＭＳ Ｐゴシック" charset="0"/>
              <a:cs typeface="ＭＳ Ｐゴシック" charset="0"/>
            </a:endParaRPr>
          </a:p>
        </p:txBody>
      </p:sp>
      <p:sp>
        <p:nvSpPr>
          <p:cNvPr id="100372" name="Rectangle 28"/>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罗马人</a:t>
            </a:r>
            <a:endParaRPr lang="en-GB" sz="2500" b="1">
              <a:solidFill>
                <a:srgbClr val="0066FF"/>
              </a:solidFill>
              <a:latin typeface="Helvetica" charset="0"/>
              <a:ea typeface="ＭＳ Ｐゴシック" charset="0"/>
              <a:cs typeface="ＭＳ Ｐゴシック" charset="0"/>
            </a:endParaRPr>
          </a:p>
        </p:txBody>
      </p:sp>
      <p:sp>
        <p:nvSpPr>
          <p:cNvPr id="100373" name="Rectangle 29"/>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希腊人</a:t>
            </a:r>
            <a:endParaRPr lang="en-GB" sz="2500" b="1">
              <a:solidFill>
                <a:srgbClr val="0066FF"/>
              </a:solidFill>
              <a:latin typeface="Helvetica" charset="0"/>
              <a:ea typeface="ＭＳ Ｐゴシック" charset="0"/>
              <a:cs typeface="ＭＳ Ｐゴシック" charset="0"/>
            </a:endParaRPr>
          </a:p>
        </p:txBody>
      </p:sp>
      <p:sp>
        <p:nvSpPr>
          <p:cNvPr id="100374" name="Rectangle 30"/>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君王</a:t>
            </a:r>
            <a:endParaRPr lang="en-GB" sz="2500" b="1">
              <a:solidFill>
                <a:srgbClr val="0066FF"/>
              </a:solidFill>
              <a:latin typeface="Helvetica" charset="0"/>
              <a:ea typeface="ＭＳ Ｐゴシック" charset="0"/>
              <a:cs typeface="ＭＳ Ｐゴシック" charset="0"/>
            </a:endParaRPr>
          </a:p>
        </p:txBody>
      </p:sp>
      <p:sp>
        <p:nvSpPr>
          <p:cNvPr id="100375" name="Rectangle 31"/>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仆人</a:t>
            </a:r>
            <a:endParaRPr lang="en-GB" sz="2500" b="1">
              <a:solidFill>
                <a:srgbClr val="0066FF"/>
              </a:solidFill>
              <a:latin typeface="Helvetica" charset="0"/>
              <a:ea typeface="ＭＳ Ｐゴシック" charset="0"/>
              <a:cs typeface="ＭＳ Ｐゴシック" charset="0"/>
            </a:endParaRPr>
          </a:p>
        </p:txBody>
      </p:sp>
      <p:sp>
        <p:nvSpPr>
          <p:cNvPr id="100376" name="Rectangle 32"/>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神子</a:t>
            </a:r>
            <a:r>
              <a:rPr lang="en-US" altLang="zh-CN" sz="2500" b="1">
                <a:solidFill>
                  <a:srgbClr val="0066FF"/>
                </a:solidFill>
                <a:latin typeface="SimHei" charset="0"/>
                <a:cs typeface="SimHei" charset="0"/>
              </a:rPr>
              <a:t>/</a:t>
            </a:r>
            <a:r>
              <a:rPr lang="zh-CN" altLang="en-US" sz="2500" b="1">
                <a:solidFill>
                  <a:srgbClr val="0066FF"/>
                </a:solidFill>
                <a:latin typeface="SimHei" charset="0"/>
                <a:cs typeface="SimHei" charset="0"/>
              </a:rPr>
              <a:t>人子</a:t>
            </a:r>
            <a:endParaRPr lang="en-GB" sz="2500" b="1">
              <a:solidFill>
                <a:srgbClr val="0066FF"/>
              </a:solidFill>
              <a:latin typeface="Helvetica" charset="0"/>
              <a:ea typeface="ＭＳ Ｐゴシック" charset="0"/>
              <a:cs typeface="ＭＳ Ｐゴシック" charset="0"/>
            </a:endParaRPr>
          </a:p>
        </p:txBody>
      </p:sp>
      <p:sp>
        <p:nvSpPr>
          <p:cNvPr id="100377" name="Rectangle 33"/>
          <p:cNvSpPr>
            <a:spLocks noChangeArrowheads="1"/>
          </p:cNvSpPr>
          <p:nvPr/>
        </p:nvSpPr>
        <p:spPr bwMode="auto">
          <a:xfrm>
            <a:off x="2427288" y="2574925"/>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所讲</a:t>
            </a:r>
            <a:endParaRPr lang="en-GB" sz="2500" b="1">
              <a:solidFill>
                <a:srgbClr val="0066FF"/>
              </a:solidFill>
              <a:latin typeface="SimHei" charset="0"/>
              <a:cs typeface="SimHei" charset="0"/>
            </a:endParaRPr>
          </a:p>
        </p:txBody>
      </p:sp>
      <p:sp>
        <p:nvSpPr>
          <p:cNvPr id="100378" name="Rectangle 34"/>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所做</a:t>
            </a:r>
            <a:endParaRPr lang="en-GB" sz="2500" b="1">
              <a:solidFill>
                <a:srgbClr val="0066FF"/>
              </a:solidFill>
              <a:latin typeface="Helvetica" charset="0"/>
              <a:ea typeface="ＭＳ Ｐゴシック" charset="0"/>
              <a:cs typeface="ＭＳ Ｐゴシック" charset="0"/>
            </a:endParaRPr>
          </a:p>
        </p:txBody>
      </p:sp>
      <p:sp>
        <p:nvSpPr>
          <p:cNvPr id="100379" name="Rectangle 35"/>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79" tIns="39732" rIns="81079" bIns="39732">
            <a:spAutoFit/>
          </a:bodyPr>
          <a:lstStyle/>
          <a:p>
            <a:pPr defTabSz="914400" eaLnBrk="1" hangingPunct="1">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cs typeface="SimHei" charset="0"/>
              </a:rPr>
              <a:t>所感受</a:t>
            </a:r>
            <a:endParaRPr lang="en-GB" sz="2500" b="1">
              <a:solidFill>
                <a:srgbClr val="0066FF"/>
              </a:solidFill>
              <a:latin typeface="Helvetica" charset="0"/>
              <a:ea typeface="ＭＳ Ｐゴシック" charset="0"/>
              <a:cs typeface="ＭＳ Ｐゴシック" charset="0"/>
            </a:endParaRPr>
          </a:p>
        </p:txBody>
      </p:sp>
      <p:sp>
        <p:nvSpPr>
          <p:cNvPr id="100380"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125"/>
              </a:spcBef>
              <a:buClr>
                <a:srgbClr val="FFA27C"/>
              </a:buClr>
            </a:pPr>
            <a:r>
              <a:rPr lang="en-GB" sz="1800">
                <a:solidFill>
                  <a:srgbClr val="FFA27C"/>
                </a:solidFill>
                <a:latin typeface="Comic Sans MS" charset="0"/>
              </a:rPr>
              <a:t> </a:t>
            </a:r>
          </a:p>
        </p:txBody>
      </p:sp>
      <p:grpSp>
        <p:nvGrpSpPr>
          <p:cNvPr id="100381" name="Group 37"/>
          <p:cNvGrpSpPr>
            <a:grpSpLocks/>
          </p:cNvGrpSpPr>
          <p:nvPr/>
        </p:nvGrpSpPr>
        <p:grpSpPr bwMode="auto">
          <a:xfrm>
            <a:off x="3200400" y="2209800"/>
            <a:ext cx="3017838" cy="2914650"/>
            <a:chOff x="2231" y="1519"/>
            <a:chExt cx="2091" cy="2081"/>
          </a:xfrm>
        </p:grpSpPr>
        <p:sp>
          <p:nvSpPr>
            <p:cNvPr id="98345"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98346"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p>
          </p:txBody>
        </p:sp>
        <p:sp>
          <p:nvSpPr>
            <p:cNvPr id="98347"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rot="10800000" wrap="none" anchor="ctr"/>
            <a:lstStyle/>
            <a:p>
              <a:pPr defTabSz="914400" eaLnBrk="1" hangingPunct="1">
                <a:defRPr/>
              </a:pPr>
              <a:endParaRPr lang="en-US" sz="2400">
                <a:solidFill>
                  <a:srgbClr val="000000"/>
                </a:solidFill>
                <a:ea typeface="ＭＳ Ｐゴシック" charset="0"/>
                <a:cs typeface="ＭＳ Ｐゴシック" charset="0"/>
              </a:endParaRPr>
            </a:p>
          </p:txBody>
        </p:sp>
      </p:grpSp>
      <p:grpSp>
        <p:nvGrpSpPr>
          <p:cNvPr id="6" name="Group 41"/>
          <p:cNvGrpSpPr>
            <a:grpSpLocks/>
          </p:cNvGrpSpPr>
          <p:nvPr/>
        </p:nvGrpSpPr>
        <p:grpSpPr bwMode="auto">
          <a:xfrm>
            <a:off x="2197100" y="2763838"/>
            <a:ext cx="4516438" cy="847725"/>
            <a:chOff x="1523" y="1973"/>
            <a:chExt cx="3129" cy="604"/>
          </a:xfrm>
        </p:grpSpPr>
        <p:sp>
          <p:nvSpPr>
            <p:cNvPr id="100391" name="Text Box 42"/>
            <p:cNvSpPr txBox="1">
              <a:spLocks noChangeArrowheads="1"/>
            </p:cNvSpPr>
            <p:nvPr/>
          </p:nvSpPr>
          <p:spPr bwMode="auto">
            <a:xfrm rot="-2700000">
              <a:off x="1523" y="2246"/>
              <a:ext cx="312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350"/>
                </a:spcBef>
                <a:buClr>
                  <a:srgbClr val="FFFFFF"/>
                </a:buClr>
              </a:pPr>
              <a:r>
                <a:rPr lang="en-GB" b="1">
                  <a:solidFill>
                    <a:srgbClr val="FFFFFF"/>
                  </a:solidFill>
                  <a:latin typeface="Lucida Handwriting" charset="0"/>
                </a:rPr>
                <a:t>“</a:t>
              </a:r>
              <a:r>
                <a:rPr lang="zh-CN" altLang="en-US" b="1">
                  <a:solidFill>
                    <a:srgbClr val="FFFFFF"/>
                  </a:solidFill>
                  <a:latin typeface="SimHei" charset="0"/>
                  <a:cs typeface="SimHei" charset="0"/>
                </a:rPr>
                <a:t>共同参考</a:t>
              </a:r>
              <a:r>
                <a:rPr lang="en-GB" altLang="ja-JP" b="1">
                  <a:solidFill>
                    <a:srgbClr val="FFFFFF"/>
                  </a:solidFill>
                  <a:latin typeface="Lucida Handwriting" charset="0"/>
                </a:rPr>
                <a:t>”</a:t>
              </a:r>
              <a:endParaRPr lang="en-GB" b="1">
                <a:solidFill>
                  <a:srgbClr val="FFFFFF"/>
                </a:solidFill>
                <a:latin typeface="Lucida Handwriting" charset="0"/>
              </a:endParaRPr>
            </a:p>
          </p:txBody>
        </p:sp>
        <p:sp>
          <p:nvSpPr>
            <p:cNvPr id="100392" name="Text Box 43"/>
            <p:cNvSpPr txBox="1">
              <a:spLocks noChangeArrowheads="1"/>
            </p:cNvSpPr>
            <p:nvPr/>
          </p:nvSpPr>
          <p:spPr bwMode="auto">
            <a:xfrm rot="-2640000">
              <a:off x="1720" y="1973"/>
              <a:ext cx="2076"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1350"/>
                </a:spcBef>
                <a:buClr>
                  <a:srgbClr val="FFFFFF"/>
                </a:buClr>
              </a:pPr>
              <a:r>
                <a:rPr lang="zh-CN" altLang="en-US" b="1">
                  <a:solidFill>
                    <a:srgbClr val="FFFFFF"/>
                  </a:solidFill>
                  <a:latin typeface="SimHei" charset="0"/>
                  <a:cs typeface="SimHei" charset="0"/>
                </a:rPr>
                <a:t>对观</a:t>
              </a:r>
              <a:r>
                <a:rPr lang="en-GB" altLang="ja-JP" b="1">
                  <a:solidFill>
                    <a:srgbClr val="FFFFFF"/>
                  </a:solidFill>
                  <a:latin typeface="Lucida Handwriting" charset="0"/>
                </a:rPr>
                <a:t>:</a:t>
              </a:r>
              <a:endParaRPr lang="en-GB" b="1">
                <a:solidFill>
                  <a:srgbClr val="FFFFFF"/>
                </a:solidFill>
                <a:latin typeface="Lucida Handwriting" charset="0"/>
              </a:endParaRPr>
            </a:p>
          </p:txBody>
        </p:sp>
      </p:grpSp>
      <p:sp>
        <p:nvSpPr>
          <p:cNvPr id="22572" name="Text Box 44"/>
          <p:cNvSpPr txBox="1">
            <a:spLocks noChangeArrowheads="1"/>
          </p:cNvSpPr>
          <p:nvPr/>
        </p:nvSpPr>
        <p:spPr bwMode="auto">
          <a:xfrm>
            <a:off x="3505200" y="4648200"/>
            <a:ext cx="51260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3025"/>
              </a:spcBef>
              <a:buClr>
                <a:srgbClr val="FAFD00"/>
              </a:buClr>
            </a:pPr>
            <a:r>
              <a:rPr lang="en-GB" sz="4800" b="1">
                <a:solidFill>
                  <a:srgbClr val="FAFD00"/>
                </a:solidFill>
                <a:latin typeface="Comic Sans MS" charset="0"/>
              </a:rPr>
              <a:t>“</a:t>
            </a:r>
            <a:r>
              <a:rPr lang="zh-CN" altLang="en-US" sz="4800" b="1">
                <a:solidFill>
                  <a:srgbClr val="FFFF00"/>
                </a:solidFill>
                <a:latin typeface="SimHei" charset="0"/>
                <a:cs typeface="SimHei" charset="0"/>
              </a:rPr>
              <a:t>共同参考</a:t>
            </a:r>
            <a:r>
              <a:rPr lang="en-GB" altLang="ja-JP" sz="4800" b="1">
                <a:solidFill>
                  <a:srgbClr val="FAFD00"/>
                </a:solidFill>
                <a:latin typeface="Comic Sans MS" charset="0"/>
              </a:rPr>
              <a:t>”</a:t>
            </a:r>
            <a:endParaRPr lang="en-GB" sz="4800" b="1">
              <a:solidFill>
                <a:srgbClr val="FAFD00"/>
              </a:solidFill>
              <a:latin typeface="Comic Sans MS" charset="0"/>
            </a:endParaRPr>
          </a:p>
        </p:txBody>
      </p:sp>
      <p:sp>
        <p:nvSpPr>
          <p:cNvPr id="22573" name="Text Box 45"/>
          <p:cNvSpPr txBox="1">
            <a:spLocks noChangeArrowheads="1"/>
          </p:cNvSpPr>
          <p:nvPr/>
        </p:nvSpPr>
        <p:spPr bwMode="auto">
          <a:xfrm>
            <a:off x="1447800" y="914400"/>
            <a:ext cx="5718175" cy="1192213"/>
          </a:xfrm>
          <a:prstGeom prst="rect">
            <a:avLst/>
          </a:prstGeom>
          <a:noFill/>
          <a:ln w="9525">
            <a:noFill/>
            <a:round/>
            <a:headEnd/>
            <a:tailEnd/>
          </a:ln>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4488"/>
              </a:spcBef>
              <a:buClr>
                <a:srgbClr val="FAFD00"/>
              </a:buClr>
            </a:pPr>
            <a:r>
              <a:rPr lang="zh-CN" altLang="en-US" sz="7200">
                <a:solidFill>
                  <a:srgbClr val="FFFF00"/>
                </a:solidFill>
                <a:effectLst>
                  <a:outerShdw blurRad="38100" dist="38100" dir="2700000" algn="tl">
                    <a:srgbClr val="FFFFFF"/>
                  </a:outerShdw>
                </a:effectLst>
                <a:latin typeface="SimHei" charset="0"/>
                <a:cs typeface="SimHei" charset="0"/>
              </a:rPr>
              <a:t>对观福音书</a:t>
            </a:r>
            <a:r>
              <a:rPr lang="en-GB" altLang="ja-JP" sz="7200" b="1">
                <a:solidFill>
                  <a:srgbClr val="FAFD00"/>
                </a:solidFill>
                <a:latin typeface="Comic Sans MS" charset="0"/>
                <a:ea typeface="ＭＳ Ｐゴシック" charset="0"/>
                <a:cs typeface="ＭＳ Ｐゴシック" charset="0"/>
              </a:rPr>
              <a:t>:</a:t>
            </a:r>
            <a:endParaRPr lang="en-GB" sz="7200" b="1">
              <a:solidFill>
                <a:srgbClr val="FAFD00"/>
              </a:solidFill>
              <a:latin typeface="Comic Sans MS" charset="0"/>
              <a:ea typeface="ＭＳ Ｐゴシック" charset="0"/>
              <a:cs typeface="ＭＳ Ｐゴシック" charset="0"/>
            </a:endParaRPr>
          </a:p>
        </p:txBody>
      </p:sp>
      <p:sp>
        <p:nvSpPr>
          <p:cNvPr id="100385"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100386"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a:defRPr sz="2400">
                <a:solidFill>
                  <a:schemeClr val="tx1"/>
                </a:solidFill>
                <a:latin typeface="Times New Roman" charset="0"/>
                <a:ea typeface="MS Gothic" charset="0"/>
                <a:cs typeface="MS Gothic" charset="0"/>
              </a:defRPr>
            </a:lvl1pPr>
            <a:lvl2pPr marL="742950" indent="-285750">
              <a:defRPr sz="2400">
                <a:solidFill>
                  <a:schemeClr val="tx1"/>
                </a:solidFill>
                <a:latin typeface="Times New Roman" charset="0"/>
                <a:ea typeface="MS Gothic" charset="0"/>
                <a:cs typeface="MS Gothic" charset="0"/>
              </a:defRPr>
            </a:lvl2pPr>
            <a:lvl3pPr marL="1143000" indent="-228600">
              <a:defRPr sz="2400">
                <a:solidFill>
                  <a:schemeClr val="tx1"/>
                </a:solidFill>
                <a:latin typeface="Times New Roman" charset="0"/>
                <a:ea typeface="MS Gothic" charset="0"/>
                <a:cs typeface="MS Gothic" charset="0"/>
              </a:defRPr>
            </a:lvl3pPr>
            <a:lvl4pPr marL="1600200" indent="-228600">
              <a:defRPr sz="2400">
                <a:solidFill>
                  <a:schemeClr val="tx1"/>
                </a:solidFill>
                <a:latin typeface="Times New Roman" charset="0"/>
                <a:ea typeface="MS Gothic" charset="0"/>
                <a:cs typeface="MS Gothic" charset="0"/>
              </a:defRPr>
            </a:lvl4pPr>
            <a:lvl5pPr marL="2057400" indent="-228600">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tx1"/>
                </a:solidFill>
                <a:latin typeface="Times New Roman" charset="0"/>
                <a:ea typeface="MS Gothic" charset="0"/>
                <a:cs typeface="MS Gothic" charset="0"/>
              </a:defRPr>
            </a:lvl9pPr>
          </a:lstStyle>
          <a:p>
            <a:pPr defTabSz="914400" eaLnBrk="1" hangingPunct="1"/>
            <a:endParaRPr lang="en-US">
              <a:solidFill>
                <a:srgbClr val="000000"/>
              </a:solidFill>
            </a:endParaRPr>
          </a:p>
        </p:txBody>
      </p:sp>
      <p:sp>
        <p:nvSpPr>
          <p:cNvPr id="100387"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563"/>
              </a:spcBef>
              <a:buClr>
                <a:srgbClr val="FFFFFF"/>
              </a:buClr>
            </a:pPr>
            <a:r>
              <a:rPr lang="en-GB" sz="900" b="1">
                <a:solidFill>
                  <a:srgbClr val="FFFFFF"/>
                </a:solidFill>
                <a:latin typeface="Comic Sans MS" charset="0"/>
              </a:rPr>
              <a:t>20</a:t>
            </a:r>
          </a:p>
        </p:txBody>
      </p:sp>
      <p:sp>
        <p:nvSpPr>
          <p:cNvPr id="100388"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MS Gothic" charset="0"/>
                <a:cs typeface="MS Gothic" charset="0"/>
              </a:defRPr>
            </a:lvl9pPr>
          </a:lstStyle>
          <a:p>
            <a:pPr algn="ctr" defTabSz="914400" eaLnBrk="1" hangingPunct="1">
              <a:spcBef>
                <a:spcPts val="900"/>
              </a:spcBef>
              <a:buClr>
                <a:srgbClr val="FFFFFF"/>
              </a:buClr>
            </a:pPr>
            <a:r>
              <a:rPr lang="en-GB" sz="1400" b="1">
                <a:solidFill>
                  <a:srgbClr val="FFFFFF"/>
                </a:solidFill>
                <a:latin typeface="Comic Sans MS" charset="0"/>
              </a:rPr>
              <a:t>3</a:t>
            </a:r>
          </a:p>
        </p:txBody>
      </p:sp>
      <p:sp>
        <p:nvSpPr>
          <p:cNvPr id="52" name="Title 51"/>
          <p:cNvSpPr>
            <a:spLocks noGrp="1"/>
          </p:cNvSpPr>
          <p:nvPr>
            <p:ph type="title" idx="4294967295"/>
          </p:nvPr>
        </p:nvSpPr>
        <p:spPr>
          <a:xfrm>
            <a:off x="457200" y="228600"/>
            <a:ext cx="8229600" cy="609600"/>
          </a:xfrm>
        </p:spPr>
        <p:txBody>
          <a:bodyPr/>
          <a:lstStyle/>
          <a:p>
            <a:r>
              <a:rPr lang="zh-CN" altLang="en-US" sz="3200" b="1">
                <a:solidFill>
                  <a:srgbClr val="FFEA18"/>
                </a:solidFill>
                <a:latin typeface="SimHei" charset="0"/>
                <a:ea typeface="ＭＳ Ｐゴシック" charset="0"/>
                <a:cs typeface="SimHei" charset="0"/>
              </a:rPr>
              <a:t>奇怪的形容词</a:t>
            </a:r>
            <a:r>
              <a:rPr lang="en-US" altLang="ja-JP" sz="3200" b="1">
                <a:solidFill>
                  <a:srgbClr val="FFEA18"/>
                </a:solidFill>
                <a:latin typeface="Comic Sans MS" charset="0"/>
                <a:ea typeface="ＭＳ Ｐゴシック" charset="0"/>
                <a:cs typeface="ＭＳ Ｐゴシック" charset="0"/>
              </a:rPr>
              <a:t>…</a:t>
            </a:r>
            <a:endParaRPr lang="en-US" sz="3200">
              <a:latin typeface="Calibri" charset="0"/>
              <a:ea typeface="ＭＳ Ｐゴシック" charset="0"/>
              <a:cs typeface="ＭＳ Ｐゴシック" charset="0"/>
            </a:endParaRPr>
          </a:p>
        </p:txBody>
      </p:sp>
      <p:sp>
        <p:nvSpPr>
          <p:cNvPr id="53" name="TextBox 52"/>
          <p:cNvSpPr txBox="1"/>
          <p:nvPr/>
        </p:nvSpPr>
        <p:spPr>
          <a:xfrm>
            <a:off x="8610600" y="0"/>
            <a:ext cx="527050" cy="461963"/>
          </a:xfrm>
          <a:prstGeom prst="rect">
            <a:avLst/>
          </a:prstGeom>
          <a:noFill/>
        </p:spPr>
        <p:txBody>
          <a:bodyPr wrap="non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914400" eaLnBrk="1" hangingPunct="1">
              <a:defRPr/>
            </a:pPr>
            <a:r>
              <a:rPr lang="en-US" sz="2400" b="1" smtClean="0">
                <a:solidFill>
                  <a:srgbClr val="FFFFFF"/>
                </a:solidFill>
                <a:effectLst>
                  <a:outerShdw blurRad="38100" dist="38100" dir="2700000" algn="tl">
                    <a:srgbClr val="EEECE1"/>
                  </a:outerShdw>
                </a:effectLst>
                <a:latin typeface="Arial" charset="0"/>
                <a:cs typeface="Arial" charset="0"/>
              </a:rPr>
              <a:t>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theme/theme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untitled 1">
      <a:majorFont>
        <a:latin typeface="Times"/>
        <a:ea typeface="ＭＳ Ｐゴシック"/>
        <a:cs typeface="Arial"/>
      </a:majorFont>
      <a:minorFont>
        <a:latin typeface="Time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2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559</TotalTime>
  <Words>1214</Words>
  <Application>Microsoft Macintosh PowerPoint</Application>
  <PresentationFormat>On-screen Show (4:3)</PresentationFormat>
  <Paragraphs>423</Paragraphs>
  <Slides>18</Slides>
  <Notes>13</Notes>
  <HiddenSlides>0</HiddenSlides>
  <MMClips>0</MMClips>
  <ScaleCrop>false</ScaleCrop>
  <HeadingPairs>
    <vt:vector size="6" baseType="variant">
      <vt:variant>
        <vt:lpstr>Fonts Used</vt:lpstr>
      </vt:variant>
      <vt:variant>
        <vt:i4>18</vt:i4>
      </vt:variant>
      <vt:variant>
        <vt:lpstr>Theme</vt:lpstr>
      </vt:variant>
      <vt:variant>
        <vt:i4>10</vt:i4>
      </vt:variant>
      <vt:variant>
        <vt:lpstr>Slide Titles</vt:lpstr>
      </vt:variant>
      <vt:variant>
        <vt:i4>18</vt:i4>
      </vt:variant>
    </vt:vector>
  </HeadingPairs>
  <TitlesOfParts>
    <vt:vector size="46" baseType="lpstr">
      <vt:lpstr>Times New Roman</vt:lpstr>
      <vt:lpstr>MS Gothic</vt:lpstr>
      <vt:lpstr>Arial</vt:lpstr>
      <vt:lpstr>ＭＳ Ｐゴシック</vt:lpstr>
      <vt:lpstr>Calibri</vt:lpstr>
      <vt:lpstr>Geneva</vt:lpstr>
      <vt:lpstr>Wingdings</vt:lpstr>
      <vt:lpstr>Times</vt:lpstr>
      <vt:lpstr>Comic Sans MS</vt:lpstr>
      <vt:lpstr>Helvetica</vt:lpstr>
      <vt:lpstr>宋体</vt:lpstr>
      <vt:lpstr>Arial Black</vt:lpstr>
      <vt:lpstr>SimHei</vt:lpstr>
      <vt:lpstr>Lucida Handwriting</vt:lpstr>
      <vt:lpstr>Engravers MT</vt:lpstr>
      <vt:lpstr>SimSun</vt:lpstr>
      <vt:lpstr>Arial Narrow</vt:lpstr>
      <vt:lpstr>MS PGothic</vt:lpstr>
      <vt:lpstr>5_Blank Presentation</vt:lpstr>
      <vt:lpstr>3_Default Design</vt:lpstr>
      <vt:lpstr>Ripple</vt:lpstr>
      <vt:lpstr>Office Theme</vt:lpstr>
      <vt:lpstr>1_Office Theme</vt:lpstr>
      <vt:lpstr>2_Office Theme</vt:lpstr>
      <vt:lpstr>3_Office Theme</vt:lpstr>
      <vt:lpstr>5_Default Design</vt:lpstr>
      <vt:lpstr>6_Default Design</vt:lpstr>
      <vt:lpstr>2_untitled 1</vt:lpstr>
      <vt:lpstr>解释新约中的文学类型</vt:lpstr>
      <vt:lpstr>解释  福音书 &amp; 使徒行传 </vt:lpstr>
      <vt:lpstr>每一位福音书作者都有:</vt:lpstr>
      <vt:lpstr>四个个别的素描 …</vt:lpstr>
      <vt:lpstr>构成四福音…</vt:lpstr>
      <vt:lpstr>四福音的听众…</vt:lpstr>
      <vt:lpstr>…对耶稣的描述…</vt:lpstr>
      <vt:lpstr>耶稣基督的信息…</vt:lpstr>
      <vt:lpstr>奇怪的形容词…</vt:lpstr>
      <vt:lpstr>对观福音书: “共同参考”</vt:lpstr>
      <vt:lpstr>PowerPoint Presentation</vt:lpstr>
      <vt:lpstr>独特的题材…</vt:lpstr>
      <vt:lpstr>好 撒 玛 利 亚 人</vt:lpstr>
      <vt:lpstr>奥古斯丁的寓言解释该好撒玛利亚人的比喻（路加福音15）</vt:lpstr>
      <vt:lpstr> 解释  书信</vt:lpstr>
      <vt:lpstr>新约综览(书卷＋关键字)</vt:lpstr>
      <vt:lpstr>Black</vt:lpstr>
      <vt:lpstr>Bible Study link at biblestudydownloads.com</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the Gospels &amp; Acts</dc:title>
  <dc:creator>Dr Rick Griffith</dc:creator>
  <cp:lastModifiedBy>Rick Griffith</cp:lastModifiedBy>
  <cp:revision>11</cp:revision>
  <dcterms:created xsi:type="dcterms:W3CDTF">2013-03-10T09:28:27Z</dcterms:created>
  <dcterms:modified xsi:type="dcterms:W3CDTF">2015-07-02T09:43:31Z</dcterms:modified>
</cp:coreProperties>
</file>