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theme/themeOverride2.xml" ContentType="application/vnd.openxmlformats-officedocument.themeOverrid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1.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4.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739" r:id="rId2"/>
    <p:sldMasterId id="2147483775" r:id="rId3"/>
    <p:sldMasterId id="2147483778" r:id="rId4"/>
    <p:sldMasterId id="2147483780" r:id="rId5"/>
    <p:sldMasterId id="2147483804" r:id="rId6"/>
    <p:sldMasterId id="2147483816" r:id="rId7"/>
    <p:sldMasterId id="2147483819" r:id="rId8"/>
    <p:sldMasterId id="2147483845" r:id="rId9"/>
    <p:sldMasterId id="2147483847" r:id="rId10"/>
    <p:sldMasterId id="2147483859" r:id="rId11"/>
    <p:sldMasterId id="2147483871" r:id="rId12"/>
    <p:sldMasterId id="2147483873" r:id="rId13"/>
    <p:sldMasterId id="2147483876" r:id="rId14"/>
    <p:sldMasterId id="2147483889" r:id="rId15"/>
    <p:sldMasterId id="2147483901" r:id="rId16"/>
    <p:sldMasterId id="2147483913" r:id="rId17"/>
    <p:sldMasterId id="2147483925" r:id="rId18"/>
    <p:sldMasterId id="2147483937" r:id="rId19"/>
    <p:sldMasterId id="2147483949" r:id="rId20"/>
    <p:sldMasterId id="2147483962" r:id="rId21"/>
    <p:sldMasterId id="2147483975" r:id="rId22"/>
    <p:sldMasterId id="2147483988" r:id="rId23"/>
    <p:sldMasterId id="2147484001" r:id="rId24"/>
    <p:sldMasterId id="2147484418" r:id="rId25"/>
  </p:sldMasterIdLst>
  <p:notesMasterIdLst>
    <p:notesMasterId r:id="rId90"/>
  </p:notesMasterIdLst>
  <p:sldIdLst>
    <p:sldId id="309" r:id="rId26"/>
    <p:sldId id="310" r:id="rId27"/>
    <p:sldId id="328" r:id="rId28"/>
    <p:sldId id="329" r:id="rId29"/>
    <p:sldId id="332" r:id="rId30"/>
    <p:sldId id="333" r:id="rId31"/>
    <p:sldId id="336" r:id="rId32"/>
    <p:sldId id="334" r:id="rId33"/>
    <p:sldId id="335" r:id="rId34"/>
    <p:sldId id="330" r:id="rId35"/>
    <p:sldId id="33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274" r:id="rId53"/>
    <p:sldId id="359" r:id="rId54"/>
    <p:sldId id="276" r:id="rId55"/>
    <p:sldId id="342" r:id="rId56"/>
    <p:sldId id="343" r:id="rId57"/>
    <p:sldId id="345" r:id="rId58"/>
    <p:sldId id="346" r:id="rId59"/>
    <p:sldId id="281" r:id="rId60"/>
    <p:sldId id="282" r:id="rId61"/>
    <p:sldId id="283" r:id="rId62"/>
    <p:sldId id="284" r:id="rId63"/>
    <p:sldId id="340" r:id="rId64"/>
    <p:sldId id="339" r:id="rId65"/>
    <p:sldId id="347" r:id="rId66"/>
    <p:sldId id="348" r:id="rId67"/>
    <p:sldId id="349" r:id="rId68"/>
    <p:sldId id="350" r:id="rId69"/>
    <p:sldId id="351" r:id="rId70"/>
    <p:sldId id="352" r:id="rId71"/>
    <p:sldId id="353" r:id="rId72"/>
    <p:sldId id="354" r:id="rId73"/>
    <p:sldId id="295" r:id="rId74"/>
    <p:sldId id="355" r:id="rId75"/>
    <p:sldId id="356" r:id="rId76"/>
    <p:sldId id="357" r:id="rId77"/>
    <p:sldId id="299" r:id="rId78"/>
    <p:sldId id="300" r:id="rId79"/>
    <p:sldId id="358" r:id="rId80"/>
    <p:sldId id="302" r:id="rId81"/>
    <p:sldId id="303" r:id="rId82"/>
    <p:sldId id="304" r:id="rId83"/>
    <p:sldId id="305" r:id="rId84"/>
    <p:sldId id="306" r:id="rId85"/>
    <p:sldId id="307" r:id="rId86"/>
    <p:sldId id="308" r:id="rId87"/>
    <p:sldId id="337" r:id="rId88"/>
    <p:sldId id="338" r:id="rId8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C179"/>
    <a:srgbClr val="DF2803"/>
    <a:srgbClr val="0060EE"/>
    <a:srgbClr val="9ED6FC"/>
    <a:srgbClr val="C1C7C3"/>
    <a:srgbClr val="DAD7E1"/>
    <a:srgbClr val="A88B56"/>
    <a:srgbClr val="E7FC20"/>
    <a:srgbClr val="6F6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563" autoAdjust="0"/>
  </p:normalViewPr>
  <p:slideViewPr>
    <p:cSldViewPr snapToGrid="0" snapToObjects="1">
      <p:cViewPr varScale="1">
        <p:scale>
          <a:sx n="69" d="100"/>
          <a:sy n="69" d="100"/>
        </p:scale>
        <p:origin x="-112" y="-9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7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73" Type="http://schemas.openxmlformats.org/officeDocument/2006/relationships/slide" Target="slides/slide48.xml"/><Relationship Id="rId74" Type="http://schemas.openxmlformats.org/officeDocument/2006/relationships/slide" Target="slides/slide49.xml"/><Relationship Id="rId75" Type="http://schemas.openxmlformats.org/officeDocument/2006/relationships/slide" Target="slides/slide50.xml"/><Relationship Id="rId76" Type="http://schemas.openxmlformats.org/officeDocument/2006/relationships/slide" Target="slides/slide51.xml"/><Relationship Id="rId77" Type="http://schemas.openxmlformats.org/officeDocument/2006/relationships/slide" Target="slides/slide52.xml"/><Relationship Id="rId78" Type="http://schemas.openxmlformats.org/officeDocument/2006/relationships/slide" Target="slides/slide53.xml"/><Relationship Id="rId79" Type="http://schemas.openxmlformats.org/officeDocument/2006/relationships/slide" Target="slides/slide54.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80" Type="http://schemas.openxmlformats.org/officeDocument/2006/relationships/slide" Target="slides/slide55.xml"/><Relationship Id="rId81" Type="http://schemas.openxmlformats.org/officeDocument/2006/relationships/slide" Target="slides/slide56.xml"/><Relationship Id="rId82" Type="http://schemas.openxmlformats.org/officeDocument/2006/relationships/slide" Target="slides/slide57.xml"/><Relationship Id="rId83" Type="http://schemas.openxmlformats.org/officeDocument/2006/relationships/slide" Target="slides/slide58.xml"/><Relationship Id="rId84" Type="http://schemas.openxmlformats.org/officeDocument/2006/relationships/slide" Target="slides/slide59.xml"/><Relationship Id="rId85" Type="http://schemas.openxmlformats.org/officeDocument/2006/relationships/slide" Target="slides/slide60.xml"/><Relationship Id="rId86" Type="http://schemas.openxmlformats.org/officeDocument/2006/relationships/slide" Target="slides/slide61.xml"/><Relationship Id="rId87" Type="http://schemas.openxmlformats.org/officeDocument/2006/relationships/slide" Target="slides/slide62.xml"/><Relationship Id="rId88" Type="http://schemas.openxmlformats.org/officeDocument/2006/relationships/slide" Target="slides/slide63.xml"/><Relationship Id="rId89"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F62B493-EFD1-4726-9B84-392B21855ACF}" type="datetimeFigureOut">
              <a:rPr lang="en-US"/>
              <a:pPr>
                <a:defRPr/>
              </a:pPr>
              <a:t>6/11/14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5EEDA23-7AB4-4B78-BFB7-9ED07A96E3E6}" type="slidenum">
              <a:rPr lang="en-US"/>
              <a:pPr>
                <a:defRPr/>
              </a:pPr>
              <a:t>‹#›</a:t>
            </a:fld>
            <a:endParaRPr lang="en-US"/>
          </a:p>
        </p:txBody>
      </p:sp>
    </p:spTree>
    <p:extLst>
      <p:ext uri="{BB962C8B-B14F-4D97-AF65-F5344CB8AC3E}">
        <p14:creationId xmlns:p14="http://schemas.microsoft.com/office/powerpoint/2010/main" val="80945025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iblia.com/bible/nlt/1%20Peter%201.14-16" TargetMode="External"/><Relationship Id="rId4" Type="http://schemas.openxmlformats.org/officeDocument/2006/relationships/hyperlink" Target="http://biblia.com/bible/nlt/1%20John%203.7" TargetMode="External"/><Relationship Id="rId5" Type="http://schemas.openxmlformats.org/officeDocument/2006/relationships/hyperlink" Target="http://biblia.com/bible/nlt/John%2015.10-14" TargetMode="External"/><Relationship Id="rId6" Type="http://schemas.openxmlformats.org/officeDocument/2006/relationships/hyperlink" Target="http://biblia.com/bible/nlt/1%20Cor%201.30" TargetMode="External"/><Relationship Id="rId7" Type="http://schemas.openxmlformats.org/officeDocument/2006/relationships/hyperlink" Target="http://biblia.com/bible/nlt/Eph%201.4" TargetMode="External"/><Relationship Id="rId8" Type="http://schemas.openxmlformats.org/officeDocument/2006/relationships/hyperlink" Target="http://biblia.com/bible/nlt/Eph%205.27"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338C39-8342-46E2-B5DE-D765817262B4}" type="slidenum">
              <a:rPr lang="en-US" smtClean="0">
                <a:solidFill>
                  <a:srgbClr val="000000"/>
                </a:solidFill>
                <a:latin typeface="Arial" charset="0"/>
                <a:ea typeface="ＭＳ Ｐゴシック" pitchFamily="34" charset="-128"/>
                <a:cs typeface="Arial" charset="0"/>
              </a:rPr>
              <a:pPr fontAlgn="base">
                <a:spcBef>
                  <a:spcPct val="0"/>
                </a:spcBef>
                <a:spcAft>
                  <a:spcPct val="0"/>
                </a:spcAft>
              </a:pPr>
              <a:t>2</a:t>
            </a:fld>
            <a:endParaRPr lang="en-US" smtClean="0">
              <a:solidFill>
                <a:srgbClr val="000000"/>
              </a:solidFill>
              <a:latin typeface="Arial" charset="0"/>
              <a:ea typeface="ＭＳ Ｐゴシック" pitchFamily="34" charset="-128"/>
              <a:cs typeface="Arial" charset="0"/>
            </a:endParaRPr>
          </a:p>
        </p:txBody>
      </p:sp>
      <p:sp>
        <p:nvSpPr>
          <p:cNvPr id="247810" name="Rectangle 2"/>
          <p:cNvSpPr>
            <a:spLocks noGrp="1" noChangeArrowheads="1"/>
          </p:cNvSpPr>
          <p:nvPr>
            <p:ph type="body" idx="1"/>
          </p:nvPr>
        </p:nvSpPr>
        <p:spPr bwMode="auto">
          <a:noFill/>
        </p:spPr>
        <p:txBody>
          <a:bodyPr wrap="square" lIns="90487" tIns="44450" rIns="90487" bIns="44450"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
        <p:nvSpPr>
          <p:cNvPr id="247811" name="Rectangle 3"/>
          <p:cNvSpPr>
            <a:spLocks noGrp="1" noRot="1" noChangeAspect="1" noChangeArrowheads="1"/>
          </p:cNvSpPr>
          <p:nvPr>
            <p:ph type="sldImg"/>
          </p:nvPr>
        </p:nvSpPr>
        <p:spPr bwMode="auto">
          <a:xfrm>
            <a:off x="1150938" y="692150"/>
            <a:ext cx="4556125" cy="3416300"/>
          </a:xfrm>
          <a:noFill/>
          <a:ln cap="flat">
            <a:solidFill>
              <a:schemeClr val="tx1"/>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22A20B-7D3C-4ECA-AB4B-7243C895A9ED}" type="slidenum">
              <a:rPr lang="en-US" b="1" smtClean="0">
                <a:solidFill>
                  <a:srgbClr val="000000"/>
                </a:solidFill>
                <a:latin typeface="Arial Narrow" pitchFamily="34" charset="0"/>
                <a:ea typeface="ＭＳ Ｐゴシック" pitchFamily="34" charset="-128"/>
                <a:cs typeface="Arial" charset="0"/>
              </a:rPr>
              <a:pPr fontAlgn="base">
                <a:spcBef>
                  <a:spcPct val="0"/>
                </a:spcBef>
                <a:spcAft>
                  <a:spcPct val="0"/>
                </a:spcAft>
              </a:pPr>
              <a:t>28</a:t>
            </a:fld>
            <a:endParaRPr lang="en-US" b="1" smtClean="0">
              <a:solidFill>
                <a:srgbClr val="000000"/>
              </a:solidFill>
              <a:latin typeface="Arial Narrow" pitchFamily="34" charset="0"/>
              <a:ea typeface="ＭＳ Ｐゴシック" pitchFamily="34" charset="-128"/>
              <a:cs typeface="Arial" charset="0"/>
            </a:endParaRPr>
          </a:p>
        </p:txBody>
      </p:sp>
      <p:sp>
        <p:nvSpPr>
          <p:cNvPr id="283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3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1773BE-3F1A-45CE-AC07-2BAC5C8C2F07}" type="slidenum">
              <a:rPr lang="en-US" b="1" smtClean="0">
                <a:solidFill>
                  <a:srgbClr val="000000"/>
                </a:solidFill>
                <a:latin typeface="Arial Narrow" pitchFamily="34" charset="0"/>
                <a:ea typeface="ＭＳ Ｐゴシック" pitchFamily="34" charset="-128"/>
                <a:cs typeface="Arial" charset="0"/>
              </a:rPr>
              <a:pPr fontAlgn="base">
                <a:spcBef>
                  <a:spcPct val="0"/>
                </a:spcBef>
                <a:spcAft>
                  <a:spcPct val="0"/>
                </a:spcAft>
              </a:pPr>
              <a:t>30</a:t>
            </a:fld>
            <a:endParaRPr lang="en-US" b="1" smtClean="0">
              <a:solidFill>
                <a:srgbClr val="000000"/>
              </a:solidFill>
              <a:latin typeface="Arial Narrow" pitchFamily="34" charset="0"/>
              <a:ea typeface="ＭＳ Ｐゴシック" pitchFamily="34" charset="-128"/>
              <a:cs typeface="Arial"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7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7C3594-FF1F-494E-9C19-24DDAF82EB2D}" type="slidenum">
              <a:rPr lang="en-US" b="1" smtClean="0">
                <a:solidFill>
                  <a:srgbClr val="000000"/>
                </a:solidFill>
                <a:latin typeface="Arial Narrow" pitchFamily="34" charset="0"/>
                <a:ea typeface="ＭＳ Ｐゴシック" pitchFamily="34" charset="-128"/>
                <a:cs typeface="Times New Roman" pitchFamily="18" charset="0"/>
              </a:rPr>
              <a:pPr fontAlgn="base">
                <a:spcBef>
                  <a:spcPct val="0"/>
                </a:spcBef>
                <a:spcAft>
                  <a:spcPct val="0"/>
                </a:spcAft>
              </a:pPr>
              <a:t>31</a:t>
            </a:fld>
            <a:endParaRPr lang="en-US" b="1" smtClean="0">
              <a:solidFill>
                <a:srgbClr val="000000"/>
              </a:solidFill>
              <a:latin typeface="Arial Narrow" pitchFamily="34" charset="0"/>
              <a:ea typeface="ＭＳ Ｐゴシック" pitchFamily="34" charset="-128"/>
              <a:cs typeface="Times New Roman" pitchFamily="18" charset="0"/>
            </a:endParaRPr>
          </a:p>
        </p:txBody>
      </p:sp>
      <p:sp>
        <p:nvSpPr>
          <p:cNvPr id="2897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C79A988F-97A2-47FE-8E41-6B69E70DD0F7}" type="slidenum">
              <a:rPr lang="en-US" sz="1200" b="1">
                <a:solidFill>
                  <a:srgbClr val="000000"/>
                </a:solidFill>
                <a:latin typeface="Arial Narrow" pitchFamily="34" charset="0"/>
                <a:ea typeface="ＭＳ Ｐゴシック" pitchFamily="34" charset="-128"/>
                <a:cs typeface="Times New Roman" pitchFamily="18" charset="0"/>
              </a:rPr>
              <a:pPr algn="r" defTabSz="914400"/>
              <a:t>31</a:t>
            </a:fld>
            <a:endParaRPr lang="en-US" sz="1200" b="1">
              <a:solidFill>
                <a:srgbClr val="000000"/>
              </a:solidFill>
              <a:latin typeface="Arial Narrow" pitchFamily="34" charset="0"/>
              <a:ea typeface="ＭＳ Ｐゴシック" pitchFamily="34" charset="-128"/>
              <a:cs typeface="Times New Roman" pitchFamily="18" charset="0"/>
            </a:endParaRPr>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9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E96AA2-7B02-4723-A10B-814F4CEF8898}" type="slidenum">
              <a:rPr lang="en-US" b="1" smtClean="0">
                <a:solidFill>
                  <a:srgbClr val="000000"/>
                </a:solidFill>
                <a:latin typeface="Arial Narrow" pitchFamily="34" charset="0"/>
                <a:ea typeface="ＭＳ Ｐゴシック" pitchFamily="34" charset="-128"/>
                <a:cs typeface="Times New Roman" pitchFamily="18" charset="0"/>
              </a:rPr>
              <a:pPr fontAlgn="base">
                <a:spcBef>
                  <a:spcPct val="0"/>
                </a:spcBef>
                <a:spcAft>
                  <a:spcPct val="0"/>
                </a:spcAft>
              </a:pPr>
              <a:t>32</a:t>
            </a:fld>
            <a:endParaRPr lang="en-US" b="1" smtClean="0">
              <a:solidFill>
                <a:srgbClr val="000000"/>
              </a:solidFill>
              <a:latin typeface="Arial Narrow" pitchFamily="34" charset="0"/>
              <a:ea typeface="ＭＳ Ｐゴシック" pitchFamily="34" charset="-128"/>
              <a:cs typeface="Times New Roman" pitchFamily="18" charset="0"/>
            </a:endParaRPr>
          </a:p>
        </p:txBody>
      </p:sp>
      <p:sp>
        <p:nvSpPr>
          <p:cNvPr id="291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D6C76E42-7BAB-4EFE-BBE3-49BC3F7139CB}" type="slidenum">
              <a:rPr lang="en-US" sz="1200" b="1">
                <a:solidFill>
                  <a:srgbClr val="000000"/>
                </a:solidFill>
                <a:latin typeface="Arial Narrow" pitchFamily="34" charset="0"/>
                <a:ea typeface="ＭＳ Ｐゴシック" pitchFamily="34" charset="-128"/>
                <a:cs typeface="Times New Roman" pitchFamily="18" charset="0"/>
              </a:rPr>
              <a:pPr algn="r" defTabSz="914400"/>
              <a:t>32</a:t>
            </a:fld>
            <a:endParaRPr lang="en-US" sz="1200" b="1">
              <a:solidFill>
                <a:srgbClr val="000000"/>
              </a:solidFill>
              <a:latin typeface="Arial Narrow" pitchFamily="34" charset="0"/>
              <a:ea typeface="ＭＳ Ｐゴシック" pitchFamily="34" charset="-128"/>
              <a:cs typeface="Times New Roman" pitchFamily="18" charset="0"/>
            </a:endParaRPr>
          </a:p>
        </p:txBody>
      </p:sp>
      <p:sp>
        <p:nvSpPr>
          <p:cNvPr id="291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1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3059A8-C117-444D-A3CC-0A22E032EFA8}" type="slidenum">
              <a:rPr lang="en-US" b="1" smtClean="0">
                <a:solidFill>
                  <a:srgbClr val="000000"/>
                </a:solidFill>
                <a:latin typeface="Arial Narrow" pitchFamily="34" charset="0"/>
                <a:ea typeface="ＭＳ Ｐゴシック" pitchFamily="34" charset="-128"/>
                <a:cs typeface="Times New Roman" pitchFamily="18" charset="0"/>
              </a:rPr>
              <a:pPr fontAlgn="base">
                <a:spcBef>
                  <a:spcPct val="0"/>
                </a:spcBef>
                <a:spcAft>
                  <a:spcPct val="0"/>
                </a:spcAft>
              </a:pPr>
              <a:t>33</a:t>
            </a:fld>
            <a:endParaRPr lang="en-US" b="1" smtClean="0">
              <a:solidFill>
                <a:srgbClr val="000000"/>
              </a:solidFill>
              <a:latin typeface="Arial Narrow" pitchFamily="34" charset="0"/>
              <a:ea typeface="ＭＳ Ｐゴシック" pitchFamily="34" charset="-128"/>
              <a:cs typeface="Times New Roman" pitchFamily="18"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8B9BF0-210A-491D-8FD9-27C0D6CF7FC4}" type="slidenum">
              <a:rPr lang="en-US" b="1" smtClean="0">
                <a:solidFill>
                  <a:srgbClr val="000000"/>
                </a:solidFill>
                <a:latin typeface="Arial Narrow" pitchFamily="34" charset="0"/>
                <a:ea typeface="ＭＳ Ｐゴシック" pitchFamily="34" charset="-128"/>
                <a:cs typeface="Times New Roman" pitchFamily="18" charset="0"/>
              </a:rPr>
              <a:pPr fontAlgn="base">
                <a:spcBef>
                  <a:spcPct val="0"/>
                </a:spcBef>
                <a:spcAft>
                  <a:spcPct val="0"/>
                </a:spcAft>
              </a:pPr>
              <a:t>34</a:t>
            </a:fld>
            <a:endParaRPr lang="en-US" b="1" smtClean="0">
              <a:solidFill>
                <a:srgbClr val="000000"/>
              </a:solidFill>
              <a:latin typeface="Arial Narrow" pitchFamily="34" charset="0"/>
              <a:ea typeface="ＭＳ Ｐゴシック" pitchFamily="34" charset="-128"/>
              <a:cs typeface="Times New Roman" pitchFamily="18"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5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D1B262-F63D-438B-9F2F-539F2318E4CD}" type="slidenum">
              <a:rPr lang="en-US" smtClean="0">
                <a:solidFill>
                  <a:srgbClr val="000000"/>
                </a:solidFill>
                <a:latin typeface="Arial Narrow" pitchFamily="34" charset="0"/>
                <a:ea typeface="ＭＳ Ｐゴシック" pitchFamily="34" charset="-128"/>
                <a:cs typeface="Arial" charset="0"/>
              </a:rPr>
              <a:pPr fontAlgn="base">
                <a:spcBef>
                  <a:spcPct val="0"/>
                </a:spcBef>
                <a:spcAft>
                  <a:spcPct val="0"/>
                </a:spcAft>
              </a:pPr>
              <a:t>36</a:t>
            </a:fld>
            <a:endParaRPr lang="en-US" smtClean="0">
              <a:solidFill>
                <a:srgbClr val="000000"/>
              </a:solidFill>
              <a:latin typeface="Arial Narrow" pitchFamily="34" charset="0"/>
              <a:ea typeface="ＭＳ Ｐゴシック" pitchFamily="34" charset="-128"/>
              <a:cs typeface="Arial" charset="0"/>
            </a:endParaRPr>
          </a:p>
        </p:txBody>
      </p:sp>
      <p:sp>
        <p:nvSpPr>
          <p:cNvPr id="299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9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ea typeface="ＭＳ Ｐゴシック" pitchFamily="34" charset="-128"/>
              </a:rPr>
              <a:t>The 4 poetic books show where the people of the historical books obey or disobey the exhortations of the prophetical books.</a:t>
            </a:r>
          </a:p>
          <a:p>
            <a:pPr eaLnBrk="1" hangingPunct="1">
              <a:spcBef>
                <a:spcPct val="0"/>
              </a:spcBef>
            </a:pPr>
            <a:r>
              <a:rPr lang="en-US" smtClean="0">
                <a:latin typeface="Times New Roman" pitchFamily="18" charset="0"/>
                <a:ea typeface="ＭＳ Ｐゴシック" pitchFamily="34" charset="-128"/>
              </a:rPr>
              <a:t>In English, the 5 books progressively have longer names.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28CD19-BE24-4955-89CB-73E528E3E2C6}" type="slidenum">
              <a:rPr lang="en-US" smtClean="0">
                <a:solidFill>
                  <a:srgbClr val="000000"/>
                </a:solidFill>
                <a:latin typeface="Arial Narrow" pitchFamily="34" charset="0"/>
                <a:ea typeface="ＭＳ Ｐゴシック" pitchFamily="34" charset="-128"/>
                <a:cs typeface="Arial" charset="0"/>
              </a:rPr>
              <a:pPr fontAlgn="base">
                <a:spcBef>
                  <a:spcPct val="0"/>
                </a:spcBef>
                <a:spcAft>
                  <a:spcPct val="0"/>
                </a:spcAft>
              </a:pPr>
              <a:t>37</a:t>
            </a:fld>
            <a:endParaRPr lang="en-US" smtClean="0">
              <a:solidFill>
                <a:srgbClr val="000000"/>
              </a:solidFill>
              <a:latin typeface="Arial Narrow" pitchFamily="34" charset="0"/>
              <a:ea typeface="ＭＳ Ｐゴシック" pitchFamily="34" charset="-128"/>
              <a:cs typeface="Arial" charset="0"/>
            </a:endParaRPr>
          </a:p>
        </p:txBody>
      </p:sp>
      <p:sp>
        <p:nvSpPr>
          <p:cNvPr id="301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1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149BC2-523D-4273-9CC4-01C8A9E26F4C}" type="slidenum">
              <a:rPr lang="en-US" smtClean="0">
                <a:latin typeface="Arial" charset="0"/>
                <a:ea typeface="ＭＳ Ｐゴシック" pitchFamily="34" charset="-128"/>
                <a:cs typeface="Arial" charset="0"/>
              </a:rPr>
              <a:pPr fontAlgn="base">
                <a:spcBef>
                  <a:spcPct val="0"/>
                </a:spcBef>
                <a:spcAft>
                  <a:spcPct val="0"/>
                </a:spcAft>
              </a:pPr>
              <a:t>41</a:t>
            </a:fld>
            <a:endParaRPr lang="en-US" smtClean="0">
              <a:latin typeface="Arial" charset="0"/>
              <a:ea typeface="ＭＳ Ｐゴシック" pitchFamily="34" charset="-128"/>
              <a:cs typeface="Arial"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6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68D8E9-CD4F-4142-9A3A-E15A499D314B}" type="slidenum">
              <a:rPr lang="en-US" smtClean="0">
                <a:latin typeface="Arial" charset="0"/>
                <a:ea typeface="ＭＳ Ｐゴシック" pitchFamily="34" charset="-128"/>
                <a:cs typeface="Arial" charset="0"/>
              </a:rPr>
              <a:pPr fontAlgn="base">
                <a:spcBef>
                  <a:spcPct val="0"/>
                </a:spcBef>
                <a:spcAft>
                  <a:spcPct val="0"/>
                </a:spcAft>
              </a:pPr>
              <a:t>42</a:t>
            </a:fld>
            <a:endParaRPr lang="en-US" smtClean="0">
              <a:latin typeface="Arial" charset="0"/>
              <a:ea typeface="ＭＳ Ｐゴシック" pitchFamily="34" charset="-128"/>
              <a:cs typeface="Arial"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8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BF9EA3-FE2E-4227-AC65-1F30303E1307}" type="slidenum">
              <a:rPr lang="en-US" b="1" smtClean="0">
                <a:solidFill>
                  <a:srgbClr val="000000"/>
                </a:solidFill>
                <a:latin typeface="Arial Narrow" pitchFamily="34" charset="0"/>
                <a:ea typeface="ＭＳ Ｐゴシック" pitchFamily="34" charset="-128"/>
                <a:cs typeface="Arial" charset="0"/>
              </a:rPr>
              <a:pPr fontAlgn="base">
                <a:spcBef>
                  <a:spcPct val="0"/>
                </a:spcBef>
                <a:spcAft>
                  <a:spcPct val="0"/>
                </a:spcAft>
              </a:pPr>
              <a:t>3</a:t>
            </a:fld>
            <a:endParaRPr lang="en-US" b="1" smtClean="0">
              <a:solidFill>
                <a:srgbClr val="000000"/>
              </a:solidFill>
              <a:latin typeface="Arial Narrow" pitchFamily="34" charset="0"/>
              <a:ea typeface="ＭＳ Ｐゴシック" pitchFamily="34" charset="-128"/>
              <a:cs typeface="Arial" charset="0"/>
            </a:endParaRPr>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8F8943-E1E6-4020-A86D-884B1EF3CB8D}" type="slidenum">
              <a:rPr lang="en-US" smtClean="0">
                <a:latin typeface="Arial" charset="0"/>
                <a:ea typeface="ＭＳ Ｐゴシック" pitchFamily="34" charset="-128"/>
                <a:cs typeface="Arial" charset="0"/>
              </a:rPr>
              <a:pPr fontAlgn="base">
                <a:spcBef>
                  <a:spcPct val="0"/>
                </a:spcBef>
                <a:spcAft>
                  <a:spcPct val="0"/>
                </a:spcAft>
              </a:pPr>
              <a:t>43</a:t>
            </a:fld>
            <a:endParaRPr lang="en-US" smtClean="0">
              <a:latin typeface="Arial" charset="0"/>
              <a:ea typeface="ＭＳ Ｐゴシック" pitchFamily="34" charset="-128"/>
              <a:cs typeface="Arial" charset="0"/>
            </a:endParaRPr>
          </a:p>
        </p:txBody>
      </p:sp>
      <p:sp>
        <p:nvSpPr>
          <p:cNvPr id="310274"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0275"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FC6666-31A9-4E24-B203-A6AF00E84C9A}" type="slidenum">
              <a:rPr lang="en-US" smtClean="0">
                <a:latin typeface="Arial" charset="0"/>
                <a:ea typeface="ＭＳ Ｐゴシック" pitchFamily="34" charset="-128"/>
                <a:cs typeface="Arial" charset="0"/>
              </a:rPr>
              <a:pPr fontAlgn="base">
                <a:spcBef>
                  <a:spcPct val="0"/>
                </a:spcBef>
                <a:spcAft>
                  <a:spcPct val="0"/>
                </a:spcAft>
              </a:pPr>
              <a:t>44</a:t>
            </a:fld>
            <a:endParaRPr lang="en-US" smtClean="0">
              <a:latin typeface="Arial" charset="0"/>
              <a:ea typeface="ＭＳ Ｐゴシック" pitchFamily="34" charset="-128"/>
              <a:cs typeface="Arial" charset="0"/>
            </a:endParaRPr>
          </a:p>
        </p:txBody>
      </p:sp>
      <p:sp>
        <p:nvSpPr>
          <p:cNvPr id="3123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23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0D9DE-4047-46E5-9EB1-680C6B75E89A}" type="slidenum">
              <a:rPr lang="en-US" smtClean="0">
                <a:latin typeface="Arial" charset="0"/>
                <a:ea typeface="ＭＳ Ｐゴシック" pitchFamily="34" charset="-128"/>
                <a:cs typeface="Arial" charset="0"/>
              </a:rPr>
              <a:pPr fontAlgn="base">
                <a:spcBef>
                  <a:spcPct val="0"/>
                </a:spcBef>
                <a:spcAft>
                  <a:spcPct val="0"/>
                </a:spcAft>
              </a:pPr>
              <a:t>45</a:t>
            </a:fld>
            <a:endParaRPr lang="en-US" smtClean="0">
              <a:latin typeface="Arial" charset="0"/>
              <a:ea typeface="ＭＳ Ｐゴシック" pitchFamily="34" charset="-128"/>
              <a:cs typeface="Arial" charset="0"/>
            </a:endParaRPr>
          </a:p>
        </p:txBody>
      </p:sp>
      <p:sp>
        <p:nvSpPr>
          <p:cNvPr id="3143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437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EBCBB0-5A67-4119-8AF4-55F143979FA1}" type="slidenum">
              <a:rPr lang="en-US" smtClean="0">
                <a:latin typeface="Arial" charset="0"/>
                <a:ea typeface="ＭＳ Ｐゴシック" pitchFamily="34" charset="-128"/>
                <a:cs typeface="Arial" charset="0"/>
              </a:rPr>
              <a:pPr fontAlgn="base">
                <a:spcBef>
                  <a:spcPct val="0"/>
                </a:spcBef>
                <a:spcAft>
                  <a:spcPct val="0"/>
                </a:spcAft>
              </a:pPr>
              <a:t>46</a:t>
            </a:fld>
            <a:endParaRPr lang="en-US" smtClean="0">
              <a:latin typeface="Arial" charset="0"/>
              <a:ea typeface="ＭＳ Ｐゴシック" pitchFamily="34" charset="-128"/>
              <a:cs typeface="Arial" charset="0"/>
            </a:endParaRPr>
          </a:p>
        </p:txBody>
      </p:sp>
      <p:sp>
        <p:nvSpPr>
          <p:cNvPr id="31641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641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E4CE27-7A0F-41A6-AC43-0FADE8B781E8}" type="slidenum">
              <a:rPr lang="en-US" smtClean="0">
                <a:latin typeface="Arial" charset="0"/>
                <a:ea typeface="ＭＳ Ｐゴシック" pitchFamily="34" charset="-128"/>
                <a:cs typeface="Arial" charset="0"/>
              </a:rPr>
              <a:pPr fontAlgn="base">
                <a:spcBef>
                  <a:spcPct val="0"/>
                </a:spcBef>
                <a:spcAft>
                  <a:spcPct val="0"/>
                </a:spcAft>
              </a:pPr>
              <a:t>47</a:t>
            </a:fld>
            <a:endParaRPr lang="en-US" smtClean="0">
              <a:latin typeface="Arial" charset="0"/>
              <a:ea typeface="ＭＳ Ｐゴシック" pitchFamily="34" charset="-128"/>
              <a:cs typeface="Arial" charset="0"/>
            </a:endParaRPr>
          </a:p>
        </p:txBody>
      </p:sp>
      <p:sp>
        <p:nvSpPr>
          <p:cNvPr id="3184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846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588EA2-05C7-4985-9FAD-2C42A3FA2D9B}" type="slidenum">
              <a:rPr lang="en-US" smtClean="0">
                <a:latin typeface="Arial" charset="0"/>
                <a:ea typeface="ＭＳ Ｐゴシック" pitchFamily="34" charset="-128"/>
                <a:cs typeface="Arial" charset="0"/>
              </a:rPr>
              <a:pPr fontAlgn="base">
                <a:spcBef>
                  <a:spcPct val="0"/>
                </a:spcBef>
                <a:spcAft>
                  <a:spcPct val="0"/>
                </a:spcAft>
              </a:pPr>
              <a:t>48</a:t>
            </a:fld>
            <a:endParaRPr lang="en-US" smtClean="0">
              <a:latin typeface="Arial" charset="0"/>
              <a:ea typeface="ＭＳ Ｐゴシック" pitchFamily="34" charset="-128"/>
              <a:cs typeface="Arial" charset="0"/>
            </a:endParaRPr>
          </a:p>
        </p:txBody>
      </p:sp>
      <p:sp>
        <p:nvSpPr>
          <p:cNvPr id="32051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2051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F6F76C-0E5E-41EE-A889-52927F3F7515}" type="slidenum">
              <a:rPr lang="en-US" smtClean="0">
                <a:latin typeface="Arial" charset="0"/>
                <a:ea typeface="ＭＳ Ｐゴシック" pitchFamily="34" charset="-128"/>
                <a:cs typeface="Arial" charset="0"/>
              </a:rPr>
              <a:pPr fontAlgn="base">
                <a:spcBef>
                  <a:spcPct val="0"/>
                </a:spcBef>
                <a:spcAft>
                  <a:spcPct val="0"/>
                </a:spcAft>
              </a:pPr>
              <a:t>50</a:t>
            </a:fld>
            <a:endParaRPr lang="en-US" smtClean="0">
              <a:latin typeface="Arial" charset="0"/>
              <a:ea typeface="ＭＳ Ｐゴシック" pitchFamily="34" charset="-128"/>
              <a:cs typeface="Arial"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3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6B2B56-D1FC-4904-8675-CD3A869F3694}" type="slidenum">
              <a:rPr lang="en-US" smtClean="0">
                <a:solidFill>
                  <a:srgbClr val="000000"/>
                </a:solidFill>
                <a:latin typeface="Arial" charset="0"/>
                <a:ea typeface="ＭＳ Ｐゴシック" pitchFamily="34" charset="-128"/>
                <a:cs typeface="Arial" charset="0"/>
              </a:rPr>
              <a:pPr fontAlgn="base">
                <a:spcBef>
                  <a:spcPct val="0"/>
                </a:spcBef>
                <a:spcAft>
                  <a:spcPct val="0"/>
                </a:spcAft>
              </a:pPr>
              <a:t>51</a:t>
            </a:fld>
            <a:endParaRPr lang="en-US" smtClean="0">
              <a:solidFill>
                <a:srgbClr val="000000"/>
              </a:solidFill>
              <a:latin typeface="Arial" charset="0"/>
              <a:ea typeface="ＭＳ Ｐゴシック" pitchFamily="34" charset="-128"/>
              <a:cs typeface="Arial"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5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C19EBD-B582-437D-B812-D01568227103}" type="slidenum">
              <a:rPr lang="en-US" smtClean="0">
                <a:solidFill>
                  <a:srgbClr val="000000"/>
                </a:solidFill>
                <a:latin typeface="Arial" charset="0"/>
                <a:ea typeface="ＭＳ Ｐゴシック" pitchFamily="34" charset="-128"/>
                <a:cs typeface="Arial" charset="0"/>
              </a:rPr>
              <a:pPr fontAlgn="base">
                <a:spcBef>
                  <a:spcPct val="0"/>
                </a:spcBef>
                <a:spcAft>
                  <a:spcPct val="0"/>
                </a:spcAft>
              </a:pPr>
              <a:t>52</a:t>
            </a:fld>
            <a:endParaRPr lang="en-US" smtClean="0">
              <a:solidFill>
                <a:srgbClr val="000000"/>
              </a:solidFill>
              <a:latin typeface="Arial" charset="0"/>
              <a:ea typeface="ＭＳ Ｐゴシック" pitchFamily="34" charset="-128"/>
              <a:cs typeface="Arial" charset="0"/>
            </a:endParaRPr>
          </a:p>
        </p:txBody>
      </p:sp>
      <p:sp>
        <p:nvSpPr>
          <p:cNvPr id="327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42982C-8BF3-442C-8E22-96E4A3319A93}" type="slidenum">
              <a:rPr lang="en-US" smtClean="0">
                <a:solidFill>
                  <a:srgbClr val="000000"/>
                </a:solidFill>
                <a:latin typeface="Arial" charset="0"/>
                <a:ea typeface="ＭＳ Ｐゴシック" pitchFamily="34" charset="-128"/>
                <a:cs typeface="Arial" charset="0"/>
              </a:rPr>
              <a:pPr fontAlgn="base">
                <a:spcBef>
                  <a:spcPct val="0"/>
                </a:spcBef>
                <a:spcAft>
                  <a:spcPct val="0"/>
                </a:spcAft>
              </a:pPr>
              <a:t>53</a:t>
            </a:fld>
            <a:endParaRPr lang="en-US" smtClean="0">
              <a:solidFill>
                <a:srgbClr val="000000"/>
              </a:solidFill>
              <a:latin typeface="Arial" charset="0"/>
              <a:ea typeface="ＭＳ Ｐゴシック" pitchFamily="34" charset="-128"/>
              <a:cs typeface="Arial" charset="0"/>
            </a:endParaRPr>
          </a:p>
        </p:txBody>
      </p:sp>
      <p:sp>
        <p:nvSpPr>
          <p:cNvPr id="329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9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p:spPr>
      </p:sp>
      <p:sp>
        <p:nvSpPr>
          <p:cNvPr id="251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a:p>
            <a:pPr eaLnBrk="1" hangingPunct="1">
              <a:spcBef>
                <a:spcPct val="0"/>
              </a:spcBef>
              <a:buFont typeface="Wingdings" pitchFamily="2" charset="2"/>
              <a:buChar char="Ø"/>
            </a:pPr>
            <a:r>
              <a:rPr lang="en-NZ" smtClean="0"/>
              <a:t>Moralising</a:t>
            </a:r>
          </a:p>
          <a:p>
            <a:pPr lvl="1" eaLnBrk="1" hangingPunct="1">
              <a:spcBef>
                <a:spcPct val="0"/>
              </a:spcBef>
              <a:buFont typeface="Wingdings" pitchFamily="2" charset="2"/>
              <a:buChar char="Ø"/>
            </a:pPr>
            <a:r>
              <a:rPr lang="en-NZ" smtClean="0"/>
              <a:t>Reducing everything to a list of do’s and don’t’s </a:t>
            </a:r>
            <a:br>
              <a:rPr lang="en-NZ" smtClean="0"/>
            </a:br>
            <a:endParaRPr lang="en-NZ" smtClean="0"/>
          </a:p>
          <a:p>
            <a:pPr eaLnBrk="1" hangingPunct="1">
              <a:spcBef>
                <a:spcPct val="0"/>
              </a:spcBef>
              <a:buFont typeface="Wingdings" pitchFamily="2" charset="2"/>
              <a:buChar char="Ø"/>
            </a:pPr>
            <a:r>
              <a:rPr lang="en-NZ" smtClean="0"/>
              <a:t>Allegorising</a:t>
            </a:r>
          </a:p>
          <a:p>
            <a:pPr lvl="1" eaLnBrk="1" hangingPunct="1">
              <a:spcBef>
                <a:spcPct val="0"/>
              </a:spcBef>
              <a:buFont typeface="Wingdings" pitchFamily="2" charset="2"/>
              <a:buChar char="Ø"/>
            </a:pPr>
            <a:r>
              <a:rPr lang="en-NZ" smtClean="0"/>
              <a:t>Everything written is about me and my situation</a:t>
            </a:r>
            <a:br>
              <a:rPr lang="en-NZ" smtClean="0"/>
            </a:br>
            <a:endParaRPr lang="en-NZ" smtClean="0"/>
          </a:p>
          <a:p>
            <a:pPr eaLnBrk="1" hangingPunct="1">
              <a:spcBef>
                <a:spcPct val="0"/>
              </a:spcBef>
              <a:buFont typeface="Wingdings" pitchFamily="2" charset="2"/>
              <a:buChar char="Ø"/>
            </a:pPr>
            <a:r>
              <a:rPr lang="en-NZ" smtClean="0"/>
              <a:t>Spiritualising</a:t>
            </a:r>
          </a:p>
          <a:p>
            <a:pPr lvl="1" eaLnBrk="1" hangingPunct="1">
              <a:spcBef>
                <a:spcPct val="0"/>
              </a:spcBef>
              <a:buFont typeface="Wingdings" pitchFamily="2" charset="2"/>
              <a:buChar char="Ø"/>
            </a:pPr>
            <a:r>
              <a:rPr lang="en-NZ" smtClean="0"/>
              <a:t>Significant elements of the text are about me.</a:t>
            </a:r>
            <a:br>
              <a:rPr lang="en-NZ" smtClean="0"/>
            </a:br>
            <a:endParaRPr lang="en-NZ" smtClean="0"/>
          </a:p>
          <a:p>
            <a:pPr eaLnBrk="1" hangingPunct="1">
              <a:spcBef>
                <a:spcPct val="0"/>
              </a:spcBef>
              <a:buFont typeface="Wingdings" pitchFamily="2" charset="2"/>
              <a:buChar char="Ø"/>
            </a:pPr>
            <a:r>
              <a:rPr lang="en-NZ" smtClean="0"/>
              <a:t>Imitating Bible Characters.</a:t>
            </a:r>
          </a:p>
          <a:p>
            <a:pPr lvl="1" eaLnBrk="1" hangingPunct="1">
              <a:spcBef>
                <a:spcPct val="0"/>
              </a:spcBef>
              <a:buFont typeface="Wingdings" pitchFamily="2" charset="2"/>
              <a:buChar char="Ø"/>
            </a:pPr>
            <a:r>
              <a:rPr lang="en-NZ" smtClean="0"/>
              <a:t>The lesson is to be like or not be like every character I read of.</a:t>
            </a:r>
          </a:p>
          <a:p>
            <a:pPr eaLnBrk="1" hangingPunct="1">
              <a:spcBef>
                <a:spcPct val="0"/>
              </a:spcBef>
            </a:pPr>
            <a:endParaRPr lang="en-NZ" smtClean="0"/>
          </a:p>
        </p:txBody>
      </p:sp>
      <p:sp>
        <p:nvSpPr>
          <p:cNvPr id="251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657221-B278-4A44-8E91-8811C113E690}" type="slidenum">
              <a:rPr lang="en-NZ">
                <a:solidFill>
                  <a:srgbClr val="000000"/>
                </a:solidFill>
                <a:cs typeface="Arial" charset="0"/>
              </a:rPr>
              <a:pPr fontAlgn="base">
                <a:spcBef>
                  <a:spcPct val="0"/>
                </a:spcBef>
                <a:spcAft>
                  <a:spcPct val="0"/>
                </a:spcAft>
                <a:defRPr/>
              </a:pPr>
              <a:t>4</a:t>
            </a:fld>
            <a:endParaRPr lang="en-NZ">
              <a:solidFill>
                <a:srgbClr val="000000"/>
              </a:solidFill>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331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79A688-0FE2-4E97-8FF2-3A781BC372FF}" type="slidenum">
              <a:rPr lang="zh-CN" altLang="en-US" smtClean="0">
                <a:solidFill>
                  <a:srgbClr val="000000"/>
                </a:solidFill>
                <a:latin typeface="Arial" charset="0"/>
                <a:cs typeface="Arial" charset="0"/>
              </a:rPr>
              <a:pPr fontAlgn="base">
                <a:spcBef>
                  <a:spcPct val="0"/>
                </a:spcBef>
                <a:spcAft>
                  <a:spcPct val="0"/>
                </a:spcAft>
              </a:pPr>
              <a:t>55</a:t>
            </a:fld>
            <a:endParaRPr lang="en-US" altLang="zh-CN" smtClean="0">
              <a:solidFill>
                <a:srgbClr val="000000"/>
              </a:solidFill>
              <a:latin typeface="Arial" charset="0"/>
              <a:cs typeface="Arial" charset="0"/>
            </a:endParaRPr>
          </a:p>
        </p:txBody>
      </p:sp>
      <p:sp>
        <p:nvSpPr>
          <p:cNvPr id="609282" name="Rectangle 2"/>
          <p:cNvSpPr>
            <a:spLocks noGrp="1" noRot="1" noChangeAspect="1" noChangeArrowheads="1"/>
          </p:cNvSpPr>
          <p:nvPr>
            <p:ph type="sldImg"/>
          </p:nvPr>
        </p:nvSpPr>
        <p:spPr bwMode="auto">
          <a:xfrm>
            <a:off x="1152525" y="692150"/>
            <a:ext cx="4554538" cy="3416300"/>
          </a:xfr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zh-CN"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F34C9F-89CE-437E-9938-1052945453EA}" type="slidenum">
              <a:rPr lang="en-US" smtClean="0">
                <a:solidFill>
                  <a:srgbClr val="000000"/>
                </a:solidFill>
                <a:latin typeface="Comic Sans MS" pitchFamily="66" charset="0"/>
                <a:ea typeface="ＭＳ Ｐゴシック" pitchFamily="34" charset="-128"/>
                <a:cs typeface="Arial" charset="0"/>
              </a:rPr>
              <a:pPr fontAlgn="base">
                <a:spcBef>
                  <a:spcPct val="0"/>
                </a:spcBef>
                <a:spcAft>
                  <a:spcPct val="0"/>
                </a:spcAft>
              </a:pPr>
              <a:t>57</a:t>
            </a:fld>
            <a:endParaRPr lang="en-US" smtClean="0">
              <a:solidFill>
                <a:srgbClr val="000000"/>
              </a:solidFill>
              <a:latin typeface="Comic Sans MS" pitchFamily="66" charset="0"/>
              <a:ea typeface="ＭＳ Ｐゴシック" pitchFamily="34" charset="-128"/>
              <a:cs typeface="Arial" charset="0"/>
            </a:endParaRPr>
          </a:p>
        </p:txBody>
      </p:sp>
      <p:sp>
        <p:nvSpPr>
          <p:cNvPr id="612354"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1235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Quoted by Gerhard von Rad, Old Testament Theology (New York: ET, 1962), 2:33.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13981-9DC5-492C-B20A-5BE615C4AEB8}" type="slidenum">
              <a:rPr lang="en-US" smtClean="0">
                <a:solidFill>
                  <a:srgbClr val="000000"/>
                </a:solidFill>
                <a:latin typeface="Times New Roman" pitchFamily="18" charset="0"/>
                <a:ea typeface="ＭＳ Ｐゴシック" pitchFamily="34" charset="-128"/>
                <a:cs typeface="Arial" charset="0"/>
              </a:rPr>
              <a:pPr fontAlgn="base">
                <a:spcBef>
                  <a:spcPct val="0"/>
                </a:spcBef>
                <a:spcAft>
                  <a:spcPct val="0"/>
                </a:spcAft>
              </a:pPr>
              <a:t>64</a:t>
            </a:fld>
            <a:endParaRPr lang="en-US" smtClean="0">
              <a:solidFill>
                <a:srgbClr val="000000"/>
              </a:solidFill>
              <a:latin typeface="Times New Roman" pitchFamily="18" charset="0"/>
              <a:ea typeface="ＭＳ Ｐゴシック" pitchFamily="34" charset="-128"/>
              <a:cs typeface="Arial" charset="0"/>
            </a:endParaRPr>
          </a:p>
        </p:txBody>
      </p:sp>
      <p:sp>
        <p:nvSpPr>
          <p:cNvPr id="62054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205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253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939A04-325F-4AE5-8EFF-993351402DB8}" type="slidenum">
              <a:rPr lang="en-NZ">
                <a:solidFill>
                  <a:srgbClr val="000000"/>
                </a:solidFill>
                <a:cs typeface="Arial" charset="0"/>
              </a:rPr>
              <a:pPr fontAlgn="base">
                <a:spcBef>
                  <a:spcPct val="0"/>
                </a:spcBef>
                <a:spcAft>
                  <a:spcPct val="0"/>
                </a:spcAft>
                <a:defRPr/>
              </a:pPr>
              <a:t>5</a:t>
            </a:fld>
            <a:endParaRPr lang="en-NZ">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NZ" smtClean="0"/>
              <a:t>ESV 2 Chronicles 30:7  </a:t>
            </a:r>
            <a:r>
              <a:rPr lang="en-NZ" b="1" smtClean="0"/>
              <a:t>Do not be like </a:t>
            </a:r>
            <a:r>
              <a:rPr lang="en-NZ" smtClean="0"/>
              <a:t>your fathers and your brothers, who were faithless to the LORD God of their fathers, so that he made them a desolation, as you see. </a:t>
            </a:r>
            <a:r>
              <a:rPr lang="en-NZ" baseline="30000" smtClean="0"/>
              <a:t>4</a:t>
            </a:r>
            <a:r>
              <a:rPr lang="en-NZ" smtClean="0"/>
              <a:t> </a:t>
            </a:r>
            <a:r>
              <a:rPr lang="en-NZ" b="1" smtClean="0"/>
              <a:t>Do not be like </a:t>
            </a:r>
            <a:r>
              <a:rPr lang="en-NZ" smtClean="0"/>
              <a:t>your fathers, to whom the former prophets cried out, 'Thus says the LORD of hosts, Return from your evil ways and from your evil deeds.' But they did not hear or pay attention to me, declares the LORD.</a:t>
            </a:r>
          </a:p>
          <a:p>
            <a:pPr eaLnBrk="1" fontAlgn="auto" hangingPunct="1">
              <a:spcBef>
                <a:spcPts val="0"/>
              </a:spcBef>
              <a:spcAft>
                <a:spcPts val="0"/>
              </a:spcAft>
              <a:defRPr/>
            </a:pPr>
            <a:endParaRPr lang="en-NZ" smtClean="0"/>
          </a:p>
          <a:p>
            <a:pPr eaLnBrk="1" fontAlgn="auto" hangingPunct="1">
              <a:spcBef>
                <a:spcPts val="0"/>
              </a:spcBef>
              <a:spcAft>
                <a:spcPts val="0"/>
              </a:spcAft>
              <a:defRPr/>
            </a:pPr>
            <a:r>
              <a:rPr lang="en-NZ" smtClean="0"/>
              <a:t>ESV Matthew 6:8  </a:t>
            </a:r>
            <a:r>
              <a:rPr lang="en-NZ" b="1" smtClean="0"/>
              <a:t>Do not be like </a:t>
            </a:r>
            <a:r>
              <a:rPr lang="en-NZ" smtClean="0"/>
              <a:t>them, for your Father knows what you need before you ask him.</a:t>
            </a:r>
          </a:p>
          <a:p>
            <a:pPr eaLnBrk="1" fontAlgn="auto" hangingPunct="1">
              <a:spcBef>
                <a:spcPts val="0"/>
              </a:spcBef>
              <a:spcAft>
                <a:spcPts val="0"/>
              </a:spcAft>
              <a:defRPr/>
            </a:pPr>
            <a:endParaRPr lang="en-NZ" smtClean="0"/>
          </a:p>
          <a:p>
            <a:pPr eaLnBrk="1" fontAlgn="auto" hangingPunct="1">
              <a:spcBef>
                <a:spcPts val="0"/>
              </a:spcBef>
              <a:spcAft>
                <a:spcPts val="0"/>
              </a:spcAft>
              <a:defRPr/>
            </a:pPr>
            <a:r>
              <a:rPr lang="en-NZ" smtClean="0"/>
              <a:t> "We should not be like Cain, who was of the evil one and murdered his brother. And why did he murder him? Because his own deeds were evil and his brother's righteous." (1 Jn. 3:12 ESV)</a:t>
            </a:r>
          </a:p>
          <a:p>
            <a:pPr eaLnBrk="1" fontAlgn="auto" hangingPunct="1">
              <a:spcBef>
                <a:spcPts val="0"/>
              </a:spcBef>
              <a:spcAft>
                <a:spcPts val="0"/>
              </a:spcAft>
              <a:defRPr/>
            </a:pPr>
            <a:endParaRPr lang="en-NZ" smtClean="0"/>
          </a:p>
          <a:p>
            <a:pPr eaLnBrk="1" fontAlgn="auto" hangingPunct="1">
              <a:spcBef>
                <a:spcPts val="0"/>
              </a:spcBef>
              <a:spcAft>
                <a:spcPts val="0"/>
              </a:spcAft>
              <a:defRPr/>
            </a:pPr>
            <a:r>
              <a:rPr lang="en-NZ" smtClean="0"/>
              <a:t> "Woe to them! For they walked in the way of Cain and abandoned themselves for the sake of gain to Balaam's error and perished in Korah's rebellion." (Jude 1:11 ESV)</a:t>
            </a:r>
          </a:p>
          <a:p>
            <a:pPr eaLnBrk="1" fontAlgn="auto" hangingPunct="1">
              <a:spcBef>
                <a:spcPts val="0"/>
              </a:spcBef>
              <a:spcAft>
                <a:spcPts val="0"/>
              </a:spcAft>
              <a:defRPr/>
            </a:pPr>
            <a:endParaRPr lang="en-NZ" smtClean="0"/>
          </a:p>
          <a:p>
            <a:pPr eaLnBrk="1" fontAlgn="auto" hangingPunct="1">
              <a:spcBef>
                <a:spcPts val="0"/>
              </a:spcBef>
              <a:spcAft>
                <a:spcPts val="0"/>
              </a:spcAft>
              <a:defRPr/>
            </a:pPr>
            <a:r>
              <a:rPr lang="en-NZ" b="1" smtClean="0">
                <a:hlinkClick r:id="rId3"/>
              </a:rPr>
              <a:t>1 Peter 1:14-16</a:t>
            </a:r>
            <a:r>
              <a:rPr lang="en-NZ" b="1" smtClean="0"/>
              <a:t> </a:t>
            </a:r>
            <a:r>
              <a:rPr lang="en-NZ" smtClean="0"/>
              <a:t>"So you must live as God’s obedient children. Don’t slip back into your old ways of living to satisfy your own desires. You didn’t know any better then. But now you must be holy in everything you do, just as God who chose you is holy. For the Scriptures say, “You must be holy because I am holy.” </a:t>
            </a:r>
            <a:br>
              <a:rPr lang="en-NZ" smtClean="0"/>
            </a:br>
            <a:r>
              <a:rPr lang="en-NZ" smtClean="0"/>
              <a:t/>
            </a:r>
            <a:br>
              <a:rPr lang="en-NZ" smtClean="0"/>
            </a:br>
            <a:endParaRPr lang="en-NZ" smtClean="0"/>
          </a:p>
          <a:p>
            <a:pPr eaLnBrk="1" fontAlgn="auto" hangingPunct="1">
              <a:spcBef>
                <a:spcPts val="0"/>
              </a:spcBef>
              <a:spcAft>
                <a:spcPts val="0"/>
              </a:spcAft>
              <a:defRPr/>
            </a:pPr>
            <a:r>
              <a:rPr lang="en-NZ" b="1" smtClean="0">
                <a:hlinkClick r:id="rId4"/>
              </a:rPr>
              <a:t>1 John 3:7</a:t>
            </a:r>
            <a:r>
              <a:rPr lang="en-NZ" b="1" smtClean="0"/>
              <a:t> </a:t>
            </a:r>
            <a:r>
              <a:rPr lang="en-NZ" smtClean="0"/>
              <a:t>"Dear children, don’t let anyone deceive you about this: When people do what is right, it shows that they are righteous, even as Christ is righteous." </a:t>
            </a:r>
            <a:br>
              <a:rPr lang="en-NZ" smtClean="0"/>
            </a:br>
            <a:r>
              <a:rPr lang="en-NZ" smtClean="0"/>
              <a:t/>
            </a:r>
            <a:br>
              <a:rPr lang="en-NZ" smtClean="0"/>
            </a:br>
            <a:endParaRPr lang="en-NZ" smtClean="0"/>
          </a:p>
          <a:p>
            <a:pPr eaLnBrk="1" fontAlgn="auto" hangingPunct="1">
              <a:spcBef>
                <a:spcPts val="0"/>
              </a:spcBef>
              <a:spcAft>
                <a:spcPts val="0"/>
              </a:spcAft>
              <a:defRPr/>
            </a:pPr>
            <a:r>
              <a:rPr lang="en-NZ" b="1" smtClean="0">
                <a:hlinkClick r:id="rId5"/>
              </a:rPr>
              <a:t>John 15:10-14</a:t>
            </a:r>
            <a:r>
              <a:rPr lang="en-NZ" b="1" smtClean="0"/>
              <a:t> </a:t>
            </a:r>
            <a:r>
              <a:rPr lang="en-NZ" smtClean="0"/>
              <a:t>Jesus says, "When you obey my commandments, you remain in my love, just as I obey my Father’s commandments and remain in his love. I have told you these things so that you will be filled with my joy. Yes, your joy will overflow! This is my commandment: Love each other in the same way I have loved you. There is no greater love than to lay down one’s life for one’s friends. You are my friends if you do what I command."</a:t>
            </a:r>
            <a:br>
              <a:rPr lang="en-NZ" smtClean="0"/>
            </a:br>
            <a:r>
              <a:rPr lang="en-NZ" smtClean="0"/>
              <a:t/>
            </a:r>
            <a:br>
              <a:rPr lang="en-NZ" smtClean="0"/>
            </a:br>
            <a:endParaRPr lang="en-NZ" smtClean="0"/>
          </a:p>
          <a:p>
            <a:pPr eaLnBrk="1" fontAlgn="auto" hangingPunct="1">
              <a:spcBef>
                <a:spcPts val="0"/>
              </a:spcBef>
              <a:spcAft>
                <a:spcPts val="0"/>
              </a:spcAft>
              <a:defRPr/>
            </a:pPr>
            <a:r>
              <a:rPr lang="en-NZ" b="1" smtClean="0">
                <a:hlinkClick r:id="rId6"/>
              </a:rPr>
              <a:t>1 Cor 1:30</a:t>
            </a:r>
            <a:r>
              <a:rPr lang="en-NZ" b="1" smtClean="0"/>
              <a:t> </a:t>
            </a:r>
            <a:r>
              <a:rPr lang="en-NZ" smtClean="0"/>
              <a:t>"God has united you with Christ Jesus. For our benefit God made him to be wisdom itself. Christ made us right with God; he made us pure and holy, and he freed us from sin." </a:t>
            </a:r>
            <a:br>
              <a:rPr lang="en-NZ" smtClean="0"/>
            </a:br>
            <a:r>
              <a:rPr lang="en-NZ" smtClean="0"/>
              <a:t/>
            </a:r>
            <a:br>
              <a:rPr lang="en-NZ" smtClean="0"/>
            </a:br>
            <a:endParaRPr lang="en-NZ" smtClean="0"/>
          </a:p>
          <a:p>
            <a:pPr eaLnBrk="1" fontAlgn="auto" hangingPunct="1">
              <a:spcBef>
                <a:spcPts val="0"/>
              </a:spcBef>
              <a:spcAft>
                <a:spcPts val="0"/>
              </a:spcAft>
              <a:defRPr/>
            </a:pPr>
            <a:r>
              <a:rPr lang="en-NZ" b="1" smtClean="0">
                <a:hlinkClick r:id="rId7"/>
              </a:rPr>
              <a:t>Eph 1:4</a:t>
            </a:r>
            <a:r>
              <a:rPr lang="en-NZ" b="1" smtClean="0"/>
              <a:t> "</a:t>
            </a:r>
            <a:r>
              <a:rPr lang="en-NZ" smtClean="0"/>
              <a:t>Even before he made the world, God loved us and chose us in Christ to be holy and without fault in his eyes." </a:t>
            </a:r>
            <a:br>
              <a:rPr lang="en-NZ" smtClean="0"/>
            </a:br>
            <a:r>
              <a:rPr lang="en-NZ" smtClean="0"/>
              <a:t/>
            </a:r>
            <a:br>
              <a:rPr lang="en-NZ" smtClean="0"/>
            </a:br>
            <a:endParaRPr lang="en-NZ" smtClean="0"/>
          </a:p>
          <a:p>
            <a:pPr eaLnBrk="1" fontAlgn="auto" hangingPunct="1">
              <a:spcBef>
                <a:spcPts val="0"/>
              </a:spcBef>
              <a:spcAft>
                <a:spcPts val="0"/>
              </a:spcAft>
              <a:defRPr/>
            </a:pPr>
            <a:r>
              <a:rPr lang="en-NZ" b="1" smtClean="0">
                <a:hlinkClick r:id="rId8"/>
              </a:rPr>
              <a:t>Eph 5:27</a:t>
            </a:r>
            <a:r>
              <a:rPr lang="en-NZ" b="1" smtClean="0"/>
              <a:t> "</a:t>
            </a:r>
            <a:r>
              <a:rPr lang="en-NZ" smtClean="0"/>
              <a:t>He did this to present her to himself as a glorious church without a spot or wrinkle or any other blemish. Instead, she will be holy and without fault." </a:t>
            </a:r>
          </a:p>
          <a:p>
            <a:pPr eaLnBrk="1" fontAlgn="auto" hangingPunct="1">
              <a:spcBef>
                <a:spcPts val="0"/>
              </a:spcBef>
              <a:spcAft>
                <a:spcPts val="0"/>
              </a:spcAft>
              <a:defRPr/>
            </a:pPr>
            <a:endParaRPr lang="en-NZ" smtClean="0"/>
          </a:p>
          <a:p>
            <a:pPr eaLnBrk="1" fontAlgn="auto" hangingPunct="1">
              <a:spcBef>
                <a:spcPts val="0"/>
              </a:spcBef>
              <a:spcAft>
                <a:spcPts val="0"/>
              </a:spcAft>
              <a:defRPr/>
            </a:pPr>
            <a:r>
              <a:rPr lang="en-NZ" smtClean="0"/>
              <a:t> </a:t>
            </a:r>
            <a:endParaRPr lang="en-NZ"/>
          </a:p>
        </p:txBody>
      </p:sp>
      <p:sp>
        <p:nvSpPr>
          <p:cNvPr id="259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5756B-78C4-40E6-8646-94AF3C0FCFEA}" type="slidenum">
              <a:rPr lang="en-NZ">
                <a:solidFill>
                  <a:srgbClr val="000000"/>
                </a:solidFill>
                <a:cs typeface="Arial" charset="0"/>
              </a:rPr>
              <a:pPr fontAlgn="base">
                <a:spcBef>
                  <a:spcPct val="0"/>
                </a:spcBef>
                <a:spcAft>
                  <a:spcPct val="0"/>
                </a:spcAft>
                <a:defRPr/>
              </a:pPr>
              <a:t>9</a:t>
            </a:fld>
            <a:endParaRPr lang="en-NZ">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NZ" smtClean="0"/>
              <a:t>Suggestions from participants last week.</a:t>
            </a:r>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281F2C-2E43-452A-985C-50FFB8BEE293}" type="slidenum">
              <a:rPr lang="en-NZ">
                <a:solidFill>
                  <a:srgbClr val="000000"/>
                </a:solidFill>
                <a:cs typeface="Arial" charset="0"/>
              </a:rPr>
              <a:pPr fontAlgn="base">
                <a:spcBef>
                  <a:spcPct val="0"/>
                </a:spcBef>
                <a:spcAft>
                  <a:spcPct val="0"/>
                </a:spcAft>
                <a:defRPr/>
              </a:pPr>
              <a:t>13</a:t>
            </a:fld>
            <a:endParaRPr lang="en-NZ">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NZ" smtClean="0"/>
              <a:t>My attempts.</a:t>
            </a:r>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0AACF6-5C75-4C57-99F9-172B687D81E7}" type="slidenum">
              <a:rPr lang="en-NZ">
                <a:solidFill>
                  <a:srgbClr val="000000"/>
                </a:solidFill>
                <a:cs typeface="Arial" charset="0"/>
              </a:rPr>
              <a:pPr fontAlgn="base">
                <a:spcBef>
                  <a:spcPct val="0"/>
                </a:spcBef>
                <a:spcAft>
                  <a:spcPct val="0"/>
                </a:spcAft>
                <a:defRPr/>
              </a:pPr>
              <a:t>14</a:t>
            </a:fld>
            <a:endParaRPr lang="en-NZ">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NZ" smtClean="0"/>
              <a:t>In 1 Sam 17, David was a type of Christ because his victory was for Israel and they rejoiced over it (1 Sam 18:6).  Their chasing the army was only the mop-up job of a victory already won for them.  Today God’s enemies are not always people.  Jesus defeated Satan and sin For us, and we can rejoice in that.  </a:t>
            </a:r>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4C335F-F2C5-4820-82EE-6EEBC3197387}" type="slidenum">
              <a:rPr lang="en-NZ">
                <a:solidFill>
                  <a:srgbClr val="000000"/>
                </a:solidFill>
                <a:cs typeface="Arial" charset="0"/>
              </a:rPr>
              <a:pPr fontAlgn="base">
                <a:spcBef>
                  <a:spcPct val="0"/>
                </a:spcBef>
                <a:spcAft>
                  <a:spcPct val="0"/>
                </a:spcAft>
                <a:defRPr/>
              </a:pPr>
              <a:t>19</a:t>
            </a:fld>
            <a:endParaRPr lang="en-NZ">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275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98B011-915B-40D2-9EAE-2B4064F01683}" type="slidenum">
              <a:rPr lang="en-NZ">
                <a:solidFill>
                  <a:srgbClr val="000000"/>
                </a:solidFill>
                <a:cs typeface="Arial" charset="0"/>
              </a:rPr>
              <a:pPr fontAlgn="base">
                <a:spcBef>
                  <a:spcPct val="0"/>
                </a:spcBef>
                <a:spcAft>
                  <a:spcPct val="0"/>
                </a:spcAft>
                <a:defRPr/>
              </a:pPr>
              <a:t>21</a:t>
            </a:fld>
            <a:endParaRPr lang="en-NZ">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7.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NUL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NUL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NUL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eaLnBrk="1" fontAlgn="auto" hangingPunct="1">
              <a:spcAft>
                <a:spcPts val="0"/>
              </a:spcAft>
              <a:defRPr>
                <a:solidFill>
                  <a:srgbClr val="003300"/>
                </a:solidFill>
                <a:latin typeface="Times New Roman" pitchFamily="-112" charset="0"/>
                <a:cs typeface="+mn-cs"/>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eaLnBrk="1" fontAlgn="auto" hangingPunct="1">
              <a:spcAft>
                <a:spcPts val="0"/>
              </a:spcAft>
              <a:defRPr>
                <a:solidFill>
                  <a:srgbClr val="003300"/>
                </a:solidFill>
                <a:latin typeface="Times New Roman" pitchFamily="-112" charset="0"/>
                <a:cs typeface="+mn-cs"/>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3CF21E30-4E92-4931-AC61-795CB40E8824}"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5"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B692E968-9816-4B13-AA2B-71BB1928AB36}" type="slidenum">
              <a:rPr lang="zh-CN" altLang="en-US"/>
              <a:pPr>
                <a:defRPr/>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auto">
              <a:spcBef>
                <a:spcPts val="0"/>
              </a:spcBef>
              <a:spcAft>
                <a:spcPts val="0"/>
              </a:spcAft>
              <a:defRPr sz="2000">
                <a:solidFill>
                  <a:srgbClr val="FFFFFF"/>
                </a:solidFill>
                <a:latin typeface="Tw Cen MT"/>
                <a:cs typeface="+mn-cs"/>
              </a:defRPr>
            </a:lvl1pPr>
          </a:lstStyle>
          <a:p>
            <a:pPr>
              <a:defRPr/>
            </a:pPr>
            <a:fld id="{5CCDD4DB-9305-4CA1-8C5F-AAE8D04240B2}" type="datetimeFigureOut">
              <a:rPr lang="en-NZ"/>
              <a:pPr>
                <a:defRPr/>
              </a:pPr>
              <a:t>6/11/14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auto">
              <a:spcBef>
                <a:spcPts val="0"/>
              </a:spcBef>
              <a:spcAft>
                <a:spcPts val="0"/>
              </a:spcAft>
              <a:defRPr>
                <a:solidFill>
                  <a:srgbClr val="EBDDC3"/>
                </a:solidFill>
                <a:latin typeface="Tw Cen MT"/>
                <a:cs typeface="+mn-cs"/>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auto">
              <a:spcBef>
                <a:spcPts val="0"/>
              </a:spcBef>
              <a:spcAft>
                <a:spcPts val="0"/>
              </a:spcAft>
              <a:defRPr>
                <a:solidFill>
                  <a:srgbClr val="EBDDC3"/>
                </a:solidFill>
                <a:latin typeface="Tw Cen MT"/>
                <a:cs typeface="+mn-cs"/>
              </a:defRPr>
            </a:lvl1pPr>
          </a:lstStyle>
          <a:p>
            <a:pPr>
              <a:defRPr/>
            </a:pPr>
            <a:fld id="{FDC8E49E-E639-4E05-84D6-E3B302E8600A}" type="slidenum">
              <a:rPr lang="en-NZ"/>
              <a:pPr>
                <a:defRPr/>
              </a:pPr>
              <a:t>‹#›</a:t>
            </a:fld>
            <a:endParaRPr lang="en-NZ"/>
          </a:p>
        </p:txBody>
      </p:sp>
    </p:spTree>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8C7090EE-153B-4B7B-B4A4-4790148EA653}" type="datetimeFigureOut">
              <a:rPr lang="en-NZ"/>
              <a:pPr>
                <a:defRPr/>
              </a:pPr>
              <a:t>6/11/14</a:t>
            </a:fld>
            <a:endParaRPr lang="en-NZ"/>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Tw Cen MT"/>
                <a:cs typeface="+mn-cs"/>
              </a:defRPr>
            </a:lvl1pPr>
          </a:lstStyle>
          <a:p>
            <a:pPr>
              <a:defRPr/>
            </a:pPr>
            <a:endParaRPr lang="en-NZ"/>
          </a:p>
        </p:txBody>
      </p:sp>
      <p:sp>
        <p:nvSpPr>
          <p:cNvPr id="6" name="Slide Number Placeholder 5"/>
          <p:cNvSpPr>
            <a:spLocks noGrp="1"/>
          </p:cNvSpPr>
          <p:nvPr>
            <p:ph type="sldNum" sz="quarter" idx="12"/>
          </p:nvPr>
        </p:nvSpPr>
        <p:spPr/>
        <p:txBody>
          <a:bodyPr/>
          <a:lstStyle>
            <a:lvl1pPr fontAlgn="auto">
              <a:spcBef>
                <a:spcPts val="0"/>
              </a:spcBef>
              <a:spcAft>
                <a:spcPts val="0"/>
              </a:spcAft>
              <a:defRPr>
                <a:solidFill>
                  <a:srgbClr val="FFFFFF"/>
                </a:solidFill>
                <a:latin typeface="Tw Cen MT"/>
                <a:cs typeface="+mn-cs"/>
              </a:defRPr>
            </a:lvl1pPr>
          </a:lstStyle>
          <a:p>
            <a:pPr>
              <a:defRPr/>
            </a:pPr>
            <a:fld id="{E32923F4-42AD-4211-B65B-CAD81879528B}" type="slidenum">
              <a:rPr lang="en-NZ"/>
              <a:pPr>
                <a:defRPr/>
              </a:pPr>
              <a:t>‹#›</a:t>
            </a:fld>
            <a:endParaRPr lang="en-NZ"/>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CD504801-14F0-459E-987B-593D7C61CFF8}" type="datetimeFigureOut">
              <a:rPr lang="en-NZ"/>
              <a:pPr>
                <a:defRPr/>
              </a:pPr>
              <a:t>6/11/14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auto">
              <a:spcBef>
                <a:spcPts val="0"/>
              </a:spcBef>
              <a:spcAft>
                <a:spcPts val="0"/>
              </a:spcAft>
              <a:defRPr sz="2400">
                <a:solidFill>
                  <a:srgbClr val="FFFFFF"/>
                </a:solidFill>
                <a:latin typeface="Tw Cen MT"/>
                <a:cs typeface="+mn-cs"/>
              </a:defRPr>
            </a:lvl1pPr>
          </a:lstStyle>
          <a:p>
            <a:pPr>
              <a:defRPr/>
            </a:pPr>
            <a:fld id="{BE2FE0D2-1154-403F-96CF-6DB3B0AF80AB}" type="slidenum">
              <a:rPr lang="en-NZ"/>
              <a:pPr>
                <a:defRPr/>
              </a:pPr>
              <a:t>‹#›</a:t>
            </a:fld>
            <a:endParaRPr lang="en-NZ"/>
          </a:p>
        </p:txBody>
      </p:sp>
      <p:sp>
        <p:nvSpPr>
          <p:cNvPr id="9" name="Footer Placeholder 13"/>
          <p:cNvSpPr>
            <a:spLocks noGrp="1"/>
          </p:cNvSpPr>
          <p:nvPr>
            <p:ph type="ftr" sz="quarter" idx="12"/>
          </p:nvPr>
        </p:nvSpPr>
        <p:spPr/>
        <p:txBody>
          <a:bodyPr/>
          <a:lstStyle>
            <a:lvl1pPr fontAlgn="auto">
              <a:spcBef>
                <a:spcPts val="0"/>
              </a:spcBef>
              <a:spcAft>
                <a:spcPts val="0"/>
              </a:spcAft>
              <a:defRPr>
                <a:latin typeface="Tw Cen MT"/>
                <a:cs typeface="+mn-cs"/>
              </a:defRPr>
            </a:lvl1pPr>
          </a:lstStyle>
          <a:p>
            <a:pPr>
              <a:defRPr/>
            </a:pPr>
            <a:endParaRPr lang="en-NZ"/>
          </a:p>
        </p:txBody>
      </p:sp>
    </p:spTree>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fontAlgn="auto">
              <a:spcBef>
                <a:spcPts val="0"/>
              </a:spcBef>
              <a:spcAft>
                <a:spcPts val="0"/>
              </a:spcAft>
              <a:defRPr>
                <a:latin typeface="Tw Cen MT"/>
                <a:cs typeface="+mn-cs"/>
              </a:defRPr>
            </a:lvl1pPr>
          </a:lstStyle>
          <a:p>
            <a:pPr>
              <a:defRPr/>
            </a:pPr>
            <a:fld id="{7D19042B-22BE-44D3-A2C2-308E2A3098F6}" type="datetimeFigureOut">
              <a:rPr lang="en-NZ"/>
              <a:pPr>
                <a:defRPr/>
              </a:pPr>
              <a:t>6/11/14</a:t>
            </a:fld>
            <a:endParaRPr lang="en-NZ"/>
          </a:p>
        </p:txBody>
      </p:sp>
      <p:sp>
        <p:nvSpPr>
          <p:cNvPr id="6" name="Slide Number Placeholder 9"/>
          <p:cNvSpPr>
            <a:spLocks noGrp="1"/>
          </p:cNvSpPr>
          <p:nvPr>
            <p:ph type="sldNum" sz="quarter" idx="11"/>
          </p:nvPr>
        </p:nvSpPr>
        <p:spPr/>
        <p:txBody>
          <a:bodyPr rtlCol="0"/>
          <a:lstStyle>
            <a:lvl1pPr fontAlgn="auto">
              <a:spcBef>
                <a:spcPts val="0"/>
              </a:spcBef>
              <a:spcAft>
                <a:spcPts val="0"/>
              </a:spcAft>
              <a:defRPr>
                <a:latin typeface="Tw Cen MT"/>
                <a:cs typeface="+mn-cs"/>
              </a:defRPr>
            </a:lvl1pPr>
          </a:lstStyle>
          <a:p>
            <a:pPr>
              <a:defRPr/>
            </a:pPr>
            <a:fld id="{CE9400E2-06BE-4EB8-8C11-CC2F88C5FA1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auto">
              <a:spcBef>
                <a:spcPts val="0"/>
              </a:spcBef>
              <a:spcAft>
                <a:spcPts val="0"/>
              </a:spcAft>
              <a:defRPr>
                <a:latin typeface="Tw Cen MT"/>
                <a:cs typeface="+mn-cs"/>
              </a:defRPr>
            </a:lvl1pPr>
          </a:lstStyle>
          <a:p>
            <a:pPr>
              <a:defRPr/>
            </a:pPr>
            <a:endParaRPr lang="en-NZ"/>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fontAlgn="auto">
              <a:spcBef>
                <a:spcPts val="0"/>
              </a:spcBef>
              <a:spcAft>
                <a:spcPts val="0"/>
              </a:spcAft>
              <a:defRPr>
                <a:latin typeface="Tw Cen MT"/>
                <a:cs typeface="+mn-cs"/>
              </a:defRPr>
            </a:lvl1pPr>
          </a:lstStyle>
          <a:p>
            <a:pPr>
              <a:defRPr/>
            </a:pPr>
            <a:fld id="{AC70C9DD-9757-43EF-AE77-842261E13FBA}" type="datetimeFigureOut">
              <a:rPr lang="en-NZ"/>
              <a:pPr>
                <a:defRPr/>
              </a:pPr>
              <a:t>6/11/14</a:t>
            </a:fld>
            <a:endParaRPr lang="en-NZ"/>
          </a:p>
        </p:txBody>
      </p:sp>
      <p:sp>
        <p:nvSpPr>
          <p:cNvPr id="8" name="Slide Number Placeholder 11"/>
          <p:cNvSpPr>
            <a:spLocks noGrp="1"/>
          </p:cNvSpPr>
          <p:nvPr>
            <p:ph type="sldNum" sz="quarter" idx="11"/>
          </p:nvPr>
        </p:nvSpPr>
        <p:spPr/>
        <p:txBody>
          <a:bodyPr rtlCol="0"/>
          <a:lstStyle>
            <a:lvl1pPr fontAlgn="auto">
              <a:spcBef>
                <a:spcPts val="0"/>
              </a:spcBef>
              <a:spcAft>
                <a:spcPts val="0"/>
              </a:spcAft>
              <a:defRPr>
                <a:latin typeface="Tw Cen MT"/>
                <a:cs typeface="+mn-cs"/>
              </a:defRPr>
            </a:lvl1pPr>
          </a:lstStyle>
          <a:p>
            <a:pPr>
              <a:defRPr/>
            </a:pPr>
            <a:fld id="{33784B82-7AB7-43B4-A2BC-42A1FB71ADA9}"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auto">
              <a:spcBef>
                <a:spcPts val="0"/>
              </a:spcBef>
              <a:spcAft>
                <a:spcPts val="0"/>
              </a:spcAft>
              <a:defRPr>
                <a:latin typeface="Tw Cen MT"/>
                <a:cs typeface="+mn-cs"/>
              </a:defRPr>
            </a:lvl1pPr>
          </a:lstStyle>
          <a:p>
            <a:pPr>
              <a:defRPr/>
            </a:pPr>
            <a:endParaRPr lang="en-NZ"/>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442BB9D9-EFDD-4E04-BCF6-A74D5E20578B}" type="datetimeFigureOut">
              <a:rPr lang="en-NZ"/>
              <a:pPr>
                <a:defRPr/>
              </a:pPr>
              <a:t>6/11/14</a:t>
            </a:fld>
            <a:endParaRPr lang="en-NZ"/>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Tw Cen MT"/>
                <a:cs typeface="+mn-cs"/>
              </a:defRPr>
            </a:lvl1pPr>
          </a:lstStyle>
          <a:p>
            <a:pPr>
              <a:defRPr/>
            </a:pPr>
            <a:endParaRPr lang="en-NZ"/>
          </a:p>
        </p:txBody>
      </p:sp>
      <p:sp>
        <p:nvSpPr>
          <p:cNvPr id="5" name="Slide Number Placeholder 4"/>
          <p:cNvSpPr>
            <a:spLocks noGrp="1"/>
          </p:cNvSpPr>
          <p:nvPr>
            <p:ph type="sldNum" sz="quarter" idx="12"/>
          </p:nvPr>
        </p:nvSpPr>
        <p:spPr/>
        <p:txBody>
          <a:bodyPr/>
          <a:lstStyle>
            <a:lvl1pPr fontAlgn="auto">
              <a:spcBef>
                <a:spcPts val="0"/>
              </a:spcBef>
              <a:spcAft>
                <a:spcPts val="0"/>
              </a:spcAft>
              <a:defRPr>
                <a:solidFill>
                  <a:srgbClr val="FFFFFF"/>
                </a:solidFill>
                <a:latin typeface="Tw Cen MT"/>
                <a:cs typeface="+mn-cs"/>
              </a:defRPr>
            </a:lvl1pPr>
          </a:lstStyle>
          <a:p>
            <a:pPr>
              <a:defRPr/>
            </a:pPr>
            <a:fld id="{3D556F64-E49E-4F32-B3FA-E295C76CDA38}" type="slidenum">
              <a:rPr lang="en-NZ"/>
              <a:pPr>
                <a:defRPr/>
              </a:pPr>
              <a:t>‹#›</a:t>
            </a:fld>
            <a:endParaRPr lang="en-NZ"/>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DF793C0E-DB41-4693-98D8-8CB707067413}" type="datetimeFigureOut">
              <a:rPr lang="en-NZ"/>
              <a:pPr>
                <a:defRPr/>
              </a:pPr>
              <a:t>6/11/14</a:t>
            </a:fld>
            <a:endParaRPr lang="en-NZ"/>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w Cen MT"/>
                <a:cs typeface="+mn-cs"/>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auto">
              <a:spcBef>
                <a:spcPts val="0"/>
              </a:spcBef>
              <a:spcAft>
                <a:spcPts val="0"/>
              </a:spcAft>
              <a:defRPr>
                <a:solidFill>
                  <a:srgbClr val="775F55"/>
                </a:solidFill>
                <a:latin typeface="Tw Cen MT"/>
                <a:cs typeface="+mn-cs"/>
              </a:defRPr>
            </a:lvl1pPr>
          </a:lstStyle>
          <a:p>
            <a:pPr>
              <a:defRPr/>
            </a:pPr>
            <a:fld id="{E632D56E-DADF-45F2-B037-4AAF62081F31}" type="slidenum">
              <a:rPr lang="en-NZ"/>
              <a:pPr>
                <a:defRPr/>
              </a:pPr>
              <a:t>‹#›</a:t>
            </a:fld>
            <a:endParaRPr lang="en-NZ"/>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F1C752DF-E308-4F29-86DC-7226DEB0C415}" type="datetimeFigureOut">
              <a:rPr lang="en-NZ"/>
              <a:pPr>
                <a:defRPr/>
              </a:pPr>
              <a:t>6/11/14</a:t>
            </a:fld>
            <a:endParaRPr lang="en-NZ"/>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Tw Cen MT"/>
                <a:cs typeface="+mn-cs"/>
              </a:defRPr>
            </a:lvl1pPr>
          </a:lstStyle>
          <a:p>
            <a:pPr>
              <a:defRPr/>
            </a:pPr>
            <a:endParaRPr lang="en-NZ"/>
          </a:p>
        </p:txBody>
      </p:sp>
      <p:sp>
        <p:nvSpPr>
          <p:cNvPr id="7" name="Slide Number Placeholder 6"/>
          <p:cNvSpPr>
            <a:spLocks noGrp="1"/>
          </p:cNvSpPr>
          <p:nvPr>
            <p:ph type="sldNum" sz="quarter" idx="12"/>
          </p:nvPr>
        </p:nvSpPr>
        <p:spPr/>
        <p:txBody>
          <a:bodyPr/>
          <a:lstStyle>
            <a:lvl1pPr fontAlgn="auto">
              <a:spcBef>
                <a:spcPts val="0"/>
              </a:spcBef>
              <a:spcAft>
                <a:spcPts val="0"/>
              </a:spcAft>
              <a:defRPr>
                <a:solidFill>
                  <a:srgbClr val="FFFFFF"/>
                </a:solidFill>
                <a:latin typeface="Tw Cen MT"/>
                <a:cs typeface="+mn-cs"/>
              </a:defRPr>
            </a:lvl1pPr>
          </a:lstStyle>
          <a:p>
            <a:pPr>
              <a:defRPr/>
            </a:pPr>
            <a:fld id="{44ED7F9D-A9F9-4755-B6E8-938E47197F54}" type="slidenum">
              <a:rPr lang="en-NZ"/>
              <a:pPr>
                <a:defRPr/>
              </a:pPr>
              <a:t>‹#›</a:t>
            </a:fld>
            <a:endParaRPr lang="en-NZ"/>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auto">
              <a:spcBef>
                <a:spcPts val="0"/>
              </a:spcBef>
              <a:spcAft>
                <a:spcPts val="0"/>
              </a:spcAft>
              <a:defRPr>
                <a:latin typeface="Tw Cen MT"/>
                <a:cs typeface="+mn-cs"/>
              </a:defRPr>
            </a:lvl1pPr>
          </a:lstStyle>
          <a:p>
            <a:pPr>
              <a:defRPr/>
            </a:pPr>
            <a:fld id="{902C4CB1-E34A-4CAB-A9BC-37BF673F708E}" type="datetimeFigureOut">
              <a:rPr lang="en-NZ"/>
              <a:pPr>
                <a:defRPr/>
              </a:pPr>
              <a:t>6/11/14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auto">
              <a:spcBef>
                <a:spcPts val="0"/>
              </a:spcBef>
              <a:spcAft>
                <a:spcPts val="0"/>
              </a:spcAft>
              <a:defRPr sz="2800">
                <a:latin typeface="Tw Cen MT"/>
                <a:cs typeface="+mn-cs"/>
              </a:defRPr>
            </a:lvl1pPr>
          </a:lstStyle>
          <a:p>
            <a:pPr>
              <a:defRPr/>
            </a:pPr>
            <a:fld id="{B9D01825-FA1F-45EB-96CB-D5F4FE8BACE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auto">
              <a:spcBef>
                <a:spcPts val="0"/>
              </a:spcBef>
              <a:spcAft>
                <a:spcPts val="0"/>
              </a:spcAft>
              <a:defRPr>
                <a:latin typeface="Tw Cen MT"/>
                <a:cs typeface="+mn-cs"/>
              </a:defRPr>
            </a:lvl1pPr>
          </a:lstStyle>
          <a:p>
            <a:pPr>
              <a:defRPr/>
            </a:pPr>
            <a:endParaRPr lang="en-NZ"/>
          </a:p>
        </p:txBody>
      </p:sp>
    </p:spTree>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Tw Cen MT"/>
                <a:cs typeface="+mn-cs"/>
              </a:defRPr>
            </a:lvl1pPr>
          </a:lstStyle>
          <a:p>
            <a:pPr>
              <a:defRPr/>
            </a:pPr>
            <a:fld id="{E0C68E4F-1EFE-43FD-817A-E52AC0334B7B}" type="datetimeFigureOut">
              <a:rPr lang="en-NZ"/>
              <a:pPr>
                <a:defRPr/>
              </a:pPr>
              <a:t>6/11/14</a:t>
            </a:fld>
            <a:endParaRPr lang="en-NZ"/>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Tw Cen MT"/>
                <a:cs typeface="+mn-cs"/>
              </a:defRPr>
            </a:lvl1pPr>
          </a:lstStyle>
          <a:p>
            <a:pPr>
              <a:defRPr/>
            </a:pPr>
            <a:endParaRPr lang="en-NZ"/>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Tw Cen MT"/>
                <a:cs typeface="+mn-cs"/>
              </a:defRPr>
            </a:lvl1pPr>
          </a:lstStyle>
          <a:p>
            <a:pPr>
              <a:defRPr/>
            </a:pPr>
            <a:fld id="{29607AD0-2E8D-4CD0-BA8A-4686B9D0EC68}" type="slidenum">
              <a:rPr lang="en-NZ"/>
              <a:pPr>
                <a:defRPr/>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5"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C28BEE8E-4655-4E14-9424-B20AAA744CB3}" type="slidenum">
              <a:rPr lang="zh-CN" altLang="en-US"/>
              <a:pPr>
                <a:defRPr/>
              </a:pPr>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fontAlgn="auto">
              <a:spcBef>
                <a:spcPts val="0"/>
              </a:spcBef>
              <a:spcAft>
                <a:spcPts val="0"/>
              </a:spcAft>
              <a:defRPr>
                <a:latin typeface="Tw Cen MT"/>
                <a:cs typeface="+mn-cs"/>
              </a:defRPr>
            </a:lvl1pPr>
          </a:lstStyle>
          <a:p>
            <a:pPr>
              <a:defRPr/>
            </a:pPr>
            <a:fld id="{5328995B-60B2-4CDB-9A57-464471F88F1B}" type="datetimeFigureOut">
              <a:rPr lang="en-NZ"/>
              <a:pPr>
                <a:defRPr/>
              </a:pPr>
              <a:t>6/11/14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auto">
              <a:spcBef>
                <a:spcPts val="0"/>
              </a:spcBef>
              <a:spcAft>
                <a:spcPts val="0"/>
              </a:spcAft>
              <a:defRPr>
                <a:latin typeface="Tw Cen MT"/>
                <a:cs typeface="+mn-cs"/>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auto">
              <a:spcBef>
                <a:spcPts val="0"/>
              </a:spcBef>
              <a:spcAft>
                <a:spcPts val="0"/>
              </a:spcAft>
              <a:defRPr>
                <a:latin typeface="Tw Cen MT"/>
                <a:cs typeface="+mn-cs"/>
              </a:defRPr>
            </a:lvl1pPr>
          </a:lstStyle>
          <a:p>
            <a:pPr>
              <a:defRPr/>
            </a:pPr>
            <a:fld id="{351EC28B-DB6B-481B-BBB0-35FFA1592BB9}" type="slidenum">
              <a:rPr lang="en-NZ"/>
              <a:pPr>
                <a:defRPr/>
              </a:pPr>
              <a:t>‹#›</a:t>
            </a:fld>
            <a:endParaRPr lang="en-NZ"/>
          </a:p>
        </p:txBody>
      </p:sp>
    </p:spTree>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C6473DBB-30BA-4E6C-86F2-1A14FABAE495}" type="datetimeFigureOut">
              <a:rPr lang="en-US"/>
              <a:pPr>
                <a:defRPr/>
              </a:pPr>
              <a:t>6/11/14</a:t>
            </a:fld>
            <a:endParaRPr lang="en-US"/>
          </a:p>
        </p:txBody>
      </p:sp>
      <p:sp>
        <p:nvSpPr>
          <p:cNvPr id="6" name="Footer Placeholder 1"/>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04B35BC6-9CD7-403F-B7F8-2EB86B319540}" type="slidenum">
              <a:rPr lang="en-US"/>
              <a:pPr>
                <a:defRPr/>
              </a:pPr>
              <a:t>‹#›</a:t>
            </a:fld>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E1A6AE2B-27E7-4456-821B-76966AF8B38E}" type="datetimeFigureOut">
              <a:rPr lang="en-US"/>
              <a:pPr>
                <a:defRPr/>
              </a:pPr>
              <a:t>6/11/14</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90691265-CEC6-48AF-8AF2-9B9207C02776}" type="slidenum">
              <a:rPr lang="en-US"/>
              <a:pPr>
                <a:defRPr/>
              </a:pPr>
              <a:t>‹#›</a:t>
            </a:fld>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white"/>
              </a:solidFill>
              <a:latin typeface="Franklin Gothic Book"/>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84605F2C-7CC5-45D1-A543-0C937A579C7E}" type="datetimeFigureOut">
              <a:rPr lang="en-US"/>
              <a:pPr>
                <a:defRPr/>
              </a:pPr>
              <a:t>6/11/14</a:t>
            </a:fld>
            <a:endParaRPr lang="en-US"/>
          </a:p>
        </p:txBody>
      </p:sp>
      <p:sp>
        <p:nvSpPr>
          <p:cNvPr id="7" name="Footer Placeholder 10"/>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9" name="Slide Number Placeholder 15"/>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BA281182-49CE-4E5B-9685-F22AF886B0F1}"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073196D9-4987-4737-ACF5-D00CF6EE8E1D}" type="datetimeFigureOut">
              <a:rPr lang="en-US"/>
              <a:pPr>
                <a:defRPr/>
              </a:pPr>
              <a:t>6/11/14</a:t>
            </a:fld>
            <a:endParaRPr lang="en-US"/>
          </a:p>
        </p:txBody>
      </p:sp>
      <p:sp>
        <p:nvSpPr>
          <p:cNvPr id="6" name="Footer Placeholder 9"/>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7" name="Slide Number Placeholder 30"/>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8C3DB5C8-1011-412D-811F-C7BF79B545C6}"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418A75FA-C12D-4D09-BE34-4A0BB4012C72}" type="datetimeFigureOut">
              <a:rPr lang="en-US"/>
              <a:pPr>
                <a:defRPr/>
              </a:pPr>
              <a:t>6/11/14</a:t>
            </a:fld>
            <a:endParaRPr lang="en-US"/>
          </a:p>
        </p:txBody>
      </p:sp>
      <p:sp>
        <p:nvSpPr>
          <p:cNvPr id="9" name="Footer Placeholder 5"/>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3D6B5977-CF6B-4BA5-9409-A3C4A0804233}" type="slidenum">
              <a:rPr lang="en-US"/>
              <a:pPr>
                <a:defRPr/>
              </a:pPr>
              <a:t>‹#›</a:t>
            </a:fld>
            <a:endParaRPr lang="en-US"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E8F7151B-B5E4-4DC6-AD1F-2ABA80911C9D}" type="datetimeFigureOut">
              <a:rPr lang="en-US"/>
              <a:pPr>
                <a:defRPr/>
              </a:pPr>
              <a:t>6/11/14</a:t>
            </a:fld>
            <a:endParaRPr lang="en-US"/>
          </a:p>
        </p:txBody>
      </p:sp>
      <p:sp>
        <p:nvSpPr>
          <p:cNvPr id="4" name="Footer Placeholder 20"/>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858BA9D4-51EE-4368-BDEA-7961FF426DE8}"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0444B95E-B9E1-4E99-8E12-2CC9B7C3A2AC}" type="datetimeFigureOut">
              <a:rPr lang="en-US"/>
              <a:pPr>
                <a:defRPr/>
              </a:pPr>
              <a:t>6/11/14</a:t>
            </a:fld>
            <a:endParaRPr lang="en-US"/>
          </a:p>
        </p:txBody>
      </p:sp>
      <p:sp>
        <p:nvSpPr>
          <p:cNvPr id="3" name="Footer Placeholder 23"/>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4" name="Slide Number Placeholder 6"/>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697019FE-3A51-4E57-8525-98DCC0D5ADAC}"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0A1F38C9-C3A4-44B5-818E-C08403C1F264}" type="datetimeFigureOut">
              <a:rPr lang="en-US"/>
              <a:pPr>
                <a:defRPr/>
              </a:pPr>
              <a:t>6/11/14</a:t>
            </a:fld>
            <a:endParaRPr lang="en-US"/>
          </a:p>
        </p:txBody>
      </p:sp>
      <p:sp>
        <p:nvSpPr>
          <p:cNvPr id="7" name="Footer Placeholder 28"/>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8" name="Slide Number Placeholder 6"/>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FC3D7DA9-024C-4A22-8452-0B4B978B9638}"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647EE405-DD0D-4305-8832-65CAD8F68B1E}" type="datetimeFigureOut">
              <a:rPr lang="en-US"/>
              <a:pPr>
                <a:defRPr/>
              </a:pPr>
              <a:t>6/11/14</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7" name="Slide Number Placeholder 30"/>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495C9A99-9D37-4E9D-A48B-E678711268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003300"/>
                </a:solidFill>
                <a:latin typeface="Times New Roman" charset="0"/>
                <a:ea typeface="+mn-ea"/>
                <a:cs typeface="Times New Roman" charset="0"/>
              </a:defRPr>
            </a:lvl1pPr>
          </a:lstStyle>
          <a:p>
            <a:pPr>
              <a:defRPr/>
            </a:pPr>
            <a:fld id="{437DA117-0E95-43FB-A9B6-F63F9CDCDB6B}"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BD6A2737-D0D7-4E9A-9C6D-658B9139FBBE}" type="datetimeFigureOut">
              <a:rPr lang="en-US"/>
              <a:pPr>
                <a:defRPr/>
              </a:pPr>
              <a:t>6/11/14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55973BC3-3C3B-4D7F-8E61-461C9CF63522}"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620D3DBB-C5B1-4A14-AC3B-389A2051562B}" type="datetimeFigureOut">
              <a:rPr lang="en-US"/>
              <a:pPr>
                <a:defRPr/>
              </a:pPr>
              <a:t>6/11/14</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solidFill>
                  <a:srgbClr val="F0A22E">
                    <a:shade val="75000"/>
                  </a:srgbClr>
                </a:solidFill>
                <a:latin typeface="Franklin Gothic Book"/>
                <a:cs typeface="+mn-cs"/>
              </a:defRPr>
            </a:lvl1pPr>
          </a:lstStyle>
          <a:p>
            <a:pPr>
              <a:defRPr/>
            </a:pPr>
            <a:fld id="{488C38C7-5049-4B88-8A11-BD88023354ED}"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DF3C1A5B-F8DD-4BC1-9E3D-06740D879C98}" type="slidenum">
              <a:rPr lang="en-US"/>
              <a:pPr>
                <a:defRPr/>
              </a:pPr>
              <a:t>‹#›</a:t>
            </a:fld>
            <a:endParaRPr lang="en-US"/>
          </a:p>
        </p:txBody>
      </p:sp>
    </p:spTree>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636350E8-392E-4CAB-9AB5-85887D75C4F9}" type="slidenum">
              <a:rPr lang="en-US"/>
              <a:pPr>
                <a:defRPr/>
              </a:pPr>
              <a:t>‹#›</a:t>
            </a:fld>
            <a:endParaRPr lang="en-US"/>
          </a:p>
        </p:txBody>
      </p:sp>
    </p:spTree>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AECBA768-98DD-46CB-8D15-CFC25C5D64E8}" type="slidenum">
              <a:rPr lang="en-US"/>
              <a:pPr>
                <a:defRPr/>
              </a:pPr>
              <a:t>‹#›</a:t>
            </a:fld>
            <a:endParaRPr lang="en-US"/>
          </a:p>
        </p:txBody>
      </p:sp>
    </p:spTree>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8"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9"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B82DE6D3-9A5A-4DB0-8C0A-FD4C9EE4C75F}" type="slidenum">
              <a:rPr lang="en-US"/>
              <a:pPr>
                <a:defRPr/>
              </a:pPr>
              <a:t>‹#›</a:t>
            </a:fld>
            <a:endParaRPr lang="en-US"/>
          </a:p>
        </p:txBody>
      </p:sp>
    </p:spTree>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4"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32FBC755-912E-4141-8FC4-C3BAD50B8705}" type="slidenum">
              <a:rPr lang="en-US"/>
              <a:pPr>
                <a:defRPr/>
              </a:pPr>
              <a:t>‹#›</a:t>
            </a:fld>
            <a:endParaRPr lang="en-US"/>
          </a:p>
        </p:txBody>
      </p:sp>
    </p:spTree>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3"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4"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E0A479C4-A860-4FD4-9C79-E2FD32478BB8}" type="slidenum">
              <a:rPr lang="en-US"/>
              <a:pPr>
                <a:defRPr/>
              </a:pPr>
              <a:t>‹#›</a:t>
            </a:fld>
            <a:endParaRPr lang="en-US"/>
          </a:p>
        </p:txBody>
      </p:sp>
    </p:spTree>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8458C570-0378-4662-9FA6-88B62C3F0B77}" type="slidenum">
              <a:rPr lang="en-US"/>
              <a:pPr>
                <a:defRPr/>
              </a:pPr>
              <a:t>‹#›</a:t>
            </a:fld>
            <a:endParaRPr lang="en-US"/>
          </a:p>
        </p:txBody>
      </p:sp>
    </p:spTree>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041DE954-4E44-4CA3-B3B0-EA65AF32A388}" type="slidenum">
              <a:rPr lang="en-US"/>
              <a:pPr>
                <a:defRPr/>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092794FF-767F-4087-8799-1DCFA27A504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9AB61D37-CC5C-42EC-A179-3AC0D5F58988}" type="slidenum">
              <a:rPr lang="en-US"/>
              <a:pPr>
                <a:defRPr/>
              </a:pPr>
              <a:t>‹#›</a:t>
            </a:fld>
            <a:endParaRPr lang="en-US"/>
          </a:p>
        </p:txBody>
      </p:sp>
    </p:spTree>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23E03F36-F37D-4979-81A3-7E4C88C5EC63}" type="slidenum">
              <a:rPr lang="en-US"/>
              <a:pPr>
                <a:defRPr/>
              </a:pPr>
              <a:t>‹#›</a:t>
            </a:fld>
            <a:endParaRPr lang="en-US"/>
          </a:p>
        </p:txBody>
      </p:sp>
    </p:spTree>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5" name="Rectangle 13"/>
          <p:cNvSpPr>
            <a:spLocks noGrp="1" noChangeArrowheads="1"/>
          </p:cNvSpPr>
          <p:nvPr>
            <p:ph type="ftr" sz="quarter" idx="11"/>
          </p:nvPr>
        </p:nvSpPr>
        <p:spPr/>
        <p:txBody>
          <a:bodyPr/>
          <a:lstStyle>
            <a:lvl1pPr fontAlgn="auto">
              <a:spcBef>
                <a:spcPts val="0"/>
              </a:spcBef>
              <a:spcAft>
                <a:spcPts val="0"/>
              </a:spcAft>
              <a:defRPr>
                <a:latin typeface="Arial" pitchFamily="-112" charset="0"/>
                <a:cs typeface="+mn-cs"/>
              </a:defRPr>
            </a:lvl1pPr>
          </a:lstStyle>
          <a:p>
            <a:pPr>
              <a:defRPr/>
            </a:pPr>
            <a:endParaRPr lang="en-US"/>
          </a:p>
        </p:txBody>
      </p:sp>
      <p:sp>
        <p:nvSpPr>
          <p:cNvPr id="6" name="Rectangle 14"/>
          <p:cNvSpPr>
            <a:spLocks noGrp="1" noChangeArrowheads="1"/>
          </p:cNvSpPr>
          <p:nvPr>
            <p:ph type="sldNum" sz="quarter" idx="12"/>
          </p:nvPr>
        </p:nvSpPr>
        <p:spPr/>
        <p:txBody>
          <a:bodyPr/>
          <a:lstStyle>
            <a:lvl1pPr fontAlgn="auto">
              <a:spcBef>
                <a:spcPts val="0"/>
              </a:spcBef>
              <a:spcAft>
                <a:spcPts val="0"/>
              </a:spcAft>
              <a:defRPr>
                <a:ea typeface="ＭＳ Ｐゴシック" charset="0"/>
                <a:cs typeface="ＭＳ Ｐゴシック" charset="0"/>
              </a:defRPr>
            </a:lvl1pPr>
          </a:lstStyle>
          <a:p>
            <a:pPr>
              <a:defRPr/>
            </a:pPr>
            <a:fld id="{B2A1BC95-0735-4583-ACF7-EC106F66AE7C}" type="slidenum">
              <a:rPr lang="en-US"/>
              <a:pPr>
                <a:defRPr/>
              </a:pPr>
              <a:t>‹#›</a:t>
            </a:fld>
            <a:endParaRPr lang="en-US"/>
          </a:p>
        </p:txBody>
      </p:sp>
    </p:spTree>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smtClean="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smtClean="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fld id="{12EC987B-6206-44ED-817C-C3909252EF35}" type="slidenum">
              <a:rPr lang="zh-CN" altLang="en-US"/>
              <a:pPr>
                <a:defRPr/>
              </a:pPr>
              <a:t>‹#›</a:t>
            </a:fld>
            <a:endParaRPr lang="en-US" altLang="zh-CN"/>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C4B60ADF-C686-4F36-93F4-25C5E39D1ED1}" type="slidenum">
              <a:rPr lang="zh-CN" altLang="en-US"/>
              <a:pPr>
                <a:defRPr/>
              </a:pPr>
              <a:t>‹#›</a:t>
            </a:fld>
            <a:endParaRPr lang="en-US" altLang="zh-C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BDA1CFBC-AF65-42D8-8AD4-63A2C472FFEB}" type="slidenum">
              <a:rPr lang="zh-CN" altLang="en-US"/>
              <a:pPr>
                <a:defRPr/>
              </a:pPr>
              <a:t>‹#›</a:t>
            </a:fld>
            <a:endParaRPr lang="en-US" altLang="zh-CN"/>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0A75C068-ADDD-418F-BD48-9E0D99BDAAC1}" type="slidenum">
              <a:rPr lang="zh-CN" altLang="en-US"/>
              <a:pPr>
                <a:defRPr/>
              </a:pPr>
              <a:t>‹#›</a:t>
            </a:fld>
            <a:endParaRPr lang="en-US" altLang="zh-CN"/>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8"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9"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230ECEF3-9755-4947-A1A2-31359333D0C2}" type="slidenum">
              <a:rPr lang="zh-CN" altLang="en-US"/>
              <a:pPr>
                <a:defRPr/>
              </a:pPr>
              <a:t>‹#›</a:t>
            </a:fld>
            <a:endParaRPr lang="en-US" altLang="zh-CN"/>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4"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6B88DB7B-AD29-4C4B-A3F8-B8533545D22E}" type="slidenum">
              <a:rPr lang="zh-CN" altLang="en-US"/>
              <a:pPr>
                <a:defRPr/>
              </a:pPr>
              <a:t>‹#›</a:t>
            </a:fld>
            <a:endParaRPr lang="en-US" altLang="zh-CN"/>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3"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4"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EBC20F6A-F1BF-4D15-B1AD-6B5DF660ECAF}"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D7268551-1C97-4574-9C2A-FE1542C308B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5C60AE5F-89F5-4010-B329-D25C52212801}" type="slidenum">
              <a:rPr lang="zh-CN" altLang="en-US"/>
              <a:pPr>
                <a:defRPr/>
              </a:pPr>
              <a:t>‹#›</a:t>
            </a:fld>
            <a:endParaRPr lang="en-US" altLang="zh-CN"/>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E5D1B358-9F66-4D92-BD38-238A10F0B2D4}" type="slidenum">
              <a:rPr lang="zh-CN" altLang="en-US"/>
              <a:pPr>
                <a:defRPr/>
              </a:pPr>
              <a:t>‹#›</a:t>
            </a:fld>
            <a:endParaRPr lang="en-US" altLang="zh-C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B0D57D35-EDE8-41F0-9971-4D95D8A3B9CE}" type="slidenum">
              <a:rPr lang="zh-CN" altLang="en-US"/>
              <a:pPr>
                <a:defRPr/>
              </a:pPr>
              <a:t>‹#›</a:t>
            </a:fld>
            <a:endParaRPr lang="en-US" altLang="zh-CN"/>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C144FCC5-323C-406E-A2F5-A313B9AF466F}" type="slidenum">
              <a:rPr lang="zh-CN" altLang="en-US"/>
              <a:pPr>
                <a:defRPr/>
              </a:pPr>
              <a:t>‹#›</a:t>
            </a:fld>
            <a:endParaRPr lang="en-US" altLang="zh-C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smtClean="0"/>
              <a:t>Click to edit Master title style</a:t>
            </a:r>
          </a:p>
        </p:txBody>
      </p:sp>
      <p:sp>
        <p:nvSpPr>
          <p:cNvPr id="10243" name="Rectangle 3"/>
          <p:cNvSpPr>
            <a:spLocks noGrp="1" noChangeArrowheads="1"/>
          </p:cNvSpPr>
          <p:nvPr>
            <p:ph type="subTitle" sz="quarter" idx="1"/>
          </p:nvPr>
        </p:nvSpPr>
        <p:spPr>
          <a:xfrm>
            <a:off x="5181600" y="4038600"/>
            <a:ext cx="3960813" cy="1752600"/>
          </a:xfrm>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smtClean="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endParaRPr lang="en-US" altLang="zh-CN"/>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latin typeface="Times New Roman"/>
                <a:ea typeface="宋体" charset="0"/>
                <a:cs typeface="宋体" charset="0"/>
              </a:defRPr>
            </a:lvl1pPr>
          </a:lstStyle>
          <a:p>
            <a:pPr>
              <a:defRPr/>
            </a:pPr>
            <a:fld id="{35E70BE6-CED9-4F95-B146-BC4B33F18A79}" type="slidenum">
              <a:rPr lang="zh-CN" altLang="en-US"/>
              <a:pPr>
                <a:defRPr/>
              </a:pPr>
              <a:t>‹#›</a:t>
            </a:fld>
            <a:endParaRPr lang="en-US" altLang="zh-CN"/>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620B5ED7-D922-40E2-90F7-381945945CE8}" type="slidenum">
              <a:rPr lang="zh-CN" altLang="en-US"/>
              <a:pPr>
                <a:defRPr/>
              </a:pPr>
              <a:t>‹#›</a:t>
            </a:fld>
            <a:endParaRPr lang="en-US" altLang="zh-CN"/>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B7BC9553-4062-4FD3-86EB-80F7F4578613}" type="slidenum">
              <a:rPr lang="zh-CN" altLang="en-US"/>
              <a:pPr>
                <a:defRPr/>
              </a:pPr>
              <a:t>‹#›</a:t>
            </a:fld>
            <a:endParaRPr lang="en-US" altLang="zh-CN"/>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43646A0C-9301-4FD3-968F-A0AABAD8551F}" type="slidenum">
              <a:rPr lang="zh-CN" altLang="en-US"/>
              <a:pPr>
                <a:defRPr/>
              </a:pPr>
              <a:t>‹#›</a:t>
            </a:fld>
            <a:endParaRPr lang="en-US" altLang="zh-C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8"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9"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E6591460-AC54-4CBB-892F-49E1E6F307FB}" type="slidenum">
              <a:rPr lang="zh-CN" altLang="en-US"/>
              <a:pPr>
                <a:defRPr/>
              </a:pPr>
              <a:t>‹#›</a:t>
            </a:fld>
            <a:endParaRPr lang="en-US" altLang="zh-C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4"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6AD1ADAB-F6CE-455C-99BC-B1FE7C3CAFEA}" type="slidenum">
              <a:rPr lang="zh-CN" altLang="en-US"/>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C980EEFE-8F3B-4CB2-AD00-DACD77362A8F}"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3"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4"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D44B134A-00A0-4F7A-953E-0BD94907F9D0}" type="slidenum">
              <a:rPr lang="zh-CN" altLang="en-US"/>
              <a:pPr>
                <a:defRPr/>
              </a:pPr>
              <a:t>‹#›</a:t>
            </a:fld>
            <a:endParaRPr lang="en-US" altLang="zh-C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8ECBB2DC-ED5B-4F26-A657-D8F184903B8C}" type="slidenum">
              <a:rPr lang="zh-CN" altLang="en-US"/>
              <a:pPr>
                <a:defRPr/>
              </a:pPr>
              <a:t>‹#›</a:t>
            </a:fld>
            <a:endParaRPr lang="en-US" altLang="zh-C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F20E71C8-1D09-440C-B494-B68740BFDB02}" type="slidenum">
              <a:rPr lang="zh-CN" altLang="en-US"/>
              <a:pPr>
                <a:defRPr/>
              </a:pPr>
              <a:t>‹#›</a:t>
            </a:fld>
            <a:endParaRPr lang="en-US" altLang="zh-C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481124B8-AACB-46BF-B9AC-0DA0FFBA2968}" type="slidenum">
              <a:rPr lang="zh-CN" altLang="en-US"/>
              <a:pPr>
                <a:defRPr/>
              </a:pPr>
              <a:t>‹#›</a:t>
            </a:fld>
            <a:endParaRPr lang="en-US" altLang="zh-C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5" name="Rectangle 4"/>
          <p:cNvSpPr>
            <a:spLocks noGrp="1" noChangeArrowheads="1"/>
          </p:cNvSpPr>
          <p:nvPr>
            <p:ph type="ftr" sz="quarter" idx="11"/>
          </p:nvPr>
        </p:nvSpPr>
        <p:spPr/>
        <p:txBody>
          <a:bodyPr/>
          <a:lstStyle>
            <a:lvl1pPr fontAlgn="auto">
              <a:spcAft>
                <a:spcPts val="0"/>
              </a:spcAft>
              <a:defRPr>
                <a:latin typeface="Times New Roman"/>
                <a:ea typeface="宋体" charset="0"/>
                <a:cs typeface="宋体" charset="0"/>
              </a:defRPr>
            </a:lvl1pPr>
          </a:lstStyle>
          <a:p>
            <a:pPr>
              <a:defRPr/>
            </a:pPr>
            <a:endParaRPr lang="en-US" altLang="zh-CN"/>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a:ea typeface="宋体" charset="0"/>
                <a:cs typeface="宋体" charset="0"/>
              </a:defRPr>
            </a:lvl1pPr>
          </a:lstStyle>
          <a:p>
            <a:pPr>
              <a:defRPr/>
            </a:pPr>
            <a:fld id="{C047148B-0F5E-41FD-90F0-B5D508D4C677}" type="slidenum">
              <a:rPr lang="zh-CN" altLang="en-US"/>
              <a:pPr>
                <a:defRPr/>
              </a:pPr>
              <a:t>‹#›</a:t>
            </a:fld>
            <a:endParaRPr lang="en-US" altLang="zh-C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003300"/>
                </a:solidFill>
                <a:latin typeface="Times New Roman" charset="0"/>
                <a:ea typeface="+mn-ea"/>
                <a:cs typeface="+mn-cs"/>
              </a:defRPr>
            </a:lvl1pPr>
          </a:lstStyle>
          <a:p>
            <a:pPr>
              <a:defRPr/>
            </a:pPr>
            <a:fld id="{D5EC927E-864A-448E-859C-8EEBB1B56F96}"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8148B0E2-CEAB-425D-81C2-46B6F8C68505}"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D733EA9B-7E8F-4244-8DAC-E40D14A2EC9A}"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AB7DCA27-3239-4D8D-BC99-E33D541C8F07}"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4F34EAB0-A907-42A0-AD5C-6B13328E55C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CA0478F0-16A2-4EDF-865E-B5FEF2412E2E}"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A695AF85-A7FA-452C-9CA2-D22A49E2EFA3}"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3D432E29-3DEB-46F7-91FE-BCB1718C6BC7}"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02D693DD-B6F6-41E3-8A0B-55D866471629}"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900F0EB7-E0E6-4983-9F25-228134255069}"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6F15C121-E9AA-4C01-A1E0-90BC6A0A8CDD}"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496F8B0F-B761-4640-8D5F-7F76785EED18}"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A6208006-F544-4431-8B09-AA2E46D749E5}"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003300"/>
                </a:solidFill>
                <a:latin typeface="Times New Roman" charset="0"/>
                <a:ea typeface="+mn-ea"/>
                <a:cs typeface="+mn-cs"/>
              </a:defRPr>
            </a:lvl1pPr>
          </a:lstStyle>
          <a:p>
            <a:pPr>
              <a:defRPr/>
            </a:pPr>
            <a:fld id="{651AC6A5-34B3-4631-8478-0E97B2B2787D}"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9B115FBF-E4AC-45BF-A7CF-584F8C01B453}"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C5E998E2-8FC0-4B46-A2F8-8647512CBA0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91D5B4BF-4837-4802-BE8E-B479FD1E74F0}"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D333EDC5-2A86-45AB-B819-628E20D486F9}"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584009C3-6411-42A8-9F74-3F23AB7C1076}"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1D4BA9D4-E297-4F75-A4A1-C954B422C3F5}"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AAB2DB6B-EB1D-48DF-A56E-193F64267244}"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D5E1B07D-0146-4E6F-989D-311B5A001B00}"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0EBB073F-830C-4ABF-A2F8-E259052E2351}"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9299255B-879A-497A-B74A-F8702EE3C5FB}"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A3F6272F-9CCF-42F4-94CE-BCB29596FA95}"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146F2200-D664-4C00-86A8-323E2C7B0E94}"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003300"/>
                </a:solidFill>
                <a:latin typeface="Times New Roman" charset="0"/>
                <a:ea typeface="+mn-ea"/>
                <a:cs typeface="+mn-cs"/>
              </a:defRPr>
            </a:lvl1pPr>
          </a:lstStyle>
          <a:p>
            <a:pPr>
              <a:defRPr/>
            </a:pPr>
            <a:fld id="{0216D31C-2E36-4A18-A857-9D354653346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167F1B6B-1153-47F3-BE59-5656F722F4F2}"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F47F9E3F-E0EC-4122-8C66-BFDDC0A95B93}"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11BA93D8-B9FB-41F7-8FE1-14BE2289F3CA}"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715786BB-6DBF-467B-ADD1-B8CC1C5C6D1C}"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416F2F96-713B-4CCD-870F-19EB27EA4A2D}"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CE55C7F3-7898-4450-9314-D97F7D64365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0631CF28-9634-4F51-A714-E3E9CEDA6B38}"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06A50673-E7AE-4678-8FC6-A804531B9429}"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44F2817F-755F-485B-9D6D-DFD7478B4A5F}"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85E8173B-336F-4137-8FEC-C28AE32A25FB}"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D8C73A70-5E4C-439B-9768-0EBC3EB7E39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BC16CCF9-9213-4BE1-BCDA-714E386E445C}"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mn-cs"/>
              </a:defRPr>
            </a:lvl1pPr>
          </a:lstStyle>
          <a:p>
            <a:pPr>
              <a:defRPr/>
            </a:pPr>
            <a:fld id="{44C994F0-2709-4BDA-BCF1-DA3F799C2160}"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5259A587-BA7D-435E-AC1C-DBC26E8B7994}"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20B340DC-8DBF-4412-A852-2E29D21CAEA9}"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03D76065-7A6A-423C-A14E-DB9D614B17B8}"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4E289492-47B8-4B1A-8398-FB07FD46E813}"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6EB435CF-6AFC-4E4C-8201-99CF9287E4DA}"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5CB24F51-FA9C-4EDA-8EDC-032BBBA93113}"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0263CA93-AE6B-4653-9DF5-6A22A9683D56}"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4412C925-375C-468E-9603-BAA1AE5DBF98}"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583C8199-3221-48DF-8B02-806EFF3A29A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5"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EA4687FB-6080-4189-A58E-74DE0DD1B049}" type="slidenum">
              <a:rPr lang="zh-CN" altLang="en-US"/>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6D9E42B6-510E-4120-A09A-443AE759277B}"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88529E26-A4C7-4120-BE89-4DDFAD762C36}"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559801B0-5A28-4174-8916-23369D9D3D24}"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18AC14DF-9A82-4B36-B54C-14F3D09DB705}"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EBDB1EFE-DE58-4DFD-8C8C-EC17E6340645}"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D4B1F2FF-3602-4062-B6AB-CD17B927F50D}"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02B301DA-ECEF-443C-ACFE-47C6008FFE37}"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B7978226-18E5-4BC4-A4BB-3F7956D0C8D2}"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FE2CE8F9-9FC6-4B77-BDCB-25C9029EDB6B}"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948B1E9F-14BC-4E7B-9E01-58FA7527C453}"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3729B8C3-F68B-4116-AC33-652A475C3AC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998A3CC0-6632-4368-8C09-1BDBA5AD74A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08654EF9-8DC9-4ED4-8483-621F3667273B}"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5497538E-CA8D-4A6C-A2F5-04A1CFAB617F}"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748751E3-E1BB-4EAB-8C8F-D79D7FD3BA2F}"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00771D53-CC46-49E9-9982-54179FDD36D0}"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ea typeface="+mn-ea"/>
                <a:cs typeface="+mn-cs"/>
              </a:defRPr>
            </a:lvl1pPr>
          </a:lstStyle>
          <a:p>
            <a:pPr>
              <a:defRPr/>
            </a:pPr>
            <a:fld id="{78F9ACE8-4A3E-4981-AF11-EFCEB13D373D}"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400" b="1" smtClean="0">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400" b="1" smtClean="0">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8F65ABE-3538-514C-B88C-1C898E9CCECB}" type="slidenum">
              <a:rPr lang="en-US"/>
              <a:pPr>
                <a:defRPr/>
              </a:pPr>
              <a:t>‹#›</a:t>
            </a:fld>
            <a:endParaRPr lang="en-US"/>
          </a:p>
        </p:txBody>
      </p:sp>
    </p:spTree>
    <p:extLst>
      <p:ext uri="{BB962C8B-B14F-4D97-AF65-F5344CB8AC3E}">
        <p14:creationId xmlns:p14="http://schemas.microsoft.com/office/powerpoint/2010/main" val="33166402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7200A438-A870-9940-8670-AEB0BF678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634050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748D15A-D9B5-BF40-A07A-9270674E84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034885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4F1B9F9-FC05-A847-BF71-43D64ACCC30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6977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A81A5D7B-5453-E344-9111-EC331D6A685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97719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238A590C-CFD4-48C2-B8DA-02B4E7B80925}"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9FED9FF-51BE-D949-A8F4-570A83BAF6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446006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7D1230DA-CC39-554A-B8C1-B0C0AB66D1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961754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860638E7-819E-504A-8119-D6E5463BDE9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710077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03443-2BB5-8346-B005-CEB2486ADC7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71858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C1D7BD1-7718-D943-9599-87D8133DA60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7316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90CFA5-6FDA-CF4B-A790-C82722A1E89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5536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218626 h 3264"/>
                <a:gd name="T2" fmla="*/ 0 w 1699"/>
                <a:gd name="T3" fmla="*/ 72775 h 3264"/>
                <a:gd name="T4" fmla="*/ 0 w 1699"/>
                <a:gd name="T5" fmla="*/ 13377 h 3264"/>
                <a:gd name="T6" fmla="*/ 0 w 1699"/>
                <a:gd name="T7" fmla="*/ 13377 h 3264"/>
                <a:gd name="T8" fmla="*/ 0 w 1699"/>
                <a:gd name="T9" fmla="*/ 4246 h 3264"/>
                <a:gd name="T10" fmla="*/ 0 w 1699"/>
                <a:gd name="T11" fmla="*/ 10314 h 3264"/>
                <a:gd name="T12" fmla="*/ 0 w 1699"/>
                <a:gd name="T13" fmla="*/ 66399 h 3264"/>
                <a:gd name="T14" fmla="*/ 0 w 1699"/>
                <a:gd name="T15" fmla="*/ 168805 h 3264"/>
                <a:gd name="T16" fmla="*/ 0 w 1699"/>
                <a:gd name="T17" fmla="*/ 306237 h 3264"/>
                <a:gd name="T18" fmla="*/ 0 w 1699"/>
                <a:gd name="T19" fmla="*/ 489297 h 3264"/>
                <a:gd name="T20" fmla="*/ 0 w 1699"/>
                <a:gd name="T21" fmla="*/ 657380 h 3264"/>
                <a:gd name="T22" fmla="*/ 0 w 1699"/>
                <a:gd name="T23" fmla="*/ 928024 h 3264"/>
                <a:gd name="T24" fmla="*/ 0 w 1699"/>
                <a:gd name="T25" fmla="*/ 1176793 h 3264"/>
                <a:gd name="T26" fmla="*/ 0 w 1699"/>
                <a:gd name="T27" fmla="*/ 1270465 h 3264"/>
                <a:gd name="T28" fmla="*/ 0 w 1699"/>
                <a:gd name="T29" fmla="*/ 1344672 h 3264"/>
                <a:gd name="T30" fmla="*/ 0 w 1699"/>
                <a:gd name="T31" fmla="*/ 1344672 h 3264"/>
                <a:gd name="T32" fmla="*/ 0 w 1699"/>
                <a:gd name="T33" fmla="*/ 1332337 h 3264"/>
                <a:gd name="T34" fmla="*/ 0 w 1699"/>
                <a:gd name="T35" fmla="*/ 1350917 h 3264"/>
                <a:gd name="T36" fmla="*/ 0 w 1699"/>
                <a:gd name="T37" fmla="*/ 1316906 h 3264"/>
                <a:gd name="T38" fmla="*/ 0 w 1699"/>
                <a:gd name="T39" fmla="*/ 1226610 h 3264"/>
                <a:gd name="T40" fmla="*/ 0 w 1699"/>
                <a:gd name="T41" fmla="*/ 1102378 h 3264"/>
                <a:gd name="T42" fmla="*/ 0 w 1699"/>
                <a:gd name="T43" fmla="*/ 928024 h 3264"/>
                <a:gd name="T44" fmla="*/ 0 w 1699"/>
                <a:gd name="T45" fmla="*/ 753969 h 3264"/>
                <a:gd name="T46" fmla="*/ 0 w 1699"/>
                <a:gd name="T47" fmla="*/ 523571 h 3264"/>
                <a:gd name="T48" fmla="*/ 0 w 1699"/>
                <a:gd name="T49" fmla="*/ 380384 h 3264"/>
                <a:gd name="T50" fmla="*/ 0 w 1699"/>
                <a:gd name="T51" fmla="*/ 21862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8 h 457"/>
                    <a:gd name="T4" fmla="*/ 187 w 2161"/>
                    <a:gd name="T5" fmla="*/ 345 h 457"/>
                    <a:gd name="T6" fmla="*/ 351 w 2161"/>
                    <a:gd name="T7" fmla="*/ 315 h 457"/>
                    <a:gd name="T8" fmla="*/ 561 w 2161"/>
                    <a:gd name="T9" fmla="*/ 293 h 457"/>
                    <a:gd name="T10" fmla="*/ 852 w 2161"/>
                    <a:gd name="T11" fmla="*/ 271 h 457"/>
                    <a:gd name="T12" fmla="*/ 1155 w 2161"/>
                    <a:gd name="T13" fmla="*/ 271 h 457"/>
                    <a:gd name="T14" fmla="*/ 1529 w 2161"/>
                    <a:gd name="T15" fmla="*/ 330 h 457"/>
                    <a:gd name="T16" fmla="*/ 1746 w 2161"/>
                    <a:gd name="T17" fmla="*/ 413 h 457"/>
                    <a:gd name="T18" fmla="*/ 1895 w 2161"/>
                    <a:gd name="T19" fmla="*/ 465 h 457"/>
                    <a:gd name="T20" fmla="*/ 2037 w 2161"/>
                    <a:gd name="T21" fmla="*/ 435 h 457"/>
                    <a:gd name="T22" fmla="*/ 2097 w 2161"/>
                    <a:gd name="T23" fmla="*/ 360 h 457"/>
                    <a:gd name="T24" fmla="*/ 2097 w 2161"/>
                    <a:gd name="T25" fmla="*/ 263 h 457"/>
                    <a:gd name="T26" fmla="*/ 1992 w 2161"/>
                    <a:gd name="T27" fmla="*/ 154 h 457"/>
                    <a:gd name="T28" fmla="*/ 115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3 h 585"/>
                    <a:gd name="T2" fmla="*/ 274 w 2341"/>
                    <a:gd name="T3" fmla="*/ 527 h 585"/>
                    <a:gd name="T4" fmla="*/ 72 w 2341"/>
                    <a:gd name="T5" fmla="*/ 498 h 585"/>
                    <a:gd name="T6" fmla="*/ 5 w 2341"/>
                    <a:gd name="T7" fmla="*/ 38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5 w 2341"/>
                    <a:gd name="T19" fmla="*/ 7 h 585"/>
                    <a:gd name="T20" fmla="*/ 1766 w 2341"/>
                    <a:gd name="T21" fmla="*/ 7 h 585"/>
                    <a:gd name="T22" fmla="*/ 2192 w 2341"/>
                    <a:gd name="T23" fmla="*/ 52 h 585"/>
                    <a:gd name="T24" fmla="*/ 2275 w 2341"/>
                    <a:gd name="T25" fmla="*/ 111 h 585"/>
                    <a:gd name="T26" fmla="*/ 2320 w 2341"/>
                    <a:gd name="T27" fmla="*/ 246 h 585"/>
                    <a:gd name="T28" fmla="*/ 2327 w 2341"/>
                    <a:gd name="T29" fmla="*/ 385 h 585"/>
                    <a:gd name="T30" fmla="*/ 2312 w 2341"/>
                    <a:gd name="T31" fmla="*/ 468 h 585"/>
                    <a:gd name="T32" fmla="*/ 2327 w 2341"/>
                    <a:gd name="T33" fmla="*/ 550 h 585"/>
                    <a:gd name="T34" fmla="*/ 2297 w 2341"/>
                    <a:gd name="T35" fmla="*/ 595 h 585"/>
                    <a:gd name="T36" fmla="*/ 2222 w 2341"/>
                    <a:gd name="T37" fmla="*/ 565 h 585"/>
                    <a:gd name="T38" fmla="*/ 2050 w 2341"/>
                    <a:gd name="T39" fmla="*/ 498 h 585"/>
                    <a:gd name="T40" fmla="*/ 1766 w 2341"/>
                    <a:gd name="T41" fmla="*/ 460 h 585"/>
                    <a:gd name="T42" fmla="*/ 1601 w 2341"/>
                    <a:gd name="T43" fmla="*/ 460 h 585"/>
                    <a:gd name="T44" fmla="*/ 1317 w 2341"/>
                    <a:gd name="T45" fmla="*/ 430 h 585"/>
                    <a:gd name="T46" fmla="*/ 1183 w 2341"/>
                    <a:gd name="T47" fmla="*/ 423 h 585"/>
                    <a:gd name="T48" fmla="*/ 895 w 2341"/>
                    <a:gd name="T49" fmla="*/ 438 h 585"/>
                    <a:gd name="T50" fmla="*/ 671 w 2341"/>
                    <a:gd name="T51" fmla="*/ 423 h 585"/>
                    <a:gd name="T52" fmla="*/ 506 w 2341"/>
                    <a:gd name="T53" fmla="*/ 45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78 w 157"/>
                  <a:gd name="T1" fmla="*/ 8 h 337"/>
                  <a:gd name="T2" fmla="*/ 145 w 157"/>
                  <a:gd name="T3" fmla="*/ 207 h 337"/>
                  <a:gd name="T4" fmla="*/ 130 w 157"/>
                  <a:gd name="T5" fmla="*/ 349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8 h 396"/>
                  <a:gd name="T2" fmla="*/ 105 w 808"/>
                  <a:gd name="T3" fmla="*/ 378 h 396"/>
                  <a:gd name="T4" fmla="*/ 255 w 808"/>
                  <a:gd name="T5" fmla="*/ 318 h 396"/>
                  <a:gd name="T6" fmla="*/ 483 w 808"/>
                  <a:gd name="T7" fmla="*/ 112 h 396"/>
                  <a:gd name="T8" fmla="*/ 307 w 808"/>
                  <a:gd name="T9" fmla="*/ 67 h 396"/>
                  <a:gd name="T10" fmla="*/ 232 w 808"/>
                  <a:gd name="T11" fmla="*/ 22 h 396"/>
                  <a:gd name="T12" fmla="*/ 352 w 808"/>
                  <a:gd name="T13" fmla="*/ 22 h 396"/>
                  <a:gd name="T14" fmla="*/ 536 w 808"/>
                  <a:gd name="T15" fmla="*/ 74 h 396"/>
                  <a:gd name="T16" fmla="*/ 633 w 808"/>
                  <a:gd name="T17" fmla="*/ 0 h 396"/>
                  <a:gd name="T18" fmla="*/ 693 w 808"/>
                  <a:gd name="T19" fmla="*/ 0 h 396"/>
                  <a:gd name="T20" fmla="*/ 588 w 808"/>
                  <a:gd name="T21" fmla="*/ 82 h 396"/>
                  <a:gd name="T22" fmla="*/ 813 w 808"/>
                  <a:gd name="T23" fmla="*/ 134 h 396"/>
                  <a:gd name="T24" fmla="*/ 820 w 808"/>
                  <a:gd name="T25" fmla="*/ 221 h 396"/>
                  <a:gd name="T26" fmla="*/ 528 w 808"/>
                  <a:gd name="T27" fmla="*/ 134 h 396"/>
                  <a:gd name="T28" fmla="*/ 344 w 808"/>
                  <a:gd name="T29" fmla="*/ 303 h 396"/>
                  <a:gd name="T30" fmla="*/ 277 w 808"/>
                  <a:gd name="T31" fmla="*/ 356 h 396"/>
                  <a:gd name="T32" fmla="*/ 157 w 808"/>
                  <a:gd name="T33" fmla="*/ 408 h 396"/>
                  <a:gd name="T34" fmla="*/ 0 w 808"/>
                  <a:gd name="T35" fmla="*/ 37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cs typeface="Times New Roman" pitchFamily="18"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cs typeface="Times New Roman" pitchFamily="18"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fontAlgn="auto">
              <a:lnSpc>
                <a:spcPct val="80000"/>
              </a:lnSpc>
              <a:spcBef>
                <a:spcPts val="0"/>
              </a:spcBef>
              <a:spcAft>
                <a:spcPts val="0"/>
              </a:spcAft>
              <a:defRPr>
                <a:solidFill>
                  <a:srgbClr val="000000"/>
                </a:solidFill>
                <a:latin typeface="Comic Sans MS" charset="0"/>
                <a:ea typeface="+mn-ea"/>
                <a:cs typeface="Times New Roman" charset="0"/>
              </a:defRPr>
            </a:lvl1pPr>
          </a:lstStyle>
          <a:p>
            <a:pPr>
              <a:defRPr/>
            </a:pPr>
            <a:fld id="{C6641357-FA63-4CF6-B058-9D6E846E163F}"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cs typeface="Times New Roman" pitchFamily="18"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cs typeface="Times New Roman" pitchFamily="18"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fontAlgn="auto">
              <a:lnSpc>
                <a:spcPct val="80000"/>
              </a:lnSpc>
              <a:spcBef>
                <a:spcPts val="0"/>
              </a:spcBef>
              <a:spcAft>
                <a:spcPts val="0"/>
              </a:spcAft>
              <a:defRPr>
                <a:solidFill>
                  <a:srgbClr val="000000"/>
                </a:solidFill>
                <a:latin typeface="Comic Sans MS" charset="0"/>
                <a:ea typeface="+mn-ea"/>
                <a:cs typeface="Times New Roman" charset="0"/>
              </a:defRPr>
            </a:lvl1pPr>
          </a:lstStyle>
          <a:p>
            <a:pPr>
              <a:defRPr/>
            </a:pPr>
            <a:fld id="{694DDFC9-5A5D-49A1-AD73-BE6B92C313E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lnSpc>
                <a:spcPct val="80000"/>
              </a:lnSpc>
              <a:defRPr>
                <a:latin typeface="Arial Narrow" pitchFamily="34" charset="0"/>
                <a:cs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latin typeface="Arial Narrow" pitchFamily="34" charset="0"/>
                <a:cs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auto">
              <a:lnSpc>
                <a:spcPct val="80000"/>
              </a:lnSpc>
              <a:spcBef>
                <a:spcPts val="0"/>
              </a:spcBef>
              <a:spcAft>
                <a:spcPts val="0"/>
              </a:spcAft>
              <a:defRPr>
                <a:solidFill>
                  <a:srgbClr val="000000"/>
                </a:solidFill>
                <a:latin typeface="Arial Narrow" charset="0"/>
                <a:ea typeface="+mn-ea"/>
                <a:cs typeface="Times New Roman" charset="0"/>
              </a:defRPr>
            </a:lvl1pPr>
          </a:lstStyle>
          <a:p>
            <a:pPr>
              <a:defRPr/>
            </a:pPr>
            <a:fld id="{FD8437D0-53D7-4B8E-B60D-1EF63EBD095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fontAlgn="auto">
              <a:spcAft>
                <a:spcPts val="0"/>
              </a:spcAft>
              <a:defRPr>
                <a:solidFill>
                  <a:srgbClr val="EAEAEA"/>
                </a:solidFill>
                <a:latin typeface="Times New Roman" charset="0"/>
                <a:ea typeface="+mn-ea"/>
                <a:cs typeface="Times New Roman" charset="0"/>
              </a:defRPr>
            </a:lvl1pPr>
          </a:lstStyle>
          <a:p>
            <a:pPr>
              <a:defRPr/>
            </a:pPr>
            <a:fld id="{ED39692D-0097-41AE-8BC1-C7B10BE9D1C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46BD3E5F-4794-4C82-92C2-E3D71272B1B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7FBCFF08-8C58-4A20-B85C-76B2645A7E8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076322AB-A21F-44C3-AC0A-D394349F40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5"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E0E4874D-700A-4C50-873C-8D760FC2F8C8}" type="slidenum">
              <a:rPr lang="zh-CN" altLang="en-US"/>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a:defRPr/>
            </a:lvl1pPr>
          </a:lstStyle>
          <a:p>
            <a:pPr>
              <a:defRPr/>
            </a:pPr>
            <a:endParaRPr lang="en-US"/>
          </a:p>
        </p:txBody>
      </p:sp>
      <p:sp>
        <p:nvSpPr>
          <p:cNvPr id="8" name="Rectangle 4"/>
          <p:cNvSpPr>
            <a:spLocks noGrp="1" noChangeArrowheads="1"/>
          </p:cNvSpPr>
          <p:nvPr>
            <p:ph type="ftr" sz="quarter" idx="11"/>
          </p:nvPr>
        </p:nvSpPr>
        <p:spPr/>
        <p:txBody>
          <a:bodyPr/>
          <a:lstStyle>
            <a:lvl1pPr>
              <a:defRPr/>
            </a:lvl1pPr>
          </a:lstStyle>
          <a:p>
            <a:pPr>
              <a:defRPr/>
            </a:pPr>
            <a:endParaRPr lang="en-US"/>
          </a:p>
        </p:txBody>
      </p:sp>
      <p:sp>
        <p:nvSpPr>
          <p:cNvPr id="9"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A466897F-63AE-436D-8A30-537FF9835C7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a:defRPr/>
            </a:lvl1pPr>
          </a:lstStyle>
          <a:p>
            <a:pPr>
              <a:defRPr/>
            </a:pPr>
            <a:endParaRPr lang="en-US"/>
          </a:p>
        </p:txBody>
      </p:sp>
      <p:sp>
        <p:nvSpPr>
          <p:cNvPr id="4" name="Rectangle 4"/>
          <p:cNvSpPr>
            <a:spLocks noGrp="1" noChangeArrowheads="1"/>
          </p:cNvSpPr>
          <p:nvPr>
            <p:ph type="ftr" sz="quarter" idx="11"/>
          </p:nvPr>
        </p:nvSpPr>
        <p:spPr/>
        <p:txBody>
          <a:bodyPr/>
          <a:lstStyle>
            <a:lvl1pPr>
              <a:defRPr/>
            </a:lvl1pPr>
          </a:lstStyle>
          <a:p>
            <a:pPr>
              <a:defRPr/>
            </a:pPr>
            <a:endParaRPr lang="en-US"/>
          </a:p>
        </p:txBody>
      </p:sp>
      <p:sp>
        <p:nvSpPr>
          <p:cNvPr id="5"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AA405DCB-0C0D-4266-8C20-4927064C243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14905288-2097-43D7-B37A-35EA65B62790}"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4D121EEC-D996-4535-B6D0-3D626595F25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defRPr/>
            </a:lvl1pPr>
          </a:lstStyle>
          <a:p>
            <a:pPr>
              <a:defRPr/>
            </a:pPr>
            <a:endParaRPr lang="en-US"/>
          </a:p>
        </p:txBody>
      </p:sp>
      <p:sp>
        <p:nvSpPr>
          <p:cNvPr id="7"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DE8D127E-7CDC-4B27-9E65-A406F532C89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D2472042-7A1B-4FDA-98A4-1CC5C6F03E3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fontAlgn="auto">
              <a:spcAft>
                <a:spcPts val="0"/>
              </a:spcAft>
              <a:defRPr>
                <a:latin typeface="Times New Roman" charset="0"/>
                <a:ea typeface="+mn-ea"/>
                <a:cs typeface="Times New Roman" charset="0"/>
              </a:defRPr>
            </a:lvl1pPr>
          </a:lstStyle>
          <a:p>
            <a:pPr>
              <a:defRPr/>
            </a:pPr>
            <a:fld id="{CBF04EF9-B7F8-4BCC-8C4E-659591A62EF7}"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pPr>
              <a:defRPr/>
            </a:pPr>
            <a:fld id="{79FCC46A-1344-4032-842D-DCEEC39DDE86}"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pPr>
              <a:defRPr/>
            </a:pPr>
            <a:fld id="{6F3397D1-3EEE-47BF-8E60-DDBA46AB6E6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pPr>
              <a:defRPr/>
            </a:pPr>
            <a:fld id="{1D01AE80-5E7F-407C-93B5-4879416EE53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CD0545C2-3691-4CC4-96B4-53D59FFB03AE}" type="slidenum">
              <a:rPr lang="zh-CN" altLang="en-US"/>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pPr>
              <a:defRPr/>
            </a:pPr>
            <a:fld id="{69D2A3C4-02B3-46CA-8B04-7BEBA715F50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pPr>
              <a:defRPr/>
            </a:pPr>
            <a:fld id="{6316C128-6A7E-4663-9EB6-04A81DFE3BF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pPr>
              <a:defRPr/>
            </a:pPr>
            <a:fld id="{5235BAF4-5DD0-450A-B7D2-4312C951F46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pPr>
              <a:defRPr/>
            </a:pPr>
            <a:fld id="{7910103A-0925-4632-B868-0C135A68EB8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pPr>
              <a:defRPr/>
            </a:pPr>
            <a:fld id="{2914DACE-BC04-44C2-954A-E1FDA95C66A5}"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pPr>
              <a:defRPr/>
            </a:pPr>
            <a:fld id="{3750903C-9BAD-4779-8FBC-676F3E2548D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pPr>
              <a:defRPr/>
            </a:pPr>
            <a:fld id="{045E004E-CAEB-4CC9-82FB-B15721CF1C0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pPr>
              <a:defRPr/>
            </a:pPr>
            <a:fld id="{B843427E-C484-4EA8-A2EC-2112D2DC5A3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ea typeface="+mn-ea"/>
                <a:cs typeface="Arial" charset="0"/>
              </a:defRPr>
            </a:lvl1pPr>
          </a:lstStyle>
          <a:p>
            <a:pPr>
              <a:defRPr/>
            </a:pPr>
            <a:fld id="{B5DCF24F-B80D-4F10-A7DD-CD3DD8FF3ED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ea typeface="+mn-ea"/>
                <a:cs typeface="Arial" charset="0"/>
              </a:defRPr>
            </a:lvl1pPr>
          </a:lstStyle>
          <a:p>
            <a:pPr>
              <a:defRPr/>
            </a:pPr>
            <a:fld id="{78893650-8024-41DC-BD2C-E1020AC5B4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8"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9"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B742E4B9-1235-453F-B5DC-B599BD15F331}" type="slidenum">
              <a:rPr lang="zh-CN" altLang="en-US"/>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85 w 2780"/>
                <a:gd name="T1" fmla="*/ 18 h 953"/>
                <a:gd name="T2" fmla="*/ 2795 w 2780"/>
                <a:gd name="T3" fmla="*/ 24 h 953"/>
                <a:gd name="T4" fmla="*/ 2728 w 2780"/>
                <a:gd name="T5" fmla="*/ 102 h 953"/>
                <a:gd name="T6" fmla="*/ 2615 w 2780"/>
                <a:gd name="T7" fmla="*/ 156 h 953"/>
                <a:gd name="T8" fmla="*/ 2609 w 2780"/>
                <a:gd name="T9" fmla="*/ 222 h 953"/>
                <a:gd name="T10" fmla="*/ 2591 w 2780"/>
                <a:gd name="T11" fmla="*/ 246 h 953"/>
                <a:gd name="T12" fmla="*/ 2573 w 2780"/>
                <a:gd name="T13" fmla="*/ 252 h 953"/>
                <a:gd name="T14" fmla="*/ 2501 w 2780"/>
                <a:gd name="T15" fmla="*/ 210 h 953"/>
                <a:gd name="T16" fmla="*/ 2355 w 2780"/>
                <a:gd name="T17" fmla="*/ 192 h 953"/>
                <a:gd name="T18" fmla="*/ 2328 w 2780"/>
                <a:gd name="T19" fmla="*/ 186 h 953"/>
                <a:gd name="T20" fmla="*/ 2309 w 2780"/>
                <a:gd name="T21" fmla="*/ 192 h 953"/>
                <a:gd name="T22" fmla="*/ 2237 w 2780"/>
                <a:gd name="T23" fmla="*/ 228 h 953"/>
                <a:gd name="T24" fmla="*/ 2201 w 2780"/>
                <a:gd name="T25" fmla="*/ 240 h 953"/>
                <a:gd name="T26" fmla="*/ 2177 w 2780"/>
                <a:gd name="T27" fmla="*/ 246 h 953"/>
                <a:gd name="T28" fmla="*/ 2165 w 2780"/>
                <a:gd name="T29" fmla="*/ 258 h 953"/>
                <a:gd name="T30" fmla="*/ 2165 w 2780"/>
                <a:gd name="T31" fmla="*/ 276 h 953"/>
                <a:gd name="T32" fmla="*/ 2142 w 2780"/>
                <a:gd name="T33" fmla="*/ 300 h 953"/>
                <a:gd name="T34" fmla="*/ 2124 w 2780"/>
                <a:gd name="T35" fmla="*/ 312 h 953"/>
                <a:gd name="T36" fmla="*/ 2112 w 2780"/>
                <a:gd name="T37" fmla="*/ 324 h 953"/>
                <a:gd name="T38" fmla="*/ 2100 w 2780"/>
                <a:gd name="T39" fmla="*/ 336 h 953"/>
                <a:gd name="T40" fmla="*/ 2065 w 2780"/>
                <a:gd name="T41" fmla="*/ 342 h 953"/>
                <a:gd name="T42" fmla="*/ 1991 w 2780"/>
                <a:gd name="T43" fmla="*/ 336 h 953"/>
                <a:gd name="T44" fmla="*/ 1955 w 2780"/>
                <a:gd name="T45" fmla="*/ 330 h 953"/>
                <a:gd name="T46" fmla="*/ 1943 w 2780"/>
                <a:gd name="T47" fmla="*/ 342 h 953"/>
                <a:gd name="T48" fmla="*/ 1931 w 2780"/>
                <a:gd name="T49" fmla="*/ 354 h 953"/>
                <a:gd name="T50" fmla="*/ 1901 w 2780"/>
                <a:gd name="T51" fmla="*/ 360 h 953"/>
                <a:gd name="T52" fmla="*/ 1842 w 2780"/>
                <a:gd name="T53" fmla="*/ 342 h 953"/>
                <a:gd name="T54" fmla="*/ 1818 w 2780"/>
                <a:gd name="T55" fmla="*/ 342 h 953"/>
                <a:gd name="T56" fmla="*/ 1794 w 2780"/>
                <a:gd name="T57" fmla="*/ 354 h 953"/>
                <a:gd name="T58" fmla="*/ 1725 w 2780"/>
                <a:gd name="T59" fmla="*/ 425 h 953"/>
                <a:gd name="T60" fmla="*/ 1679 w 2780"/>
                <a:gd name="T61" fmla="*/ 569 h 953"/>
                <a:gd name="T62" fmla="*/ 1679 w 2780"/>
                <a:gd name="T63" fmla="*/ 593 h 953"/>
                <a:gd name="T64" fmla="*/ 1685 w 2780"/>
                <a:gd name="T65" fmla="*/ 641 h 953"/>
                <a:gd name="T66" fmla="*/ 1703 w 2780"/>
                <a:gd name="T67" fmla="*/ 659 h 953"/>
                <a:gd name="T68" fmla="*/ 1697 w 2780"/>
                <a:gd name="T69" fmla="*/ 671 h 953"/>
                <a:gd name="T70" fmla="*/ 1685 w 2780"/>
                <a:gd name="T71" fmla="*/ 683 h 953"/>
                <a:gd name="T72" fmla="*/ 1607 w 2780"/>
                <a:gd name="T73" fmla="*/ 689 h 953"/>
                <a:gd name="T74" fmla="*/ 1530 w 2780"/>
                <a:gd name="T75" fmla="*/ 629 h 953"/>
                <a:gd name="T76" fmla="*/ 1385 w 2780"/>
                <a:gd name="T77" fmla="*/ 587 h 953"/>
                <a:gd name="T78" fmla="*/ 1236 w 2780"/>
                <a:gd name="T79" fmla="*/ 671 h 953"/>
                <a:gd name="T80" fmla="*/ 1055 w 2780"/>
                <a:gd name="T81" fmla="*/ 731 h 953"/>
                <a:gd name="T82" fmla="*/ 852 w 2780"/>
                <a:gd name="T83" fmla="*/ 743 h 953"/>
                <a:gd name="T84" fmla="*/ 654 w 2780"/>
                <a:gd name="T85" fmla="*/ 701 h 953"/>
                <a:gd name="T86" fmla="*/ 594 w 2780"/>
                <a:gd name="T87" fmla="*/ 695 h 953"/>
                <a:gd name="T88" fmla="*/ 582 w 2780"/>
                <a:gd name="T89" fmla="*/ 701 h 953"/>
                <a:gd name="T90" fmla="*/ 546 w 2780"/>
                <a:gd name="T91" fmla="*/ 731 h 953"/>
                <a:gd name="T92" fmla="*/ 449 w 2780"/>
                <a:gd name="T93" fmla="*/ 809 h 953"/>
                <a:gd name="T94" fmla="*/ 419 w 2780"/>
                <a:gd name="T95" fmla="*/ 821 h 953"/>
                <a:gd name="T96" fmla="*/ 395 w 2780"/>
                <a:gd name="T97" fmla="*/ 821 h 953"/>
                <a:gd name="T98" fmla="*/ 348 w 2780"/>
                <a:gd name="T99" fmla="*/ 827 h 953"/>
                <a:gd name="T100" fmla="*/ 222 w 2780"/>
                <a:gd name="T101" fmla="*/ 851 h 953"/>
                <a:gd name="T102" fmla="*/ 18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9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p:spPr>
          <p:txBody>
            <a:bodyPr/>
            <a:lstStyle/>
            <a:p>
              <a:pPr defTabSz="914400">
                <a:defRPr/>
              </a:pPr>
              <a:endParaRPr lang="en-US" sz="2400">
                <a:solidFill>
                  <a:srgbClr val="EAEAEA"/>
                </a:solidFill>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endParaRPr lang="en-US"/>
          </a:p>
        </p:txBody>
      </p:sp>
      <p:sp>
        <p:nvSpPr>
          <p:cNvPr id="21" name="Rectangle 21"/>
          <p:cNvSpPr>
            <a:spLocks noGrp="1" noChangeArrowheads="1"/>
          </p:cNvSpPr>
          <p:nvPr>
            <p:ph type="ftr" sz="quarter" idx="11"/>
          </p:nvPr>
        </p:nvSpPr>
        <p:spPr/>
        <p:txBody>
          <a:bodyPr/>
          <a:lstStyle>
            <a:lvl1pPr>
              <a:defRPr/>
            </a:lvl1pPr>
          </a:lstStyle>
          <a:p>
            <a:endParaRPr lang="en-US"/>
          </a:p>
        </p:txBody>
      </p:sp>
      <p:sp>
        <p:nvSpPr>
          <p:cNvPr id="22" name="Rectangle 22"/>
          <p:cNvSpPr>
            <a:spLocks noGrp="1" noChangeArrowheads="1"/>
          </p:cNvSpPr>
          <p:nvPr>
            <p:ph type="sldNum" sz="quarter" idx="12"/>
          </p:nvPr>
        </p:nvSpPr>
        <p:spPr/>
        <p:txBody>
          <a:bodyPr/>
          <a:lstStyle>
            <a:lvl1pPr>
              <a:defRPr/>
            </a:lvl1pPr>
          </a:lstStyle>
          <a:p>
            <a:pPr>
              <a:defRPr/>
            </a:pPr>
            <a:fld id="{89EA0C5E-2577-485E-B672-78B6F85073E4}"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endParaRPr lang="en-US"/>
          </a:p>
        </p:txBody>
      </p:sp>
      <p:sp>
        <p:nvSpPr>
          <p:cNvPr id="5" name="Rectangle 20"/>
          <p:cNvSpPr>
            <a:spLocks noGrp="1" noChangeArrowheads="1"/>
          </p:cNvSpPr>
          <p:nvPr>
            <p:ph type="ftr" sz="quarter" idx="11"/>
          </p:nvPr>
        </p:nvSpPr>
        <p:spPr/>
        <p:txBody>
          <a:bodyPr/>
          <a:lstStyle>
            <a:lvl1pPr>
              <a:defRPr/>
            </a:lvl1pPr>
          </a:lstStyle>
          <a:p>
            <a:endParaRPr lang="en-US"/>
          </a:p>
        </p:txBody>
      </p:sp>
      <p:sp>
        <p:nvSpPr>
          <p:cNvPr id="6" name="Rectangle 21"/>
          <p:cNvSpPr>
            <a:spLocks noGrp="1" noChangeArrowheads="1"/>
          </p:cNvSpPr>
          <p:nvPr>
            <p:ph type="sldNum" sz="quarter" idx="12"/>
          </p:nvPr>
        </p:nvSpPr>
        <p:spPr/>
        <p:txBody>
          <a:bodyPr/>
          <a:lstStyle>
            <a:lvl1pPr>
              <a:defRPr/>
            </a:lvl1pPr>
          </a:lstStyle>
          <a:p>
            <a:pPr>
              <a:defRPr/>
            </a:pPr>
            <a:fld id="{C535BD11-FA81-418A-BAF3-8BD4FFCF666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vl1pPr>
          </a:lstStyle>
          <a:p>
            <a:endParaRPr lang="en-US"/>
          </a:p>
        </p:txBody>
      </p:sp>
      <p:sp>
        <p:nvSpPr>
          <p:cNvPr id="5" name="Rectangle 20"/>
          <p:cNvSpPr>
            <a:spLocks noGrp="1" noChangeArrowheads="1"/>
          </p:cNvSpPr>
          <p:nvPr>
            <p:ph type="ftr" sz="quarter" idx="11"/>
          </p:nvPr>
        </p:nvSpPr>
        <p:spPr/>
        <p:txBody>
          <a:bodyPr/>
          <a:lstStyle>
            <a:lvl1pPr>
              <a:defRPr/>
            </a:lvl1pPr>
          </a:lstStyle>
          <a:p>
            <a:endParaRPr lang="en-US"/>
          </a:p>
        </p:txBody>
      </p:sp>
      <p:sp>
        <p:nvSpPr>
          <p:cNvPr id="6" name="Rectangle 21"/>
          <p:cNvSpPr>
            <a:spLocks noGrp="1" noChangeArrowheads="1"/>
          </p:cNvSpPr>
          <p:nvPr>
            <p:ph type="sldNum" sz="quarter" idx="12"/>
          </p:nvPr>
        </p:nvSpPr>
        <p:spPr/>
        <p:txBody>
          <a:bodyPr/>
          <a:lstStyle>
            <a:lvl1pPr>
              <a:defRPr/>
            </a:lvl1pPr>
          </a:lstStyle>
          <a:p>
            <a:pPr>
              <a:defRPr/>
            </a:pPr>
            <a:fld id="{7C28ACF5-B258-43DC-95F2-FD0B997EAB7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endParaRPr lang="en-US"/>
          </a:p>
        </p:txBody>
      </p:sp>
      <p:sp>
        <p:nvSpPr>
          <p:cNvPr id="6" name="Rectangle 20"/>
          <p:cNvSpPr>
            <a:spLocks noGrp="1" noChangeArrowheads="1"/>
          </p:cNvSpPr>
          <p:nvPr>
            <p:ph type="ftr" sz="quarter" idx="11"/>
          </p:nvPr>
        </p:nvSpPr>
        <p:spPr/>
        <p:txBody>
          <a:bodyPr/>
          <a:lstStyle>
            <a:lvl1pPr>
              <a:defRPr/>
            </a:lvl1pPr>
          </a:lstStyle>
          <a:p>
            <a:endParaRPr lang="en-US"/>
          </a:p>
        </p:txBody>
      </p:sp>
      <p:sp>
        <p:nvSpPr>
          <p:cNvPr id="7" name="Rectangle 21"/>
          <p:cNvSpPr>
            <a:spLocks noGrp="1" noChangeArrowheads="1"/>
          </p:cNvSpPr>
          <p:nvPr>
            <p:ph type="sldNum" sz="quarter" idx="12"/>
          </p:nvPr>
        </p:nvSpPr>
        <p:spPr/>
        <p:txBody>
          <a:bodyPr/>
          <a:lstStyle>
            <a:lvl1pPr>
              <a:defRPr/>
            </a:lvl1pPr>
          </a:lstStyle>
          <a:p>
            <a:pPr>
              <a:defRPr/>
            </a:pPr>
            <a:fld id="{CC87C81B-C3E3-43C4-98AB-06975CEE61EF}"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vl1pPr>
          </a:lstStyle>
          <a:p>
            <a:endParaRPr lang="en-US"/>
          </a:p>
        </p:txBody>
      </p:sp>
      <p:sp>
        <p:nvSpPr>
          <p:cNvPr id="8" name="Rectangle 20"/>
          <p:cNvSpPr>
            <a:spLocks noGrp="1" noChangeArrowheads="1"/>
          </p:cNvSpPr>
          <p:nvPr>
            <p:ph type="ftr" sz="quarter" idx="11"/>
          </p:nvPr>
        </p:nvSpPr>
        <p:spPr/>
        <p:txBody>
          <a:bodyPr/>
          <a:lstStyle>
            <a:lvl1pPr>
              <a:defRPr/>
            </a:lvl1pPr>
          </a:lstStyle>
          <a:p>
            <a:endParaRPr lang="en-US"/>
          </a:p>
        </p:txBody>
      </p:sp>
      <p:sp>
        <p:nvSpPr>
          <p:cNvPr id="9" name="Rectangle 21"/>
          <p:cNvSpPr>
            <a:spLocks noGrp="1" noChangeArrowheads="1"/>
          </p:cNvSpPr>
          <p:nvPr>
            <p:ph type="sldNum" sz="quarter" idx="12"/>
          </p:nvPr>
        </p:nvSpPr>
        <p:spPr/>
        <p:txBody>
          <a:bodyPr/>
          <a:lstStyle>
            <a:lvl1pPr>
              <a:defRPr/>
            </a:lvl1pPr>
          </a:lstStyle>
          <a:p>
            <a:pPr>
              <a:defRPr/>
            </a:pPr>
            <a:fld id="{F7ECF54E-63EB-4BCC-B856-698814176D6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vl1pPr>
          </a:lstStyle>
          <a:p>
            <a:endParaRPr lang="en-US"/>
          </a:p>
        </p:txBody>
      </p:sp>
      <p:sp>
        <p:nvSpPr>
          <p:cNvPr id="4" name="Rectangle 20"/>
          <p:cNvSpPr>
            <a:spLocks noGrp="1" noChangeArrowheads="1"/>
          </p:cNvSpPr>
          <p:nvPr>
            <p:ph type="ftr" sz="quarter" idx="11"/>
          </p:nvPr>
        </p:nvSpPr>
        <p:spPr/>
        <p:txBody>
          <a:bodyPr/>
          <a:lstStyle>
            <a:lvl1pPr>
              <a:defRPr/>
            </a:lvl1pPr>
          </a:lstStyle>
          <a:p>
            <a:endParaRPr lang="en-US"/>
          </a:p>
        </p:txBody>
      </p:sp>
      <p:sp>
        <p:nvSpPr>
          <p:cNvPr id="5" name="Rectangle 21"/>
          <p:cNvSpPr>
            <a:spLocks noGrp="1" noChangeArrowheads="1"/>
          </p:cNvSpPr>
          <p:nvPr>
            <p:ph type="sldNum" sz="quarter" idx="12"/>
          </p:nvPr>
        </p:nvSpPr>
        <p:spPr/>
        <p:txBody>
          <a:bodyPr/>
          <a:lstStyle>
            <a:lvl1pPr>
              <a:defRPr/>
            </a:lvl1pPr>
          </a:lstStyle>
          <a:p>
            <a:pPr>
              <a:defRPr/>
            </a:pPr>
            <a:fld id="{911CF502-B8C8-44A3-9F94-09C8199E3173}"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endParaRPr lang="en-US"/>
          </a:p>
        </p:txBody>
      </p:sp>
      <p:sp>
        <p:nvSpPr>
          <p:cNvPr id="3" name="Rectangle 20"/>
          <p:cNvSpPr>
            <a:spLocks noGrp="1" noChangeArrowheads="1"/>
          </p:cNvSpPr>
          <p:nvPr>
            <p:ph type="ftr" sz="quarter" idx="11"/>
          </p:nvPr>
        </p:nvSpPr>
        <p:spPr/>
        <p:txBody>
          <a:bodyPr/>
          <a:lstStyle>
            <a:lvl1pPr>
              <a:defRPr/>
            </a:lvl1pPr>
          </a:lstStyle>
          <a:p>
            <a:endParaRPr lang="en-US"/>
          </a:p>
        </p:txBody>
      </p:sp>
      <p:sp>
        <p:nvSpPr>
          <p:cNvPr id="4" name="Rectangle 21"/>
          <p:cNvSpPr>
            <a:spLocks noGrp="1" noChangeArrowheads="1"/>
          </p:cNvSpPr>
          <p:nvPr>
            <p:ph type="sldNum" sz="quarter" idx="12"/>
          </p:nvPr>
        </p:nvSpPr>
        <p:spPr/>
        <p:txBody>
          <a:bodyPr/>
          <a:lstStyle>
            <a:lvl1pPr>
              <a:defRPr/>
            </a:lvl1pPr>
          </a:lstStyle>
          <a:p>
            <a:pPr>
              <a:defRPr/>
            </a:pPr>
            <a:fld id="{2E21D0B7-3BA4-4B13-976B-D27E5CF6B47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endParaRPr lang="en-US"/>
          </a:p>
        </p:txBody>
      </p:sp>
      <p:sp>
        <p:nvSpPr>
          <p:cNvPr id="6" name="Rectangle 20"/>
          <p:cNvSpPr>
            <a:spLocks noGrp="1" noChangeArrowheads="1"/>
          </p:cNvSpPr>
          <p:nvPr>
            <p:ph type="ftr" sz="quarter" idx="11"/>
          </p:nvPr>
        </p:nvSpPr>
        <p:spPr/>
        <p:txBody>
          <a:bodyPr/>
          <a:lstStyle>
            <a:lvl1pPr>
              <a:defRPr/>
            </a:lvl1pPr>
          </a:lstStyle>
          <a:p>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22184C-EDB0-4097-8D4C-71FEE4B6E9C8}"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vl1pPr>
          </a:lstStyle>
          <a:p>
            <a:endParaRPr lang="en-US"/>
          </a:p>
        </p:txBody>
      </p:sp>
      <p:sp>
        <p:nvSpPr>
          <p:cNvPr id="6" name="Rectangle 20"/>
          <p:cNvSpPr>
            <a:spLocks noGrp="1" noChangeArrowheads="1"/>
          </p:cNvSpPr>
          <p:nvPr>
            <p:ph type="ftr" sz="quarter" idx="11"/>
          </p:nvPr>
        </p:nvSpPr>
        <p:spPr/>
        <p:txBody>
          <a:bodyPr/>
          <a:lstStyle>
            <a:lvl1pPr>
              <a:defRPr/>
            </a:lvl1pPr>
          </a:lstStyle>
          <a:p>
            <a:endParaRPr lang="en-US"/>
          </a:p>
        </p:txBody>
      </p:sp>
      <p:sp>
        <p:nvSpPr>
          <p:cNvPr id="7" name="Rectangle 21"/>
          <p:cNvSpPr>
            <a:spLocks noGrp="1" noChangeArrowheads="1"/>
          </p:cNvSpPr>
          <p:nvPr>
            <p:ph type="sldNum" sz="quarter" idx="12"/>
          </p:nvPr>
        </p:nvSpPr>
        <p:spPr/>
        <p:txBody>
          <a:bodyPr/>
          <a:lstStyle>
            <a:lvl1pPr>
              <a:defRPr/>
            </a:lvl1pPr>
          </a:lstStyle>
          <a:p>
            <a:pPr>
              <a:defRPr/>
            </a:pPr>
            <a:fld id="{B892DE5B-83B3-4388-B2CC-5BFE918FCAB8}"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endParaRPr lang="en-US"/>
          </a:p>
        </p:txBody>
      </p:sp>
      <p:sp>
        <p:nvSpPr>
          <p:cNvPr id="5" name="Rectangle 20"/>
          <p:cNvSpPr>
            <a:spLocks noGrp="1" noChangeArrowheads="1"/>
          </p:cNvSpPr>
          <p:nvPr>
            <p:ph type="ftr" sz="quarter" idx="11"/>
          </p:nvPr>
        </p:nvSpPr>
        <p:spPr/>
        <p:txBody>
          <a:bodyPr/>
          <a:lstStyle>
            <a:lvl1pPr>
              <a:defRPr/>
            </a:lvl1pPr>
          </a:lstStyle>
          <a:p>
            <a:endParaRPr lang="en-US"/>
          </a:p>
        </p:txBody>
      </p:sp>
      <p:sp>
        <p:nvSpPr>
          <p:cNvPr id="6" name="Rectangle 21"/>
          <p:cNvSpPr>
            <a:spLocks noGrp="1" noChangeArrowheads="1"/>
          </p:cNvSpPr>
          <p:nvPr>
            <p:ph type="sldNum" sz="quarter" idx="12"/>
          </p:nvPr>
        </p:nvSpPr>
        <p:spPr/>
        <p:txBody>
          <a:bodyPr/>
          <a:lstStyle>
            <a:lvl1pPr>
              <a:defRPr/>
            </a:lvl1pPr>
          </a:lstStyle>
          <a:p>
            <a:pPr>
              <a:defRPr/>
            </a:pPr>
            <a:fld id="{8769927E-F581-46CD-8308-EB541DF4C99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4"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5"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1947BED3-5817-4585-A18C-3FDEB8074012}" type="slidenum">
              <a:rPr lang="zh-CN" altLang="en-US"/>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vl1pPr>
          </a:lstStyle>
          <a:p>
            <a:endParaRPr lang="en-US"/>
          </a:p>
        </p:txBody>
      </p:sp>
      <p:sp>
        <p:nvSpPr>
          <p:cNvPr id="5" name="Rectangle 20"/>
          <p:cNvSpPr>
            <a:spLocks noGrp="1" noChangeArrowheads="1"/>
          </p:cNvSpPr>
          <p:nvPr>
            <p:ph type="ftr" sz="quarter" idx="11"/>
          </p:nvPr>
        </p:nvSpPr>
        <p:spPr/>
        <p:txBody>
          <a:bodyPr/>
          <a:lstStyle>
            <a:lvl1pPr>
              <a:defRPr/>
            </a:lvl1pPr>
          </a:lstStyle>
          <a:p>
            <a:endParaRPr lang="en-US"/>
          </a:p>
        </p:txBody>
      </p:sp>
      <p:sp>
        <p:nvSpPr>
          <p:cNvPr id="6" name="Rectangle 21"/>
          <p:cNvSpPr>
            <a:spLocks noGrp="1" noChangeArrowheads="1"/>
          </p:cNvSpPr>
          <p:nvPr>
            <p:ph type="sldNum" sz="quarter" idx="12"/>
          </p:nvPr>
        </p:nvSpPr>
        <p:spPr/>
        <p:txBody>
          <a:bodyPr/>
          <a:lstStyle>
            <a:lvl1pPr>
              <a:defRPr/>
            </a:lvl1pPr>
          </a:lstStyle>
          <a:p>
            <a:pPr>
              <a:defRPr/>
            </a:pPr>
            <a:fld id="{C905AB82-7F47-44E0-A102-FCF895FD7D7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vl1pPr>
          </a:lstStyle>
          <a:p>
            <a:endParaRPr lang="en-US"/>
          </a:p>
        </p:txBody>
      </p:sp>
      <p:sp>
        <p:nvSpPr>
          <p:cNvPr id="6" name="Rectangle 20"/>
          <p:cNvSpPr>
            <a:spLocks noGrp="1" noChangeArrowheads="1"/>
          </p:cNvSpPr>
          <p:nvPr>
            <p:ph type="ftr" sz="quarter" idx="11"/>
          </p:nvPr>
        </p:nvSpPr>
        <p:spPr/>
        <p:txBody>
          <a:bodyPr/>
          <a:lstStyle>
            <a:lvl1pPr>
              <a:defRPr/>
            </a:lvl1pPr>
          </a:lstStyle>
          <a:p>
            <a:endParaRPr lang="en-US"/>
          </a:p>
        </p:txBody>
      </p:sp>
      <p:sp>
        <p:nvSpPr>
          <p:cNvPr id="7" name="Rectangle 21"/>
          <p:cNvSpPr>
            <a:spLocks noGrp="1" noChangeArrowheads="1"/>
          </p:cNvSpPr>
          <p:nvPr>
            <p:ph type="sldNum" sz="quarter" idx="12"/>
          </p:nvPr>
        </p:nvSpPr>
        <p:spPr/>
        <p:txBody>
          <a:bodyPr/>
          <a:lstStyle>
            <a:lvl1pPr>
              <a:defRPr/>
            </a:lvl1pPr>
          </a:lstStyle>
          <a:p>
            <a:pPr>
              <a:defRPr/>
            </a:pPr>
            <a:fld id="{C0AFD83B-6144-44D0-A208-5D48413E9FF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atin typeface="Arial" charset="0"/>
                <a:ea typeface="Geneva"/>
                <a:cs typeface="Geneva"/>
              </a:defRPr>
            </a:lvl1pPr>
          </a:lstStyle>
          <a:p>
            <a:pPr>
              <a:defRPr/>
            </a:pPr>
            <a:fld id="{73B3DA7D-3221-4FA7-AB34-F4DE3FFF559D}"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E9E0BC06-01F5-4BE0-8A0F-5384F2E3456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529E3F8B-5212-4F42-87EF-F6132F98AEDC}"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290CA405-EE76-4E72-BA54-F08C9808EE14}"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8"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E198A652-CD86-4C6C-935B-E1F45CBEB28E}"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4"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B379E8B2-33C4-44CD-B1C3-673E44DE0E63}"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3"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0A231F02-1CCF-407E-83D4-BC84B3614E71}"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3"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CA2EFAF1-B140-45B0-BAF1-29981C6FE1AE}" type="slidenum">
              <a:rPr lang="zh-CN" altLang="en-US"/>
              <a:pPr>
                <a:defRPr/>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5339EDC2-9350-4A84-AAA5-763B618618A6}"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110A485E-0FA4-43CB-8C9D-DEB88511D0CF}"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7FFE1910-27FC-4D22-A78A-F45FDDD1C75A}"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Geneva"/>
                <a:cs typeface="Geneva"/>
              </a:defRPr>
            </a:lvl1pPr>
          </a:lstStyle>
          <a:p>
            <a:pPr>
              <a:defRPr/>
            </a:pPr>
            <a:fld id="{C18AD8E3-86A6-40A5-9617-353C32EDDCED}"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40" name="Rectangle 38"/>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ea typeface="Geneva"/>
                <a:cs typeface="Geneva"/>
              </a:defRPr>
            </a:lvl1pPr>
          </a:lstStyle>
          <a:p>
            <a:pPr>
              <a:defRPr/>
            </a:pPr>
            <a:fld id="{8C488C61-B0CE-46F3-8D51-B7F70C72712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5"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Geneva"/>
                <a:cs typeface="Geneva"/>
              </a:defRPr>
            </a:lvl1pPr>
          </a:lstStyle>
          <a:p>
            <a:pPr>
              <a:defRPr/>
            </a:pPr>
            <a:fld id="{4C1E80DA-2B4C-4479-8993-1D4FA5383988}"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5"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Geneva"/>
                <a:cs typeface="Geneva"/>
              </a:defRPr>
            </a:lvl1pPr>
          </a:lstStyle>
          <a:p>
            <a:pPr>
              <a:defRPr/>
            </a:pPr>
            <a:fld id="{9B9CE775-877F-45C1-B6A3-11B4A8B5078F}"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Geneva"/>
                <a:cs typeface="Geneva"/>
              </a:defRPr>
            </a:lvl1pPr>
          </a:lstStyle>
          <a:p>
            <a:pPr>
              <a:defRPr/>
            </a:pPr>
            <a:fld id="{C6B89DD8-0DC6-4B26-8E87-7EEBDD58FB6D}"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8"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Geneva"/>
                <a:cs typeface="Geneva"/>
              </a:defRPr>
            </a:lvl1pPr>
          </a:lstStyle>
          <a:p>
            <a:pPr>
              <a:defRPr/>
            </a:pPr>
            <a:fld id="{A3BDB308-E51A-4EAB-9A21-37BC845619E5}"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4"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Geneva"/>
                <a:cs typeface="Geneva"/>
              </a:defRPr>
            </a:lvl1pPr>
          </a:lstStyle>
          <a:p>
            <a:pPr>
              <a:defRPr/>
            </a:pPr>
            <a:fld id="{17E11206-3155-4455-9BE7-31955DDD9B2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C2C9D921-004E-4169-B7F0-AED23587BA89}" type="slidenum">
              <a:rPr lang="zh-CN" altLang="en-US"/>
              <a:pPr>
                <a:defRPr/>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3"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Geneva"/>
                <a:cs typeface="Geneva"/>
              </a:defRPr>
            </a:lvl1pPr>
          </a:lstStyle>
          <a:p>
            <a:pPr>
              <a:defRPr/>
            </a:pPr>
            <a:fld id="{C5DE8E1F-2050-4A4C-A590-7087F27444A4}"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Geneva"/>
                <a:cs typeface="Geneva"/>
              </a:defRPr>
            </a:lvl1pPr>
          </a:lstStyle>
          <a:p>
            <a:pPr>
              <a:defRPr/>
            </a:pPr>
            <a:fld id="{33D2AE44-38F2-45DE-9D8B-A2B77CE531AC}"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Geneva"/>
                <a:cs typeface="Geneva"/>
              </a:defRPr>
            </a:lvl1pPr>
          </a:lstStyle>
          <a:p>
            <a:pPr>
              <a:defRPr/>
            </a:pPr>
            <a:fld id="{254EA0DB-B40E-4086-903B-A61A31E1C0A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5"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Geneva"/>
                <a:cs typeface="Geneva"/>
              </a:defRPr>
            </a:lvl1pPr>
          </a:lstStyle>
          <a:p>
            <a:pPr>
              <a:defRPr/>
            </a:pPr>
            <a:fld id="{15479880-9294-47AA-ADBF-1B131333A394}"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fontAlgn="auto">
              <a:spcBef>
                <a:spcPts val="0"/>
              </a:spcBef>
              <a:spcAft>
                <a:spcPts val="0"/>
              </a:spcAft>
              <a:defRPr>
                <a:latin typeface="Tahoma"/>
                <a:cs typeface="+mn-cs"/>
              </a:defRPr>
            </a:lvl1pPr>
          </a:lstStyle>
          <a:p>
            <a:pPr>
              <a:defRPr/>
            </a:pPr>
            <a:endParaRPr lang="en-US"/>
          </a:p>
        </p:txBody>
      </p:sp>
      <p:sp>
        <p:nvSpPr>
          <p:cNvPr id="5" name="Rectangle 40"/>
          <p:cNvSpPr>
            <a:spLocks noGrp="1" noChangeArrowheads="1"/>
          </p:cNvSpPr>
          <p:nvPr>
            <p:ph type="ftr" sz="quarter" idx="11"/>
          </p:nvPr>
        </p:nvSpPr>
        <p:spPr/>
        <p:txBody>
          <a:bodyPr/>
          <a:lstStyle>
            <a:lvl1pPr fontAlgn="auto">
              <a:spcBef>
                <a:spcPts val="0"/>
              </a:spcBef>
              <a:spcAft>
                <a:spcPts val="0"/>
              </a:spcAft>
              <a:defRPr>
                <a:latin typeface="Tahoma"/>
                <a:cs typeface="+mn-cs"/>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Geneva"/>
                <a:cs typeface="Geneva"/>
              </a:defRPr>
            </a:lvl1pPr>
          </a:lstStyle>
          <a:p>
            <a:pPr>
              <a:defRPr/>
            </a:pPr>
            <a:fld id="{0A594C8F-55FD-42AE-95BF-2AB16164475E}"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5" name="Rectangle 8"/>
          <p:cNvSpPr>
            <a:spLocks noGrp="1" noChangeArrowheads="1"/>
          </p:cNvSpPr>
          <p:nvPr>
            <p:ph type="ftr" sz="quarter" idx="11"/>
          </p:nvPr>
        </p:nvSpPr>
        <p:spPr/>
        <p:txBody>
          <a:bodyPr/>
          <a:lstStyle>
            <a:lvl1pPr fontAlgn="auto">
              <a:spcBef>
                <a:spcPts val="0"/>
              </a:spcBef>
              <a:spcAft>
                <a:spcPts val="0"/>
              </a:spcAft>
              <a:defRPr>
                <a:latin typeface="Comic Sans MS" pitchFamily="-128" charset="0"/>
                <a:cs typeface="+mn-cs"/>
              </a:defRPr>
            </a:lvl1pPr>
          </a:lstStyle>
          <a:p>
            <a:pPr>
              <a:defRPr/>
            </a:pPr>
            <a:endParaRPr lang="en-US"/>
          </a:p>
        </p:txBody>
      </p:sp>
      <p:sp>
        <p:nvSpPr>
          <p:cNvPr id="6" name="Rectangle 9"/>
          <p:cNvSpPr>
            <a:spLocks noGrp="1" noChangeArrowheads="1"/>
          </p:cNvSpPr>
          <p:nvPr>
            <p:ph type="sldNum" sz="quarter" idx="12"/>
          </p:nvPr>
        </p:nvSpPr>
        <p:spPr/>
        <p:txBody>
          <a:bodyPr/>
          <a:lstStyle>
            <a:lvl1pPr fontAlgn="auto">
              <a:spcBef>
                <a:spcPts val="0"/>
              </a:spcBef>
              <a:spcAft>
                <a:spcPts val="0"/>
              </a:spcAft>
              <a:defRPr>
                <a:latin typeface="Comic Sans MS" charset="0"/>
                <a:ea typeface="+mn-ea"/>
                <a:cs typeface="+mn-cs"/>
              </a:defRPr>
            </a:lvl1pPr>
          </a:lstStyle>
          <a:p>
            <a:pPr>
              <a:defRPr/>
            </a:pPr>
            <a:fld id="{C4B30AC6-AE1F-419F-959E-E7D852318E8E}"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1FA93BF-E3A9-4569-B238-E1052826E913}"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a:ea typeface="ＭＳ Ｐゴシック" pitchFamily="-112" charset="-128"/>
                <a:cs typeface="ＭＳ Ｐゴシック" pitchFamily="-112"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36C179A-6122-4EE5-B268-399E27898427}"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6" name="Rectangle 11"/>
          <p:cNvSpPr>
            <a:spLocks noGrp="1" noChangeArrowheads="1"/>
          </p:cNvSpPr>
          <p:nvPr>
            <p:ph type="ftr" sz="quarter" idx="11"/>
          </p:nvPr>
        </p:nvSpPr>
        <p:spPr/>
        <p:txBody>
          <a:bodyPr/>
          <a:lstStyle>
            <a:lvl1pPr eaLnBrk="1" fontAlgn="auto" hangingPunct="1">
              <a:spcAft>
                <a:spcPts val="0"/>
              </a:spcAft>
              <a:defRPr>
                <a:latin typeface="Times New Roman" pitchFamily="-112" charset="0"/>
                <a:cs typeface="+mn-cs"/>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defRPr>
            </a:lvl1pPr>
          </a:lstStyle>
          <a:p>
            <a:pPr>
              <a:defRPr/>
            </a:pPr>
            <a:fld id="{0787B113-6366-4C70-A1F4-A0AE9DDCC683}" type="slidenum">
              <a:rPr lang="zh-CN" altLang="en-US"/>
              <a:pPr>
                <a:defRPr/>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xmlns:p14="http://schemas.microsoft.com/office/powerpoint/2010/mai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p:spPr>
        <p:txBody>
          <a:bodyPr wrap="none" anchor="ctr"/>
          <a:lstStyle/>
          <a:p>
            <a:pPr defTabSz="914400">
              <a:defRPr/>
            </a:pPr>
            <a:endParaRPr lang="en-US" sz="2400">
              <a:solidFill>
                <a:srgbClr val="FFFFFF"/>
              </a:solidFill>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cu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10.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11.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85.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theme" Target="../theme/theme14.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5.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6.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7.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8.xml"/><Relationship Id="rId13" Type="http://schemas.openxmlformats.org/officeDocument/2006/relationships/image" Target="../media/image6.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9.xml"/><Relationship Id="rId13" Type="http://schemas.openxmlformats.org/officeDocument/2006/relationships/image" Target="../media/image6.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theme" Target="../theme/theme20.xml"/><Relationship Id="rId14" Type="http://schemas.openxmlformats.org/officeDocument/2006/relationships/image" Target="../media/image1.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theme" Target="../theme/theme21.xml"/><Relationship Id="rId14" Type="http://schemas.openxmlformats.org/officeDocument/2006/relationships/image" Target="../media/image1.pn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slideLayout" Target="../slideLayouts/slideLayout190.xml"/><Relationship Id="rId13" Type="http://schemas.openxmlformats.org/officeDocument/2006/relationships/theme" Target="../theme/theme22.xml"/><Relationship Id="rId14" Type="http://schemas.openxmlformats.org/officeDocument/2006/relationships/image" Target="../media/image1.png"/><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slideLayout" Target="../slideLayouts/slideLayout202.xml"/><Relationship Id="rId13" Type="http://schemas.openxmlformats.org/officeDocument/2006/relationships/theme" Target="../theme/theme23.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theme" Target="../theme/theme24.xml"/><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3" Type="http://schemas.openxmlformats.org/officeDocument/2006/relationships/image" Target="../media/image6.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8.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44066" name="Line 2"/>
          <p:cNvSpPr>
            <a:spLocks noChangeShapeType="1"/>
          </p:cNvSpPr>
          <p:nvPr/>
        </p:nvSpPr>
        <p:spPr bwMode="auto">
          <a:xfrm>
            <a:off x="0" y="1524000"/>
            <a:ext cx="9144000" cy="1588"/>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34406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34406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34406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344070" name="Line 6"/>
          <p:cNvSpPr>
            <a:spLocks noChangeShapeType="1"/>
          </p:cNvSpPr>
          <p:nvPr/>
        </p:nvSpPr>
        <p:spPr bwMode="auto">
          <a:xfrm>
            <a:off x="0" y="6553200"/>
            <a:ext cx="9144000" cy="1588"/>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34407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p:spPr>
        <p:txBody>
          <a:bodyPr wrap="none" anchor="ctr"/>
          <a:lstStyle/>
          <a:p>
            <a:pPr defTabSz="914400" eaLnBrk="0" hangingPunct="0">
              <a:defRPr/>
            </a:pPr>
            <a:endParaRPr lang="zh-CN" altLang="en-US" sz="2400">
              <a:solidFill>
                <a:srgbClr val="003300"/>
              </a:solidFill>
              <a:latin typeface="Times New Roman" charset="0"/>
              <a:ea typeface="ＭＳ Ｐゴシック" charset="0"/>
              <a:cs typeface="MS PGothic"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defRPr>
            </a:lvl1pPr>
          </a:lstStyle>
          <a:p>
            <a:pPr>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defRPr>
            </a:lvl1pPr>
          </a:lstStyle>
          <a:p>
            <a:pPr>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ea typeface="ＭＳ Ｐゴシック" pitchFamily="34" charset="-128"/>
              </a:defRPr>
            </a:lvl1pPr>
          </a:lstStyle>
          <a:p>
            <a:pPr>
              <a:defRPr/>
            </a:pPr>
            <a:fld id="{F298A09D-C65E-4FC0-B344-7E51E2843E6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34" charset="-128"/>
          <a:cs typeface="ＭＳ Ｐゴシック"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6182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6182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6182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73733"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73734"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itchFamily="66" charset="0"/>
                <a:ea typeface="ＭＳ Ｐゴシック" pitchFamily="34" charset="-128"/>
                <a:cs typeface="Geneva" charset="0"/>
              </a:defRPr>
            </a:lvl1pPr>
          </a:lstStyle>
          <a:p>
            <a:pPr>
              <a:defRPr/>
            </a:pPr>
            <a:fld id="{841784AB-DAF5-42BF-A796-718DD7F97D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Comic Sans MS" pitchFamily="-128" charset="0"/>
                <a:ea typeface="ＭＳ Ｐゴシック" charset="0"/>
                <a:cs typeface="ＭＳ Ｐゴシック" charset="0"/>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pPr>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pPr>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ea typeface="ＭＳ Ｐゴシック" pitchFamily="34" charset="-128"/>
                <a:cs typeface="Geneva" charset="0"/>
              </a:defRPr>
            </a:lvl1pPr>
          </a:lstStyle>
          <a:p>
            <a:pPr>
              <a:defRPr/>
            </a:pPr>
            <a:fld id="{EBFF8927-2D8E-4DB2-8F74-87E4CF9314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64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864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864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98309"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98310"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itchFamily="66" charset="0"/>
                <a:ea typeface="ＭＳ Ｐゴシック" pitchFamily="34" charset="-128"/>
              </a:defRPr>
            </a:lvl1pPr>
          </a:lstStyle>
          <a:p>
            <a:pPr>
              <a:defRPr/>
            </a:pPr>
            <a:fld id="{C54B99E1-738E-4BB3-8EEE-27D830C019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9" r:id="rId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34"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34"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E0E3744C-FC52-474A-93BC-5C151E4881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charset="0"/>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charset="0"/>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charset="0"/>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p:spPr>
          <p:txBody>
            <a:bodyPr wrap="none" anchor="ctr"/>
            <a:lstStyle/>
            <a:p>
              <a:pPr algn="ctr" defTabSz="914400" eaLnBrk="0" hangingPunct="0">
                <a:defRPr/>
              </a:pPr>
              <a:endParaRPr lang="en-US" sz="900">
                <a:solidFill>
                  <a:srgbClr val="FFA27C"/>
                </a:solidFill>
                <a:ea typeface="ＭＳ Ｐゴシック" charset="0"/>
                <a:cs typeface="ＭＳ Ｐゴシック" charset="0"/>
              </a:endParaRPr>
            </a:p>
          </p:txBody>
        </p:sp>
        <p:grpSp>
          <p:nvGrpSpPr>
            <p:cNvPr id="1034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hangingPunct="0">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p:spPr>
            <p:txBody>
              <a:bodyPr/>
              <a:lstStyle/>
              <a:p>
                <a:pPr defTabSz="914400">
                  <a:defRPr/>
                </a:pPr>
                <a:endParaRPr lang="en-US" sz="2400">
                  <a:solidFill>
                    <a:srgbClr val="FFFFFF"/>
                  </a:solidFill>
                  <a:ea typeface="ＭＳ Ｐゴシック" charset="0"/>
                  <a:cs typeface="ＭＳ Ｐゴシック" charset="0"/>
                </a:endParaRPr>
              </a:p>
            </p:txBody>
          </p:sp>
        </p:grpSp>
        <p:grpSp>
          <p:nvGrpSpPr>
            <p:cNvPr id="103431"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p:spPr>
            <p:txBody>
              <a:bodyPr wrap="none" anchor="ctr"/>
              <a:lstStyle/>
              <a:p>
                <a:pPr algn="ctr" defTabSz="914400" eaLnBrk="0" hangingPunct="0">
                  <a:defRPr/>
                </a:pPr>
                <a:endParaRPr lang="en-US" sz="900">
                  <a:solidFill>
                    <a:srgbClr val="FFA27C"/>
                  </a:solidFill>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p:spPr>
            <p:txBody>
              <a:bodyPr wrap="none" anchor="ctr"/>
              <a:lstStyle/>
              <a:p>
                <a:pPr algn="ctr" defTabSz="914400" eaLnBrk="0" hangingPunct="0">
                  <a:defRPr/>
                </a:pPr>
                <a:endParaRPr lang="en-US" sz="900">
                  <a:solidFill>
                    <a:srgbClr val="FFA27C"/>
                  </a:solidFill>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p:spPr>
            <p:txBody>
              <a:bodyPr wrap="none" anchor="ctr"/>
              <a:lstStyle/>
              <a:p>
                <a:pPr algn="ctr" defTabSz="914400" eaLnBrk="0" hangingPunct="0">
                  <a:defRPr/>
                </a:pPr>
                <a:endParaRPr lang="en-US" sz="900">
                  <a:solidFill>
                    <a:srgbClr val="FFA27C"/>
                  </a:solidFill>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hangingPunct="0">
              <a:spcBef>
                <a:spcPct val="50000"/>
              </a:spcBef>
              <a:defRPr/>
            </a:pPr>
            <a:r>
              <a:rPr lang="en-US" sz="1000" b="1" smtClean="0">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p:spPr>
        <p:txBody>
          <a:bodyPr wrap="none" anchor="ctr">
            <a:spAutoFit/>
          </a:bodyPr>
          <a:lstStyle/>
          <a:p>
            <a:pPr algn="ctr" defTabSz="914400" eaLnBrk="0" hangingPunct="0">
              <a:defRPr/>
            </a:pPr>
            <a:r>
              <a:rPr lang="en-US" sz="1000" b="1">
                <a:solidFill>
                  <a:srgbClr val="FFFFFF"/>
                </a:solidFill>
                <a:ea typeface="ＭＳ Ｐゴシック" charset="0"/>
              </a:rPr>
              <a:t>9.65.01.</a:t>
            </a:r>
          </a:p>
        </p:txBody>
      </p:sp>
    </p:spTree>
  </p:cSld>
  <p:clrMap bg1="dk2" tx1="lt1" bg2="dk1" tx2="lt2" accent1="accent1" accent2="accent2" accent3="accent3" accent4="accent4" accent5="accent5" accent6="accent6" hlink="hlink" folHlink="folHlink"/>
  <p:sldLayoutIdLst>
    <p:sldLayoutId id="2147484215" r:id="rId1"/>
    <p:sldLayoutId id="2147484214" r:id="rId2"/>
    <p:sldLayoutId id="2147484213" r:id="rId3"/>
    <p:sldLayoutId id="2147484212" r:id="rId4"/>
    <p:sldLayoutId id="2147484211" r:id="rId5"/>
    <p:sldLayoutId id="2147484210" r:id="rId6"/>
    <p:sldLayoutId id="2147484209" r:id="rId7"/>
    <p:sldLayoutId id="2147484208" r:id="rId8"/>
    <p:sldLayoutId id="2147484207" r:id="rId9"/>
    <p:sldLayoutId id="2147484206" r:id="rId10"/>
    <p:sldLayoutId id="2147484205" r:id="rId11"/>
    <p:sldLayoutId id="2147484302"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738"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6739"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rgbClr val="775F55"/>
                </a:solidFill>
                <a:latin typeface="Tw Cen MT" pitchFamily="34" charset="0"/>
              </a:defRPr>
            </a:lvl1pPr>
          </a:lstStyle>
          <a:p>
            <a:pPr>
              <a:defRPr/>
            </a:pPr>
            <a:fld id="{C86DF53A-69BF-4E27-9C14-01FA15475EF8}" type="datetimeFigureOut">
              <a:rPr lang="en-NZ"/>
              <a:pPr>
                <a:defRPr/>
              </a:pPr>
              <a:t>6/11/14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775F55"/>
                </a:solidFill>
                <a:latin typeface="Tw Cen MT" pitchFamily="34" charset="0"/>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Tw Cen MT" pitchFamily="34" charset="0"/>
              </a:defRPr>
            </a:lvl1pPr>
          </a:lstStyle>
          <a:p>
            <a:pPr>
              <a:defRPr/>
            </a:pPr>
            <a:fld id="{667453E1-4275-4424-8D00-1A937DDF9366}"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
        <p:nvSpPr>
          <p:cNvPr id="129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latin typeface="Franklin Gothic Book" pitchFamily="34" charset="0"/>
              </a:defRPr>
            </a:lvl1pPr>
          </a:lstStyle>
          <a:p>
            <a:pPr>
              <a:defRPr/>
            </a:pPr>
            <a:fld id="{23851227-97A5-42C0-919E-5C9AA900D6EC}" type="datetimeFigureOut">
              <a:rPr lang="en-US"/>
              <a:pPr>
                <a:defRPr/>
              </a:pPr>
              <a:t>6/11/14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a:defRPr/>
            </a:pPr>
            <a:fld id="{4859BD5F-8536-411A-9E17-9019E6704039}"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defTabSz="914400" fontAlgn="auto">
              <a:spcBef>
                <a:spcPts val="0"/>
              </a:spcBef>
              <a:spcAft>
                <a:spcPts val="0"/>
              </a:spcAft>
              <a:defRPr/>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p:spPr>
          <p:txBody>
            <a:bodyPr/>
            <a:lstStyle/>
            <a:p>
              <a:pPr defTabSz="914400">
                <a:defRPr/>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p:spPr>
          <p:txBody>
            <a:bodyPr/>
            <a:lstStyle/>
            <a:p>
              <a:pPr defTabSz="914400">
                <a:defRPr/>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p:spPr>
          <p:txBody>
            <a:bodyPr/>
            <a:lstStyle/>
            <a:p>
              <a:pPr defTabSz="914400">
                <a:defRPr/>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ea typeface="ＭＳ Ｐゴシック" pitchFamily="34" charset="-128"/>
              </a:defRPr>
            </a:lvl1pPr>
          </a:lstStyle>
          <a:p>
            <a:pPr>
              <a:defRPr/>
            </a:pPr>
            <a:fld id="{434DA435-74BE-41A5-ACBC-39736F3947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zh-CN" smtClean="0"/>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8" charset="0"/>
                <a:ea typeface="SimSun" pitchFamily="2" charset="-122"/>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8" charset="0"/>
                <a:ea typeface="SimSun" pitchFamily="2" charset="-122"/>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pitchFamily="18" charset="0"/>
                <a:ea typeface="SimSun" pitchFamily="2" charset="-122"/>
              </a:defRPr>
            </a:lvl1pPr>
          </a:lstStyle>
          <a:p>
            <a:pPr>
              <a:defRPr/>
            </a:pPr>
            <a:fld id="{594DD54E-A1C4-456D-997C-AD4BC7EADF5B}" type="slidenum">
              <a:rPr lang="zh-CN" altLang="en-US"/>
              <a:pPr>
                <a:defRPr/>
              </a:pPr>
              <a:t>‹#›</a:t>
            </a:fld>
            <a:endParaRPr lang="en-US" altLang="zh-CN"/>
          </a:p>
        </p:txBody>
      </p:sp>
      <p:pic>
        <p:nvPicPr>
          <p:cNvPr id="153606" name="Picture 6" descr="strtegic1"/>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153607" name="Rectangle 7"/>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zh-CN" smtClean="0"/>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8" charset="0"/>
                <a:ea typeface="SimSun" pitchFamily="2" charset="-122"/>
              </a:defRPr>
            </a:lvl1pPr>
          </a:lstStyle>
          <a:p>
            <a:pPr>
              <a:defRPr/>
            </a:pPr>
            <a:endParaRPr lang="en-US" altLang="zh-CN"/>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8" charset="0"/>
                <a:ea typeface="SimSun" pitchFamily="2" charset="-122"/>
              </a:defRPr>
            </a:lvl1pPr>
          </a:lstStyle>
          <a:p>
            <a:pPr>
              <a:defRPr/>
            </a:pPr>
            <a:endParaRPr lang="en-US" altLang="zh-CN"/>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pitchFamily="18" charset="0"/>
                <a:ea typeface="SimSun" pitchFamily="2" charset="-122"/>
              </a:defRPr>
            </a:lvl1pPr>
          </a:lstStyle>
          <a:p>
            <a:pPr>
              <a:defRPr/>
            </a:pPr>
            <a:fld id="{27C133A7-A4F0-4B01-B4FF-AFA0E731FCB1}" type="slidenum">
              <a:rPr lang="zh-CN" altLang="en-US"/>
              <a:pPr>
                <a:defRPr/>
              </a:pPr>
              <a:t>‹#›</a:t>
            </a:fld>
            <a:endParaRPr lang="en-US" altLang="zh-CN"/>
          </a:p>
        </p:txBody>
      </p:sp>
      <p:pic>
        <p:nvPicPr>
          <p:cNvPr id="165894" name="Picture 6" descr="strtegic1"/>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165895" name="Rectangle 7"/>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57378" name="Line 2"/>
          <p:cNvSpPr>
            <a:spLocks noChangeShapeType="1"/>
          </p:cNvSpPr>
          <p:nvPr/>
        </p:nvSpPr>
        <p:spPr bwMode="auto">
          <a:xfrm>
            <a:off x="0" y="1524000"/>
            <a:ext cx="9144000" cy="1588"/>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3573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3573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3573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357382" name="Line 6"/>
          <p:cNvSpPr>
            <a:spLocks noChangeShapeType="1"/>
          </p:cNvSpPr>
          <p:nvPr/>
        </p:nvSpPr>
        <p:spPr bwMode="auto">
          <a:xfrm>
            <a:off x="0" y="6553200"/>
            <a:ext cx="9144000" cy="1588"/>
          </a:xfrm>
          <a:prstGeom prst="line">
            <a:avLst/>
          </a:prstGeom>
          <a:noFill/>
          <a:ln w="19050">
            <a:solidFill>
              <a:schemeClr val="bg2"/>
            </a:solidFill>
            <a:round/>
            <a:headEnd/>
            <a:tailEnd/>
          </a:ln>
          <a:extLst/>
        </p:spPr>
        <p:txBody>
          <a:bodyPr wrap="none" anchor="ctr"/>
          <a:lstStyle/>
          <a:p>
            <a:pPr defTabSz="914400">
              <a:defRPr/>
            </a:pPr>
            <a:endParaRPr lang="en-US" sz="2400">
              <a:solidFill>
                <a:srgbClr val="003300"/>
              </a:solidFill>
              <a:ea typeface="ＭＳ Ｐゴシック" charset="0"/>
              <a:cs typeface="ＭＳ Ｐゴシック" charset="0"/>
            </a:endParaRPr>
          </a:p>
        </p:txBody>
      </p:sp>
      <p:sp>
        <p:nvSpPr>
          <p:cNvPr id="3573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p:spPr>
        <p:txBody>
          <a:bodyPr wrap="none" anchor="ctr"/>
          <a:lstStyle/>
          <a:p>
            <a:pPr defTabSz="914400">
              <a:defRPr/>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ea typeface="ＭＳ Ｐゴシック" pitchFamily="34" charset="-128"/>
                <a:cs typeface="Times New Roman" pitchFamily="18" charset="0"/>
              </a:defRPr>
            </a:lvl1pPr>
          </a:lstStyle>
          <a:p>
            <a:pPr>
              <a:defRPr/>
            </a:pPr>
            <a:fld id="{298032BE-F374-4FA8-8F22-30A0DB7D40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6"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7"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8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ea typeface="ＭＳ Ｐゴシック" pitchFamily="34" charset="-128"/>
                <a:cs typeface="Times New Roman" pitchFamily="18" charset="0"/>
              </a:defRPr>
            </a:lvl1pPr>
          </a:lstStyle>
          <a:p>
            <a:pPr>
              <a:defRPr/>
            </a:pPr>
            <a:fld id="{74EF4008-CEB5-45E8-9C38-ACD7AD50AC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6"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7"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ea typeface="ＭＳ Ｐゴシック" pitchFamily="34" charset="-128"/>
                <a:cs typeface="Times New Roman" pitchFamily="18" charset="0"/>
              </a:defRPr>
            </a:lvl1pPr>
          </a:lstStyle>
          <a:p>
            <a:pPr>
              <a:defRPr/>
            </a:pPr>
            <a:fld id="{8C019920-40B0-40D3-AB28-4F1E13EB9D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6"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7"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19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defTabSz="914400">
              <a:defRPr/>
            </a:pPr>
            <a:endParaRPr lang="en-US" sz="2400" b="1">
              <a:solidFill>
                <a:srgbClr val="000000"/>
              </a:solidFill>
              <a:latin typeface="Arial Narrow" pitchFamily="-112" charset="0"/>
              <a:ea typeface="Times New Roman" charset="0"/>
              <a:cs typeface="Times New Roman" charset="0"/>
            </a:endParaRPr>
          </a:p>
        </p:txBody>
      </p:sp>
      <p:sp>
        <p:nvSpPr>
          <p:cNvPr id="819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defTabSz="914400">
              <a:defRPr/>
            </a:pPr>
            <a:endParaRPr lang="en-US" sz="2400" b="1">
              <a:solidFill>
                <a:srgbClr val="000000"/>
              </a:solidFill>
              <a:latin typeface="Arial Narrow" pitchFamily="34" charset="0"/>
              <a:cs typeface="Times New Roman" pitchFamily="18"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9"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cs typeface="Times New Roman" pitchFamily="18"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ea typeface="ＭＳ Ｐゴシック" pitchFamily="34" charset="-128"/>
                <a:cs typeface="Times New Roman" pitchFamily="18" charset="0"/>
              </a:defRPr>
            </a:lvl1pPr>
          </a:lstStyle>
          <a:p>
            <a:pPr>
              <a:defRPr/>
            </a:pPr>
            <a:fld id="{005928BF-3F0F-4342-99E3-F60970C842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81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AC63D865-D7C6-491A-8714-2938DB3C20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7"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7"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7"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7"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14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0467FA11-E1D0-4F7B-9658-5C310A6B26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7"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7"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7"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7"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400" b="1" smtClean="0">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400" b="1" smtClean="0">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b="1" smtClean="0">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a:defRPr/>
            </a:pPr>
            <a:fld id="{3D7AAED4-D76E-0E4F-81D7-4B7032959751}" type="slidenum">
              <a:rPr lang="en-US">
                <a:solidFill>
                  <a:srgbClr val="003300"/>
                </a:solidFill>
                <a:ea typeface="ＭＳ Ｐゴシック" charset="0"/>
              </a:rPr>
              <a:pPr defTabSz="914400">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2516410027"/>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653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0653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40653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p:spPr>
        <p:txBody>
          <a:bodyPr wrap="none" anchor="ctr"/>
          <a:lstStyle/>
          <a:p>
            <a:pPr defTabSz="914400">
              <a:defRPr/>
            </a:pPr>
            <a:endParaRPr lang="en-US" sz="2400">
              <a:solidFill>
                <a:srgbClr val="000000"/>
              </a:solidFill>
              <a:ea typeface="ＭＳ Ｐゴシック" charset="0"/>
              <a:cs typeface="ＭＳ Ｐゴシック" charset="0"/>
            </a:endParaRPr>
          </a:p>
        </p:txBody>
      </p:sp>
      <p:sp>
        <p:nvSpPr>
          <p:cNvPr id="25605" name="Rectangle 5"/>
          <p:cNvSpPr>
            <a:spLocks noGrp="1" noChangeArrowheads="1"/>
          </p:cNvSpPr>
          <p:nvPr>
            <p:ph type="title"/>
          </p:nvPr>
        </p:nvSpPr>
        <p:spPr bwMode="auto">
          <a:xfrm>
            <a:off x="519113" y="547688"/>
            <a:ext cx="8594725" cy="747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25606"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66"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66"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itchFamily="66" charset="0"/>
                <a:ea typeface="ＭＳ Ｐゴシック" pitchFamily="34" charset="-128"/>
              </a:defRPr>
            </a:lvl1pPr>
          </a:lstStyle>
          <a:p>
            <a:pPr>
              <a:defRPr/>
            </a:pPr>
            <a:fld id="{78D1171D-89B8-4536-B65F-826EAC56CB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DCBCB9D3-BDFA-40E4-AB8D-FC50E48CC7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8" charset="0"/>
                <a:cs typeface="Times New Roman" pitchFamily="18"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8" charset="0"/>
                <a:cs typeface="Times New Roman" pitchFamily="18"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pitchFamily="18" charset="0"/>
                <a:ea typeface="ＭＳ Ｐゴシック" pitchFamily="34" charset="-128"/>
                <a:cs typeface="Times New Roman" pitchFamily="18" charset="0"/>
              </a:defRPr>
            </a:lvl1pPr>
          </a:lstStyle>
          <a:p>
            <a:pPr>
              <a:defRPr/>
            </a:pPr>
            <a:fld id="{AA8420F1-F11F-4A9C-99DC-C5C0B51CDB91}" type="slidenum">
              <a:rPr lang="en-US"/>
              <a:pPr>
                <a:defRPr/>
              </a:pPr>
              <a:t>‹#›</a:t>
            </a:fld>
            <a:endParaRPr lang="en-US"/>
          </a:p>
        </p:txBody>
      </p:sp>
      <p:pic>
        <p:nvPicPr>
          <p:cNvPr id="30726" name="Picture 6" descr="strtegic1"/>
          <p:cNvPicPr>
            <a:picLocks noChangeAspect="1" noChangeArrowheads="1"/>
          </p:cNvPicPr>
          <p:nvPr/>
        </p:nvPicPr>
        <p:blipFill>
          <a:blip r:embed="rId13"/>
          <a:srcRect/>
          <a:stretch>
            <a:fillRect/>
          </a:stretch>
        </p:blipFill>
        <p:spPr bwMode="auto">
          <a:xfrm>
            <a:off x="0" y="0"/>
            <a:ext cx="1219200" cy="6858000"/>
          </a:xfrm>
          <a:prstGeom prst="rect">
            <a:avLst/>
          </a:prstGeom>
          <a:noFill/>
          <a:ln w="9525">
            <a:noFill/>
            <a:miter lim="800000"/>
            <a:headEnd/>
            <a:tailEnd/>
          </a:ln>
        </p:spPr>
      </p:pic>
      <p:sp>
        <p:nvSpPr>
          <p:cNvPr id="30727" name="Rectangle 7"/>
          <p:cNvSpPr>
            <a:spLocks noGrp="1" noChangeArrowheads="1"/>
          </p:cNvSpPr>
          <p:nvPr>
            <p:ph type="body" idx="1"/>
          </p:nvPr>
        </p:nvSpPr>
        <p:spPr bwMode="auto">
          <a:xfrm>
            <a:off x="1371600" y="1981200"/>
            <a:ext cx="7620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DDA8417A-7FDC-4905-961A-6B4523F50D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52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34"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34"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34" charset="-128"/>
              </a:defRPr>
            </a:lvl1pPr>
          </a:lstStyle>
          <a:p>
            <a:pPr>
              <a:defRPr/>
            </a:pPr>
            <a:fld id="{18E4D83D-EC8D-4789-ADE4-5BA07DA6C8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4716463" y="5345113"/>
            <a:ext cx="4427537" cy="1512887"/>
            <a:chOff x="2971" y="3367"/>
            <a:chExt cx="2789" cy="953"/>
          </a:xfrm>
        </p:grpSpPr>
        <p:sp>
          <p:nvSpPr>
            <p:cNvPr id="195592" name="Freeform 3"/>
            <p:cNvSpPr>
              <a:spLocks/>
            </p:cNvSpPr>
            <p:nvPr/>
          </p:nvSpPr>
          <p:spPr bwMode="ltGray">
            <a:xfrm>
              <a:off x="2971" y="3367"/>
              <a:ext cx="2789" cy="953"/>
            </a:xfrm>
            <a:custGeom>
              <a:avLst/>
              <a:gdLst>
                <a:gd name="T0" fmla="*/ 2885 w 2780"/>
                <a:gd name="T1" fmla="*/ 18 h 953"/>
                <a:gd name="T2" fmla="*/ 2795 w 2780"/>
                <a:gd name="T3" fmla="*/ 24 h 953"/>
                <a:gd name="T4" fmla="*/ 2728 w 2780"/>
                <a:gd name="T5" fmla="*/ 102 h 953"/>
                <a:gd name="T6" fmla="*/ 2615 w 2780"/>
                <a:gd name="T7" fmla="*/ 156 h 953"/>
                <a:gd name="T8" fmla="*/ 2609 w 2780"/>
                <a:gd name="T9" fmla="*/ 222 h 953"/>
                <a:gd name="T10" fmla="*/ 2591 w 2780"/>
                <a:gd name="T11" fmla="*/ 246 h 953"/>
                <a:gd name="T12" fmla="*/ 2573 w 2780"/>
                <a:gd name="T13" fmla="*/ 252 h 953"/>
                <a:gd name="T14" fmla="*/ 2501 w 2780"/>
                <a:gd name="T15" fmla="*/ 210 h 953"/>
                <a:gd name="T16" fmla="*/ 2355 w 2780"/>
                <a:gd name="T17" fmla="*/ 192 h 953"/>
                <a:gd name="T18" fmla="*/ 2328 w 2780"/>
                <a:gd name="T19" fmla="*/ 186 h 953"/>
                <a:gd name="T20" fmla="*/ 2309 w 2780"/>
                <a:gd name="T21" fmla="*/ 192 h 953"/>
                <a:gd name="T22" fmla="*/ 2237 w 2780"/>
                <a:gd name="T23" fmla="*/ 228 h 953"/>
                <a:gd name="T24" fmla="*/ 2201 w 2780"/>
                <a:gd name="T25" fmla="*/ 240 h 953"/>
                <a:gd name="T26" fmla="*/ 2177 w 2780"/>
                <a:gd name="T27" fmla="*/ 246 h 953"/>
                <a:gd name="T28" fmla="*/ 2165 w 2780"/>
                <a:gd name="T29" fmla="*/ 258 h 953"/>
                <a:gd name="T30" fmla="*/ 2165 w 2780"/>
                <a:gd name="T31" fmla="*/ 276 h 953"/>
                <a:gd name="T32" fmla="*/ 2142 w 2780"/>
                <a:gd name="T33" fmla="*/ 300 h 953"/>
                <a:gd name="T34" fmla="*/ 2124 w 2780"/>
                <a:gd name="T35" fmla="*/ 312 h 953"/>
                <a:gd name="T36" fmla="*/ 2112 w 2780"/>
                <a:gd name="T37" fmla="*/ 324 h 953"/>
                <a:gd name="T38" fmla="*/ 2100 w 2780"/>
                <a:gd name="T39" fmla="*/ 336 h 953"/>
                <a:gd name="T40" fmla="*/ 2065 w 2780"/>
                <a:gd name="T41" fmla="*/ 342 h 953"/>
                <a:gd name="T42" fmla="*/ 1991 w 2780"/>
                <a:gd name="T43" fmla="*/ 336 h 953"/>
                <a:gd name="T44" fmla="*/ 1955 w 2780"/>
                <a:gd name="T45" fmla="*/ 330 h 953"/>
                <a:gd name="T46" fmla="*/ 1943 w 2780"/>
                <a:gd name="T47" fmla="*/ 342 h 953"/>
                <a:gd name="T48" fmla="*/ 1931 w 2780"/>
                <a:gd name="T49" fmla="*/ 354 h 953"/>
                <a:gd name="T50" fmla="*/ 1901 w 2780"/>
                <a:gd name="T51" fmla="*/ 360 h 953"/>
                <a:gd name="T52" fmla="*/ 1842 w 2780"/>
                <a:gd name="T53" fmla="*/ 342 h 953"/>
                <a:gd name="T54" fmla="*/ 1818 w 2780"/>
                <a:gd name="T55" fmla="*/ 342 h 953"/>
                <a:gd name="T56" fmla="*/ 1794 w 2780"/>
                <a:gd name="T57" fmla="*/ 354 h 953"/>
                <a:gd name="T58" fmla="*/ 1725 w 2780"/>
                <a:gd name="T59" fmla="*/ 425 h 953"/>
                <a:gd name="T60" fmla="*/ 1679 w 2780"/>
                <a:gd name="T61" fmla="*/ 569 h 953"/>
                <a:gd name="T62" fmla="*/ 1679 w 2780"/>
                <a:gd name="T63" fmla="*/ 593 h 953"/>
                <a:gd name="T64" fmla="*/ 1685 w 2780"/>
                <a:gd name="T65" fmla="*/ 641 h 953"/>
                <a:gd name="T66" fmla="*/ 1703 w 2780"/>
                <a:gd name="T67" fmla="*/ 659 h 953"/>
                <a:gd name="T68" fmla="*/ 1697 w 2780"/>
                <a:gd name="T69" fmla="*/ 671 h 953"/>
                <a:gd name="T70" fmla="*/ 1685 w 2780"/>
                <a:gd name="T71" fmla="*/ 683 h 953"/>
                <a:gd name="T72" fmla="*/ 1607 w 2780"/>
                <a:gd name="T73" fmla="*/ 689 h 953"/>
                <a:gd name="T74" fmla="*/ 1530 w 2780"/>
                <a:gd name="T75" fmla="*/ 629 h 953"/>
                <a:gd name="T76" fmla="*/ 1385 w 2780"/>
                <a:gd name="T77" fmla="*/ 587 h 953"/>
                <a:gd name="T78" fmla="*/ 1236 w 2780"/>
                <a:gd name="T79" fmla="*/ 671 h 953"/>
                <a:gd name="T80" fmla="*/ 1055 w 2780"/>
                <a:gd name="T81" fmla="*/ 731 h 953"/>
                <a:gd name="T82" fmla="*/ 852 w 2780"/>
                <a:gd name="T83" fmla="*/ 743 h 953"/>
                <a:gd name="T84" fmla="*/ 654 w 2780"/>
                <a:gd name="T85" fmla="*/ 701 h 953"/>
                <a:gd name="T86" fmla="*/ 594 w 2780"/>
                <a:gd name="T87" fmla="*/ 695 h 953"/>
                <a:gd name="T88" fmla="*/ 582 w 2780"/>
                <a:gd name="T89" fmla="*/ 701 h 953"/>
                <a:gd name="T90" fmla="*/ 546 w 2780"/>
                <a:gd name="T91" fmla="*/ 731 h 953"/>
                <a:gd name="T92" fmla="*/ 449 w 2780"/>
                <a:gd name="T93" fmla="*/ 809 h 953"/>
                <a:gd name="T94" fmla="*/ 419 w 2780"/>
                <a:gd name="T95" fmla="*/ 821 h 953"/>
                <a:gd name="T96" fmla="*/ 395 w 2780"/>
                <a:gd name="T97" fmla="*/ 821 h 953"/>
                <a:gd name="T98" fmla="*/ 348 w 2780"/>
                <a:gd name="T99" fmla="*/ 827 h 953"/>
                <a:gd name="T100" fmla="*/ 222 w 2780"/>
                <a:gd name="T101" fmla="*/ 851 h 953"/>
                <a:gd name="T102" fmla="*/ 18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9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p:spPr>
          <p:txBody>
            <a:bodyPr/>
            <a:lstStyle/>
            <a:p>
              <a:pPr defTabSz="914400">
                <a:defRPr/>
              </a:pPr>
              <a:endParaRPr lang="en-US" sz="2400">
                <a:solidFill>
                  <a:srgbClr val="EAEAEA"/>
                </a:solidFill>
                <a:ea typeface="ＭＳ Ｐゴシック" charset="0"/>
                <a:cs typeface="ＭＳ Ｐゴシック" charset="0"/>
              </a:endParaRPr>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a:defRPr/>
              </a:pPr>
              <a:endParaRPr lang="en-US" sz="2400">
                <a:solidFill>
                  <a:srgbClr val="EAEAEA"/>
                </a:solidFill>
                <a:latin typeface="Arial" pitchFamily="-105" charset="0"/>
                <a:cs typeface="Arial" pitchFamily="-105" charset="0"/>
              </a:endParaRPr>
            </a:p>
          </p:txBody>
        </p:sp>
      </p:grpSp>
      <p:sp>
        <p:nvSpPr>
          <p:cNvPr id="17000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EAEAEA"/>
                </a:solidFill>
                <a:effectLst>
                  <a:outerShdw blurRad="38100" dist="38100" dir="2700000" algn="tl">
                    <a:srgbClr val="000000"/>
                  </a:outerShdw>
                </a:effectLst>
                <a:latin typeface="Verdana" pitchFamily="34" charset="0"/>
              </a:defRPr>
            </a:lvl1pPr>
          </a:lstStyle>
          <a:p>
            <a:endParaRPr lang="en-US"/>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EAEAEA"/>
                </a:solidFill>
                <a:effectLst>
                  <a:outerShdw blurRad="38100" dist="38100" dir="2700000" algn="tl">
                    <a:srgbClr val="000000"/>
                  </a:outerShdw>
                </a:effectLst>
                <a:latin typeface="Verdana" pitchFamily="34" charset="0"/>
              </a:defRPr>
            </a:lvl1pPr>
          </a:lstStyle>
          <a:p>
            <a:endParaRPr lang="en-US"/>
          </a:p>
        </p:txBody>
      </p:sp>
      <p:sp>
        <p:nvSpPr>
          <p:cNvPr id="17000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EAEAEA"/>
                </a:solidFill>
                <a:effectLst>
                  <a:outerShdw blurRad="38100" dist="38100" dir="2700000" algn="tl">
                    <a:srgbClr val="000000"/>
                  </a:outerShdw>
                </a:effectLst>
                <a:latin typeface="Verdana" pitchFamily="34" charset="0"/>
                <a:ea typeface="ＭＳ Ｐゴシック" pitchFamily="34" charset="-128"/>
              </a:defRPr>
            </a:lvl1pPr>
          </a:lstStyle>
          <a:p>
            <a:pPr>
              <a:defRPr/>
            </a:pPr>
            <a:fld id="{EB52705A-53E4-4AB3-B2A3-E4CCCCE65D29}" type="slidenum">
              <a:rPr lang="en-US"/>
              <a:pPr>
                <a:defRPr/>
              </a:pPr>
              <a:t>‹#›</a:t>
            </a:fld>
            <a:endParaRPr lang="en-US"/>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0"/>
            <a:ext cx="9145588" cy="6845300"/>
            <a:chOff x="0" y="0"/>
            <a:chExt cx="5761" cy="4312"/>
          </a:xfrm>
        </p:grpSpPr>
        <p:sp>
          <p:nvSpPr>
            <p:cNvPr id="46080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p:spPr>
          <p:txBody>
            <a:bodyPr wrap="none" anchor="ctr"/>
            <a:lstStyle/>
            <a:p>
              <a:pPr defTabSz="914400">
                <a:defRPr/>
              </a:pPr>
              <a:endParaRPr lang="en-US" sz="2400">
                <a:solidFill>
                  <a:srgbClr val="FFFFFF"/>
                </a:solidFill>
                <a:latin typeface="Times New Roman" charset="0"/>
                <a:ea typeface="ＭＳ Ｐゴシック" charset="0"/>
                <a:cs typeface="ＭＳ Ｐゴシック" charset="0"/>
              </a:endParaRPr>
            </a:p>
          </p:txBody>
        </p:sp>
        <p:sp useBgFill="1">
          <p:nvSpPr>
            <p:cNvPr id="46080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p:spPr>
          <p:txBody>
            <a:bodyPr/>
            <a:lstStyle/>
            <a:p>
              <a:pPr defTabSz="914400">
                <a:defRPr/>
              </a:pPr>
              <a:endParaRPr lang="en-US" sz="2400">
                <a:solidFill>
                  <a:srgbClr val="FFFFFF"/>
                </a:solidFill>
                <a:ea typeface="ＭＳ Ｐゴシック" charset="0"/>
                <a:cs typeface="ＭＳ Ｐゴシック" charset="0"/>
              </a:endParaRPr>
            </a:p>
          </p:txBody>
        </p:sp>
      </p:grpSp>
      <p:sp>
        <p:nvSpPr>
          <p:cNvPr id="7168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71684"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9.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61.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emf"/><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43.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slide" Target="slide5.xml"/><Relationship Id="rId5" Type="http://schemas.openxmlformats.org/officeDocument/2006/relationships/image" Target="../media/image16.png"/><Relationship Id="rId1" Type="http://schemas.openxmlformats.org/officeDocument/2006/relationships/slideLayout" Target="../slideLayouts/slideLayout1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7.xml"/><Relationship Id="rId3"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notesSlide" Target="../notesSlides/notesSlide28.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1.bin"/><Relationship Id="rId5" Type="http://schemas.openxmlformats.org/officeDocument/2006/relationships/image" Target="../media/image50.emf"/><Relationship Id="rId1" Type="http://schemas.openxmlformats.org/officeDocument/2006/relationships/vmlDrawing" Target="../drawings/vmlDrawing1.vml"/><Relationship Id="rId2"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slide" Target="slide5.xml"/><Relationship Id="rId1" Type="http://schemas.openxmlformats.org/officeDocument/2006/relationships/slideLayout" Target="../slideLayouts/slideLayout112.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HS 1 scroll-elements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82977" name="Title 1"/>
          <p:cNvSpPr>
            <a:spLocks noGrp="1"/>
          </p:cNvSpPr>
          <p:nvPr>
            <p:ph type="title"/>
          </p:nvPr>
        </p:nvSpPr>
        <p:spPr>
          <a:xfrm>
            <a:off x="3710" y="270928"/>
            <a:ext cx="8528730" cy="1971524"/>
          </a:xfrm>
          <a:extLst/>
        </p:spPr>
        <p:txBody>
          <a:bodyPr/>
          <a:lstStyle/>
          <a:p>
            <a:pPr>
              <a:defRPr/>
            </a:pPr>
            <a:r>
              <a:rPr lang="zh-TW" altLang="en-US" sz="7200" b="1" dirty="0">
                <a:solidFill>
                  <a:srgbClr val="FFFFFF"/>
                </a:solidFill>
                <a:effectLst>
                  <a:glow rad="266700">
                    <a:schemeClr val="tx1">
                      <a:alpha val="89000"/>
                    </a:schemeClr>
                  </a:glow>
                </a:effectLst>
                <a:latin typeface="Arial" charset="0"/>
                <a:ea typeface="ＭＳ Ｐゴシック" charset="0"/>
              </a:rPr>
              <a:t>解释旧约</a:t>
            </a:r>
            <a:br>
              <a:rPr lang="zh-TW" altLang="en-US" sz="7200" b="1" dirty="0">
                <a:solidFill>
                  <a:srgbClr val="FFFFFF"/>
                </a:solidFill>
                <a:effectLst>
                  <a:glow rad="266700">
                    <a:schemeClr val="tx1">
                      <a:alpha val="89000"/>
                    </a:schemeClr>
                  </a:glow>
                </a:effectLst>
                <a:latin typeface="Arial" charset="0"/>
                <a:ea typeface="ＭＳ Ｐゴシック" charset="0"/>
              </a:rPr>
            </a:br>
            <a:r>
              <a:rPr lang="zh-TW" altLang="en-US" sz="7200" b="1" dirty="0">
                <a:solidFill>
                  <a:srgbClr val="FFFFFF"/>
                </a:solidFill>
                <a:effectLst>
                  <a:glow rad="266700">
                    <a:schemeClr val="tx1">
                      <a:alpha val="89000"/>
                    </a:schemeClr>
                  </a:glow>
                </a:effectLst>
                <a:latin typeface="Arial" charset="0"/>
                <a:ea typeface="ＭＳ Ｐゴシック" charset="0"/>
              </a:rPr>
              <a:t>文学类型</a:t>
            </a:r>
          </a:p>
        </p:txBody>
      </p:sp>
      <p:sp>
        <p:nvSpPr>
          <p:cNvPr id="382978" name="Text Box 5"/>
          <p:cNvSpPr txBox="1">
            <a:spLocks noChangeArrowheads="1"/>
          </p:cNvSpPr>
          <p:nvPr/>
        </p:nvSpPr>
        <p:spPr bwMode="auto">
          <a:xfrm>
            <a:off x="8261593" y="44624"/>
            <a:ext cx="698178" cy="461665"/>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US" b="1" dirty="0" smtClean="0">
                <a:solidFill>
                  <a:srgbClr val="FFFFFF"/>
                </a:solidFill>
                <a:effectLst>
                  <a:glow rad="266700">
                    <a:srgbClr val="000000">
                      <a:alpha val="89000"/>
                    </a:srgbClr>
                  </a:glow>
                </a:effectLst>
              </a:rPr>
              <a:t>109</a:t>
            </a:r>
          </a:p>
        </p:txBody>
      </p:sp>
      <p:sp>
        <p:nvSpPr>
          <p:cNvPr id="245764" name="Subtitle 2"/>
          <p:cNvSpPr txBox="1">
            <a:spLocks/>
          </p:cNvSpPr>
          <p:nvPr/>
        </p:nvSpPr>
        <p:spPr bwMode="auto">
          <a:xfrm>
            <a:off x="3175" y="5562600"/>
            <a:ext cx="5237163" cy="1295400"/>
          </a:xfrm>
          <a:prstGeom prst="rect">
            <a:avLst/>
          </a:prstGeom>
          <a:solidFill>
            <a:srgbClr val="000000"/>
          </a:solidFill>
          <a:ln w="9525">
            <a:noFill/>
            <a:miter lim="800000"/>
            <a:headEnd/>
            <a:tailEnd/>
          </a:ln>
        </p:spPr>
        <p:txBody>
          <a:bodyPr/>
          <a:lstStyle/>
          <a:p>
            <a:pPr marL="342900" indent="-342900" algn="ctr" eaLnBrk="0" hangingPunct="0">
              <a:lnSpc>
                <a:spcPct val="80000"/>
              </a:lnSpc>
              <a:spcBef>
                <a:spcPct val="20000"/>
              </a:spcBef>
              <a:buFont typeface="Wingdings" pitchFamily="2" charset="2"/>
              <a:buNone/>
            </a:pPr>
            <a:r>
              <a:rPr lang="zh-CN" altLang="en-US" sz="2400" b="1">
                <a:solidFill>
                  <a:schemeClr val="bg1"/>
                </a:solidFill>
                <a:ea typeface="SimSun" pitchFamily="2" charset="-122"/>
              </a:rPr>
              <a:t>顾理克博士</a:t>
            </a:r>
            <a:endParaRPr lang="en-US" sz="2400" b="1">
              <a:solidFill>
                <a:srgbClr val="FFFFFF"/>
              </a:solidFill>
              <a:ea typeface="ＭＳ Ｐゴシック" pitchFamily="34" charset="-128"/>
            </a:endParaRPr>
          </a:p>
          <a:p>
            <a:pPr marL="342900" indent="-342900" algn="ctr" eaLnBrk="0" hangingPunct="0">
              <a:lnSpc>
                <a:spcPct val="80000"/>
              </a:lnSpc>
              <a:spcBef>
                <a:spcPct val="20000"/>
              </a:spcBef>
              <a:buFont typeface="Wingdings" pitchFamily="2" charset="2"/>
              <a:buNone/>
            </a:pPr>
            <a:r>
              <a:rPr lang="zh-CN" altLang="en-US" sz="2400" b="1">
                <a:solidFill>
                  <a:schemeClr val="bg1"/>
                </a:solidFill>
                <a:ea typeface="SimSun" pitchFamily="2" charset="-122"/>
              </a:rPr>
              <a:t>新加坡神学院</a:t>
            </a:r>
            <a:endParaRPr lang="en-US" sz="2400" b="1">
              <a:solidFill>
                <a:srgbClr val="FFFFFF"/>
              </a:solidFill>
              <a:ea typeface="ＭＳ Ｐゴシック" pitchFamily="34" charset="-128"/>
            </a:endParaRPr>
          </a:p>
          <a:p>
            <a:pPr marL="342900" indent="-342900" algn="ctr" eaLnBrk="0" hangingPunct="0">
              <a:lnSpc>
                <a:spcPct val="80000"/>
              </a:lnSpc>
              <a:spcBef>
                <a:spcPct val="20000"/>
              </a:spcBef>
              <a:buFont typeface="Wingdings" pitchFamily="2" charset="2"/>
              <a:buNone/>
            </a:pPr>
            <a:r>
              <a:rPr lang="en-US" sz="2400">
                <a:solidFill>
                  <a:srgbClr val="FFFFFF"/>
                </a:solidFill>
                <a:ea typeface="ＭＳ Ｐゴシック" pitchFamily="34" charset="-128"/>
              </a:rPr>
              <a:t>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2648"/>
            <a:ext cx="8686800" cy="838200"/>
          </a:xfrm>
        </p:spPr>
        <p:txBody>
          <a:bodyPr/>
          <a:lstStyle/>
          <a:p>
            <a:pPr defTabSz="914400">
              <a:spcBef>
                <a:spcPct val="50000"/>
              </a:spcBef>
              <a:defRPr/>
            </a:pPr>
            <a:r>
              <a:rPr lang="zh-CN" altLang="en-US" b="1" dirty="0">
                <a:effectLst>
                  <a:outerShdw blurRad="38100" dist="38100" dir="2700000" algn="tl">
                    <a:srgbClr val="000000"/>
                  </a:outerShdw>
                </a:effectLst>
                <a:ea typeface="SimSun" pitchFamily="2" charset="-122"/>
              </a:rPr>
              <a:t>一展身手</a:t>
            </a:r>
            <a:endParaRPr lang="zh-CN" altLang="en-US" b="1" dirty="0">
              <a:effectLst>
                <a:outerShdw blurRad="38100" dist="38100" dir="2700000" algn="tl">
                  <a:srgbClr val="000000"/>
                </a:outerShdw>
              </a:effectLst>
              <a:ea typeface="SimSun" pitchFamily="2" charset="-122"/>
            </a:endParaRPr>
          </a:p>
        </p:txBody>
      </p:sp>
      <p:sp>
        <p:nvSpPr>
          <p:cNvPr id="260098" name="Content Placeholder 2"/>
          <p:cNvSpPr>
            <a:spLocks noGrp="1"/>
          </p:cNvSpPr>
          <p:nvPr>
            <p:ph idx="1"/>
          </p:nvPr>
        </p:nvSpPr>
        <p:spPr/>
        <p:txBody>
          <a:bodyPr/>
          <a:lstStyle/>
          <a:p>
            <a:pPr eaLnBrk="1" hangingPunct="1">
              <a:buFont typeface="Wingdings" pitchFamily="2" charset="2"/>
              <a:buChar char="Ø"/>
            </a:pPr>
            <a:r>
              <a:rPr lang="zh-CN" altLang="en-NZ" smtClean="0">
                <a:ea typeface="SimSun" pitchFamily="2" charset="-122"/>
              </a:rPr>
              <a:t>读撒母耳上第</a:t>
            </a:r>
            <a:r>
              <a:rPr lang="en-NZ" altLang="zh-CN" smtClean="0">
                <a:ea typeface="SimSun" pitchFamily="2" charset="-122"/>
              </a:rPr>
              <a:t>17</a:t>
            </a:r>
            <a:r>
              <a:rPr lang="zh-CN" altLang="en-NZ" smtClean="0">
                <a:ea typeface="SimSun" pitchFamily="2" charset="-122"/>
              </a:rPr>
              <a:t>章</a:t>
            </a:r>
            <a:endParaRPr lang="en-NZ" smtClean="0"/>
          </a:p>
          <a:p>
            <a:pPr eaLnBrk="1" hangingPunct="1">
              <a:buFont typeface="Wingdings" pitchFamily="2" charset="2"/>
              <a:buChar char="Ø"/>
            </a:pPr>
            <a:r>
              <a:rPr lang="zh-CN" altLang="en-NZ" smtClean="0">
                <a:ea typeface="SimSun" pitchFamily="2" charset="-122"/>
              </a:rPr>
              <a:t>看页面上的解释</a:t>
            </a:r>
            <a:endParaRPr lang="en-NZ" smtClean="0"/>
          </a:p>
          <a:p>
            <a:pPr eaLnBrk="1" hangingPunct="1">
              <a:buFont typeface="Wingdings" pitchFamily="2" charset="2"/>
              <a:buChar char="Ø"/>
            </a:pPr>
            <a:r>
              <a:rPr lang="zh-CN" altLang="en-NZ" smtClean="0">
                <a:ea typeface="SimSun" pitchFamily="2" charset="-122"/>
              </a:rPr>
              <a:t>将错误和解释分别搭配</a:t>
            </a:r>
            <a:endParaRPr lang="en-NZ"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5222"/>
            <a:ext cx="8686800" cy="838200"/>
          </a:xfrm>
        </p:spPr>
        <p:txBody>
          <a:bodyPr/>
          <a:lstStyle/>
          <a:p>
            <a:pPr defTabSz="914400">
              <a:spcBef>
                <a:spcPct val="50000"/>
              </a:spcBef>
              <a:defRPr/>
            </a:pPr>
            <a:r>
              <a:rPr lang="zh-CN" altLang="en-US" b="1" dirty="0">
                <a:effectLst>
                  <a:outerShdw blurRad="38100" dist="38100" dir="2700000" algn="tl">
                    <a:srgbClr val="000000"/>
                  </a:outerShdw>
                </a:effectLst>
                <a:ea typeface="SimSun" pitchFamily="2" charset="-122"/>
              </a:rPr>
              <a:t>怎样才是正确的解经</a:t>
            </a:r>
            <a:r>
              <a:rPr lang="en-US" altLang="zh-CN" b="1" dirty="0">
                <a:effectLst>
                  <a:outerShdw blurRad="38100" dist="38100" dir="2700000" algn="tl">
                    <a:srgbClr val="000000"/>
                  </a:outerShdw>
                </a:effectLst>
                <a:ea typeface="SimSun" pitchFamily="2" charset="-122"/>
              </a:rPr>
              <a:t>?</a:t>
            </a:r>
            <a:endParaRPr lang="en-US" altLang="zh-CN" b="1" dirty="0">
              <a:effectLst>
                <a:outerShdw blurRad="38100" dist="38100" dir="2700000" algn="tl">
                  <a:srgbClr val="000000"/>
                </a:outerShdw>
              </a:effectLst>
              <a:ea typeface="SimSun" pitchFamily="2" charset="-122"/>
            </a:endParaRPr>
          </a:p>
        </p:txBody>
      </p:sp>
      <p:sp>
        <p:nvSpPr>
          <p:cNvPr id="261122" name="Content Placeholder 2"/>
          <p:cNvSpPr>
            <a:spLocks noGrp="1"/>
          </p:cNvSpPr>
          <p:nvPr>
            <p:ph idx="1"/>
          </p:nvPr>
        </p:nvSpPr>
        <p:spPr>
          <a:xfrm>
            <a:off x="0" y="1554163"/>
            <a:ext cx="8991600" cy="2862262"/>
          </a:xfrm>
        </p:spPr>
        <p:txBody>
          <a:bodyPr/>
          <a:lstStyle/>
          <a:p>
            <a:pPr lvl="1" eaLnBrk="1" hangingPunct="1">
              <a:buFont typeface="Wingdings" pitchFamily="2" charset="2"/>
              <a:buChar char="Ø"/>
            </a:pPr>
            <a:r>
              <a:rPr lang="zh-CN" altLang="en-NZ" sz="3600" b="1" smtClean="0">
                <a:ea typeface="SimSun" pitchFamily="2" charset="-122"/>
              </a:rPr>
              <a:t>遵循好的学习圣经的方法</a:t>
            </a:r>
            <a:endParaRPr lang="en-NZ" sz="3600" b="1" smtClean="0"/>
          </a:p>
          <a:p>
            <a:pPr lvl="1" eaLnBrk="1" hangingPunct="1">
              <a:buFont typeface="Wingdings" pitchFamily="2" charset="2"/>
              <a:buChar char="Ø"/>
            </a:pPr>
            <a:r>
              <a:rPr lang="zh-CN" altLang="en-NZ" sz="3600" b="1" smtClean="0">
                <a:ea typeface="SimSun" pitchFamily="2" charset="-122"/>
              </a:rPr>
              <a:t>查看经文的各种上下文</a:t>
            </a:r>
            <a:endParaRPr lang="en-NZ" sz="3600" b="1" smtClean="0"/>
          </a:p>
          <a:p>
            <a:pPr lvl="1" eaLnBrk="1" hangingPunct="1">
              <a:buFont typeface="Wingdings" pitchFamily="2" charset="2"/>
              <a:buChar char="Ø"/>
            </a:pPr>
            <a:r>
              <a:rPr lang="zh-CN" altLang="en-NZ" sz="3600" b="1" smtClean="0">
                <a:ea typeface="SimSun" pitchFamily="2" charset="-122"/>
              </a:rPr>
              <a:t>在经文中找出作者的重点和信息</a:t>
            </a:r>
            <a:r>
              <a:rPr lang="en-NZ" altLang="zh-CN" sz="3600" b="1" smtClean="0">
                <a:ea typeface="SimSun" pitchFamily="2" charset="-122"/>
              </a:rPr>
              <a:t>.</a:t>
            </a:r>
            <a:endParaRPr lang="en-NZ" sz="3600" b="1"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http://upload.wikimedia.org/wikipedia/en/f/f8/Nickolas_reigner%27s_David_with_Goliath_Head.jpg"/>
          <p:cNvPicPr>
            <a:picLocks noChangeAspect="1" noChangeArrowheads="1"/>
          </p:cNvPicPr>
          <p:nvPr/>
        </p:nvPicPr>
        <p:blipFill>
          <a:blip r:embed="rId2"/>
          <a:srcRect/>
          <a:stretch>
            <a:fillRect/>
          </a:stretch>
        </p:blipFill>
        <p:spPr bwMode="auto">
          <a:xfrm>
            <a:off x="0" y="0"/>
            <a:ext cx="9144000" cy="7021513"/>
          </a:xfrm>
          <a:prstGeom prst="rect">
            <a:avLst/>
          </a:prstGeom>
          <a:noFill/>
          <a:ln w="9525">
            <a:noFill/>
            <a:miter lim="800000"/>
            <a:headEnd/>
            <a:tailEnd/>
          </a:ln>
        </p:spPr>
      </p:pic>
      <p:sp>
        <p:nvSpPr>
          <p:cNvPr id="262146" name="Title 1"/>
          <p:cNvSpPr>
            <a:spLocks noGrp="1"/>
          </p:cNvSpPr>
          <p:nvPr>
            <p:ph type="ctrTitle"/>
          </p:nvPr>
        </p:nvSpPr>
        <p:spPr>
          <a:xfrm>
            <a:off x="0" y="0"/>
            <a:ext cx="9144000" cy="836613"/>
          </a:xfrm>
        </p:spPr>
        <p:txBody>
          <a:bodyPr/>
          <a:lstStyle/>
          <a:p>
            <a:pPr eaLnBrk="1" hangingPunct="1"/>
            <a:r>
              <a:rPr lang="zh-CN" altLang="en-NZ" cap="none" smtClean="0">
                <a:ea typeface="SimSun" pitchFamily="2" charset="-122"/>
              </a:rPr>
              <a:t>小组作业</a:t>
            </a:r>
            <a:r>
              <a:rPr lang="en-NZ" cap="none" smtClean="0"/>
              <a:t>…</a:t>
            </a:r>
          </a:p>
        </p:txBody>
      </p:sp>
      <p:sp>
        <p:nvSpPr>
          <p:cNvPr id="262147" name="Rectangle 4"/>
          <p:cNvSpPr txBox="1">
            <a:spLocks noChangeArrowheads="1"/>
          </p:cNvSpPr>
          <p:nvPr/>
        </p:nvSpPr>
        <p:spPr bwMode="auto">
          <a:xfrm>
            <a:off x="4552950" y="1266825"/>
            <a:ext cx="4381500" cy="1639888"/>
          </a:xfrm>
          <a:prstGeom prst="rect">
            <a:avLst/>
          </a:prstGeom>
          <a:noFill/>
          <a:ln w="9525">
            <a:noFill/>
            <a:miter lim="800000"/>
            <a:headEnd/>
            <a:tailEnd/>
          </a:ln>
        </p:spPr>
        <p:txBody>
          <a:bodyPr anchor="ctr" anchorCtr="1"/>
          <a:lstStyle/>
          <a:p>
            <a:pPr algn="ctr" defTabSz="914400" eaLnBrk="0" hangingPunct="0">
              <a:spcBef>
                <a:spcPct val="20000"/>
              </a:spcBef>
              <a:buClr>
                <a:srgbClr val="808000"/>
              </a:buClr>
            </a:pPr>
            <a:r>
              <a:rPr kumimoji="1" lang="zh-CN" altLang="en-US" sz="3600" b="1">
                <a:solidFill>
                  <a:srgbClr val="FFFFFF"/>
                </a:solidFill>
                <a:ea typeface="SimSun" pitchFamily="2" charset="-122"/>
              </a:rPr>
              <a:t>撒母耳上第</a:t>
            </a:r>
            <a:r>
              <a:rPr kumimoji="1" lang="en-US" altLang="zh-CN" sz="3600" b="1">
                <a:solidFill>
                  <a:srgbClr val="FFFFFF"/>
                </a:solidFill>
                <a:ea typeface="SimSun" pitchFamily="2" charset="-122"/>
              </a:rPr>
              <a:t>17</a:t>
            </a:r>
            <a:r>
              <a:rPr kumimoji="1" lang="zh-CN" altLang="en-US" sz="3600" b="1">
                <a:solidFill>
                  <a:srgbClr val="FFFFFF"/>
                </a:solidFill>
                <a:ea typeface="SimSun" pitchFamily="2" charset="-122"/>
              </a:rPr>
              <a:t>章的</a:t>
            </a:r>
            <a:br>
              <a:rPr kumimoji="1" lang="zh-CN" altLang="en-US" sz="3600" b="1">
                <a:solidFill>
                  <a:srgbClr val="FFFFFF"/>
                </a:solidFill>
                <a:ea typeface="SimSun" pitchFamily="2" charset="-122"/>
              </a:rPr>
            </a:br>
            <a:r>
              <a:rPr kumimoji="1" lang="zh-CN" altLang="en-US" sz="3600" b="1">
                <a:solidFill>
                  <a:srgbClr val="FFFFFF"/>
                </a:solidFill>
                <a:ea typeface="SimSun" pitchFamily="2" charset="-122"/>
              </a:rPr>
              <a:t>主题是什么</a:t>
            </a:r>
            <a:r>
              <a:rPr kumimoji="1" lang="en-US" altLang="zh-CN" sz="3600" b="1">
                <a:solidFill>
                  <a:srgbClr val="FFFFFF"/>
                </a:solidFill>
                <a:ea typeface="SimSun" pitchFamily="2" charset="-122"/>
              </a:rPr>
              <a:t>?</a:t>
            </a:r>
            <a:endParaRPr kumimoji="1" lang="en-US" sz="3600" b="1">
              <a:solidFill>
                <a:srgbClr val="FFFFFF"/>
              </a:solidFill>
              <a:ea typeface="ＭＳ Ｐゴシック" pitchFamily="34"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Content Placeholder 2"/>
          <p:cNvSpPr>
            <a:spLocks noGrp="1"/>
          </p:cNvSpPr>
          <p:nvPr>
            <p:ph sz="quarter" idx="1"/>
          </p:nvPr>
        </p:nvSpPr>
        <p:spPr>
          <a:xfrm>
            <a:off x="612775" y="1600200"/>
            <a:ext cx="8153400" cy="4495800"/>
          </a:xfrm>
        </p:spPr>
        <p:txBody>
          <a:bodyPr/>
          <a:lstStyle/>
          <a:p>
            <a:pPr eaLnBrk="1" hangingPunct="1"/>
            <a:endParaRPr lang="en-NZ" smtClean="0"/>
          </a:p>
        </p:txBody>
      </p:sp>
      <p:pic>
        <p:nvPicPr>
          <p:cNvPr id="263170" name="Picture 2" descr="C:\Users\Philip\Pictures\1sam 17 big ideas\P101096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3171" name="Title 1"/>
          <p:cNvSpPr>
            <a:spLocks noGrp="1"/>
          </p:cNvSpPr>
          <p:nvPr>
            <p:ph type="title"/>
          </p:nvPr>
        </p:nvSpPr>
        <p:spPr>
          <a:xfrm>
            <a:off x="2657475" y="0"/>
            <a:ext cx="6486525" cy="438150"/>
          </a:xfrm>
          <a:solidFill>
            <a:schemeClr val="bg1"/>
          </a:solidFill>
        </p:spPr>
        <p:txBody>
          <a:bodyPr/>
          <a:lstStyle/>
          <a:p>
            <a:pPr algn="ctr" eaLnBrk="1" hangingPunct="1"/>
            <a:r>
              <a:rPr kumimoji="1" lang="zh-CN" altLang="en-US" sz="3500" b="1" dirty="0" smtClean="0">
                <a:solidFill>
                  <a:schemeClr val="tx1">
                    <a:lumMod val="95000"/>
                    <a:lumOff val="5000"/>
                  </a:schemeClr>
                </a:solidFill>
                <a:ea typeface="SimSun" pitchFamily="2" charset="-122"/>
              </a:rPr>
              <a:t>撒母耳上第</a:t>
            </a:r>
            <a:r>
              <a:rPr kumimoji="1" lang="en-US" altLang="zh-CN" sz="3500" b="1" dirty="0" smtClean="0">
                <a:solidFill>
                  <a:schemeClr val="tx1">
                    <a:lumMod val="95000"/>
                    <a:lumOff val="5000"/>
                  </a:schemeClr>
                </a:solidFill>
                <a:ea typeface="SimSun" pitchFamily="2" charset="-122"/>
              </a:rPr>
              <a:t>17</a:t>
            </a:r>
            <a:r>
              <a:rPr kumimoji="1" lang="zh-CN" altLang="en-US" sz="3500" b="1" dirty="0" smtClean="0">
                <a:solidFill>
                  <a:schemeClr val="tx1">
                    <a:lumMod val="95000"/>
                    <a:lumOff val="5000"/>
                  </a:schemeClr>
                </a:solidFill>
                <a:ea typeface="SimSun" pitchFamily="2" charset="-122"/>
              </a:rPr>
              <a:t>章的一些主题</a:t>
            </a:r>
            <a:endParaRPr kumimoji="1" lang="en-NZ" sz="3500" b="1" dirty="0" smtClean="0">
              <a:solidFill>
                <a:schemeClr val="tx1">
                  <a:lumMod val="95000"/>
                  <a:lumOff val="5000"/>
                </a:schemeClr>
              </a:solidFill>
              <a:ea typeface="SimSun" pitchFamily="2" charset="-122"/>
            </a:endParaRPr>
          </a:p>
        </p:txBody>
      </p:sp>
      <p:sp>
        <p:nvSpPr>
          <p:cNvPr id="263172" name="Text Box 7"/>
          <p:cNvSpPr txBox="1">
            <a:spLocks noChangeArrowheads="1"/>
          </p:cNvSpPr>
          <p:nvPr/>
        </p:nvSpPr>
        <p:spPr bwMode="auto">
          <a:xfrm>
            <a:off x="4781550" y="1028700"/>
            <a:ext cx="4238625" cy="641350"/>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通过他的话与行为</a:t>
            </a:r>
            <a:r>
              <a:rPr lang="en-US" altLang="zh-CN">
                <a:ea typeface="SimSun" pitchFamily="2" charset="-122"/>
              </a:rPr>
              <a:t>,</a:t>
            </a:r>
            <a:r>
              <a:rPr lang="zh-CN" altLang="en-US">
                <a:ea typeface="SimSun" pitchFamily="2" charset="-122"/>
              </a:rPr>
              <a:t>大卫向世人展现了上帝的能力</a:t>
            </a:r>
            <a:r>
              <a:rPr lang="en-US" altLang="zh-CN">
                <a:ea typeface="SimSun" pitchFamily="2" charset="-122"/>
              </a:rPr>
              <a:t>.</a:t>
            </a:r>
          </a:p>
        </p:txBody>
      </p:sp>
      <p:sp>
        <p:nvSpPr>
          <p:cNvPr id="263173" name="Text Box 8"/>
          <p:cNvSpPr txBox="1">
            <a:spLocks noChangeArrowheads="1"/>
          </p:cNvSpPr>
          <p:nvPr/>
        </p:nvSpPr>
        <p:spPr bwMode="auto">
          <a:xfrm>
            <a:off x="6648450" y="2111375"/>
            <a:ext cx="2371725" cy="641350"/>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上帝总是帮助以色列人脱离 </a:t>
            </a:r>
            <a:r>
              <a:rPr lang="en-US" altLang="zh-CN">
                <a:ea typeface="SimSun" pitchFamily="2" charset="-122"/>
              </a:rPr>
              <a:t>, </a:t>
            </a:r>
            <a:r>
              <a:rPr lang="zh-CN" altLang="en-US">
                <a:ea typeface="SimSun" pitchFamily="2" charset="-122"/>
              </a:rPr>
              <a:t>从无例外</a:t>
            </a:r>
            <a:r>
              <a:rPr lang="en-US" altLang="zh-CN">
                <a:ea typeface="SimSun" pitchFamily="2" charset="-122"/>
              </a:rPr>
              <a:t>.</a:t>
            </a:r>
          </a:p>
        </p:txBody>
      </p:sp>
      <p:sp>
        <p:nvSpPr>
          <p:cNvPr id="263174" name="Text Box 9"/>
          <p:cNvSpPr txBox="1">
            <a:spLocks noChangeArrowheads="1"/>
          </p:cNvSpPr>
          <p:nvPr/>
        </p:nvSpPr>
        <p:spPr bwMode="auto">
          <a:xfrm>
            <a:off x="3429000" y="3771900"/>
            <a:ext cx="4876800" cy="366713"/>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endParaRPr lang="en-US"/>
          </a:p>
        </p:txBody>
      </p:sp>
      <p:sp>
        <p:nvSpPr>
          <p:cNvPr id="263175" name="Text Box 10"/>
          <p:cNvSpPr txBox="1">
            <a:spLocks noChangeArrowheads="1"/>
          </p:cNvSpPr>
          <p:nvPr/>
        </p:nvSpPr>
        <p:spPr bwMode="auto">
          <a:xfrm>
            <a:off x="1533525" y="3817938"/>
            <a:ext cx="7610475" cy="641350"/>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通过上帝与以色列的同在</a:t>
            </a:r>
            <a:r>
              <a:rPr lang="en-US" altLang="zh-CN">
                <a:ea typeface="SimSun" pitchFamily="2" charset="-122"/>
              </a:rPr>
              <a:t>,</a:t>
            </a:r>
            <a:r>
              <a:rPr lang="zh-CN" altLang="en-US">
                <a:ea typeface="SimSun" pitchFamily="2" charset="-122"/>
              </a:rPr>
              <a:t>上帝向以色列及它周边的国邦显示了他的能力 </a:t>
            </a:r>
            <a:r>
              <a:rPr lang="en-US" altLang="zh-CN">
                <a:ea typeface="SimSun" pitchFamily="2" charset="-122"/>
              </a:rPr>
              <a:t>–</a:t>
            </a:r>
            <a:r>
              <a:rPr lang="zh-CN" altLang="en-US">
                <a:ea typeface="SimSun" pitchFamily="2" charset="-122"/>
              </a:rPr>
              <a:t>上帝比任何其他神都更有能力</a:t>
            </a:r>
            <a:r>
              <a:rPr lang="en-US" altLang="zh-CN">
                <a:ea typeface="SimSun" pitchFamily="2" charset="-122"/>
              </a:rPr>
              <a:t>,</a:t>
            </a:r>
            <a:r>
              <a:rPr lang="zh-CN" altLang="en-US">
                <a:ea typeface="SimSun" pitchFamily="2" charset="-122"/>
              </a:rPr>
              <a:t>因此显明只要上帝与以色列的同在就够了</a:t>
            </a:r>
            <a:r>
              <a:rPr lang="en-US" altLang="zh-CN">
                <a:ea typeface="SimSun" pitchFamily="2" charset="-122"/>
              </a:rPr>
              <a:t>.</a:t>
            </a:r>
          </a:p>
        </p:txBody>
      </p:sp>
      <p:sp>
        <p:nvSpPr>
          <p:cNvPr id="263176" name="Text Box 11"/>
          <p:cNvSpPr txBox="1">
            <a:spLocks noChangeArrowheads="1"/>
          </p:cNvSpPr>
          <p:nvPr/>
        </p:nvSpPr>
        <p:spPr bwMode="auto">
          <a:xfrm>
            <a:off x="612775" y="4992688"/>
            <a:ext cx="4406900" cy="366712"/>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全心的依靠上帝</a:t>
            </a:r>
            <a:r>
              <a:rPr lang="en-US" altLang="zh-CN">
                <a:ea typeface="SimSun" pitchFamily="2" charset="-122"/>
              </a:rPr>
              <a:t>, </a:t>
            </a:r>
            <a:r>
              <a:rPr lang="zh-CN" altLang="en-US">
                <a:ea typeface="SimSun" pitchFamily="2" charset="-122"/>
              </a:rPr>
              <a:t>因为他从来不让人失望</a:t>
            </a:r>
            <a:r>
              <a:rPr lang="en-US" altLang="zh-CN">
                <a:ea typeface="SimSun" pitchFamily="2" charset="-122"/>
              </a:rPr>
              <a:t>.</a:t>
            </a:r>
          </a:p>
        </p:txBody>
      </p:sp>
      <p:sp>
        <p:nvSpPr>
          <p:cNvPr id="263177" name="Text Box 12"/>
          <p:cNvSpPr txBox="1">
            <a:spLocks noChangeArrowheads="1"/>
          </p:cNvSpPr>
          <p:nvPr/>
        </p:nvSpPr>
        <p:spPr bwMode="auto">
          <a:xfrm>
            <a:off x="3105150" y="6078538"/>
            <a:ext cx="4781550" cy="366712"/>
          </a:xfrm>
          <a:prstGeom prst="rect">
            <a:avLst/>
          </a:prstGeom>
          <a:no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上帝是全能的</a:t>
            </a:r>
            <a:r>
              <a:rPr lang="en-US" altLang="zh-CN">
                <a:ea typeface="SimSun" pitchFamily="2" charset="-122"/>
              </a:rPr>
              <a:t>,</a:t>
            </a:r>
            <a:r>
              <a:rPr lang="zh-CN" altLang="en-US">
                <a:ea typeface="SimSun" pitchFamily="2" charset="-122"/>
              </a:rPr>
              <a:t>他将战胜敌人</a:t>
            </a:r>
            <a:r>
              <a:rPr lang="en-US" altLang="zh-CN">
                <a:ea typeface="SimSun" pitchFamily="2" charset="-122"/>
              </a:rPr>
              <a:t>, </a:t>
            </a:r>
            <a:r>
              <a:rPr lang="zh-CN" altLang="en-US">
                <a:ea typeface="SimSun" pitchFamily="2" charset="-122"/>
              </a:rPr>
              <a:t>为了自己的荣耀</a:t>
            </a:r>
            <a:r>
              <a:rPr lang="en-US" altLang="zh-CN">
                <a:ea typeface="SimSun" pitchFamily="2" charset="-122"/>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撒上</a:t>
            </a:r>
            <a:r>
              <a:rPr lang="en-NZ" altLang="zh-CN" smtClean="0">
                <a:ea typeface="SimSun" pitchFamily="2" charset="-122"/>
              </a:rPr>
              <a:t>17</a:t>
            </a:r>
            <a:r>
              <a:rPr lang="zh-CN" altLang="en-NZ" smtClean="0">
                <a:ea typeface="SimSun" pitchFamily="2" charset="-122"/>
              </a:rPr>
              <a:t>章中更多的主题</a:t>
            </a:r>
            <a:endParaRPr lang="en-NZ" smtClean="0"/>
          </a:p>
        </p:txBody>
      </p:sp>
      <p:sp>
        <p:nvSpPr>
          <p:cNvPr id="265218" name="Content Placeholder 2"/>
          <p:cNvSpPr>
            <a:spLocks noGrp="1"/>
          </p:cNvSpPr>
          <p:nvPr>
            <p:ph sz="quarter" idx="1"/>
          </p:nvPr>
        </p:nvSpPr>
        <p:spPr>
          <a:xfrm>
            <a:off x="217488" y="1600200"/>
            <a:ext cx="8548687" cy="2701925"/>
          </a:xfrm>
        </p:spPr>
        <p:txBody>
          <a:bodyPr/>
          <a:lstStyle/>
          <a:p>
            <a:pPr eaLnBrk="1" hangingPunct="1"/>
            <a:r>
              <a:rPr lang="zh-CN" altLang="en-NZ" sz="3200" b="1" smtClean="0">
                <a:ea typeface="SimSun" pitchFamily="2" charset="-122"/>
              </a:rPr>
              <a:t>上帝在树立他的王权并建立大卫</a:t>
            </a:r>
            <a:r>
              <a:rPr lang="en-NZ" altLang="zh-CN" sz="3200" b="1" smtClean="0">
                <a:ea typeface="SimSun" pitchFamily="2" charset="-122"/>
              </a:rPr>
              <a:t>, </a:t>
            </a:r>
            <a:r>
              <a:rPr lang="zh-CN" altLang="en-NZ" sz="3200" b="1" smtClean="0">
                <a:ea typeface="SimSun" pitchFamily="2" charset="-122"/>
              </a:rPr>
              <a:t>这样所有人都将认识他是上帝</a:t>
            </a:r>
            <a:r>
              <a:rPr lang="en-NZ" altLang="zh-CN" sz="3200" b="1" smtClean="0">
                <a:ea typeface="SimSun" pitchFamily="2" charset="-122"/>
              </a:rPr>
              <a:t>.</a:t>
            </a:r>
            <a:r>
              <a:rPr lang="zh-CN" altLang="en-NZ" sz="3200" b="1" smtClean="0">
                <a:ea typeface="SimSun" pitchFamily="2" charset="-122"/>
              </a:rPr>
              <a:t> </a:t>
            </a:r>
            <a:endParaRPr lang="en-NZ" sz="3200" b="1" smtClean="0"/>
          </a:p>
          <a:p>
            <a:pPr eaLnBrk="1" hangingPunct="1"/>
            <a:r>
              <a:rPr lang="zh-CN" altLang="en-NZ" sz="3200" b="1" smtClean="0">
                <a:ea typeface="SimSun" pitchFamily="2" charset="-122"/>
              </a:rPr>
              <a:t>上帝拯救以色列是为了树立他的王权</a:t>
            </a:r>
            <a:r>
              <a:rPr lang="en-NZ" altLang="zh-CN" sz="3200" b="1" smtClean="0">
                <a:ea typeface="SimSun" pitchFamily="2" charset="-122"/>
              </a:rPr>
              <a:t>, </a:t>
            </a:r>
            <a:r>
              <a:rPr lang="zh-CN" altLang="en-NZ" sz="3200" b="1" smtClean="0">
                <a:ea typeface="SimSun" pitchFamily="2" charset="-122"/>
              </a:rPr>
              <a:t>保守</a:t>
            </a:r>
            <a:r>
              <a:rPr lang="en-NZ" altLang="zh-CN" sz="3200" b="1" smtClean="0">
                <a:ea typeface="SimSun" pitchFamily="2" charset="-122"/>
              </a:rPr>
              <a:t>/ </a:t>
            </a:r>
            <a:r>
              <a:rPr lang="zh-CN" altLang="en-NZ" sz="3200" b="1" smtClean="0">
                <a:ea typeface="SimSun" pitchFamily="2" charset="-122"/>
              </a:rPr>
              <a:t>推进弥赛亚线</a:t>
            </a:r>
            <a:r>
              <a:rPr lang="en-NZ" altLang="zh-CN" sz="3200" b="1" smtClean="0">
                <a:ea typeface="SimSun" pitchFamily="2" charset="-122"/>
              </a:rPr>
              <a:t>, </a:t>
            </a:r>
            <a:r>
              <a:rPr lang="zh-CN" altLang="en-NZ" sz="3200" b="1" smtClean="0">
                <a:ea typeface="SimSun" pitchFamily="2" charset="-122"/>
              </a:rPr>
              <a:t>向世人显明唯独他是上帝</a:t>
            </a:r>
            <a:r>
              <a:rPr lang="en-NZ" altLang="zh-CN" sz="3200" b="1" smtClean="0">
                <a:ea typeface="SimSun" pitchFamily="2" charset="-122"/>
              </a:rPr>
              <a:t>. </a:t>
            </a:r>
            <a:endParaRPr lang="en-NZ" sz="3200" b="1" smtClean="0"/>
          </a:p>
        </p:txBody>
      </p:sp>
      <p:pic>
        <p:nvPicPr>
          <p:cNvPr id="265219" name="Picture 3"/>
          <p:cNvPicPr>
            <a:picLocks noChangeAspect="1"/>
          </p:cNvPicPr>
          <p:nvPr/>
        </p:nvPicPr>
        <p:blipFill>
          <a:blip r:embed="rId3"/>
          <a:srcRect t="11734"/>
          <a:stretch>
            <a:fillRect/>
          </a:stretch>
        </p:blipFill>
        <p:spPr bwMode="auto">
          <a:xfrm>
            <a:off x="1938338" y="4302125"/>
            <a:ext cx="5118100" cy="2555875"/>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Content Placeholder 2"/>
          <p:cNvSpPr>
            <a:spLocks noGrp="1"/>
          </p:cNvSpPr>
          <p:nvPr>
            <p:ph sz="quarter" idx="1"/>
          </p:nvPr>
        </p:nvSpPr>
        <p:spPr>
          <a:xfrm>
            <a:off x="90488" y="1547813"/>
            <a:ext cx="4548187" cy="5138737"/>
          </a:xfrm>
        </p:spPr>
        <p:txBody>
          <a:bodyPr/>
          <a:lstStyle/>
          <a:p>
            <a:pPr eaLnBrk="1" hangingPunct="1"/>
            <a:r>
              <a:rPr lang="zh-CN" altLang="en-NZ" sz="3200" b="1" smtClean="0">
                <a:ea typeface="SimSun" pitchFamily="2" charset="-122"/>
              </a:rPr>
              <a:t>在新约中找到这段经文的一处引文</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将其连接到更大块的经文 </a:t>
            </a:r>
            <a:r>
              <a:rPr lang="en-NZ" altLang="zh-CN" sz="3200" b="1" smtClean="0">
                <a:ea typeface="SimSun" pitchFamily="2" charset="-122"/>
              </a:rPr>
              <a:t>&amp; </a:t>
            </a:r>
            <a:r>
              <a:rPr lang="zh-CN" altLang="en-NZ" sz="3200" b="1" smtClean="0">
                <a:ea typeface="SimSun" pitchFamily="2" charset="-122"/>
              </a:rPr>
              <a:t>圣经故事</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要考虑到这些新约真理</a:t>
            </a:r>
            <a:r>
              <a:rPr lang="en-NZ" altLang="zh-CN" sz="3200" b="1" smtClean="0">
                <a:ea typeface="SimSun" pitchFamily="2" charset="-122"/>
              </a:rPr>
              <a:t>:</a:t>
            </a:r>
            <a:endParaRPr lang="en-NZ" sz="3200" b="1" smtClean="0"/>
          </a:p>
          <a:p>
            <a:pPr lvl="1" eaLnBrk="1" hangingPunct="1"/>
            <a:r>
              <a:rPr lang="zh-CN" altLang="en-NZ" sz="3200" b="1" smtClean="0">
                <a:ea typeface="SimSun" pitchFamily="2" charset="-122"/>
              </a:rPr>
              <a:t>耶稣的死而复活</a:t>
            </a:r>
            <a:endParaRPr lang="en-NZ" sz="3200" b="1" smtClean="0"/>
          </a:p>
          <a:p>
            <a:pPr lvl="1" eaLnBrk="1" hangingPunct="1"/>
            <a:r>
              <a:rPr lang="zh-CN" altLang="en-NZ" sz="3200" b="1" smtClean="0">
                <a:ea typeface="SimSun" pitchFamily="2" charset="-122"/>
              </a:rPr>
              <a:t>新约</a:t>
            </a:r>
            <a:r>
              <a:rPr lang="en-NZ" sz="3200" b="1" smtClean="0"/>
              <a:t> </a:t>
            </a:r>
          </a:p>
          <a:p>
            <a:pPr lvl="1" eaLnBrk="1" hangingPunct="1"/>
            <a:r>
              <a:rPr lang="zh-CN" altLang="en-NZ" sz="3200" b="1" smtClean="0">
                <a:ea typeface="SimSun" pitchFamily="2" charset="-122"/>
              </a:rPr>
              <a:t>以色列和教会</a:t>
            </a:r>
            <a:endParaRPr lang="en-NZ" sz="3200" b="1" smtClean="0"/>
          </a:p>
        </p:txBody>
      </p:sp>
      <p:pic>
        <p:nvPicPr>
          <p:cNvPr id="267266" name="Picture 3"/>
          <p:cNvPicPr>
            <a:picLocks noChangeAspect="1"/>
          </p:cNvPicPr>
          <p:nvPr/>
        </p:nvPicPr>
        <p:blipFill>
          <a:blip r:embed="rId2"/>
          <a:srcRect/>
          <a:stretch>
            <a:fillRect/>
          </a:stretch>
        </p:blipFill>
        <p:spPr bwMode="auto">
          <a:xfrm>
            <a:off x="4568825" y="0"/>
            <a:ext cx="4614863" cy="6858000"/>
          </a:xfrm>
          <a:prstGeom prst="rect">
            <a:avLst/>
          </a:prstGeom>
          <a:noFill/>
          <a:ln w="9525">
            <a:noFill/>
            <a:miter lim="800000"/>
            <a:headEnd/>
            <a:tailEnd/>
          </a:ln>
        </p:spPr>
      </p:pic>
      <p:sp>
        <p:nvSpPr>
          <p:cNvPr id="267267" name="Title 1"/>
          <p:cNvSpPr>
            <a:spLocks noGrp="1"/>
          </p:cNvSpPr>
          <p:nvPr>
            <p:ph type="title"/>
          </p:nvPr>
        </p:nvSpPr>
        <p:spPr>
          <a:xfrm>
            <a:off x="0" y="20638"/>
            <a:ext cx="4568825" cy="1196975"/>
          </a:xfrm>
        </p:spPr>
        <p:txBody>
          <a:bodyPr/>
          <a:lstStyle/>
          <a:p>
            <a:pPr eaLnBrk="1" hangingPunct="1"/>
            <a:r>
              <a:rPr lang="zh-CN" altLang="en-NZ" sz="4000" b="1" smtClean="0">
                <a:ea typeface="SimSun" pitchFamily="2" charset="-122"/>
              </a:rPr>
              <a:t>从旧约到新约</a:t>
            </a:r>
            <a:r>
              <a:rPr lang="en-NZ" sz="4000" b="1" smtClean="0"/>
              <a:t>: </a:t>
            </a:r>
            <a:r>
              <a:rPr lang="en-NZ" altLang="zh-CN" sz="4000" b="1" smtClean="0">
                <a:ea typeface="SimSun" pitchFamily="2" charset="-122"/>
              </a:rPr>
              <a:t/>
            </a:r>
            <a:br>
              <a:rPr lang="en-NZ" altLang="zh-CN" sz="4000" b="1" smtClean="0">
                <a:ea typeface="SimSun" pitchFamily="2" charset="-122"/>
              </a:rPr>
            </a:br>
            <a:r>
              <a:rPr lang="zh-CN" altLang="en-NZ" sz="4000" b="1" smtClean="0">
                <a:ea typeface="SimSun" pitchFamily="2" charset="-122"/>
              </a:rPr>
              <a:t>原则</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新约里的旧约摘引</a:t>
            </a:r>
            <a:r>
              <a:rPr lang="en-NZ" altLang="zh-CN" smtClean="0">
                <a:ea typeface="SimSun" pitchFamily="2" charset="-122"/>
              </a:rPr>
              <a:t>/</a:t>
            </a:r>
            <a:r>
              <a:rPr lang="zh-CN" altLang="en-NZ" smtClean="0">
                <a:ea typeface="SimSun" pitchFamily="2" charset="-122"/>
              </a:rPr>
              <a:t>典故</a:t>
            </a:r>
            <a:endParaRPr lang="en-NZ" smtClean="0"/>
          </a:p>
        </p:txBody>
      </p:sp>
      <p:sp>
        <p:nvSpPr>
          <p:cNvPr id="268290" name="Content Placeholder 2"/>
          <p:cNvSpPr>
            <a:spLocks noGrp="1"/>
          </p:cNvSpPr>
          <p:nvPr>
            <p:ph sz="quarter" idx="1"/>
          </p:nvPr>
        </p:nvSpPr>
        <p:spPr>
          <a:xfrm>
            <a:off x="612775" y="1600200"/>
            <a:ext cx="8153400" cy="4495800"/>
          </a:xfrm>
        </p:spPr>
        <p:txBody>
          <a:bodyPr/>
          <a:lstStyle/>
          <a:p>
            <a:pPr eaLnBrk="1" hangingPunct="1"/>
            <a:r>
              <a:rPr lang="zh-CN" altLang="en-NZ" sz="3200" b="1" smtClean="0">
                <a:ea typeface="SimSun" pitchFamily="2" charset="-122"/>
              </a:rPr>
              <a:t>作者准确的引用了旧约吗</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新约作者是在用它来讲跟旧约里同样的事情吗</a:t>
            </a:r>
            <a:r>
              <a:rPr lang="en-NZ" altLang="zh-CN" sz="3200" b="1" smtClean="0">
                <a:ea typeface="SimSun" pitchFamily="2" charset="-122"/>
              </a:rPr>
              <a:t>? </a:t>
            </a:r>
            <a:endParaRPr lang="en-NZ" sz="3200" b="1" smtClean="0"/>
          </a:p>
          <a:p>
            <a:pPr eaLnBrk="1" hangingPunct="1"/>
            <a:r>
              <a:rPr lang="zh-CN" altLang="en-NZ" sz="3200" b="1" smtClean="0">
                <a:ea typeface="SimSun" pitchFamily="2" charset="-122"/>
              </a:rPr>
              <a:t>如果是不一样</a:t>
            </a:r>
            <a:r>
              <a:rPr lang="en-NZ" altLang="zh-CN" sz="3200" b="1" smtClean="0">
                <a:ea typeface="SimSun" pitchFamily="2" charset="-122"/>
              </a:rPr>
              <a:t>, </a:t>
            </a:r>
            <a:r>
              <a:rPr lang="zh-CN" altLang="en-NZ" sz="3200" b="1" smtClean="0">
                <a:ea typeface="SimSun" pitchFamily="2" charset="-122"/>
              </a:rPr>
              <a:t>那么摘引的信息有什么不同呢</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旧约中和新约中的上下文是怎样符合圣经的大局</a:t>
            </a:r>
            <a:r>
              <a:rPr lang="en-NZ" altLang="zh-CN" sz="3200" b="1" smtClean="0">
                <a:ea typeface="SimSun" pitchFamily="2" charset="-122"/>
              </a:rPr>
              <a:t>?</a:t>
            </a:r>
            <a:endParaRPr lang="en-NZ" sz="3200" b="1" smtClean="0"/>
          </a:p>
          <a:p>
            <a:pPr eaLnBrk="1" hangingPunct="1"/>
            <a:endParaRPr lang="en-NZ" sz="3200" b="1"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612775" y="228600"/>
            <a:ext cx="8153400" cy="990600"/>
          </a:xfrm>
        </p:spPr>
        <p:txBody>
          <a:bodyPr/>
          <a:lstStyle/>
          <a:p>
            <a:pPr algn="ctr" eaLnBrk="1" hangingPunct="1"/>
            <a:r>
              <a:rPr lang="zh-CN" altLang="en-NZ" sz="4000" smtClean="0">
                <a:ea typeface="SimSun" pitchFamily="2" charset="-122"/>
              </a:rPr>
              <a:t>案例研究</a:t>
            </a:r>
            <a:r>
              <a:rPr lang="en-NZ" sz="4000" smtClean="0"/>
              <a:t>: </a:t>
            </a:r>
            <a:br>
              <a:rPr lang="en-NZ" sz="4000" smtClean="0"/>
            </a:br>
            <a:r>
              <a:rPr lang="zh-CN" altLang="en-NZ" sz="4000" smtClean="0">
                <a:ea typeface="SimSun" pitchFamily="2" charset="-122"/>
              </a:rPr>
              <a:t>马太福音</a:t>
            </a:r>
            <a:r>
              <a:rPr lang="en-NZ" sz="4000" smtClean="0"/>
              <a:t> 2:15</a:t>
            </a:r>
            <a:r>
              <a:rPr lang="zh-CN" altLang="en-NZ" sz="4000" smtClean="0">
                <a:ea typeface="SimSun" pitchFamily="2" charset="-122"/>
              </a:rPr>
              <a:t>里的何西阿书</a:t>
            </a:r>
            <a:r>
              <a:rPr lang="en-NZ" sz="4000" smtClean="0"/>
              <a:t> 11:1 </a:t>
            </a:r>
          </a:p>
        </p:txBody>
      </p:sp>
      <p:sp>
        <p:nvSpPr>
          <p:cNvPr id="269314" name="Content Placeholder 2"/>
          <p:cNvSpPr>
            <a:spLocks noGrp="1"/>
          </p:cNvSpPr>
          <p:nvPr>
            <p:ph sz="quarter" idx="1"/>
          </p:nvPr>
        </p:nvSpPr>
        <p:spPr>
          <a:xfrm>
            <a:off x="612775" y="1600200"/>
            <a:ext cx="8153400" cy="2335213"/>
          </a:xfrm>
        </p:spPr>
        <p:txBody>
          <a:bodyPr/>
          <a:lstStyle/>
          <a:p>
            <a:pPr eaLnBrk="1" hangingPunct="1"/>
            <a:r>
              <a:rPr lang="zh-CN" altLang="en-NZ" sz="3200" b="1" smtClean="0">
                <a:ea typeface="SimSun" pitchFamily="2" charset="-122"/>
              </a:rPr>
              <a:t>各段经文里的“儿子”指的是谁</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这为什么重要</a:t>
            </a:r>
            <a:r>
              <a:rPr lang="en-NZ" altLang="zh-CN" sz="3200" b="1" smtClean="0">
                <a:ea typeface="SimSun" pitchFamily="2" charset="-122"/>
              </a:rPr>
              <a:t>?</a:t>
            </a:r>
            <a:endParaRPr lang="zh-CN" altLang="en-NZ" sz="3200" b="1" smtClean="0">
              <a:ea typeface="SimSun" pitchFamily="2" charset="-122"/>
            </a:endParaRPr>
          </a:p>
          <a:p>
            <a:pPr eaLnBrk="1" hangingPunct="1"/>
            <a:r>
              <a:rPr lang="zh-CN" altLang="en-NZ" sz="3200" b="1" smtClean="0">
                <a:ea typeface="SimSun" pitchFamily="2" charset="-122"/>
              </a:rPr>
              <a:t>马太要给我们的信息是什么</a:t>
            </a:r>
            <a:r>
              <a:rPr lang="en-NZ" altLang="zh-CN" sz="3200" b="1" smtClean="0">
                <a:ea typeface="SimSun" pitchFamily="2" charset="-122"/>
              </a:rPr>
              <a:t>?</a:t>
            </a:r>
            <a:endParaRPr lang="en-NZ" sz="3200" b="1" smtClean="0"/>
          </a:p>
          <a:p>
            <a:pPr eaLnBrk="1" hangingPunct="1"/>
            <a:r>
              <a:rPr lang="zh-CN" altLang="en-NZ" sz="3200" b="1" smtClean="0">
                <a:ea typeface="SimSun" pitchFamily="2" charset="-122"/>
              </a:rPr>
              <a:t>这是否忠于旧约的上下文及信息</a:t>
            </a:r>
            <a:r>
              <a:rPr lang="en-NZ" altLang="zh-CN" sz="3200" b="1" smtClean="0">
                <a:ea typeface="SimSun" pitchFamily="2" charset="-122"/>
              </a:rPr>
              <a:t>?</a:t>
            </a:r>
            <a:endParaRPr lang="en-NZ" sz="3200" b="1" smtClean="0"/>
          </a:p>
        </p:txBody>
      </p:sp>
      <p:grpSp>
        <p:nvGrpSpPr>
          <p:cNvPr id="10" name="Group 9"/>
          <p:cNvGrpSpPr>
            <a:grpSpLocks/>
          </p:cNvGrpSpPr>
          <p:nvPr/>
        </p:nvGrpSpPr>
        <p:grpSpPr bwMode="auto">
          <a:xfrm>
            <a:off x="981075" y="4217988"/>
            <a:ext cx="2668588" cy="2640012"/>
            <a:chOff x="981711" y="4217548"/>
            <a:chExt cx="2667881" cy="2640452"/>
          </a:xfrm>
        </p:grpSpPr>
        <p:pic>
          <p:nvPicPr>
            <p:cNvPr id="269322" name="Picture 1" descr="exodus-nasa-map-sinai.jpg"/>
            <p:cNvPicPr>
              <a:picLocks noChangeAspect="1"/>
            </p:cNvPicPr>
            <p:nvPr/>
          </p:nvPicPr>
          <p:blipFill>
            <a:blip r:embed="rId2"/>
            <a:srcRect/>
            <a:stretch>
              <a:fillRect/>
            </a:stretch>
          </p:blipFill>
          <p:spPr bwMode="auto">
            <a:xfrm>
              <a:off x="981711" y="4217548"/>
              <a:ext cx="2667881" cy="2640452"/>
            </a:xfrm>
            <a:prstGeom prst="rect">
              <a:avLst/>
            </a:prstGeom>
            <a:noFill/>
            <a:ln w="9525">
              <a:noFill/>
              <a:miter lim="800000"/>
              <a:headEnd/>
              <a:tailEnd/>
            </a:ln>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defRPr/>
              </a:pPr>
              <a:r>
                <a:rPr lang="en-NZ" sz="2400" b="1" dirty="0" smtClean="0">
                  <a:solidFill>
                    <a:srgbClr val="FFFFFF"/>
                  </a:solidFill>
                  <a:effectLst>
                    <a:glow rad="165100">
                      <a:schemeClr val="tx1">
                        <a:alpha val="98000"/>
                      </a:schemeClr>
                    </a:glow>
                  </a:effectLst>
                  <a:latin typeface="Arial"/>
                  <a:cs typeface="Arial"/>
                </a:rPr>
                <a:t>Israel </a:t>
              </a:r>
              <a:br>
                <a:rPr lang="en-NZ" sz="2400" b="1" dirty="0" smtClean="0">
                  <a:solidFill>
                    <a:srgbClr val="FFFFFF"/>
                  </a:solidFill>
                  <a:effectLst>
                    <a:glow rad="165100">
                      <a:schemeClr val="tx1">
                        <a:alpha val="98000"/>
                      </a:schemeClr>
                    </a:glow>
                  </a:effectLst>
                  <a:latin typeface="Arial"/>
                  <a:cs typeface="Arial"/>
                </a:rPr>
              </a:br>
              <a:r>
                <a:rPr lang="en-NZ" sz="2400" b="1" dirty="0" smtClean="0">
                  <a:solidFill>
                    <a:srgbClr val="FFFFFF"/>
                  </a:solidFill>
                  <a:effectLst>
                    <a:glow rad="165100">
                      <a:schemeClr val="tx1">
                        <a:alpha val="98000"/>
                      </a:schemeClr>
                    </a:glow>
                  </a:effectLst>
                  <a:latin typeface="Arial"/>
                  <a:cs typeface="Arial"/>
                </a:rPr>
                <a:t>(Hos. 11:1)</a:t>
              </a:r>
              <a:endParaRPr lang="en-NZ" sz="2400" b="1" dirty="0">
                <a:solidFill>
                  <a:srgbClr val="FFFFFF"/>
                </a:solidFill>
                <a:effectLst>
                  <a:glow rad="165100">
                    <a:schemeClr val="tx1">
                      <a:alpha val="98000"/>
                    </a:schemeClr>
                  </a:glow>
                </a:effectLst>
                <a:latin typeface="Arial"/>
                <a:cs typeface="Arial"/>
              </a:endParaRP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269319" name="Picture 1" descr="exodus-nasa-map-sinai.jpg"/>
            <p:cNvPicPr>
              <a:picLocks noChangeAspect="1"/>
            </p:cNvPicPr>
            <p:nvPr/>
          </p:nvPicPr>
          <p:blipFill>
            <a:blip r:embed="rId2"/>
            <a:srcRect/>
            <a:stretch>
              <a:fillRect/>
            </a:stretch>
          </p:blipFill>
          <p:spPr bwMode="auto">
            <a:xfrm>
              <a:off x="4997406" y="4217548"/>
              <a:ext cx="2667881" cy="2640452"/>
            </a:xfrm>
            <a:prstGeom prst="rect">
              <a:avLst/>
            </a:prstGeom>
            <a:noFill/>
            <a:ln w="9525">
              <a:noFill/>
              <a:miter lim="800000"/>
              <a:headEnd/>
              <a:tailEnd/>
            </a:ln>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defRPr/>
              </a:pPr>
              <a:r>
                <a:rPr lang="en-NZ" sz="2400" b="1" dirty="0" smtClean="0">
                  <a:solidFill>
                    <a:srgbClr val="FFFFFF"/>
                  </a:solidFill>
                  <a:effectLst>
                    <a:glow rad="165100">
                      <a:schemeClr val="tx1">
                        <a:alpha val="98000"/>
                      </a:schemeClr>
                    </a:glow>
                  </a:effectLst>
                  <a:latin typeface="Arial"/>
                  <a:cs typeface="Arial"/>
                </a:rPr>
                <a:t>Jesus</a:t>
              </a:r>
              <a:br>
                <a:rPr lang="en-NZ" sz="2400" b="1" dirty="0" smtClean="0">
                  <a:solidFill>
                    <a:srgbClr val="FFFFFF"/>
                  </a:solidFill>
                  <a:effectLst>
                    <a:glow rad="165100">
                      <a:schemeClr val="tx1">
                        <a:alpha val="98000"/>
                      </a:schemeClr>
                    </a:glow>
                  </a:effectLst>
                  <a:latin typeface="Arial"/>
                  <a:cs typeface="Arial"/>
                </a:rPr>
              </a:br>
              <a:r>
                <a:rPr lang="en-NZ" sz="2400" b="1" dirty="0" smtClean="0">
                  <a:solidFill>
                    <a:srgbClr val="FFFFFF"/>
                  </a:solidFill>
                  <a:effectLst>
                    <a:glow rad="165100">
                      <a:schemeClr val="tx1">
                        <a:alpha val="98000"/>
                      </a:schemeClr>
                    </a:glow>
                  </a:effectLst>
                  <a:latin typeface="Arial"/>
                  <a:cs typeface="Arial"/>
                </a:rPr>
                <a:t>(Matt. 2:15)</a:t>
              </a:r>
              <a:endParaRPr lang="en-NZ" sz="2400" b="1" dirty="0">
                <a:solidFill>
                  <a:srgbClr val="FFFFFF"/>
                </a:solidFill>
                <a:effectLst>
                  <a:glow rad="165100">
                    <a:schemeClr val="tx1">
                      <a:alpha val="98000"/>
                    </a:schemeClr>
                  </a:glow>
                </a:effectLst>
                <a:latin typeface="Arial"/>
                <a:cs typeface="Arial"/>
              </a:endParaRP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grpSp>
      <p:sp>
        <p:nvSpPr>
          <p:cNvPr id="269325" name="Text Box 13"/>
          <p:cNvSpPr txBox="1">
            <a:spLocks noChangeArrowheads="1"/>
          </p:cNvSpPr>
          <p:nvPr/>
        </p:nvSpPr>
        <p:spPr bwMode="auto">
          <a:xfrm>
            <a:off x="981075" y="4217988"/>
            <a:ext cx="1714500" cy="854075"/>
          </a:xfrm>
          <a:prstGeom prst="rect">
            <a:avLst/>
          </a:prstGeom>
          <a:solidFill>
            <a:schemeClr val="tx2"/>
          </a:solidFill>
          <a:ln w="9525">
            <a:noFill/>
            <a:miter lim="800000"/>
            <a:headEnd/>
            <a:tailEnd/>
          </a:ln>
          <a:effectLst>
            <a:prstShdw prst="shdw15">
              <a:schemeClr val="bg2">
                <a:alpha val="50000"/>
              </a:schemeClr>
            </a:prstShdw>
          </a:effectLst>
        </p:spPr>
        <p:txBody>
          <a:bodyPr>
            <a:spAutoFit/>
          </a:bodyPr>
          <a:lstStyle/>
          <a:p>
            <a:pPr defTabSz="914400">
              <a:spcBef>
                <a:spcPct val="50000"/>
              </a:spcBef>
              <a:defRPr/>
            </a:pPr>
            <a:r>
              <a:rPr lang="zh-CN" altLang="en-NZ" sz="2500" b="1">
                <a:solidFill>
                  <a:schemeClr val="bg1"/>
                </a:solidFill>
                <a:effectLst>
                  <a:outerShdw blurRad="38100" dist="38100" dir="2700000" algn="tl">
                    <a:srgbClr val="000000"/>
                  </a:outerShdw>
                </a:effectLst>
                <a:ea typeface="SimSun" pitchFamily="2" charset="-122"/>
              </a:rPr>
              <a:t>何西阿</a:t>
            </a:r>
            <a:br>
              <a:rPr lang="zh-CN" altLang="en-NZ" sz="2500" b="1">
                <a:solidFill>
                  <a:schemeClr val="bg1"/>
                </a:solidFill>
                <a:effectLst>
                  <a:outerShdw blurRad="38100" dist="38100" dir="2700000" algn="tl">
                    <a:srgbClr val="000000"/>
                  </a:outerShdw>
                </a:effectLst>
                <a:ea typeface="SimSun" pitchFamily="2" charset="-122"/>
              </a:rPr>
            </a:br>
            <a:r>
              <a:rPr lang="zh-CN" altLang="en-NZ" sz="2500" b="1">
                <a:solidFill>
                  <a:schemeClr val="bg1"/>
                </a:solidFill>
                <a:effectLst>
                  <a:outerShdw blurRad="38100" dist="38100" dir="2700000" algn="tl">
                    <a:srgbClr val="000000"/>
                  </a:outerShdw>
                </a:effectLst>
                <a:ea typeface="SimSun" pitchFamily="2" charset="-122"/>
              </a:rPr>
              <a:t>（何</a:t>
            </a:r>
            <a:r>
              <a:rPr lang="en-NZ" altLang="zh-CN" sz="2500" b="1">
                <a:solidFill>
                  <a:schemeClr val="bg1"/>
                </a:solidFill>
                <a:effectLst>
                  <a:outerShdw blurRad="38100" dist="38100" dir="2700000" algn="tl">
                    <a:srgbClr val="000000"/>
                  </a:outerShdw>
                </a:effectLst>
                <a:latin typeface="Times New Roman" pitchFamily="18" charset="0"/>
                <a:ea typeface="SimSun" pitchFamily="2" charset="-122"/>
                <a:cs typeface="Times New Roman" pitchFamily="18" charset="0"/>
              </a:rPr>
              <a:t>11:1</a:t>
            </a:r>
            <a:r>
              <a:rPr lang="zh-CN" altLang="en-NZ" sz="2500" b="1">
                <a:solidFill>
                  <a:schemeClr val="bg1"/>
                </a:solidFill>
                <a:effectLst>
                  <a:outerShdw blurRad="38100" dist="38100" dir="2700000" algn="tl">
                    <a:srgbClr val="000000"/>
                  </a:outerShdw>
                </a:effectLst>
                <a:ea typeface="SimSun" pitchFamily="2" charset="-122"/>
              </a:rPr>
              <a:t>）</a:t>
            </a:r>
            <a:endParaRPr lang="en-US" altLang="zh-CN" sz="2500" b="1">
              <a:solidFill>
                <a:schemeClr val="bg1"/>
              </a:solidFill>
              <a:effectLst>
                <a:outerShdw blurRad="38100" dist="38100" dir="2700000" algn="tl">
                  <a:srgbClr val="000000"/>
                </a:outerShdw>
              </a:effectLst>
              <a:ea typeface="SimSun" pitchFamily="2" charset="-122"/>
            </a:endParaRPr>
          </a:p>
        </p:txBody>
      </p:sp>
      <p:sp>
        <p:nvSpPr>
          <p:cNvPr id="269326" name="Text Box 14"/>
          <p:cNvSpPr txBox="1">
            <a:spLocks noChangeArrowheads="1"/>
          </p:cNvSpPr>
          <p:nvPr/>
        </p:nvSpPr>
        <p:spPr bwMode="auto">
          <a:xfrm>
            <a:off x="4997450" y="4217988"/>
            <a:ext cx="1784350" cy="822325"/>
          </a:xfrm>
          <a:prstGeom prst="rect">
            <a:avLst/>
          </a:prstGeom>
          <a:solidFill>
            <a:schemeClr val="tx2"/>
          </a:solidFill>
          <a:ln w="9525">
            <a:noFill/>
            <a:miter lim="800000"/>
            <a:headEnd/>
            <a:tailEnd/>
          </a:ln>
          <a:effectLst>
            <a:prstShdw prst="shdw15">
              <a:schemeClr val="bg2">
                <a:alpha val="50000"/>
              </a:schemeClr>
            </a:prstShdw>
          </a:effectLst>
        </p:spPr>
        <p:txBody>
          <a:bodyPr>
            <a:spAutoFit/>
          </a:bodyPr>
          <a:lstStyle/>
          <a:p>
            <a:pPr defTabSz="914400">
              <a:spcBef>
                <a:spcPct val="50000"/>
              </a:spcBef>
              <a:defRPr/>
            </a:pPr>
            <a:r>
              <a:rPr lang="zh-CN" altLang="en-US" sz="2400" b="1">
                <a:solidFill>
                  <a:schemeClr val="bg1"/>
                </a:solidFill>
                <a:effectLst>
                  <a:outerShdw blurRad="38100" dist="38100" dir="2700000" algn="tl">
                    <a:srgbClr val="000000"/>
                  </a:outerShdw>
                </a:effectLst>
                <a:ea typeface="SimSun" pitchFamily="2" charset="-122"/>
              </a:rPr>
              <a:t>耶稣</a:t>
            </a:r>
            <a:br>
              <a:rPr lang="zh-CN" altLang="en-US" sz="2400" b="1">
                <a:solidFill>
                  <a:schemeClr val="bg1"/>
                </a:solidFill>
                <a:effectLst>
                  <a:outerShdw blurRad="38100" dist="38100" dir="2700000" algn="tl">
                    <a:srgbClr val="000000"/>
                  </a:outerShdw>
                </a:effectLst>
                <a:ea typeface="SimSun" pitchFamily="2" charset="-122"/>
              </a:rPr>
            </a:br>
            <a:r>
              <a:rPr lang="en-US" altLang="zh-CN" sz="2400" b="1">
                <a:solidFill>
                  <a:schemeClr val="bg1"/>
                </a:solidFill>
                <a:effectLst>
                  <a:outerShdw blurRad="38100" dist="38100" dir="2700000" algn="tl">
                    <a:srgbClr val="000000"/>
                  </a:outerShdw>
                </a:effectLst>
                <a:ea typeface="SimSun" pitchFamily="2" charset="-122"/>
              </a:rPr>
              <a:t>(</a:t>
            </a:r>
            <a:r>
              <a:rPr lang="zh-CN" altLang="en-US" sz="2400" b="1">
                <a:solidFill>
                  <a:schemeClr val="bg1"/>
                </a:solidFill>
                <a:effectLst>
                  <a:outerShdw blurRad="38100" dist="38100" dir="2700000" algn="tl">
                    <a:srgbClr val="000000"/>
                  </a:outerShdw>
                </a:effectLst>
                <a:ea typeface="SimSun" pitchFamily="2" charset="-122"/>
              </a:rPr>
              <a:t>马太</a:t>
            </a:r>
            <a:r>
              <a:rPr lang="en-US" altLang="zh-CN" sz="2400" b="1">
                <a:solidFill>
                  <a:schemeClr val="bg1"/>
                </a:solidFill>
                <a:effectLst>
                  <a:outerShdw blurRad="38100" dist="38100" dir="2700000" algn="tl">
                    <a:srgbClr val="000000"/>
                  </a:outerShdw>
                </a:effectLst>
                <a:ea typeface="SimSun" pitchFamily="2" charset="-122"/>
              </a:rPr>
              <a:t>2:15)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612775" y="228600"/>
            <a:ext cx="8153400" cy="990600"/>
          </a:xfrm>
        </p:spPr>
        <p:txBody>
          <a:bodyPr/>
          <a:lstStyle/>
          <a:p>
            <a:pPr algn="ctr" eaLnBrk="1" hangingPunct="1"/>
            <a:r>
              <a:rPr lang="zh-CN" altLang="en-NZ" sz="4000" smtClean="0">
                <a:ea typeface="SimSun" pitchFamily="2" charset="-122"/>
              </a:rPr>
              <a:t>案例研究</a:t>
            </a:r>
            <a:r>
              <a:rPr lang="en-NZ" sz="4000" smtClean="0"/>
              <a:t>: </a:t>
            </a:r>
            <a:br>
              <a:rPr lang="en-NZ" sz="4000" smtClean="0"/>
            </a:br>
            <a:r>
              <a:rPr lang="zh-CN" altLang="en-NZ" sz="4000" smtClean="0">
                <a:ea typeface="SimSun" pitchFamily="2" charset="-122"/>
              </a:rPr>
              <a:t>马太福音</a:t>
            </a:r>
            <a:r>
              <a:rPr lang="en-NZ" sz="4000" smtClean="0"/>
              <a:t> 2:15</a:t>
            </a:r>
            <a:r>
              <a:rPr lang="zh-CN" altLang="en-NZ" sz="4000" smtClean="0">
                <a:ea typeface="SimSun" pitchFamily="2" charset="-122"/>
              </a:rPr>
              <a:t>里的何西阿书</a:t>
            </a:r>
            <a:r>
              <a:rPr lang="en-NZ" sz="4000" smtClean="0"/>
              <a:t> 11:1 </a:t>
            </a:r>
            <a:endParaRPr lang="zh-CN" altLang="en-NZ" sz="4000" smtClean="0">
              <a:ea typeface="SimSun" pitchFamily="2" charset="-122"/>
            </a:endParaRPr>
          </a:p>
        </p:txBody>
      </p:sp>
      <p:sp>
        <p:nvSpPr>
          <p:cNvPr id="270338" name="Content Placeholder 2"/>
          <p:cNvSpPr>
            <a:spLocks noGrp="1"/>
          </p:cNvSpPr>
          <p:nvPr>
            <p:ph sz="quarter" idx="1"/>
          </p:nvPr>
        </p:nvSpPr>
        <p:spPr>
          <a:xfrm>
            <a:off x="320675" y="1600200"/>
            <a:ext cx="8729663" cy="2617788"/>
          </a:xfrm>
        </p:spPr>
        <p:txBody>
          <a:bodyPr/>
          <a:lstStyle/>
          <a:p>
            <a:pPr eaLnBrk="1" hangingPunct="1"/>
            <a:r>
              <a:rPr lang="zh-CN" altLang="en-NZ" sz="3000" smtClean="0">
                <a:ea typeface="SimSun" pitchFamily="2" charset="-122"/>
              </a:rPr>
              <a:t>何西阿称以色列为上帝的“儿子”，可是以色列是个</a:t>
            </a:r>
            <a:r>
              <a:rPr lang="zh-CN" altLang="en-NZ" sz="3000" b="1" i="1" smtClean="0">
                <a:solidFill>
                  <a:srgbClr val="DF2803"/>
                </a:solidFill>
                <a:ea typeface="SimSun" pitchFamily="2" charset="-122"/>
              </a:rPr>
              <a:t>不顺从</a:t>
            </a:r>
            <a:r>
              <a:rPr lang="zh-CN" altLang="en-NZ" sz="3000" smtClean="0">
                <a:ea typeface="SimSun" pitchFamily="2" charset="-122"/>
              </a:rPr>
              <a:t>的儿子．</a:t>
            </a:r>
            <a:endParaRPr lang="en-NZ" sz="3000" b="1" smtClean="0"/>
          </a:p>
          <a:p>
            <a:pPr eaLnBrk="1" hangingPunct="1"/>
            <a:r>
              <a:rPr lang="zh-CN" altLang="en-NZ" sz="3000" b="1" smtClean="0">
                <a:ea typeface="SimSun" pitchFamily="2" charset="-122"/>
              </a:rPr>
              <a:t>马太称耶稣为上帝的儿子，可是他是个</a:t>
            </a:r>
            <a:r>
              <a:rPr lang="zh-CN" altLang="en-NZ" sz="3000" b="1" i="1" smtClean="0">
                <a:solidFill>
                  <a:srgbClr val="0060EE"/>
                </a:solidFill>
                <a:ea typeface="SimSun" pitchFamily="2" charset="-122"/>
              </a:rPr>
              <a:t>顺从</a:t>
            </a:r>
            <a:r>
              <a:rPr lang="zh-CN" altLang="en-NZ" sz="3000" b="1" smtClean="0">
                <a:ea typeface="SimSun" pitchFamily="2" charset="-122"/>
              </a:rPr>
              <a:t>的儿子．不像以色列</a:t>
            </a:r>
            <a:r>
              <a:rPr lang="en-NZ" altLang="zh-CN" sz="3000" b="1" smtClean="0">
                <a:ea typeface="SimSun" pitchFamily="2" charset="-122"/>
              </a:rPr>
              <a:t>,</a:t>
            </a:r>
            <a:r>
              <a:rPr lang="zh-CN" altLang="en-NZ" sz="3000" b="1" smtClean="0">
                <a:ea typeface="SimSun" pitchFamily="2" charset="-122"/>
              </a:rPr>
              <a:t>在以色列失败的地方，耶稣都是完美的</a:t>
            </a:r>
            <a:r>
              <a:rPr lang="en-NZ" altLang="zh-CN" sz="3000" b="1" smtClean="0">
                <a:ea typeface="SimSun" pitchFamily="2" charset="-122"/>
              </a:rPr>
              <a:t>.</a:t>
            </a:r>
            <a:r>
              <a:rPr lang="zh-CN" altLang="en-NZ" sz="3000" b="1" smtClean="0">
                <a:ea typeface="SimSun" pitchFamily="2" charset="-122"/>
              </a:rPr>
              <a:t>　</a:t>
            </a:r>
            <a:endParaRPr lang="en-NZ" sz="3000" b="1" smtClean="0"/>
          </a:p>
        </p:txBody>
      </p:sp>
      <p:grpSp>
        <p:nvGrpSpPr>
          <p:cNvPr id="270339" name="Group 3"/>
          <p:cNvGrpSpPr>
            <a:grpSpLocks/>
          </p:cNvGrpSpPr>
          <p:nvPr/>
        </p:nvGrpSpPr>
        <p:grpSpPr bwMode="auto">
          <a:xfrm>
            <a:off x="981075" y="4217988"/>
            <a:ext cx="2668588" cy="2640012"/>
            <a:chOff x="981711" y="4217548"/>
            <a:chExt cx="2667881" cy="2640452"/>
          </a:xfrm>
        </p:grpSpPr>
        <p:pic>
          <p:nvPicPr>
            <p:cNvPr id="270346" name="Picture 1" descr="exodus-nasa-map-sinai.jpg"/>
            <p:cNvPicPr>
              <a:picLocks noChangeAspect="1"/>
            </p:cNvPicPr>
            <p:nvPr/>
          </p:nvPicPr>
          <p:blipFill>
            <a:blip r:embed="rId2"/>
            <a:srcRect/>
            <a:stretch>
              <a:fillRect/>
            </a:stretch>
          </p:blipFill>
          <p:spPr bwMode="auto">
            <a:xfrm>
              <a:off x="981711" y="4217548"/>
              <a:ext cx="2667881" cy="2640452"/>
            </a:xfrm>
            <a:prstGeom prst="rect">
              <a:avLst/>
            </a:prstGeom>
            <a:noFill/>
            <a:ln w="9525">
              <a:noFill/>
              <a:miter lim="800000"/>
              <a:headEnd/>
              <a:tailEnd/>
            </a:ln>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defRPr/>
              </a:pPr>
              <a:r>
                <a:rPr lang="en-NZ" sz="2400" b="1" dirty="0" smtClean="0">
                  <a:solidFill>
                    <a:srgbClr val="FFFFFF"/>
                  </a:solidFill>
                  <a:effectLst>
                    <a:glow rad="165100">
                      <a:schemeClr val="tx1">
                        <a:alpha val="98000"/>
                      </a:schemeClr>
                    </a:glow>
                  </a:effectLst>
                  <a:latin typeface="Arial"/>
                  <a:cs typeface="Arial"/>
                </a:rPr>
                <a:t>Israel </a:t>
              </a:r>
              <a:br>
                <a:rPr lang="en-NZ" sz="2400" b="1" dirty="0" smtClean="0">
                  <a:solidFill>
                    <a:srgbClr val="FFFFFF"/>
                  </a:solidFill>
                  <a:effectLst>
                    <a:glow rad="165100">
                      <a:schemeClr val="tx1">
                        <a:alpha val="98000"/>
                      </a:schemeClr>
                    </a:glow>
                  </a:effectLst>
                  <a:latin typeface="Arial"/>
                  <a:cs typeface="Arial"/>
                </a:rPr>
              </a:br>
              <a:r>
                <a:rPr lang="en-NZ" sz="2400" b="1" dirty="0" smtClean="0">
                  <a:solidFill>
                    <a:srgbClr val="FFFFFF"/>
                  </a:solidFill>
                  <a:effectLst>
                    <a:glow rad="165100">
                      <a:schemeClr val="tx1">
                        <a:alpha val="98000"/>
                      </a:schemeClr>
                    </a:glow>
                  </a:effectLst>
                  <a:latin typeface="Arial"/>
                  <a:cs typeface="Arial"/>
                </a:rPr>
                <a:t>(Hos. 11:1)</a:t>
              </a:r>
              <a:endParaRPr lang="en-NZ" sz="2400" b="1" dirty="0">
                <a:solidFill>
                  <a:srgbClr val="FFFFFF"/>
                </a:solidFill>
                <a:effectLst>
                  <a:glow rad="165100">
                    <a:schemeClr val="tx1">
                      <a:alpha val="98000"/>
                    </a:schemeClr>
                  </a:glow>
                </a:effectLst>
                <a:latin typeface="Arial"/>
                <a:cs typeface="Arial"/>
              </a:endParaRP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grpSp>
      <p:grpSp>
        <p:nvGrpSpPr>
          <p:cNvPr id="270340" name="Group 7"/>
          <p:cNvGrpSpPr>
            <a:grpSpLocks/>
          </p:cNvGrpSpPr>
          <p:nvPr/>
        </p:nvGrpSpPr>
        <p:grpSpPr bwMode="auto">
          <a:xfrm>
            <a:off x="4997450" y="4217988"/>
            <a:ext cx="2668588" cy="2640012"/>
            <a:chOff x="4997406" y="4217548"/>
            <a:chExt cx="2667881" cy="2640452"/>
          </a:xfrm>
        </p:grpSpPr>
        <p:pic>
          <p:nvPicPr>
            <p:cNvPr id="270343" name="Picture 1" descr="exodus-nasa-map-sinai.jpg"/>
            <p:cNvPicPr>
              <a:picLocks noChangeAspect="1"/>
            </p:cNvPicPr>
            <p:nvPr/>
          </p:nvPicPr>
          <p:blipFill>
            <a:blip r:embed="rId2"/>
            <a:srcRect/>
            <a:stretch>
              <a:fillRect/>
            </a:stretch>
          </p:blipFill>
          <p:spPr bwMode="auto">
            <a:xfrm>
              <a:off x="4997406" y="4217548"/>
              <a:ext cx="2667881" cy="2640452"/>
            </a:xfrm>
            <a:prstGeom prst="rect">
              <a:avLst/>
            </a:prstGeom>
            <a:noFill/>
            <a:ln w="9525">
              <a:noFill/>
              <a:miter lim="800000"/>
              <a:headEnd/>
              <a:tailEnd/>
            </a:ln>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defRPr/>
              </a:pPr>
              <a:r>
                <a:rPr lang="en-NZ" sz="2400" b="1" dirty="0" smtClean="0">
                  <a:solidFill>
                    <a:srgbClr val="FFFFFF"/>
                  </a:solidFill>
                  <a:effectLst>
                    <a:glow rad="165100">
                      <a:schemeClr val="tx1">
                        <a:alpha val="98000"/>
                      </a:schemeClr>
                    </a:glow>
                  </a:effectLst>
                  <a:latin typeface="Arial"/>
                  <a:cs typeface="Arial"/>
                </a:rPr>
                <a:t>Jesus</a:t>
              </a:r>
              <a:br>
                <a:rPr lang="en-NZ" sz="2400" b="1" dirty="0" smtClean="0">
                  <a:solidFill>
                    <a:srgbClr val="FFFFFF"/>
                  </a:solidFill>
                  <a:effectLst>
                    <a:glow rad="165100">
                      <a:schemeClr val="tx1">
                        <a:alpha val="98000"/>
                      </a:schemeClr>
                    </a:glow>
                  </a:effectLst>
                  <a:latin typeface="Arial"/>
                  <a:cs typeface="Arial"/>
                </a:rPr>
              </a:br>
              <a:r>
                <a:rPr lang="en-NZ" sz="2400" b="1" dirty="0" smtClean="0">
                  <a:solidFill>
                    <a:srgbClr val="FFFFFF"/>
                  </a:solidFill>
                  <a:effectLst>
                    <a:glow rad="165100">
                      <a:schemeClr val="tx1">
                        <a:alpha val="98000"/>
                      </a:schemeClr>
                    </a:glow>
                  </a:effectLst>
                  <a:latin typeface="Arial"/>
                  <a:cs typeface="Arial"/>
                </a:rPr>
                <a:t>(Matt. 2:15)</a:t>
              </a:r>
              <a:endParaRPr lang="en-NZ" sz="2400" b="1" dirty="0">
                <a:solidFill>
                  <a:srgbClr val="FFFFFF"/>
                </a:solidFill>
                <a:effectLst>
                  <a:glow rad="165100">
                    <a:schemeClr val="tx1">
                      <a:alpha val="98000"/>
                    </a:schemeClr>
                  </a:glow>
                </a:effectLst>
                <a:latin typeface="Arial"/>
                <a:cs typeface="Arial"/>
              </a:endParaRP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grpSp>
      <p:sp>
        <p:nvSpPr>
          <p:cNvPr id="270348" name="Rectangle 12"/>
          <p:cNvSpPr>
            <a:spLocks noChangeArrowheads="1"/>
          </p:cNvSpPr>
          <p:nvPr/>
        </p:nvSpPr>
        <p:spPr bwMode="auto">
          <a:xfrm>
            <a:off x="981075" y="4217988"/>
            <a:ext cx="1714500" cy="885825"/>
          </a:xfrm>
          <a:prstGeom prst="rect">
            <a:avLst/>
          </a:prstGeom>
          <a:solidFill>
            <a:schemeClr val="tx2"/>
          </a:solidFill>
          <a:ln w="9525">
            <a:noFill/>
            <a:miter lim="800000"/>
            <a:headEnd/>
            <a:tailEnd/>
          </a:ln>
          <a:effectLst>
            <a:prstShdw prst="shdw15">
              <a:schemeClr val="bg2">
                <a:alpha val="50000"/>
              </a:schemeClr>
            </a:prstShdw>
          </a:effectLst>
        </p:spPr>
        <p:txBody>
          <a:bodyPr>
            <a:spAutoFit/>
          </a:bodyPr>
          <a:lstStyle/>
          <a:p>
            <a:pPr defTabSz="914400">
              <a:defRPr/>
            </a:pPr>
            <a:r>
              <a:rPr lang="zh-CN" altLang="en-NZ" sz="2600" b="1">
                <a:solidFill>
                  <a:schemeClr val="bg1"/>
                </a:solidFill>
                <a:effectLst>
                  <a:outerShdw blurRad="38100" dist="38100" dir="2700000" algn="tl">
                    <a:srgbClr val="000000"/>
                  </a:outerShdw>
                </a:effectLst>
                <a:ea typeface="SimSun" pitchFamily="2" charset="-122"/>
              </a:rPr>
              <a:t>何西阿</a:t>
            </a:r>
            <a:br>
              <a:rPr lang="zh-CN" altLang="en-NZ" sz="2600" b="1">
                <a:solidFill>
                  <a:schemeClr val="bg1"/>
                </a:solidFill>
                <a:effectLst>
                  <a:outerShdw blurRad="38100" dist="38100" dir="2700000" algn="tl">
                    <a:srgbClr val="000000"/>
                  </a:outerShdw>
                </a:effectLst>
                <a:ea typeface="SimSun" pitchFamily="2" charset="-122"/>
              </a:rPr>
            </a:br>
            <a:r>
              <a:rPr lang="zh-CN" altLang="en-NZ" sz="2600" b="1">
                <a:solidFill>
                  <a:schemeClr val="bg1"/>
                </a:solidFill>
                <a:effectLst>
                  <a:outerShdw blurRad="38100" dist="38100" dir="2700000" algn="tl">
                    <a:srgbClr val="000000"/>
                  </a:outerShdw>
                </a:effectLst>
                <a:ea typeface="SimSun" pitchFamily="2" charset="-122"/>
              </a:rPr>
              <a:t>（何</a:t>
            </a:r>
            <a:r>
              <a:rPr lang="en-NZ" altLang="zh-CN" sz="2600" b="1">
                <a:solidFill>
                  <a:schemeClr val="bg1"/>
                </a:solidFill>
                <a:effectLst>
                  <a:outerShdw blurRad="38100" dist="38100" dir="2700000" algn="tl">
                    <a:srgbClr val="000000"/>
                  </a:outerShdw>
                </a:effectLst>
                <a:ea typeface="SimSun" pitchFamily="2" charset="-122"/>
              </a:rPr>
              <a:t>11:1</a:t>
            </a:r>
            <a:r>
              <a:rPr lang="zh-CN" altLang="en-NZ" sz="2600" b="1">
                <a:solidFill>
                  <a:schemeClr val="bg1"/>
                </a:solidFill>
                <a:effectLst>
                  <a:outerShdw blurRad="38100" dist="38100" dir="2700000" algn="tl">
                    <a:srgbClr val="000000"/>
                  </a:outerShdw>
                </a:effectLst>
                <a:ea typeface="SimSun" pitchFamily="2" charset="-122"/>
              </a:rPr>
              <a:t>）</a:t>
            </a:r>
            <a:endParaRPr lang="en-US" sz="2600" b="1">
              <a:solidFill>
                <a:schemeClr val="bg1"/>
              </a:solidFill>
              <a:effectLst>
                <a:outerShdw blurRad="38100" dist="38100" dir="2700000" algn="tl">
                  <a:srgbClr val="000000"/>
                </a:outerShdw>
              </a:effectLst>
              <a:ea typeface="SimSun" pitchFamily="2" charset="-122"/>
            </a:endParaRPr>
          </a:p>
        </p:txBody>
      </p:sp>
      <p:sp>
        <p:nvSpPr>
          <p:cNvPr id="270349" name="Rectangle 13"/>
          <p:cNvSpPr>
            <a:spLocks noChangeArrowheads="1"/>
          </p:cNvSpPr>
          <p:nvPr/>
        </p:nvSpPr>
        <p:spPr bwMode="auto">
          <a:xfrm>
            <a:off x="4997450" y="4217988"/>
            <a:ext cx="1755775" cy="822325"/>
          </a:xfrm>
          <a:prstGeom prst="rect">
            <a:avLst/>
          </a:prstGeom>
          <a:solidFill>
            <a:schemeClr val="tx2"/>
          </a:solidFill>
          <a:ln w="9525">
            <a:noFill/>
            <a:miter lim="800000"/>
            <a:headEnd/>
            <a:tailEnd/>
          </a:ln>
          <a:effectLst>
            <a:prstShdw prst="shdw15">
              <a:schemeClr val="bg2">
                <a:alpha val="50000"/>
              </a:schemeClr>
            </a:prstShdw>
          </a:effectLst>
        </p:spPr>
        <p:txBody>
          <a:bodyPr>
            <a:spAutoFit/>
          </a:bodyPr>
          <a:lstStyle/>
          <a:p>
            <a:pPr defTabSz="914400">
              <a:defRPr/>
            </a:pPr>
            <a:r>
              <a:rPr lang="zh-CN" altLang="en-US" sz="2400" b="1">
                <a:solidFill>
                  <a:schemeClr val="bg1"/>
                </a:solidFill>
                <a:effectLst>
                  <a:outerShdw blurRad="38100" dist="38100" dir="2700000" algn="tl">
                    <a:srgbClr val="000000"/>
                  </a:outerShdw>
                </a:effectLst>
                <a:ea typeface="SimSun" pitchFamily="2" charset="-122"/>
              </a:rPr>
              <a:t>耶稣</a:t>
            </a:r>
            <a:br>
              <a:rPr lang="zh-CN" altLang="en-US" sz="2400" b="1">
                <a:solidFill>
                  <a:schemeClr val="bg1"/>
                </a:solidFill>
                <a:effectLst>
                  <a:outerShdw blurRad="38100" dist="38100" dir="2700000" algn="tl">
                    <a:srgbClr val="000000"/>
                  </a:outerShdw>
                </a:effectLst>
                <a:ea typeface="SimSun" pitchFamily="2" charset="-122"/>
              </a:rPr>
            </a:br>
            <a:r>
              <a:rPr lang="en-US" altLang="zh-CN" sz="2400" b="1">
                <a:solidFill>
                  <a:schemeClr val="bg1"/>
                </a:solidFill>
                <a:effectLst>
                  <a:outerShdw blurRad="38100" dist="38100" dir="2700000" algn="tl">
                    <a:srgbClr val="000000"/>
                  </a:outerShdw>
                </a:effectLst>
                <a:ea typeface="SimSun" pitchFamily="2" charset="-122"/>
              </a:rPr>
              <a:t>(</a:t>
            </a:r>
            <a:r>
              <a:rPr lang="zh-CN" altLang="en-US" sz="2400" b="1">
                <a:solidFill>
                  <a:schemeClr val="bg1"/>
                </a:solidFill>
                <a:effectLst>
                  <a:outerShdw blurRad="38100" dist="38100" dir="2700000" algn="tl">
                    <a:srgbClr val="000000"/>
                  </a:outerShdw>
                </a:effectLst>
                <a:ea typeface="SimSun" pitchFamily="2" charset="-122"/>
              </a:rPr>
              <a:t>马太</a:t>
            </a:r>
            <a:r>
              <a:rPr lang="en-US" altLang="zh-CN" sz="2400" b="1">
                <a:solidFill>
                  <a:schemeClr val="bg1"/>
                </a:solidFill>
                <a:effectLst>
                  <a:outerShdw blurRad="38100" dist="38100" dir="2700000" algn="tl">
                    <a:srgbClr val="000000"/>
                  </a:outerShdw>
                </a:effectLst>
                <a:ea typeface="SimSun" pitchFamily="2" charset="-122"/>
              </a:rPr>
              <a:t>2:15)</a:t>
            </a:r>
            <a:endParaRPr lang="en-US" sz="2400" b="1">
              <a:solidFill>
                <a:schemeClr val="bg1"/>
              </a:solidFill>
              <a:effectLst>
                <a:outerShdw blurRad="38100" dist="38100" dir="2700000" algn="tl">
                  <a:srgbClr val="000000"/>
                </a:outerShdw>
              </a:effectLst>
              <a:ea typeface="SimSun" pitchFamily="2" charset="-12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那么撒母耳上第</a:t>
            </a:r>
            <a:r>
              <a:rPr lang="en-NZ" smtClean="0"/>
              <a:t>17</a:t>
            </a:r>
            <a:r>
              <a:rPr lang="zh-CN" altLang="en-NZ" smtClean="0">
                <a:ea typeface="SimSun" pitchFamily="2" charset="-122"/>
              </a:rPr>
              <a:t>章呢</a:t>
            </a:r>
            <a:r>
              <a:rPr lang="en-NZ" smtClean="0"/>
              <a:t>?</a:t>
            </a:r>
          </a:p>
        </p:txBody>
      </p:sp>
      <p:sp>
        <p:nvSpPr>
          <p:cNvPr id="271362" name="Content Placeholder 2"/>
          <p:cNvSpPr>
            <a:spLocks noGrp="1"/>
          </p:cNvSpPr>
          <p:nvPr>
            <p:ph sz="quarter" idx="1"/>
          </p:nvPr>
        </p:nvSpPr>
        <p:spPr>
          <a:xfrm>
            <a:off x="331788" y="1657350"/>
            <a:ext cx="8694737" cy="4495800"/>
          </a:xfrm>
        </p:spPr>
        <p:txBody>
          <a:bodyPr/>
          <a:lstStyle/>
          <a:p>
            <a:pPr eaLnBrk="1" hangingPunct="1"/>
            <a:r>
              <a:rPr lang="zh-CN" altLang="en-NZ" sz="3200" b="1" smtClean="0">
                <a:ea typeface="SimSun" pitchFamily="2" charset="-122"/>
              </a:rPr>
              <a:t>既然新约里没有从撒上第</a:t>
            </a:r>
            <a:r>
              <a:rPr lang="en-NZ" altLang="zh-CN" sz="3200" b="1" smtClean="0">
                <a:ea typeface="SimSun" pitchFamily="2" charset="-122"/>
              </a:rPr>
              <a:t>17</a:t>
            </a:r>
            <a:r>
              <a:rPr lang="zh-CN" altLang="en-NZ" sz="3200" b="1" smtClean="0">
                <a:ea typeface="SimSun" pitchFamily="2" charset="-122"/>
              </a:rPr>
              <a:t>章的直接摘引</a:t>
            </a:r>
            <a:r>
              <a:rPr lang="en-NZ" altLang="zh-CN" sz="3200" b="1" smtClean="0">
                <a:ea typeface="SimSun" pitchFamily="2" charset="-122"/>
              </a:rPr>
              <a:t>, </a:t>
            </a:r>
            <a:r>
              <a:rPr lang="zh-CN" altLang="en-NZ" sz="3200" b="1" smtClean="0">
                <a:ea typeface="SimSun" pitchFamily="2" charset="-122"/>
              </a:rPr>
              <a:t>我们需要问几个问题</a:t>
            </a:r>
            <a:r>
              <a:rPr lang="en-NZ" altLang="zh-CN" sz="3200" b="1" smtClean="0">
                <a:ea typeface="SimSun" pitchFamily="2" charset="-122"/>
              </a:rPr>
              <a:t>:</a:t>
            </a:r>
            <a:endParaRPr lang="en-NZ" sz="3200" b="1" smtClean="0"/>
          </a:p>
          <a:p>
            <a:pPr lvl="1" eaLnBrk="1" hangingPunct="1"/>
            <a:r>
              <a:rPr lang="zh-CN" altLang="en-NZ" sz="3200" b="1" smtClean="0">
                <a:ea typeface="SimSun" pitchFamily="2" charset="-122"/>
              </a:rPr>
              <a:t>在</a:t>
            </a:r>
            <a:r>
              <a:rPr lang="zh-CN" altLang="en-NZ" sz="3000" b="1" smtClean="0">
                <a:ea typeface="SimSun" pitchFamily="2" charset="-122"/>
              </a:rPr>
              <a:t>新约里与大卫并联的</a:t>
            </a:r>
          </a:p>
          <a:p>
            <a:pPr lvl="1" eaLnBrk="1" hangingPunct="1">
              <a:buFont typeface="Wingdings 2" pitchFamily="18" charset="2"/>
              <a:buNone/>
            </a:pPr>
            <a:r>
              <a:rPr lang="zh-CN" altLang="en-NZ" sz="3000" b="1" smtClean="0">
                <a:ea typeface="SimSun" pitchFamily="2" charset="-122"/>
              </a:rPr>
              <a:t>   人物是谁</a:t>
            </a:r>
            <a:r>
              <a:rPr lang="en-NZ" altLang="zh-CN" sz="3000" b="1" smtClean="0">
                <a:ea typeface="SimSun" pitchFamily="2" charset="-122"/>
              </a:rPr>
              <a:t>?</a:t>
            </a:r>
            <a:endParaRPr lang="en-NZ" sz="3200" b="1" smtClean="0"/>
          </a:p>
          <a:p>
            <a:pPr lvl="1" eaLnBrk="1" hangingPunct="1"/>
            <a:r>
              <a:rPr lang="zh-CN" altLang="en-NZ" sz="3000" b="1" smtClean="0">
                <a:ea typeface="SimSun" pitchFamily="2" charset="-122"/>
              </a:rPr>
              <a:t>在撒上第</a:t>
            </a:r>
            <a:r>
              <a:rPr lang="en-NZ" altLang="zh-CN" sz="3000" b="1" smtClean="0">
                <a:ea typeface="SimSun" pitchFamily="2" charset="-122"/>
              </a:rPr>
              <a:t>17</a:t>
            </a:r>
            <a:r>
              <a:rPr lang="zh-CN" altLang="en-NZ" sz="3000" b="1" smtClean="0">
                <a:ea typeface="SimSun" pitchFamily="2" charset="-122"/>
              </a:rPr>
              <a:t>章里</a:t>
            </a:r>
            <a:r>
              <a:rPr lang="en-NZ" altLang="zh-CN" sz="3000" b="1" smtClean="0">
                <a:ea typeface="SimSun" pitchFamily="2" charset="-122"/>
              </a:rPr>
              <a:t>,</a:t>
            </a:r>
            <a:r>
              <a:rPr lang="zh-CN" altLang="en-NZ" sz="3000" b="1" smtClean="0">
                <a:ea typeface="SimSun" pitchFamily="2" charset="-122"/>
              </a:rPr>
              <a:t>大卫怎样</a:t>
            </a:r>
          </a:p>
          <a:p>
            <a:pPr lvl="1" eaLnBrk="1" hangingPunct="1">
              <a:buFont typeface="Wingdings 2" pitchFamily="18" charset="2"/>
              <a:buNone/>
            </a:pPr>
            <a:r>
              <a:rPr lang="zh-CN" altLang="en-NZ" sz="3000" b="1" smtClean="0">
                <a:ea typeface="SimSun" pitchFamily="2" charset="-122"/>
              </a:rPr>
              <a:t>   是耶稣的型</a:t>
            </a:r>
            <a:r>
              <a:rPr lang="en-NZ" altLang="zh-CN" sz="3000" b="1" smtClean="0">
                <a:ea typeface="SimSun" pitchFamily="2" charset="-122"/>
              </a:rPr>
              <a:t>?</a:t>
            </a:r>
            <a:endParaRPr lang="en-NZ" sz="3200" b="1" smtClean="0"/>
          </a:p>
          <a:p>
            <a:pPr lvl="1" eaLnBrk="1" hangingPunct="1"/>
            <a:endParaRPr lang="en-NZ" smtClean="0"/>
          </a:p>
        </p:txBody>
      </p:sp>
      <p:pic>
        <p:nvPicPr>
          <p:cNvPr id="271363" name="Picture 3"/>
          <p:cNvPicPr>
            <a:picLocks noChangeAspect="1"/>
          </p:cNvPicPr>
          <p:nvPr/>
        </p:nvPicPr>
        <p:blipFill>
          <a:blip r:embed="rId3"/>
          <a:srcRect/>
          <a:stretch>
            <a:fillRect/>
          </a:stretch>
        </p:blipFill>
        <p:spPr bwMode="auto">
          <a:xfrm>
            <a:off x="5414963" y="2930525"/>
            <a:ext cx="3611562" cy="3617913"/>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p:spPr>
        <p:txBody>
          <a:bodyPr/>
          <a:lstStyle/>
          <a:p>
            <a:endParaRPr lang="en-US"/>
          </a:p>
        </p:txBody>
      </p:sp>
      <p:sp>
        <p:nvSpPr>
          <p:cNvPr id="81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a:ea typeface="ＭＳ Ｐゴシック" pitchFamily="-112" charset="-128"/>
              <a:cs typeface="Arial"/>
            </a:endParaRPr>
          </a:p>
        </p:txBody>
      </p:sp>
      <p:sp>
        <p:nvSpPr>
          <p:cNvPr id="246787" name="Rectangle 4"/>
          <p:cNvSpPr>
            <a:spLocks noChangeArrowheads="1"/>
          </p:cNvSpPr>
          <p:nvPr/>
        </p:nvSpPr>
        <p:spPr bwMode="auto">
          <a:xfrm>
            <a:off x="590550" y="2020888"/>
            <a:ext cx="1695450" cy="4227512"/>
          </a:xfrm>
          <a:prstGeom prst="rect">
            <a:avLst/>
          </a:prstGeom>
          <a:noFill/>
          <a:ln w="9525">
            <a:noFill/>
            <a:miter lim="800000"/>
            <a:headEnd/>
            <a:tailEnd/>
          </a:ln>
        </p:spPr>
        <p:txBody>
          <a:bodyPr wrap="none" anchor="ctr"/>
          <a:lstStyle/>
          <a:p>
            <a:pPr defTabSz="914400"/>
            <a:endParaRPr lang="en-US" sz="2400">
              <a:solidFill>
                <a:srgbClr val="FFFFFF"/>
              </a:solidFill>
              <a:ea typeface="ＭＳ Ｐゴシック" pitchFamily="34" charset="-128"/>
            </a:endParaRPr>
          </a:p>
        </p:txBody>
      </p:sp>
      <p:sp>
        <p:nvSpPr>
          <p:cNvPr id="2467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p:spPr>
        <p:txBody>
          <a:bodyPr/>
          <a:lstStyle/>
          <a:p>
            <a:endParaRPr lang="en-US"/>
          </a:p>
        </p:txBody>
      </p:sp>
      <p:sp>
        <p:nvSpPr>
          <p:cNvPr id="2467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p:spPr>
        <p:txBody>
          <a:bodyPr/>
          <a:lstStyle/>
          <a:p>
            <a:endParaRPr lang="en-US"/>
          </a:p>
        </p:txBody>
      </p:sp>
      <p:sp>
        <p:nvSpPr>
          <p:cNvPr id="819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ER</a:t>
            </a:r>
          </a:p>
        </p:txBody>
      </p:sp>
      <p:sp>
        <p:nvSpPr>
          <p:cNvPr id="2467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p:spPr>
        <p:txBody>
          <a:bodyPr/>
          <a:lstStyle/>
          <a:p>
            <a:endParaRPr lang="en-US"/>
          </a:p>
        </p:txBody>
      </p:sp>
      <p:sp>
        <p:nvSpPr>
          <p:cNvPr id="8201" name="Rectangle 9"/>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PG</a:t>
            </a:r>
          </a:p>
        </p:txBody>
      </p:sp>
      <p:sp>
        <p:nvSpPr>
          <p:cNvPr id="2467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p:spPr>
        <p:txBody>
          <a:bodyPr/>
          <a:lstStyle/>
          <a:p>
            <a:endParaRPr lang="en-US"/>
          </a:p>
        </p:txBody>
      </p:sp>
      <p:sp>
        <p:nvSpPr>
          <p:cNvPr id="2467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p:spPr>
        <p:txBody>
          <a:bodyPr/>
          <a:lstStyle/>
          <a:p>
            <a:endParaRPr lang="en-US"/>
          </a:p>
        </p:txBody>
      </p:sp>
      <p:sp>
        <p:nvSpPr>
          <p:cNvPr id="2467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p:spPr>
        <p:txBody>
          <a:bodyPr/>
          <a:lstStyle/>
          <a:p>
            <a:endParaRPr lang="en-US"/>
          </a:p>
        </p:txBody>
      </p:sp>
      <p:sp>
        <p:nvSpPr>
          <p:cNvPr id="820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SG</a:t>
            </a:r>
          </a:p>
        </p:txBody>
      </p:sp>
      <p:sp>
        <p:nvSpPr>
          <p:cNvPr id="820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RS</a:t>
            </a:r>
          </a:p>
        </p:txBody>
      </p:sp>
      <p:sp>
        <p:nvSpPr>
          <p:cNvPr id="820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MS</a:t>
            </a:r>
          </a:p>
        </p:txBody>
      </p:sp>
      <p:sp>
        <p:nvSpPr>
          <p:cNvPr id="246799" name="Rectangle 16"/>
          <p:cNvSpPr>
            <a:spLocks noChangeArrowheads="1"/>
          </p:cNvSpPr>
          <p:nvPr/>
        </p:nvSpPr>
        <p:spPr bwMode="auto">
          <a:xfrm>
            <a:off x="3086100" y="4381500"/>
            <a:ext cx="1676400" cy="457200"/>
          </a:xfrm>
          <a:prstGeom prst="rect">
            <a:avLst/>
          </a:prstGeom>
          <a:noFill/>
          <a:ln w="9525">
            <a:noFill/>
            <a:miter lim="800000"/>
            <a:headEnd/>
            <a:tailEnd/>
          </a:ln>
        </p:spPr>
        <p:txBody>
          <a:bodyPr wrap="none" anchor="ctr"/>
          <a:lstStyle/>
          <a:p>
            <a:pPr defTabSz="914400"/>
            <a:endParaRPr lang="en-US" sz="2400">
              <a:solidFill>
                <a:srgbClr val="FFFFFF"/>
              </a:solidFill>
              <a:ea typeface="ＭＳ Ｐゴシック" pitchFamily="34" charset="-128"/>
            </a:endParaRPr>
          </a:p>
        </p:txBody>
      </p:sp>
      <p:sp>
        <p:nvSpPr>
          <p:cNvPr id="2468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p:spPr>
        <p:txBody>
          <a:bodyPr wrap="none" anchor="ctr"/>
          <a:lstStyle/>
          <a:p>
            <a:endParaRPr lang="en-US"/>
          </a:p>
        </p:txBody>
      </p:sp>
      <p:sp>
        <p:nvSpPr>
          <p:cNvPr id="2468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p:spPr>
        <p:txBody>
          <a:bodyPr wrap="none" anchor="ctr"/>
          <a:lstStyle/>
          <a:p>
            <a:endParaRPr lang="en-US"/>
          </a:p>
        </p:txBody>
      </p:sp>
      <p:sp>
        <p:nvSpPr>
          <p:cNvPr id="821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spcBef>
                <a:spcPct val="50000"/>
              </a:spcBef>
              <a:defRPr/>
            </a:pPr>
            <a:r>
              <a:rPr lang="en-US" sz="2400" b="1">
                <a:solidFill>
                  <a:srgbClr val="CECECE"/>
                </a:solidFill>
                <a:latin typeface="Arial"/>
                <a:ea typeface="ＭＳ Ｐゴシック" pitchFamily="-112" charset="-128"/>
                <a:cs typeface="Arial"/>
              </a:rPr>
              <a:t>DS</a:t>
            </a:r>
          </a:p>
        </p:txBody>
      </p:sp>
      <p:sp>
        <p:nvSpPr>
          <p:cNvPr id="82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a:ea typeface="ＭＳ Ｐゴシック" pitchFamily="-112" charset="-128"/>
              <a:cs typeface="Arial"/>
            </a:endParaRPr>
          </a:p>
        </p:txBody>
      </p:sp>
      <p:sp>
        <p:nvSpPr>
          <p:cNvPr id="8214"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a:defRPr/>
            </a:pPr>
            <a:endParaRPr lang="en-US" sz="2400">
              <a:solidFill>
                <a:srgbClr val="FFFFFF"/>
              </a:solidFill>
              <a:latin typeface="Arial"/>
              <a:ea typeface="ＭＳ Ｐゴシック" pitchFamily="-112" charset="-128"/>
              <a:cs typeface="Arial"/>
            </a:endParaRPr>
          </a:p>
        </p:txBody>
      </p:sp>
      <p:sp>
        <p:nvSpPr>
          <p:cNvPr id="246805" name="Text Box 23"/>
          <p:cNvSpPr txBox="1">
            <a:spLocks noChangeArrowheads="1"/>
          </p:cNvSpPr>
          <p:nvPr/>
        </p:nvSpPr>
        <p:spPr bwMode="auto">
          <a:xfrm>
            <a:off x="8756650" y="88900"/>
            <a:ext cx="184150" cy="401638"/>
          </a:xfrm>
          <a:prstGeom prst="rect">
            <a:avLst/>
          </a:prstGeom>
          <a:noFill/>
          <a:ln w="9525">
            <a:noFill/>
            <a:miter lim="800000"/>
            <a:headEnd/>
            <a:tailEnd/>
          </a:ln>
        </p:spPr>
        <p:txBody>
          <a:bodyPr wrap="none" anchor="ctr">
            <a:spAutoFit/>
          </a:bodyPr>
          <a:lstStyle/>
          <a:p>
            <a:pPr algn="ctr" defTabSz="914400">
              <a:spcBef>
                <a:spcPct val="50000"/>
              </a:spcBef>
            </a:pPr>
            <a:endParaRPr lang="en-US" sz="2000">
              <a:solidFill>
                <a:srgbClr val="FFA27C"/>
              </a:solidFill>
              <a:ea typeface="ＭＳ Ｐゴシック" pitchFamily="34" charset="-128"/>
            </a:endParaRPr>
          </a:p>
        </p:txBody>
      </p:sp>
      <p:sp>
        <p:nvSpPr>
          <p:cNvPr id="8216"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ja-JP" altLang="en-US" sz="6000" b="1" i="1" smtClean="0">
                <a:solidFill>
                  <a:srgbClr val="FFFF00"/>
                </a:solidFill>
                <a:effectLst>
                  <a:outerShdw blurRad="38100" dist="38100" dir="2700000" algn="tl">
                    <a:srgbClr val="000000"/>
                  </a:outerShdw>
                </a:effectLst>
                <a:latin typeface="Arial"/>
                <a:cs typeface="Arial"/>
              </a:rPr>
              <a:t>“</a:t>
            </a:r>
            <a:r>
              <a:rPr lang="en-US" sz="6000" b="1" i="1" smtClean="0">
                <a:solidFill>
                  <a:srgbClr val="FFFF00"/>
                </a:solidFill>
                <a:effectLst>
                  <a:outerShdw blurRad="38100" dist="38100" dir="2700000" algn="tl">
                    <a:srgbClr val="000000"/>
                  </a:outerShdw>
                </a:effectLst>
                <a:latin typeface="Arial"/>
                <a:cs typeface="Arial"/>
              </a:rPr>
              <a:t>THE LAND</a:t>
            </a:r>
            <a:r>
              <a:rPr lang="ja-JP" altLang="en-US" sz="6000" b="1" i="1" smtClean="0">
                <a:solidFill>
                  <a:srgbClr val="FFFF00"/>
                </a:solidFill>
                <a:effectLst>
                  <a:outerShdw blurRad="38100" dist="38100" dir="2700000" algn="tl">
                    <a:srgbClr val="000000"/>
                  </a:outerShdw>
                </a:effectLst>
                <a:latin typeface="Arial"/>
                <a:cs typeface="Arial"/>
              </a:rPr>
              <a:t>”</a:t>
            </a:r>
            <a:endParaRPr lang="en-US" sz="6000" b="1" i="1" smtClean="0">
              <a:solidFill>
                <a:srgbClr val="FFFF00"/>
              </a:solidFill>
              <a:effectLst>
                <a:outerShdw blurRad="38100" dist="38100" dir="2700000" algn="tl">
                  <a:srgbClr val="000000"/>
                </a:outerShdw>
              </a:effectLst>
              <a:latin typeface="Arial"/>
              <a:cs typeface="Arial"/>
            </a:endParaRPr>
          </a:p>
        </p:txBody>
      </p:sp>
      <p:sp>
        <p:nvSpPr>
          <p:cNvPr id="8217" name="Rectangle 25"/>
          <p:cNvSpPr>
            <a:spLocks noChangeArrowheads="1"/>
          </p:cNvSpPr>
          <p:nvPr/>
        </p:nvSpPr>
        <p:spPr bwMode="auto">
          <a:xfrm>
            <a:off x="8097838" y="6524625"/>
            <a:ext cx="327025" cy="247650"/>
          </a:xfrm>
          <a:prstGeom prst="rect">
            <a:avLst/>
          </a:prstGeom>
          <a:noFill/>
          <a:ln w="12700">
            <a:noFill/>
            <a:miter lim="800000"/>
            <a:headEnd/>
            <a:tailEnd/>
          </a:ln>
          <a:effectLst/>
        </p:spPr>
        <p:txBody>
          <a:bodyPr wrap="none" anchor="ctr">
            <a:spAutoFit/>
          </a:bodyPr>
          <a:lstStyle/>
          <a:p>
            <a:pPr algn="ctr" defTabSz="914400">
              <a:defRPr/>
            </a:pPr>
            <a:r>
              <a:rPr lang="en-US" sz="1000" b="1">
                <a:solidFill>
                  <a:srgbClr val="FFFFFF"/>
                </a:solidFill>
                <a:effectLst>
                  <a:outerShdw blurRad="38100" dist="38100" dir="2700000" algn="tl">
                    <a:srgbClr val="000000"/>
                  </a:outerShdw>
                </a:effectLst>
                <a:latin typeface="Arial"/>
                <a:ea typeface="ＭＳ Ｐゴシック" charset="0"/>
                <a:cs typeface="Arial"/>
              </a:rPr>
              <a:t>25</a:t>
            </a:r>
          </a:p>
        </p:txBody>
      </p:sp>
      <p:sp>
        <p:nvSpPr>
          <p:cNvPr id="246808" name="Text Box 26"/>
          <p:cNvSpPr txBox="1">
            <a:spLocks noChangeArrowheads="1"/>
          </p:cNvSpPr>
          <p:nvPr/>
        </p:nvSpPr>
        <p:spPr bwMode="auto">
          <a:xfrm>
            <a:off x="7573963" y="5883275"/>
            <a:ext cx="184150" cy="277813"/>
          </a:xfrm>
          <a:prstGeom prst="rect">
            <a:avLst/>
          </a:prstGeom>
          <a:noFill/>
          <a:ln w="9525">
            <a:noFill/>
            <a:miter lim="800000"/>
            <a:headEnd/>
            <a:tailEnd/>
          </a:ln>
        </p:spPr>
        <p:txBody>
          <a:bodyPr wrap="none" anchor="ctr">
            <a:spAutoFit/>
          </a:bodyPr>
          <a:lstStyle/>
          <a:p>
            <a:pPr algn="ctr" defTabSz="914400">
              <a:spcBef>
                <a:spcPct val="50000"/>
              </a:spcBef>
            </a:pPr>
            <a:r>
              <a:rPr lang="en-US" sz="1200" b="1">
                <a:solidFill>
                  <a:srgbClr val="FFFFFF"/>
                </a:solidFill>
                <a:ea typeface="ＭＳ Ｐゴシック" pitchFamily="34" charset="-128"/>
              </a:rPr>
              <a:t>  </a:t>
            </a:r>
          </a:p>
        </p:txBody>
      </p:sp>
      <p:sp>
        <p:nvSpPr>
          <p:cNvPr id="246809" name="Rectangle 27"/>
          <p:cNvSpPr>
            <a:spLocks noChangeArrowheads="1"/>
          </p:cNvSpPr>
          <p:nvPr/>
        </p:nvSpPr>
        <p:spPr bwMode="auto">
          <a:xfrm>
            <a:off x="7267575" y="6269038"/>
            <a:ext cx="1223963" cy="274637"/>
          </a:xfrm>
          <a:prstGeom prst="rect">
            <a:avLst/>
          </a:prstGeom>
          <a:noFill/>
          <a:ln w="9525">
            <a:noFill/>
            <a:miter lim="800000"/>
            <a:headEnd/>
            <a:tailEnd/>
          </a:ln>
        </p:spPr>
        <p:txBody>
          <a:bodyPr wrap="none">
            <a:spAutoFit/>
          </a:bodyPr>
          <a:lstStyle/>
          <a:p>
            <a:pPr algn="ctr" defTabSz="914400"/>
            <a:r>
              <a:rPr lang="zh-CN" altLang="en-US" sz="1200" b="1">
                <a:solidFill>
                  <a:srgbClr val="FFFFFF"/>
                </a:solidFill>
                <a:ea typeface="SimSun" pitchFamily="2" charset="-122"/>
              </a:rPr>
              <a:t>手册</a:t>
            </a:r>
            <a:r>
              <a:rPr lang="zh-CN" altLang="en-US" sz="1200" b="1">
                <a:solidFill>
                  <a:srgbClr val="FFFFFF"/>
                </a:solidFill>
                <a:ea typeface="ＭＳ Ｐゴシック" pitchFamily="34" charset="-128"/>
              </a:rPr>
              <a:t> </a:t>
            </a:r>
            <a:r>
              <a:rPr lang="zh-CN" altLang="en-US" sz="1200" b="1">
                <a:solidFill>
                  <a:srgbClr val="FFFFFF"/>
                </a:solidFill>
                <a:ea typeface="SimSun" pitchFamily="2" charset="-122"/>
              </a:rPr>
              <a:t>第</a:t>
            </a:r>
            <a:r>
              <a:rPr lang="en-US" sz="1200" b="1">
                <a:solidFill>
                  <a:srgbClr val="FFFFFF"/>
                </a:solidFill>
                <a:ea typeface="ＭＳ Ｐゴシック" pitchFamily="34" charset="-128"/>
              </a:rPr>
              <a:t>15-16</a:t>
            </a:r>
            <a:r>
              <a:rPr lang="zh-CN" altLang="en-US" sz="1200" b="1">
                <a:solidFill>
                  <a:srgbClr val="FFFFFF"/>
                </a:solidFill>
                <a:ea typeface="SimSun" pitchFamily="2" charset="-122"/>
              </a:rPr>
              <a:t>页</a:t>
            </a:r>
          </a:p>
        </p:txBody>
      </p:sp>
      <p:pic>
        <p:nvPicPr>
          <p:cNvPr id="246810" name="Picture 28"/>
          <p:cNvPicPr>
            <a:picLocks noChangeAspect="1" noChangeArrowheads="1"/>
          </p:cNvPicPr>
          <p:nvPr/>
        </p:nvPicPr>
        <p:blipFill>
          <a:blip r:embed="rId3">
            <a:lum bright="-30000"/>
          </a:blip>
          <a:srcRect/>
          <a:stretch>
            <a:fillRect/>
          </a:stretch>
        </p:blipFill>
        <p:spPr bwMode="auto">
          <a:xfrm>
            <a:off x="1633538" y="879475"/>
            <a:ext cx="6851650" cy="5256213"/>
          </a:xfrm>
          <a:prstGeom prst="rect">
            <a:avLst/>
          </a:prstGeom>
          <a:noFill/>
          <a:ln w="76200">
            <a:solidFill>
              <a:schemeClr val="accent2"/>
            </a:solidFill>
            <a:miter lim="800000"/>
            <a:headEnd/>
            <a:tailEnd/>
          </a:ln>
        </p:spPr>
      </p:pic>
      <p:sp>
        <p:nvSpPr>
          <p:cNvPr id="246811" name="Text Box 29"/>
          <p:cNvSpPr txBox="1">
            <a:spLocks noChangeArrowheads="1"/>
          </p:cNvSpPr>
          <p:nvPr/>
        </p:nvSpPr>
        <p:spPr bwMode="auto">
          <a:xfrm>
            <a:off x="8721725" y="6413500"/>
            <a:ext cx="325438" cy="396875"/>
          </a:xfrm>
          <a:prstGeom prst="rect">
            <a:avLst/>
          </a:prstGeom>
          <a:noFill/>
          <a:ln w="9525">
            <a:noFill/>
            <a:miter lim="800000"/>
            <a:headEnd/>
            <a:tailEnd/>
          </a:ln>
        </p:spPr>
        <p:txBody>
          <a:bodyPr wrap="none" anchor="ctr">
            <a:spAutoFit/>
          </a:bodyPr>
          <a:lstStyle/>
          <a:p>
            <a:pPr algn="ctr" defTabSz="914400">
              <a:spcBef>
                <a:spcPct val="50000"/>
              </a:spcBef>
            </a:pPr>
            <a:r>
              <a:rPr lang="en-US" sz="2000">
                <a:solidFill>
                  <a:srgbClr val="FFFFFF"/>
                </a:solidFill>
                <a:ea typeface="ＭＳ Ｐゴシック" pitchFamily="34" charset="-128"/>
              </a:rPr>
              <a:t>1</a:t>
            </a:r>
          </a:p>
        </p:txBody>
      </p:sp>
      <p:sp>
        <p:nvSpPr>
          <p:cNvPr id="8222" name="Rectangle 30"/>
          <p:cNvSpPr>
            <a:spLocks noGrp="1" noChangeArrowheads="1"/>
          </p:cNvSpPr>
          <p:nvPr>
            <p:ph type="ctrTitle" idx="4294967295"/>
          </p:nvPr>
        </p:nvSpPr>
        <p:spPr bwMode="auto">
          <a:xfrm>
            <a:off x="1687513" y="765175"/>
            <a:ext cx="6838950" cy="2663825"/>
          </a:xfrm>
          <a:prstGeom prst="rect">
            <a:avLst/>
          </a:prstGeom>
          <a:ln>
            <a:miter lim="800000"/>
            <a:headEnd/>
            <a:tailEnd/>
          </a:ln>
        </p:spPr>
        <p:txBody>
          <a:bodyPr/>
          <a:lstStyle/>
          <a:p>
            <a:pPr algn="ctr">
              <a:defRPr/>
            </a:pPr>
            <a:r>
              <a:rPr lang="zh-CN" altLang="en-US" sz="7000" b="1" smtClean="0">
                <a:latin typeface="Arial" charset="0"/>
                <a:ea typeface="SimSun" pitchFamily="2" charset="-122"/>
                <a:cs typeface="Arial" charset="0"/>
              </a:rPr>
              <a:t>解释</a:t>
            </a:r>
            <a:br>
              <a:rPr lang="zh-CN" altLang="en-US" sz="7000" b="1" smtClean="0">
                <a:latin typeface="Arial" charset="0"/>
                <a:ea typeface="SimSun" pitchFamily="2" charset="-122"/>
                <a:cs typeface="Arial" charset="0"/>
              </a:rPr>
            </a:br>
            <a:r>
              <a:rPr lang="zh-CN" altLang="en-US" sz="7000" b="1" smtClean="0">
                <a:latin typeface="Arial" charset="0"/>
                <a:ea typeface="SimSun" pitchFamily="2" charset="-122"/>
                <a:cs typeface="Arial" charset="0"/>
              </a:rPr>
              <a:t>摩西五经</a:t>
            </a:r>
          </a:p>
        </p:txBody>
      </p:sp>
      <p:sp>
        <p:nvSpPr>
          <p:cNvPr id="8223" name="Rectangle 31"/>
          <p:cNvSpPr>
            <a:spLocks noGrp="1" noChangeArrowheads="1"/>
          </p:cNvSpPr>
          <p:nvPr>
            <p:ph type="subTitle" idx="4294967295"/>
          </p:nvPr>
        </p:nvSpPr>
        <p:spPr bwMode="auto">
          <a:xfrm>
            <a:off x="1906588" y="3886200"/>
            <a:ext cx="6400800" cy="1752600"/>
          </a:xfrm>
          <a:prstGeom prst="rect">
            <a:avLst/>
          </a:prstGeom>
          <a:ln>
            <a:miter lim="800000"/>
            <a:headEnd/>
            <a:tailEnd/>
          </a:ln>
          <a:effectLst>
            <a:outerShdw blurRad="63500" dist="35921" dir="2700000" algn="ctr" rotWithShape="0">
              <a:schemeClr val="bg2">
                <a:alpha val="74998"/>
              </a:schemeClr>
            </a:outerShdw>
          </a:effectLst>
        </p:spPr>
        <p:txBody>
          <a:bodyPr/>
          <a:lstStyle/>
          <a:p>
            <a:pPr marL="0" indent="0" algn="ctr">
              <a:buFont typeface="Monotype Sorts"/>
              <a:buNone/>
              <a:defRPr/>
            </a:pPr>
            <a:r>
              <a:rPr lang="zh-CN" altLang="en-US" sz="5400" b="1" smtClean="0">
                <a:solidFill>
                  <a:schemeClr val="hlink"/>
                </a:solidFill>
                <a:latin typeface="Arial" charset="0"/>
                <a:ea typeface="SimSun" pitchFamily="2" charset="-122"/>
                <a:cs typeface="Arial" charset="0"/>
              </a:rPr>
              <a:t>我们会在第</a:t>
            </a:r>
            <a:r>
              <a:rPr lang="en-US" altLang="zh-CN" sz="5400" b="1" smtClean="0">
                <a:solidFill>
                  <a:schemeClr val="hlink"/>
                </a:solidFill>
                <a:latin typeface="Arial" charset="0"/>
                <a:ea typeface="SimSun" pitchFamily="2" charset="-122"/>
                <a:cs typeface="Arial" charset="0"/>
              </a:rPr>
              <a:t>28</a:t>
            </a:r>
            <a:r>
              <a:rPr lang="zh-CN" altLang="en-US" sz="5400" b="1" smtClean="0">
                <a:solidFill>
                  <a:schemeClr val="hlink"/>
                </a:solidFill>
                <a:latin typeface="Arial" charset="0"/>
                <a:ea typeface="SimSun" pitchFamily="2" charset="-122"/>
                <a:cs typeface="Arial" charset="0"/>
              </a:rPr>
              <a:t>节课里谈到这部分</a:t>
            </a:r>
            <a:endParaRPr lang="en-US" sz="5400" b="1" smtClean="0">
              <a:solidFill>
                <a:schemeClr val="hlink"/>
              </a:solidFill>
              <a:latin typeface="Arial" charset="0"/>
              <a:ea typeface="SimSun" pitchFamily="2" charset="-122"/>
              <a:cs typeface="Arial" charset="0"/>
            </a:endParaRPr>
          </a:p>
        </p:txBody>
      </p:sp>
      <p:sp>
        <p:nvSpPr>
          <p:cNvPr id="32" name="Text Box 5"/>
          <p:cNvSpPr txBox="1">
            <a:spLocks noChangeArrowheads="1"/>
          </p:cNvSpPr>
          <p:nvPr/>
        </p:nvSpPr>
        <p:spPr bwMode="auto">
          <a:xfrm>
            <a:off x="8410575" y="44450"/>
            <a:ext cx="698500" cy="461963"/>
          </a:xfrm>
          <a:prstGeom prst="rect">
            <a:avLst/>
          </a:prstGeom>
          <a:solidFill>
            <a:srgbClr val="00000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auto">
              <a:spcBef>
                <a:spcPts val="0"/>
              </a:spcBef>
              <a:spcAft>
                <a:spcPts val="0"/>
              </a:spcAft>
              <a:defRPr/>
            </a:pPr>
            <a:r>
              <a:rPr lang="en-US" b="1" kern="0" dirty="0" smtClean="0">
                <a:solidFill>
                  <a:srgbClr val="FFFFFF"/>
                </a:solidFill>
                <a:latin typeface="Arial"/>
                <a:cs typeface="Arial"/>
              </a:rPr>
              <a:t>110</a:t>
            </a:r>
          </a:p>
        </p:txBody>
      </p:sp>
      <p:sp>
        <p:nvSpPr>
          <p:cNvPr id="246816" name="Text Box 32"/>
          <p:cNvSpPr txBox="1">
            <a:spLocks noChangeArrowheads="1"/>
          </p:cNvSpPr>
          <p:nvPr/>
        </p:nvSpPr>
        <p:spPr bwMode="auto">
          <a:xfrm>
            <a:off x="441325" y="184150"/>
            <a:ext cx="1465263" cy="1616075"/>
          </a:xfrm>
          <a:prstGeom prst="rect">
            <a:avLst/>
          </a:prstGeom>
          <a:solidFill>
            <a:srgbClr val="7D1C09"/>
          </a:solidFill>
          <a:ln w="9525">
            <a:noFill/>
            <a:miter lim="800000"/>
            <a:headEnd/>
            <a:tailEnd/>
          </a:ln>
          <a:effectLst>
            <a:prstShdw prst="shdw15">
              <a:schemeClr val="bg2">
                <a:alpha val="50000"/>
              </a:schemeClr>
            </a:prstShdw>
          </a:effectLst>
        </p:spPr>
        <p:txBody>
          <a:bodyPr>
            <a:spAutoFit/>
          </a:bodyPr>
          <a:lstStyle/>
          <a:p>
            <a:pPr defTabSz="914400">
              <a:spcBef>
                <a:spcPct val="50000"/>
              </a:spcBef>
              <a:defRPr/>
            </a:pPr>
            <a:r>
              <a:rPr lang="zh-CN" altLang="en-US" sz="5000" b="1">
                <a:effectLst>
                  <a:outerShdw blurRad="38100" dist="38100" dir="2700000" algn="tl">
                    <a:srgbClr val="000000"/>
                  </a:outerShdw>
                </a:effectLst>
                <a:ea typeface="SimSun" pitchFamily="2" charset="-122"/>
              </a:rPr>
              <a:t>装扮</a:t>
            </a:r>
            <a:br>
              <a:rPr lang="zh-CN" altLang="en-US" sz="5000" b="1">
                <a:effectLst>
                  <a:outerShdw blurRad="38100" dist="38100" dir="2700000" algn="tl">
                    <a:srgbClr val="000000"/>
                  </a:outerShdw>
                </a:effectLst>
                <a:ea typeface="SimSun" pitchFamily="2" charset="-122"/>
              </a:rPr>
            </a:br>
            <a:r>
              <a:rPr lang="zh-CN" altLang="en-US" sz="5000" b="1">
                <a:effectLst>
                  <a:outerShdw blurRad="38100" dist="38100" dir="2700000" algn="tl">
                    <a:srgbClr val="000000"/>
                  </a:outerShdw>
                </a:effectLst>
                <a:ea typeface="SimSun" pitchFamily="2" charset="-122"/>
              </a:rPr>
              <a:t>舞台</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a:xfrm>
            <a:off x="612775" y="228600"/>
            <a:ext cx="8153400" cy="990600"/>
          </a:xfrm>
        </p:spPr>
        <p:txBody>
          <a:bodyPr/>
          <a:lstStyle/>
          <a:p>
            <a:pPr eaLnBrk="1" hangingPunct="1"/>
            <a:r>
              <a:rPr lang="zh-CN" altLang="en-NZ" sz="4000" smtClean="0">
                <a:ea typeface="SimSun" pitchFamily="2" charset="-122"/>
              </a:rPr>
              <a:t>在撒上第</a:t>
            </a:r>
            <a:r>
              <a:rPr lang="en-NZ" sz="4000" smtClean="0"/>
              <a:t>17</a:t>
            </a:r>
            <a:r>
              <a:rPr lang="zh-CN" altLang="en-NZ" sz="4000" smtClean="0">
                <a:ea typeface="SimSun" pitchFamily="2" charset="-122"/>
              </a:rPr>
              <a:t>章里</a:t>
            </a:r>
            <a:r>
              <a:rPr lang="en-NZ" altLang="zh-CN" sz="4000" smtClean="0">
                <a:ea typeface="SimSun" pitchFamily="2" charset="-122"/>
              </a:rPr>
              <a:t>, </a:t>
            </a:r>
            <a:r>
              <a:rPr lang="zh-CN" altLang="en-NZ" sz="4000" smtClean="0">
                <a:ea typeface="SimSun" pitchFamily="2" charset="-122"/>
              </a:rPr>
              <a:t>大卫怎么像耶稣</a:t>
            </a:r>
            <a:r>
              <a:rPr lang="en-NZ" altLang="zh-CN" sz="4000" smtClean="0">
                <a:ea typeface="SimSun" pitchFamily="2" charset="-122"/>
              </a:rPr>
              <a:t>?</a:t>
            </a:r>
            <a:endParaRPr lang="en-NZ" sz="4000" smtClean="0"/>
          </a:p>
        </p:txBody>
      </p:sp>
      <p:sp>
        <p:nvSpPr>
          <p:cNvPr id="273410" name="Content Placeholder 2"/>
          <p:cNvSpPr>
            <a:spLocks noGrp="1"/>
          </p:cNvSpPr>
          <p:nvPr>
            <p:ph sz="quarter" idx="1"/>
          </p:nvPr>
        </p:nvSpPr>
        <p:spPr>
          <a:xfrm>
            <a:off x="612775" y="1600200"/>
            <a:ext cx="8153400" cy="4495800"/>
          </a:xfrm>
        </p:spPr>
        <p:txBody>
          <a:bodyPr/>
          <a:lstStyle/>
          <a:p>
            <a:pPr eaLnBrk="1" hangingPunct="1"/>
            <a:r>
              <a:rPr lang="zh-CN" altLang="en-NZ" sz="3200" smtClean="0">
                <a:ea typeface="SimSun" pitchFamily="2" charset="-122"/>
              </a:rPr>
              <a:t>大卫为以色列赢得胜利</a:t>
            </a:r>
            <a:r>
              <a:rPr lang="en-NZ" altLang="zh-CN" sz="3200" smtClean="0">
                <a:ea typeface="SimSun" pitchFamily="2" charset="-122"/>
              </a:rPr>
              <a:t>, </a:t>
            </a:r>
            <a:r>
              <a:rPr lang="zh-CN" altLang="en-NZ" sz="3200" smtClean="0">
                <a:ea typeface="SimSun" pitchFamily="2" charset="-122"/>
              </a:rPr>
              <a:t>他们对非利士人的追赶只是扫尾工作</a:t>
            </a:r>
            <a:r>
              <a:rPr lang="en-NZ" altLang="zh-CN" sz="3200" smtClean="0">
                <a:ea typeface="SimSun" pitchFamily="2" charset="-122"/>
              </a:rPr>
              <a:t>.</a:t>
            </a:r>
            <a:endParaRPr lang="en-NZ" sz="3200" smtClean="0"/>
          </a:p>
          <a:p>
            <a:pPr eaLnBrk="1" hangingPunct="1"/>
            <a:r>
              <a:rPr lang="zh-CN" altLang="en-NZ" sz="3200" smtClean="0">
                <a:ea typeface="SimSun" pitchFamily="2" charset="-122"/>
              </a:rPr>
              <a:t>耶稣为我们完全得胜了罪恶和死亡</a:t>
            </a:r>
            <a:r>
              <a:rPr lang="en-NZ" altLang="zh-CN" sz="3200" smtClean="0">
                <a:ea typeface="SimSun" pitchFamily="2" charset="-122"/>
              </a:rPr>
              <a:t>. </a:t>
            </a:r>
            <a:endParaRPr lang="en-NZ" sz="3200" smtClean="0"/>
          </a:p>
          <a:p>
            <a:pPr eaLnBrk="1" hangingPunct="1"/>
            <a:r>
              <a:rPr lang="zh-CN" altLang="en-NZ" sz="3200" smtClean="0">
                <a:ea typeface="SimSun" pitchFamily="2" charset="-122"/>
              </a:rPr>
              <a:t>大卫以上帝的眼光看待事情而且依靠上帝</a:t>
            </a:r>
            <a:r>
              <a:rPr lang="en-NZ" altLang="zh-CN" sz="3200" smtClean="0">
                <a:ea typeface="SimSun" pitchFamily="2" charset="-122"/>
              </a:rPr>
              <a:t>.</a:t>
            </a:r>
            <a:r>
              <a:rPr lang="zh-CN" altLang="en-NZ" sz="3200" smtClean="0">
                <a:ea typeface="SimSun" pitchFamily="2" charset="-122"/>
              </a:rPr>
              <a:t>耶稣在这些方面更是完美</a:t>
            </a:r>
            <a:r>
              <a:rPr lang="en-NZ" altLang="zh-CN" sz="3200" smtClean="0">
                <a:ea typeface="SimSun" pitchFamily="2" charset="-122"/>
              </a:rPr>
              <a:t>.</a:t>
            </a:r>
            <a:endParaRPr lang="en-NZ" sz="320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a:xfrm>
            <a:off x="250825" y="1692275"/>
            <a:ext cx="3600450" cy="1206500"/>
          </a:xfrm>
        </p:spPr>
        <p:txBody>
          <a:bodyPr/>
          <a:lstStyle/>
          <a:p>
            <a:pPr eaLnBrk="1" hangingPunct="1"/>
            <a:r>
              <a:rPr lang="zh-CN" altLang="en-NZ" sz="4000" smtClean="0">
                <a:ea typeface="SimSun" pitchFamily="2" charset="-122"/>
              </a:rPr>
              <a:t>推荐</a:t>
            </a:r>
            <a:br>
              <a:rPr lang="zh-CN" altLang="en-NZ" sz="4000" smtClean="0">
                <a:ea typeface="SimSun" pitchFamily="2" charset="-122"/>
              </a:rPr>
            </a:br>
            <a:r>
              <a:rPr lang="zh-CN" altLang="en-NZ" sz="4000" smtClean="0">
                <a:ea typeface="SimSun" pitchFamily="2" charset="-122"/>
              </a:rPr>
              <a:t>资料</a:t>
            </a:r>
            <a:endParaRPr lang="en-NZ" sz="4000" smtClean="0"/>
          </a:p>
        </p:txBody>
      </p:sp>
      <p:pic>
        <p:nvPicPr>
          <p:cNvPr id="274434" name="Content Placeholder 3" descr="P1010998.JPG"/>
          <p:cNvPicPr>
            <a:picLocks noGrp="1" noChangeAspect="1"/>
          </p:cNvPicPr>
          <p:nvPr>
            <p:ph sz="quarter" idx="1"/>
          </p:nvPr>
        </p:nvPicPr>
        <p:blipFill>
          <a:blip r:embed="rId3"/>
          <a:srcRect/>
          <a:stretch>
            <a:fillRect/>
          </a:stretch>
        </p:blipFill>
        <p:spPr>
          <a:xfrm>
            <a:off x="3995738" y="0"/>
            <a:ext cx="5148262" cy="6864350"/>
          </a:xfr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auto">
              <a:spcBef>
                <a:spcPts val="0"/>
              </a:spcBef>
              <a:spcAft>
                <a:spcPts val="0"/>
              </a:spcAft>
              <a:defRPr/>
            </a:pPr>
            <a:endParaRPr lang="en-NZ">
              <a:solidFill>
                <a:prstClr val="white"/>
              </a:solidFill>
            </a:endParaRPr>
          </a:p>
        </p:txBody>
      </p:sp>
      <p:sp>
        <p:nvSpPr>
          <p:cNvPr id="2" name="Title 1"/>
          <p:cNvSpPr>
            <a:spLocks noGrp="1"/>
          </p:cNvSpPr>
          <p:nvPr>
            <p:ph type="title"/>
          </p:nvPr>
        </p:nvSpPr>
        <p:spPr>
          <a:xfrm>
            <a:off x="395536" y="404664"/>
            <a:ext cx="3384376" cy="2808312"/>
          </a:xfrm>
        </p:spPr>
        <p:txBody>
          <a:bodyPr>
            <a:normAutofit/>
          </a:bodyPr>
          <a:lstStyle/>
          <a:p>
            <a:pPr eaLnBrk="1" fontAlgn="auto" hangingPunct="1">
              <a:spcAft>
                <a:spcPts val="0"/>
              </a:spcAft>
              <a:defRPr/>
            </a:pPr>
            <a:r>
              <a:rPr lang="en-NZ" smtClean="0">
                <a:ln w="18415" cmpd="sng">
                  <a:solidFill>
                    <a:srgbClr val="FFFFFF"/>
                  </a:solidFill>
                  <a:prstDash val="solid"/>
                </a:ln>
                <a:solidFill>
                  <a:srgbClr val="FFFFFF"/>
                </a:solidFill>
                <a:effectLst>
                  <a:outerShdw blurRad="63500" dir="3600000" algn="tl" rotWithShape="0">
                    <a:srgbClr val="000000">
                      <a:alpha val="70000"/>
                    </a:srgbClr>
                  </a:outerShdw>
                </a:effectLst>
              </a:rPr>
              <a:t>Look up the Scripture</a:t>
            </a:r>
            <a:br>
              <a:rPr lang="en-NZ"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NZ" smtClean="0">
                <a:ln w="18415" cmpd="sng">
                  <a:solidFill>
                    <a:srgbClr val="FFFFFF"/>
                  </a:solidFill>
                  <a:prstDash val="solid"/>
                </a:ln>
                <a:solidFill>
                  <a:srgbClr val="FFFFFF"/>
                </a:solidFill>
                <a:effectLst>
                  <a:outerShdw blurRad="63500" dir="3600000" algn="tl" rotWithShape="0">
                    <a:srgbClr val="000000">
                      <a:alpha val="70000"/>
                    </a:srgbClr>
                  </a:outerShdw>
                </a:effectLst>
              </a:rPr>
              <a:t>index</a:t>
            </a:r>
            <a:endParaRPr lang="en-NZ"/>
          </a:p>
        </p:txBody>
      </p:sp>
      <p:pic>
        <p:nvPicPr>
          <p:cNvPr id="276483" name="Content Placeholder 3" descr="P1010999.JPG"/>
          <p:cNvPicPr>
            <a:picLocks noGrp="1" noChangeAspect="1"/>
          </p:cNvPicPr>
          <p:nvPr>
            <p:ph sz="quarter" idx="1"/>
          </p:nvPr>
        </p:nvPicPr>
        <p:blipFill>
          <a:blip r:embed="rId2"/>
          <a:srcRect/>
          <a:stretch>
            <a:fillRect/>
          </a:stretch>
        </p:blipFill>
        <p:spPr>
          <a:xfrm>
            <a:off x="3995738" y="-6350"/>
            <a:ext cx="5148262" cy="6864350"/>
          </a:xfrm>
        </p:spPr>
      </p:pic>
      <p:sp>
        <p:nvSpPr>
          <p:cNvPr id="276484" name="Text Box 5"/>
          <p:cNvSpPr txBox="1">
            <a:spLocks noChangeArrowheads="1"/>
          </p:cNvSpPr>
          <p:nvPr/>
        </p:nvSpPr>
        <p:spPr bwMode="auto">
          <a:xfrm>
            <a:off x="444500" y="812800"/>
            <a:ext cx="2781300" cy="1920875"/>
          </a:xfrm>
          <a:prstGeom prst="rect">
            <a:avLst/>
          </a:prstGeom>
          <a:solidFill>
            <a:schemeClr val="tx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4000" b="1">
                <a:solidFill>
                  <a:schemeClr val="bg1"/>
                </a:solidFill>
                <a:ea typeface="SimSun" pitchFamily="2" charset="-122"/>
              </a:rPr>
              <a:t>查</a:t>
            </a:r>
            <a:br>
              <a:rPr lang="zh-CN" altLang="en-US" sz="4000" b="1">
                <a:solidFill>
                  <a:schemeClr val="bg1"/>
                </a:solidFill>
                <a:ea typeface="SimSun" pitchFamily="2" charset="-122"/>
              </a:rPr>
            </a:br>
            <a:r>
              <a:rPr lang="zh-CN" altLang="en-US" sz="4000" b="1">
                <a:solidFill>
                  <a:schemeClr val="bg1"/>
                </a:solidFill>
                <a:ea typeface="SimSun" pitchFamily="2" charset="-122"/>
              </a:rPr>
              <a:t>经文</a:t>
            </a:r>
            <a:br>
              <a:rPr lang="zh-CN" altLang="en-US" sz="4000" b="1">
                <a:solidFill>
                  <a:schemeClr val="bg1"/>
                </a:solidFill>
                <a:ea typeface="SimSun" pitchFamily="2" charset="-122"/>
              </a:rPr>
            </a:br>
            <a:r>
              <a:rPr lang="zh-CN" altLang="en-US" sz="4000" b="1">
                <a:solidFill>
                  <a:schemeClr val="bg1"/>
                </a:solidFill>
                <a:ea typeface="SimSun" pitchFamily="2" charset="-122"/>
              </a:rPr>
              <a:t>索引</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a:xfrm>
            <a:off x="612775" y="228600"/>
            <a:ext cx="8153400" cy="990600"/>
          </a:xfrm>
        </p:spPr>
        <p:txBody>
          <a:bodyPr/>
          <a:lstStyle/>
          <a:p>
            <a:pPr eaLnBrk="1" hangingPunct="1"/>
            <a:endParaRPr lang="en-NZ" smtClean="0"/>
          </a:p>
        </p:txBody>
      </p:sp>
      <p:pic>
        <p:nvPicPr>
          <p:cNvPr id="277506" name="Content Placeholder 3" descr="P1020003.JPG"/>
          <p:cNvPicPr>
            <a:picLocks noGrp="1" noChangeAspect="1"/>
          </p:cNvPicPr>
          <p:nvPr>
            <p:ph sz="quarter" idx="1"/>
          </p:nvPr>
        </p:nvPicPr>
        <p:blipFill>
          <a:blip r:embed="rId2"/>
          <a:srcRect/>
          <a:stretch>
            <a:fillRect/>
          </a:stretch>
        </p:blipFill>
        <p:spPr>
          <a:xfrm>
            <a:off x="0" y="0"/>
            <a:ext cx="9144000" cy="6858000"/>
          </a:xfrm>
        </p:spPr>
      </p:pic>
      <p:sp>
        <p:nvSpPr>
          <p:cNvPr id="5" name="TextBox 4"/>
          <p:cNvSpPr txBox="1"/>
          <p:nvPr/>
        </p:nvSpPr>
        <p:spPr>
          <a:xfrm>
            <a:off x="8100392" y="6334780"/>
            <a:ext cx="1043608" cy="523220"/>
          </a:xfrm>
          <a:prstGeom prst="rect">
            <a:avLst/>
          </a:prstGeom>
          <a:noFill/>
        </p:spPr>
        <p:txBody>
          <a:bodyPr>
            <a:spAutoFit/>
          </a:bodyPr>
          <a:lstStyle/>
          <a:p>
            <a:pPr defTabSz="914400" fontAlgn="auto">
              <a:spcBef>
                <a:spcPts val="0"/>
              </a:spcBef>
              <a:spcAft>
                <a:spcPts val="0"/>
              </a:spcAft>
              <a:defRPr/>
            </a:pPr>
            <a:r>
              <a:rPr lang="en-NZ"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cs typeface="+mn-cs"/>
              </a:rPr>
              <a:t>p.463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a:xfrm>
            <a:off x="612775" y="0"/>
            <a:ext cx="8531225" cy="1219200"/>
          </a:xfrm>
        </p:spPr>
        <p:txBody>
          <a:bodyPr/>
          <a:lstStyle/>
          <a:p>
            <a:pPr eaLnBrk="1" hangingPunct="1"/>
            <a:r>
              <a:rPr lang="zh-CN" altLang="en-NZ" smtClean="0">
                <a:ea typeface="SimSun" pitchFamily="2" charset="-122"/>
              </a:rPr>
              <a:t>  观测应用</a:t>
            </a:r>
            <a:endParaRPr lang="en-NZ" smtClean="0"/>
          </a:p>
        </p:txBody>
      </p:sp>
      <p:sp>
        <p:nvSpPr>
          <p:cNvPr id="278530" name="Content Placeholder 2"/>
          <p:cNvSpPr>
            <a:spLocks noGrp="1"/>
          </p:cNvSpPr>
          <p:nvPr>
            <p:ph sz="quarter" idx="1"/>
          </p:nvPr>
        </p:nvSpPr>
        <p:spPr>
          <a:xfrm>
            <a:off x="296863" y="1600200"/>
            <a:ext cx="8469312" cy="5068888"/>
          </a:xfrm>
        </p:spPr>
        <p:txBody>
          <a:bodyPr/>
          <a:lstStyle/>
          <a:p>
            <a:pPr eaLnBrk="1" hangingPunct="1"/>
            <a:r>
              <a:rPr lang="zh-CN" altLang="en-NZ" sz="3200" b="1" smtClean="0">
                <a:ea typeface="SimSun" pitchFamily="2" charset="-122"/>
              </a:rPr>
              <a:t>征战是在于上帝的而且上帝得胜了</a:t>
            </a:r>
            <a:r>
              <a:rPr lang="en-NZ" altLang="zh-CN" sz="3200" b="1" smtClean="0">
                <a:ea typeface="SimSun" pitchFamily="2" charset="-122"/>
              </a:rPr>
              <a:t>. </a:t>
            </a:r>
          </a:p>
          <a:p>
            <a:pPr eaLnBrk="1" hangingPunct="1">
              <a:buFont typeface="Wingdings" pitchFamily="2" charset="2"/>
              <a:buNone/>
            </a:pPr>
            <a:r>
              <a:rPr lang="en-NZ" altLang="zh-CN" sz="3200" b="1" smtClean="0">
                <a:ea typeface="SimSun" pitchFamily="2" charset="-122"/>
              </a:rPr>
              <a:t> </a:t>
            </a:r>
            <a:r>
              <a:rPr lang="zh-CN" altLang="en-NZ" sz="3200" b="1" smtClean="0">
                <a:ea typeface="SimSun" pitchFamily="2" charset="-122"/>
              </a:rPr>
              <a:t>然而</a:t>
            </a:r>
            <a:r>
              <a:rPr lang="en-NZ" altLang="zh-CN" sz="3200" b="1" smtClean="0">
                <a:ea typeface="SimSun" pitchFamily="2" charset="-122"/>
              </a:rPr>
              <a:t>,</a:t>
            </a:r>
            <a:r>
              <a:rPr lang="zh-CN" altLang="en-NZ" b="1" smtClean="0">
                <a:ea typeface="SimSun" pitchFamily="2" charset="-122"/>
              </a:rPr>
              <a:t>大卫还必须</a:t>
            </a:r>
            <a:r>
              <a:rPr lang="en-NZ" altLang="zh-CN" b="1" smtClean="0">
                <a:ea typeface="SimSun" pitchFamily="2" charset="-122"/>
              </a:rPr>
              <a:t>:</a:t>
            </a:r>
            <a:endParaRPr lang="en-NZ" sz="3200" b="1" smtClean="0"/>
          </a:p>
          <a:p>
            <a:pPr lvl="1" eaLnBrk="1" hangingPunct="1"/>
            <a:r>
              <a:rPr lang="zh-CN" altLang="en-NZ" sz="2800" b="1" smtClean="0">
                <a:ea typeface="SimSun" pitchFamily="2" charset="-122"/>
              </a:rPr>
              <a:t>以上帝的眼光看待事情</a:t>
            </a:r>
            <a:r>
              <a:rPr lang="en-NZ" altLang="zh-CN" sz="2800" b="1" smtClean="0">
                <a:ea typeface="SimSun" pitchFamily="2" charset="-122"/>
              </a:rPr>
              <a:t>.</a:t>
            </a:r>
            <a:endParaRPr lang="en-NZ" sz="2800" b="1" smtClean="0"/>
          </a:p>
          <a:p>
            <a:pPr lvl="1" eaLnBrk="1" hangingPunct="1"/>
            <a:r>
              <a:rPr lang="zh-CN" altLang="en-NZ" sz="2800" b="1" smtClean="0">
                <a:ea typeface="SimSun" pitchFamily="2" charset="-122"/>
              </a:rPr>
              <a:t>要顺从</a:t>
            </a:r>
            <a:r>
              <a:rPr lang="en-NZ" altLang="zh-CN" sz="2800" b="1" smtClean="0">
                <a:ea typeface="SimSun" pitchFamily="2" charset="-122"/>
              </a:rPr>
              <a:t>.</a:t>
            </a:r>
            <a:endParaRPr lang="en-NZ" sz="2800" b="1" smtClean="0"/>
          </a:p>
          <a:p>
            <a:pPr lvl="1" eaLnBrk="1" hangingPunct="1"/>
            <a:r>
              <a:rPr lang="zh-CN" altLang="en-NZ" sz="2800" b="1" smtClean="0">
                <a:ea typeface="SimSun" pitchFamily="2" charset="-122"/>
              </a:rPr>
              <a:t>大卫是不完美的</a:t>
            </a:r>
            <a:r>
              <a:rPr lang="en-NZ" altLang="zh-CN" sz="2800" b="1" smtClean="0">
                <a:ea typeface="SimSun" pitchFamily="2" charset="-122"/>
              </a:rPr>
              <a:t>. </a:t>
            </a:r>
            <a:endParaRPr lang="en-NZ" sz="2800" b="1" smtClean="0"/>
          </a:p>
          <a:p>
            <a:pPr eaLnBrk="1" hangingPunct="1"/>
            <a:r>
              <a:rPr lang="zh-CN" altLang="en-NZ" sz="3200" b="1" smtClean="0">
                <a:ea typeface="SimSun" pitchFamily="2" charset="-122"/>
              </a:rPr>
              <a:t>大卫与</a:t>
            </a:r>
            <a:r>
              <a:rPr lang="zh-CN" altLang="en-NZ" b="1" smtClean="0">
                <a:ea typeface="SimSun" pitchFamily="2" charset="-122"/>
              </a:rPr>
              <a:t>耶稣相比</a:t>
            </a:r>
            <a:r>
              <a:rPr lang="en-NZ" altLang="zh-CN" b="1" smtClean="0">
                <a:ea typeface="SimSun" pitchFamily="2" charset="-122"/>
              </a:rPr>
              <a:t>:</a:t>
            </a:r>
            <a:endParaRPr lang="en-NZ" sz="3200" b="1" smtClean="0"/>
          </a:p>
          <a:p>
            <a:pPr lvl="1" eaLnBrk="1" hangingPunct="1"/>
            <a:r>
              <a:rPr lang="zh-CN" altLang="en-NZ" sz="2800" b="1" smtClean="0">
                <a:ea typeface="SimSun" pitchFamily="2" charset="-122"/>
              </a:rPr>
              <a:t>耶稣完全以上帝的眼光看待事情</a:t>
            </a:r>
            <a:r>
              <a:rPr lang="en-NZ" altLang="zh-CN" sz="2800" b="1" smtClean="0">
                <a:ea typeface="SimSun" pitchFamily="2" charset="-122"/>
              </a:rPr>
              <a:t>.</a:t>
            </a:r>
            <a:endParaRPr lang="en-NZ" sz="2800" b="1" smtClean="0"/>
          </a:p>
          <a:p>
            <a:pPr lvl="1" eaLnBrk="1" hangingPunct="1"/>
            <a:r>
              <a:rPr lang="zh-CN" altLang="en-NZ" sz="2800" b="1" smtClean="0">
                <a:ea typeface="SimSun" pitchFamily="2" charset="-122"/>
              </a:rPr>
              <a:t>耶稣是完全的顺从</a:t>
            </a:r>
            <a:r>
              <a:rPr lang="en-NZ" altLang="zh-CN" sz="2800" b="1" smtClean="0">
                <a:ea typeface="SimSun" pitchFamily="2" charset="-122"/>
              </a:rPr>
              <a:t>.</a:t>
            </a:r>
            <a:endParaRPr lang="en-NZ" sz="2800" b="1" smtClean="0"/>
          </a:p>
          <a:p>
            <a:pPr lvl="1" eaLnBrk="1" hangingPunct="1"/>
            <a:r>
              <a:rPr lang="zh-CN" altLang="en-NZ" sz="2800" b="1" smtClean="0">
                <a:ea typeface="SimSun" pitchFamily="2" charset="-122"/>
              </a:rPr>
              <a:t>耶稣为我们完全得胜了罪恶和死亡</a:t>
            </a:r>
            <a:r>
              <a:rPr lang="en-NZ" altLang="zh-CN" sz="2800" b="1" smtClean="0">
                <a:ea typeface="SimSun" pitchFamily="2" charset="-122"/>
              </a:rPr>
              <a:t>.</a:t>
            </a:r>
            <a:endParaRPr lang="en-NZ" sz="2800" b="1" smtClean="0">
              <a:ea typeface="SimSun" pitchFamily="2" charset="-122"/>
            </a:endParaRPr>
          </a:p>
        </p:txBody>
      </p:sp>
      <p:pic>
        <p:nvPicPr>
          <p:cNvPr id="278531" name="Picture 2" descr="http://lukechandler.files.wordpress.com/2012/07/dsc01859.jpg?w=576&amp;h=432"/>
          <p:cNvPicPr>
            <a:picLocks noChangeAspect="1" noChangeArrowheads="1"/>
          </p:cNvPicPr>
          <p:nvPr/>
        </p:nvPicPr>
        <p:blipFill>
          <a:blip r:embed="rId2"/>
          <a:srcRect/>
          <a:stretch>
            <a:fillRect/>
          </a:stretch>
        </p:blipFill>
        <p:spPr bwMode="auto">
          <a:xfrm>
            <a:off x="5975350" y="2133600"/>
            <a:ext cx="3168650" cy="237490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应用	</a:t>
            </a:r>
          </a:p>
        </p:txBody>
      </p:sp>
      <p:sp>
        <p:nvSpPr>
          <p:cNvPr id="279554" name="Content Placeholder 2"/>
          <p:cNvSpPr>
            <a:spLocks noGrp="1"/>
          </p:cNvSpPr>
          <p:nvPr>
            <p:ph sz="quarter" idx="1"/>
          </p:nvPr>
        </p:nvSpPr>
        <p:spPr>
          <a:xfrm>
            <a:off x="0" y="1484313"/>
            <a:ext cx="9144000" cy="5373687"/>
          </a:xfrm>
        </p:spPr>
        <p:txBody>
          <a:bodyPr/>
          <a:lstStyle/>
          <a:p>
            <a:pPr eaLnBrk="1" hangingPunct="1"/>
            <a:r>
              <a:rPr lang="zh-CN" altLang="en-NZ" sz="3200" b="1" smtClean="0">
                <a:ea typeface="SimSun" pitchFamily="2" charset="-122"/>
              </a:rPr>
              <a:t>我们应该像耶稣</a:t>
            </a:r>
            <a:endParaRPr lang="en-NZ" sz="3200" b="1" smtClean="0"/>
          </a:p>
          <a:p>
            <a:pPr lvl="1" eaLnBrk="1" hangingPunct="1"/>
            <a:r>
              <a:rPr lang="zh-CN" altLang="en-NZ" sz="2800" b="1" smtClean="0">
                <a:ea typeface="SimSun" pitchFamily="2" charset="-122"/>
              </a:rPr>
              <a:t>约翰 </a:t>
            </a:r>
            <a:r>
              <a:rPr lang="en-NZ" sz="2800" b="1" smtClean="0"/>
              <a:t>13:13-17; </a:t>
            </a:r>
            <a:r>
              <a:rPr lang="zh-CN" altLang="en-NZ" sz="2800" b="1" smtClean="0">
                <a:ea typeface="SimSun" pitchFamily="2" charset="-122"/>
              </a:rPr>
              <a:t>哥前</a:t>
            </a:r>
            <a:r>
              <a:rPr lang="en-NZ" sz="2800" b="1" smtClean="0"/>
              <a:t>11:1; </a:t>
            </a:r>
            <a:r>
              <a:rPr lang="zh-CN" altLang="en-NZ" sz="2800" b="1" smtClean="0">
                <a:ea typeface="SimSun" pitchFamily="2" charset="-122"/>
              </a:rPr>
              <a:t>以</a:t>
            </a:r>
            <a:r>
              <a:rPr lang="en-NZ" sz="2800" b="1" smtClean="0"/>
              <a:t>5:1-2;</a:t>
            </a:r>
            <a:r>
              <a:rPr lang="zh-CN" altLang="en-NZ" sz="2800" b="1" smtClean="0">
                <a:ea typeface="SimSun" pitchFamily="2" charset="-122"/>
              </a:rPr>
              <a:t>约翰一书</a:t>
            </a:r>
            <a:r>
              <a:rPr lang="en-NZ" sz="2800" b="1" smtClean="0"/>
              <a:t> 2:6</a:t>
            </a:r>
          </a:p>
          <a:p>
            <a:pPr lvl="1" eaLnBrk="1" hangingPunct="1"/>
            <a:endParaRPr lang="en-NZ" sz="2800" b="1" smtClean="0"/>
          </a:p>
          <a:p>
            <a:pPr eaLnBrk="1" hangingPunct="1"/>
            <a:r>
              <a:rPr lang="zh-CN" altLang="en-NZ" sz="3200" b="1" smtClean="0">
                <a:ea typeface="SimSun" pitchFamily="2" charset="-122"/>
              </a:rPr>
              <a:t>我们应该活在耶稣对罪恶和死亡的胜利里面</a:t>
            </a:r>
            <a:endParaRPr lang="en-NZ" sz="3200" b="1" smtClean="0"/>
          </a:p>
          <a:p>
            <a:pPr lvl="1" eaLnBrk="1" hangingPunct="1"/>
            <a:r>
              <a:rPr lang="zh-CN" altLang="en-NZ" sz="2800" b="1" smtClean="0">
                <a:ea typeface="SimSun" pitchFamily="2" charset="-122"/>
              </a:rPr>
              <a:t>罗 </a:t>
            </a:r>
            <a:r>
              <a:rPr lang="en-NZ" sz="2800" b="1" smtClean="0"/>
              <a:t>6:5-14; </a:t>
            </a:r>
            <a:r>
              <a:rPr lang="zh-CN" altLang="en-NZ" sz="2800" b="1" smtClean="0">
                <a:ea typeface="SimSun" pitchFamily="2" charset="-122"/>
              </a:rPr>
              <a:t>以 </a:t>
            </a:r>
            <a:r>
              <a:rPr lang="en-NZ" sz="2800" b="1" smtClean="0"/>
              <a:t>4:1ff; </a:t>
            </a:r>
            <a:r>
              <a:rPr lang="zh-CN" altLang="en-NZ" sz="2800" b="1" smtClean="0">
                <a:ea typeface="SimSun" pitchFamily="2" charset="-122"/>
              </a:rPr>
              <a:t>腓 </a:t>
            </a:r>
            <a:r>
              <a:rPr lang="en-NZ" sz="2800" b="1" smtClean="0"/>
              <a:t>1:27; 3:17ff; </a:t>
            </a:r>
            <a:r>
              <a:rPr lang="zh-CN" altLang="en-NZ" sz="2800" b="1" smtClean="0">
                <a:ea typeface="SimSun" pitchFamily="2" charset="-122"/>
              </a:rPr>
              <a:t>哥 </a:t>
            </a:r>
            <a:r>
              <a:rPr lang="en-NZ" sz="2800" b="1" smtClean="0"/>
              <a:t>3:1ff</a:t>
            </a:r>
            <a:br>
              <a:rPr lang="en-NZ" sz="2800" b="1" smtClean="0"/>
            </a:br>
            <a:endParaRPr lang="en-NZ" sz="2800" b="1" smtClean="0"/>
          </a:p>
          <a:p>
            <a:pPr eaLnBrk="1" hangingPunct="1"/>
            <a:r>
              <a:rPr lang="zh-CN" altLang="en-NZ" sz="3200" b="1" smtClean="0">
                <a:ea typeface="SimSun" pitchFamily="2" charset="-122"/>
              </a:rPr>
              <a:t>大卫</a:t>
            </a:r>
            <a:r>
              <a:rPr lang="en-NZ" altLang="zh-CN" sz="3200" b="1" smtClean="0">
                <a:ea typeface="SimSun" pitchFamily="2" charset="-122"/>
              </a:rPr>
              <a:t>,</a:t>
            </a:r>
            <a:r>
              <a:rPr lang="zh-CN" altLang="en-NZ" sz="3200" b="1" smtClean="0">
                <a:ea typeface="SimSun" pitchFamily="2" charset="-122"/>
              </a:rPr>
              <a:t>耶稣 和我们都有圣灵</a:t>
            </a:r>
            <a:r>
              <a:rPr lang="en-NZ" altLang="zh-CN" sz="3200" b="1" smtClean="0">
                <a:ea typeface="SimSun" pitchFamily="2" charset="-122"/>
              </a:rPr>
              <a:t>. </a:t>
            </a:r>
            <a:r>
              <a:rPr lang="zh-CN" altLang="en-NZ" sz="3200" b="1" smtClean="0">
                <a:ea typeface="SimSun" pitchFamily="2" charset="-122"/>
              </a:rPr>
              <a:t>我们需要被圣灵充满</a:t>
            </a:r>
            <a:r>
              <a:rPr lang="en-NZ" altLang="zh-CN" sz="3200" b="1" smtClean="0">
                <a:ea typeface="SimSun" pitchFamily="2" charset="-122"/>
              </a:rPr>
              <a:t>,</a:t>
            </a:r>
            <a:r>
              <a:rPr lang="zh-CN" altLang="en-NZ" b="1" smtClean="0">
                <a:ea typeface="SimSun" pitchFamily="2" charset="-122"/>
              </a:rPr>
              <a:t>以上帝的眼光看待事情</a:t>
            </a:r>
            <a:r>
              <a:rPr lang="en-NZ" altLang="zh-CN" b="1" smtClean="0">
                <a:ea typeface="SimSun" pitchFamily="2" charset="-122"/>
              </a:rPr>
              <a:t>, </a:t>
            </a:r>
            <a:r>
              <a:rPr lang="zh-CN" altLang="en-NZ" b="1" smtClean="0">
                <a:ea typeface="SimSun" pitchFamily="2" charset="-122"/>
              </a:rPr>
              <a:t>知道胜利属于上帝</a:t>
            </a:r>
            <a:r>
              <a:rPr lang="en-NZ" altLang="zh-CN" b="1" smtClean="0">
                <a:ea typeface="SimSun" pitchFamily="2" charset="-122"/>
              </a:rPr>
              <a:t>.</a:t>
            </a:r>
            <a:endParaRPr lang="en-NZ" sz="3200" b="1" smtClean="0"/>
          </a:p>
          <a:p>
            <a:pPr lvl="1" eaLnBrk="1" hangingPunct="1"/>
            <a:r>
              <a:rPr lang="zh-CN" altLang="en-NZ" sz="2800" b="1" smtClean="0">
                <a:ea typeface="SimSun" pitchFamily="2" charset="-122"/>
              </a:rPr>
              <a:t>哥</a:t>
            </a:r>
            <a:r>
              <a:rPr lang="en-NZ" sz="2800" b="1" smtClean="0"/>
              <a:t>3:1ff; </a:t>
            </a:r>
            <a:r>
              <a:rPr lang="zh-CN" altLang="en-NZ" sz="2800" b="1" smtClean="0">
                <a:ea typeface="SimSun" pitchFamily="2" charset="-122"/>
              </a:rPr>
              <a:t>希</a:t>
            </a:r>
            <a:r>
              <a:rPr lang="en-NZ" sz="2800" b="1" smtClean="0"/>
              <a:t>12:1ff</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应用</a:t>
            </a:r>
          </a:p>
        </p:txBody>
      </p:sp>
      <p:sp>
        <p:nvSpPr>
          <p:cNvPr id="280578" name="Content Placeholder 2"/>
          <p:cNvSpPr>
            <a:spLocks noGrp="1"/>
          </p:cNvSpPr>
          <p:nvPr>
            <p:ph sz="quarter" idx="1"/>
          </p:nvPr>
        </p:nvSpPr>
        <p:spPr>
          <a:xfrm>
            <a:off x="0" y="1557338"/>
            <a:ext cx="9144000" cy="5300662"/>
          </a:xfrm>
        </p:spPr>
        <p:txBody>
          <a:bodyPr/>
          <a:lstStyle/>
          <a:p>
            <a:pPr eaLnBrk="1" hangingPunct="1"/>
            <a:r>
              <a:rPr lang="zh-CN" altLang="en-NZ" sz="3200" b="1" smtClean="0">
                <a:ea typeface="SimSun" pitchFamily="2" charset="-122"/>
              </a:rPr>
              <a:t>我们可以有信心</a:t>
            </a:r>
            <a:r>
              <a:rPr lang="en-NZ" altLang="zh-CN" sz="3200" b="1" smtClean="0">
                <a:ea typeface="SimSun" pitchFamily="2" charset="-122"/>
              </a:rPr>
              <a:t>, </a:t>
            </a:r>
            <a:r>
              <a:rPr lang="zh-CN" altLang="en-NZ" sz="3200" b="1" smtClean="0">
                <a:ea typeface="SimSun" pitchFamily="2" charset="-122"/>
              </a:rPr>
              <a:t>上帝有能力来解决任何阻拦他的人或事情</a:t>
            </a:r>
            <a:r>
              <a:rPr lang="en-NZ" altLang="zh-CN" sz="3200" b="1" smtClean="0">
                <a:ea typeface="SimSun" pitchFamily="2" charset="-122"/>
              </a:rPr>
              <a:t>. </a:t>
            </a:r>
            <a:r>
              <a:rPr lang="zh-CN" altLang="en-NZ" sz="3200" b="1" smtClean="0">
                <a:ea typeface="SimSun" pitchFamily="2" charset="-122"/>
              </a:rPr>
              <a:t>我们有一位强大的上帝</a:t>
            </a:r>
            <a:r>
              <a:rPr lang="en-NZ" altLang="zh-CN" sz="3200" b="1" smtClean="0">
                <a:ea typeface="SimSun" pitchFamily="2" charset="-122"/>
              </a:rPr>
              <a:t>!</a:t>
            </a:r>
            <a:endParaRPr lang="en-NZ" altLang="zh-CN" sz="1600" b="1" smtClean="0">
              <a:ea typeface="SimSun" pitchFamily="2" charset="-122"/>
            </a:endParaRPr>
          </a:p>
          <a:p>
            <a:pPr eaLnBrk="1" hangingPunct="1"/>
            <a:r>
              <a:rPr lang="zh-CN" altLang="en-NZ" sz="3200" b="1" smtClean="0">
                <a:ea typeface="SimSun" pitchFamily="2" charset="-122"/>
              </a:rPr>
              <a:t>上帝通过大卫征战</a:t>
            </a:r>
            <a:r>
              <a:rPr lang="en-NZ" altLang="zh-CN" sz="3200" b="1" smtClean="0">
                <a:ea typeface="SimSun" pitchFamily="2" charset="-122"/>
              </a:rPr>
              <a:t>, </a:t>
            </a:r>
            <a:r>
              <a:rPr lang="zh-CN" altLang="en-NZ" sz="3200" b="1" smtClean="0">
                <a:ea typeface="SimSun" pitchFamily="2" charset="-122"/>
              </a:rPr>
              <a:t>让全世界都知道惟独他是神</a:t>
            </a:r>
            <a:r>
              <a:rPr lang="en-NZ" altLang="zh-CN" sz="3200" b="1" smtClean="0">
                <a:ea typeface="SimSun" pitchFamily="2" charset="-122"/>
              </a:rPr>
              <a:t>. </a:t>
            </a:r>
            <a:endParaRPr lang="en-NZ" sz="3200" b="1" smtClean="0"/>
          </a:p>
          <a:p>
            <a:pPr eaLnBrk="1" hangingPunct="1"/>
            <a:endParaRPr lang="en-NZ" sz="1600" b="1" smtClean="0"/>
          </a:p>
          <a:p>
            <a:pPr eaLnBrk="1" hangingPunct="1"/>
            <a:r>
              <a:rPr lang="zh-CN" altLang="en-NZ" sz="3200" b="1" smtClean="0">
                <a:ea typeface="SimSun" pitchFamily="2" charset="-122"/>
              </a:rPr>
              <a:t>惟独耶稣是神</a:t>
            </a:r>
            <a:r>
              <a:rPr lang="en-NZ" altLang="zh-CN" sz="3200" b="1" smtClean="0">
                <a:ea typeface="SimSun" pitchFamily="2" charset="-122"/>
              </a:rPr>
              <a:t>, </a:t>
            </a:r>
            <a:r>
              <a:rPr lang="zh-CN" altLang="en-NZ" sz="3200" b="1" smtClean="0">
                <a:ea typeface="SimSun" pitchFamily="2" charset="-122"/>
              </a:rPr>
              <a:t>有一天全世界都将知道</a:t>
            </a:r>
            <a:r>
              <a:rPr lang="en-NZ" altLang="zh-CN" sz="3200" b="1" smtClean="0">
                <a:ea typeface="SimSun" pitchFamily="2" charset="-122"/>
              </a:rPr>
              <a:t>. </a:t>
            </a:r>
            <a:endParaRPr lang="en-NZ" sz="3200" b="1" smtClean="0"/>
          </a:p>
          <a:p>
            <a:pPr lvl="1" eaLnBrk="1" hangingPunct="1"/>
            <a:r>
              <a:rPr lang="zh-CN" altLang="en-NZ" sz="2800" b="1" smtClean="0">
                <a:ea typeface="SimSun" pitchFamily="2" charset="-122"/>
              </a:rPr>
              <a:t>我们的行为处世应该是为了让世界知道</a:t>
            </a:r>
            <a:r>
              <a:rPr lang="zh-CN" altLang="en-NZ" sz="3000" b="1" smtClean="0">
                <a:ea typeface="SimSun" pitchFamily="2" charset="-122"/>
              </a:rPr>
              <a:t>耶稣是主我们的神</a:t>
            </a:r>
            <a:r>
              <a:rPr lang="en-NZ" sz="2800" b="1" smtClean="0"/>
              <a:t>(= </a:t>
            </a:r>
            <a:r>
              <a:rPr lang="zh-CN" altLang="en-NZ" sz="2800" b="1" smtClean="0">
                <a:ea typeface="SimSun" pitchFamily="2" charset="-122"/>
              </a:rPr>
              <a:t>为了上帝的荣耀</a:t>
            </a:r>
            <a:r>
              <a:rPr lang="en-NZ" sz="2800" b="1" smtClean="0"/>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p:cNvSpPr>
            <a:spLocks noGrp="1"/>
          </p:cNvSpPr>
          <p:nvPr>
            <p:ph type="title"/>
          </p:nvPr>
        </p:nvSpPr>
        <p:spPr>
          <a:xfrm>
            <a:off x="612775" y="228600"/>
            <a:ext cx="8153400" cy="990600"/>
          </a:xfrm>
        </p:spPr>
        <p:txBody>
          <a:bodyPr/>
          <a:lstStyle/>
          <a:p>
            <a:pPr eaLnBrk="1" hangingPunct="1"/>
            <a:r>
              <a:rPr lang="zh-CN" altLang="en-NZ" smtClean="0">
                <a:ea typeface="SimSun" pitchFamily="2" charset="-122"/>
              </a:rPr>
              <a:t>应用</a:t>
            </a:r>
          </a:p>
        </p:txBody>
      </p:sp>
      <p:sp>
        <p:nvSpPr>
          <p:cNvPr id="281602" name="Content Placeholder 2"/>
          <p:cNvSpPr>
            <a:spLocks noGrp="1"/>
          </p:cNvSpPr>
          <p:nvPr>
            <p:ph sz="quarter" idx="1"/>
          </p:nvPr>
        </p:nvSpPr>
        <p:spPr>
          <a:xfrm>
            <a:off x="0" y="1557338"/>
            <a:ext cx="9144000" cy="5300662"/>
          </a:xfrm>
        </p:spPr>
        <p:txBody>
          <a:bodyPr/>
          <a:lstStyle/>
          <a:p>
            <a:pPr eaLnBrk="1" hangingPunct="1"/>
            <a:r>
              <a:rPr lang="zh-CN" altLang="en-NZ" sz="3200" b="1" smtClean="0">
                <a:ea typeface="SimSun" pitchFamily="2" charset="-122"/>
              </a:rPr>
              <a:t>大卫冒着生命危险为以色列取得胜利</a:t>
            </a:r>
            <a:r>
              <a:rPr lang="en-NZ" altLang="zh-CN" sz="3200" b="1" smtClean="0">
                <a:ea typeface="SimSun" pitchFamily="2" charset="-122"/>
              </a:rPr>
              <a:t>.</a:t>
            </a:r>
            <a:endParaRPr lang="en-NZ" sz="3200" b="1" smtClean="0"/>
          </a:p>
          <a:p>
            <a:pPr eaLnBrk="1" hangingPunct="1"/>
            <a:endParaRPr lang="en-NZ" sz="3200" b="1" smtClean="0"/>
          </a:p>
          <a:p>
            <a:pPr eaLnBrk="1" hangingPunct="1"/>
            <a:r>
              <a:rPr lang="zh-CN" altLang="en-NZ" sz="3200" b="1" smtClean="0">
                <a:ea typeface="SimSun" pitchFamily="2" charset="-122"/>
              </a:rPr>
              <a:t>耶稣舍命为了给所有人赢得对罪恶和死亡的胜利</a:t>
            </a:r>
            <a:r>
              <a:rPr lang="en-NZ" altLang="zh-CN" sz="3200" b="1" smtClean="0">
                <a:ea typeface="SimSun" pitchFamily="2" charset="-122"/>
              </a:rPr>
              <a:t>. </a:t>
            </a:r>
          </a:p>
          <a:p>
            <a:pPr eaLnBrk="1" hangingPunct="1">
              <a:buFont typeface="Wingdings" pitchFamily="2" charset="2"/>
              <a:buNone/>
            </a:pPr>
            <a:endParaRPr lang="en-NZ" sz="3200" b="1" smtClean="0"/>
          </a:p>
          <a:p>
            <a:pPr eaLnBrk="1" hangingPunct="1"/>
            <a:r>
              <a:rPr lang="zh-CN" altLang="en-NZ" sz="3200" b="1" smtClean="0">
                <a:ea typeface="SimSun" pitchFamily="2" charset="-122"/>
              </a:rPr>
              <a:t>你愿意冒着生命危险去见证上帝是这个世界的主宰吗</a:t>
            </a:r>
            <a:r>
              <a:rPr lang="en-NZ" altLang="zh-CN" sz="3200" b="1" smtClean="0">
                <a:ea typeface="SimSun" pitchFamily="2" charset="-122"/>
              </a:rPr>
              <a:t>?</a:t>
            </a:r>
            <a:endParaRPr lang="en-NZ" sz="3200" b="1" smtClean="0"/>
          </a:p>
          <a:p>
            <a:pPr eaLnBrk="1" hangingPunct="1"/>
            <a:endParaRPr lang="en-NZ" sz="3200" b="1"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a:endParaRPr lang="en-US" sz="2400">
              <a:solidFill>
                <a:srgbClr val="003300"/>
              </a:solidFill>
              <a:ea typeface="ＭＳ Ｐゴシック" pitchFamily="34" charset="-128"/>
            </a:endParaRPr>
          </a:p>
        </p:txBody>
      </p:sp>
      <p:pic>
        <p:nvPicPr>
          <p:cNvPr id="282626" name="Picture 5" descr="esthercloseup1.14.E2.jpg"/>
          <p:cNvPicPr>
            <a:picLocks noChangeAspect="1"/>
          </p:cNvPicPr>
          <p:nvPr/>
        </p:nvPicPr>
        <p:blipFill>
          <a:blip r:embed="rId3"/>
          <a:srcRect/>
          <a:stretch>
            <a:fillRect/>
          </a:stretch>
        </p:blipFill>
        <p:spPr bwMode="auto">
          <a:xfrm>
            <a:off x="3981450" y="0"/>
            <a:ext cx="5162550" cy="6858000"/>
          </a:xfrm>
          <a:prstGeom prst="rect">
            <a:avLst/>
          </a:prstGeom>
          <a:noFill/>
          <a:ln w="9525">
            <a:noFill/>
            <a:miter lim="800000"/>
            <a:headEnd/>
            <a:tailEnd/>
          </a:ln>
        </p:spPr>
      </p:pic>
      <p:sp>
        <p:nvSpPr>
          <p:cNvPr id="6" name="Rectangle 4"/>
          <p:cNvSpPr txBox="1">
            <a:spLocks noChangeArrowheads="1"/>
          </p:cNvSpPr>
          <p:nvPr/>
        </p:nvSpPr>
        <p:spPr bwMode="auto">
          <a:xfrm>
            <a:off x="2484438" y="5661025"/>
            <a:ext cx="2986087" cy="927100"/>
          </a:xfrm>
          <a:prstGeom prst="rect">
            <a:avLst/>
          </a:prstGeom>
          <a:solidFill>
            <a:schemeClr val="tx2"/>
          </a:solidFill>
          <a:ln w="9525">
            <a:solidFill>
              <a:schemeClr val="tx1"/>
            </a:solidFill>
            <a:miter lim="800000"/>
            <a:headEnd/>
            <a:tailEnd/>
          </a:ln>
        </p:spPr>
        <p:txBody>
          <a:bodyPr anchor="ctr" anchorCtr="1"/>
          <a:lstStyle/>
          <a:p>
            <a:pPr algn="ctr" defTabSz="914400" eaLnBrk="0" hangingPunct="0">
              <a:spcBef>
                <a:spcPct val="20000"/>
              </a:spcBef>
              <a:buClr>
                <a:srgbClr val="808000"/>
              </a:buClr>
              <a:defRPr/>
            </a:pPr>
            <a:r>
              <a:rPr kumimoji="1" lang="zh-CN" altLang="en-US" sz="4000" b="1">
                <a:solidFill>
                  <a:srgbClr val="003300"/>
                </a:solidFill>
                <a:effectLst>
                  <a:outerShdw blurRad="38100" dist="38100" dir="2700000" algn="tl">
                    <a:srgbClr val="C0C0C0"/>
                  </a:outerShdw>
                </a:effectLst>
                <a:ea typeface="SimSun" pitchFamily="2" charset="-122"/>
              </a:rPr>
              <a:t>以斯帖</a:t>
            </a:r>
          </a:p>
        </p:txBody>
      </p:sp>
      <p:sp>
        <p:nvSpPr>
          <p:cNvPr id="10243" name="Rectangle 3"/>
          <p:cNvSpPr>
            <a:spLocks noGrp="1" noChangeArrowheads="1"/>
          </p:cNvSpPr>
          <p:nvPr>
            <p:ph type="ctrTitle"/>
          </p:nvPr>
        </p:nvSpPr>
        <p:spPr>
          <a:xfrm>
            <a:off x="179388" y="533400"/>
            <a:ext cx="4032250" cy="3040063"/>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r>
              <a:rPr lang="zh-CN" altLang="en-US" i="0" smtClean="0">
                <a:latin typeface="Arial Black" pitchFamily="34" charset="0"/>
                <a:ea typeface="SimSun" pitchFamily="2" charset="-122"/>
                <a:cs typeface="Arial" charset="0"/>
              </a:rPr>
              <a:t>解释</a:t>
            </a:r>
            <a:r>
              <a:rPr lang="en-US" i="0" smtClean="0">
                <a:latin typeface="Arial Black" pitchFamily="34" charset="0"/>
                <a:ea typeface="SimSun" pitchFamily="2" charset="-122"/>
                <a:cs typeface="Arial" charset="0"/>
              </a:rPr>
              <a:t> </a:t>
            </a:r>
            <a:r>
              <a:rPr lang="en-US" altLang="zh-CN" i="0" smtClean="0">
                <a:latin typeface="Arial Black" pitchFamily="34" charset="0"/>
                <a:ea typeface="SimSun" pitchFamily="2" charset="-122"/>
                <a:cs typeface="Arial" charset="0"/>
              </a:rPr>
              <a:t/>
            </a:r>
            <a:br>
              <a:rPr lang="en-US" altLang="zh-CN" i="0" smtClean="0">
                <a:latin typeface="Arial Black" pitchFamily="34" charset="0"/>
                <a:ea typeface="SimSun" pitchFamily="2" charset="-122"/>
                <a:cs typeface="Arial" charset="0"/>
              </a:rPr>
            </a:br>
            <a:r>
              <a:rPr lang="zh-CN" altLang="en-US" i="0" smtClean="0">
                <a:latin typeface="Arial Black" pitchFamily="34" charset="0"/>
                <a:ea typeface="SimSun" pitchFamily="2" charset="-122"/>
                <a:cs typeface="Arial" charset="0"/>
              </a:rPr>
              <a:t>历史书</a:t>
            </a:r>
            <a:endParaRPr lang="en-US" i="0" smtClean="0">
              <a:latin typeface="Arial Black" pitchFamily="34" charset="0"/>
              <a:ea typeface="SimSun" pitchFamily="2" charset="-122"/>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a:endParaRPr lang="en-US" sz="2400" b="1" smtClean="0">
              <a:solidFill>
                <a:srgbClr val="000000"/>
              </a:solidFill>
              <a:latin typeface="Arial Narrow" charset="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36512" y="830"/>
            <a:ext cx="9246711" cy="6164474"/>
          </a:xfrm>
          <a:prstGeom prst="rect">
            <a:avLst/>
          </a:prstGeom>
        </p:spPr>
      </p:pic>
      <p:sp>
        <p:nvSpPr>
          <p:cNvPr id="4" name="Title 3"/>
          <p:cNvSpPr>
            <a:spLocks noGrp="1"/>
          </p:cNvSpPr>
          <p:nvPr>
            <p:ph type="title" idx="4294967295"/>
          </p:nvPr>
        </p:nvSpPr>
        <p:spPr>
          <a:xfrm>
            <a:off x="0" y="6165304"/>
            <a:ext cx="9271248" cy="648072"/>
          </a:xfrm>
        </p:spPr>
        <p:txBody>
          <a:bodyPr/>
          <a:lstStyle/>
          <a:p>
            <a:pPr algn="ctr">
              <a:defRPr/>
            </a:pPr>
            <a:r>
              <a:rPr lang="zh-TW" altLang="en-US" sz="4400" dirty="0">
                <a:effectLst>
                  <a:outerShdw blurRad="38100" dist="38100" dir="2700000" algn="tl">
                    <a:srgbClr val="000000"/>
                  </a:outerShdw>
                </a:effectLst>
                <a:latin typeface="Arial" charset="0"/>
                <a:ea typeface="ＭＳ Ｐゴシック" charset="0"/>
                <a:cs typeface="Arial" charset="0"/>
              </a:rPr>
              <a:t>以斯帖是否德行无暇？</a:t>
            </a:r>
            <a:endParaRPr lang="en-US" sz="44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77338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4"/>
          <p:cNvSpPr txBox="1">
            <a:spLocks noChangeArrowheads="1"/>
          </p:cNvSpPr>
          <p:nvPr/>
        </p:nvSpPr>
        <p:spPr bwMode="auto">
          <a:xfrm>
            <a:off x="5962650" y="31750"/>
            <a:ext cx="2986088" cy="927100"/>
          </a:xfrm>
          <a:prstGeom prst="rect">
            <a:avLst/>
          </a:prstGeom>
          <a:solidFill>
            <a:schemeClr val="tx2"/>
          </a:solidFill>
          <a:ln w="9525">
            <a:solidFill>
              <a:schemeClr val="tx1"/>
            </a:solidFill>
            <a:miter lim="800000"/>
            <a:headEnd/>
            <a:tailEnd/>
          </a:ln>
        </p:spPr>
        <p:txBody>
          <a:bodyPr anchor="ctr" anchorCtr="1"/>
          <a:lstStyle/>
          <a:p>
            <a:pPr algn="ctr" defTabSz="914400" eaLnBrk="0" hangingPunct="0">
              <a:spcBef>
                <a:spcPct val="20000"/>
              </a:spcBef>
              <a:buClr>
                <a:srgbClr val="808000"/>
              </a:buClr>
              <a:defRPr/>
            </a:pPr>
            <a:r>
              <a:rPr kumimoji="1" lang="zh-CN" altLang="en-US" sz="4000" b="1">
                <a:solidFill>
                  <a:srgbClr val="003300"/>
                </a:solidFill>
                <a:effectLst>
                  <a:outerShdw blurRad="38100" dist="38100" dir="2700000" algn="tl">
                    <a:srgbClr val="C0C0C0"/>
                  </a:outerShdw>
                </a:effectLst>
                <a:ea typeface="SimSun" pitchFamily="2" charset="-122"/>
              </a:rPr>
              <a:t>创世纪</a:t>
            </a:r>
            <a:r>
              <a:rPr kumimoji="1" lang="zh-CN" altLang="en-US" sz="4000" b="1">
                <a:solidFill>
                  <a:srgbClr val="003300"/>
                </a:solidFill>
                <a:effectLst>
                  <a:outerShdw blurRad="38100" dist="38100" dir="2700000" algn="tl">
                    <a:srgbClr val="C0C0C0"/>
                  </a:outerShdw>
                </a:effectLst>
                <a:ea typeface="ＭＳ Ｐゴシック" pitchFamily="34" charset="-128"/>
              </a:rPr>
              <a:t> </a:t>
            </a:r>
            <a:r>
              <a:rPr kumimoji="1" lang="en-US" altLang="zh-CN" sz="4000" b="1">
                <a:solidFill>
                  <a:srgbClr val="003300"/>
                </a:solidFill>
                <a:effectLst>
                  <a:outerShdw blurRad="38100" dist="38100" dir="2700000" algn="tl">
                    <a:srgbClr val="C0C0C0"/>
                  </a:outerShdw>
                </a:effectLst>
                <a:ea typeface="ＭＳ Ｐゴシック" pitchFamily="34" charset="-128"/>
              </a:rPr>
              <a:t>22</a:t>
            </a:r>
            <a:endParaRPr kumimoji="1" lang="en-US" sz="4000" b="1">
              <a:solidFill>
                <a:srgbClr val="003300"/>
              </a:solidFill>
              <a:effectLst>
                <a:outerShdw blurRad="38100" dist="38100" dir="2700000" algn="tl">
                  <a:srgbClr val="C0C0C0"/>
                </a:outerShdw>
              </a:effectLst>
              <a:ea typeface="ＭＳ Ｐゴシック" pitchFamily="34" charset="-128"/>
            </a:endParaRPr>
          </a:p>
        </p:txBody>
      </p:sp>
      <p:sp>
        <p:nvSpPr>
          <p:cNvPr id="10243" name="Rectangle 3"/>
          <p:cNvSpPr>
            <a:spLocks noGrp="1" noChangeArrowheads="1"/>
          </p:cNvSpPr>
          <p:nvPr>
            <p:ph type="ctrTitle"/>
          </p:nvPr>
        </p:nvSpPr>
        <p:spPr>
          <a:xfrm>
            <a:off x="179388" y="1654175"/>
            <a:ext cx="4032250" cy="3040063"/>
          </a:xfrm>
          <a:solidFill>
            <a:schemeClr val="tx1"/>
          </a:solidFill>
          <a:ln>
            <a:solidFill>
              <a:schemeClr val="tx1"/>
            </a:solidFill>
          </a:ln>
        </p:spPr>
        <p:txBody>
          <a:bodyPr/>
          <a:lstStyle/>
          <a:p>
            <a:pPr algn="ctr">
              <a:defRPr/>
            </a:pPr>
            <a:r>
              <a:rPr lang="zh-CN" altLang="en-US" sz="8000" b="1" i="0" smtClean="0">
                <a:latin typeface="Arial Black" pitchFamily="34" charset="0"/>
                <a:ea typeface="SimSun" pitchFamily="2" charset="-122"/>
                <a:cs typeface="Arial" charset="0"/>
              </a:rPr>
              <a:t>解释</a:t>
            </a:r>
            <a:br>
              <a:rPr lang="zh-CN" altLang="en-US" sz="8000" b="1" i="0" smtClean="0">
                <a:latin typeface="Arial Black" pitchFamily="34" charset="0"/>
                <a:ea typeface="SimSun" pitchFamily="2" charset="-122"/>
                <a:cs typeface="Arial" charset="0"/>
              </a:rPr>
            </a:br>
            <a:r>
              <a:rPr lang="zh-CN" altLang="en-US" sz="8000" b="1" i="0" smtClean="0">
                <a:latin typeface="Arial Black" pitchFamily="34" charset="0"/>
                <a:ea typeface="SimSun" pitchFamily="2" charset="-122"/>
                <a:cs typeface="Arial" charset="0"/>
              </a:rPr>
              <a:t>历史书</a:t>
            </a:r>
            <a:endParaRPr lang="en-US" sz="8000" i="0" smtClean="0">
              <a:latin typeface="Arial Black" pitchFamily="34" charset="0"/>
              <a:ea typeface="SimSun" pitchFamily="2" charset="-122"/>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5" descr="esther-before-ahasuerus-giovanni-andrea-sirani.jpg"/>
          <p:cNvPicPr>
            <a:picLocks noChangeAspect="1"/>
          </p:cNvPicPr>
          <p:nvPr/>
        </p:nvPicPr>
        <p:blipFill>
          <a:blip r:embed="rId3"/>
          <a:srcRect/>
          <a:stretch>
            <a:fillRect/>
          </a:stretch>
        </p:blipFill>
        <p:spPr bwMode="auto">
          <a:xfrm>
            <a:off x="0" y="0"/>
            <a:ext cx="9221788" cy="6858000"/>
          </a:xfrm>
          <a:prstGeom prst="rect">
            <a:avLst/>
          </a:prstGeom>
          <a:noFill/>
          <a:ln w="9525">
            <a:noFill/>
            <a:miter lim="800000"/>
            <a:headEnd/>
            <a:tailEnd/>
          </a:ln>
        </p:spPr>
      </p:pic>
      <p:sp>
        <p:nvSpPr>
          <p:cNvPr id="14338" name="Rectangle 2"/>
          <p:cNvSpPr>
            <a:spLocks noGrp="1" noChangeArrowheads="1"/>
          </p:cNvSpPr>
          <p:nvPr>
            <p:ph type="title"/>
          </p:nvPr>
        </p:nvSpPr>
        <p:spPr>
          <a:xfrm>
            <a:off x="304800" y="0"/>
            <a:ext cx="7867650" cy="1268413"/>
          </a:xfrm>
        </p:spPr>
        <p:txBody>
          <a:bodyPr/>
          <a:lstStyle/>
          <a:p>
            <a:pPr>
              <a:defRPr/>
            </a:pPr>
            <a:r>
              <a:rPr lang="zh-CN" altLang="en-US" i="0" smtClean="0">
                <a:effectLst>
                  <a:outerShdw blurRad="38100" dist="38100" dir="2700000" algn="tl">
                    <a:srgbClr val="000000"/>
                  </a:outerShdw>
                </a:effectLst>
                <a:latin typeface="Arial Black" pitchFamily="34" charset="0"/>
                <a:ea typeface="SimSun" pitchFamily="2" charset="-122"/>
                <a:cs typeface="Arial" charset="0"/>
              </a:rPr>
              <a:t>阴谋</a:t>
            </a:r>
            <a:r>
              <a:rPr lang="en-US" altLang="zh-CN" i="0" smtClean="0">
                <a:effectLst>
                  <a:outerShdw blurRad="38100" dist="38100" dir="2700000" algn="tl">
                    <a:srgbClr val="000000"/>
                  </a:outerShdw>
                </a:effectLst>
                <a:latin typeface="Arial Black" pitchFamily="34" charset="0"/>
                <a:ea typeface="ＭＳ Ｐゴシック" pitchFamily="34" charset="-128"/>
                <a:cs typeface="Arial" charset="0"/>
              </a:rPr>
              <a:t>–</a:t>
            </a:r>
            <a:r>
              <a:rPr lang="zh-CN" altLang="en-US" i="0" smtClean="0">
                <a:effectLst>
                  <a:outerShdw blurRad="38100" dist="38100" dir="2700000" algn="tl">
                    <a:srgbClr val="000000"/>
                  </a:outerShdw>
                </a:effectLst>
                <a:latin typeface="Arial Black" pitchFamily="34" charset="0"/>
                <a:ea typeface="SimSun" pitchFamily="2" charset="-122"/>
                <a:cs typeface="Arial" charset="0"/>
              </a:rPr>
              <a:t>描述</a:t>
            </a:r>
            <a:r>
              <a:rPr lang="en-US" altLang="zh-CN" i="0" smtClean="0">
                <a:effectLst>
                  <a:outerShdw blurRad="38100" dist="38100" dir="2700000" algn="tl">
                    <a:srgbClr val="000000"/>
                  </a:outerShdw>
                </a:effectLst>
                <a:latin typeface="Arial Black" pitchFamily="34" charset="0"/>
                <a:ea typeface="ＭＳ Ｐゴシック" pitchFamily="34" charset="-128"/>
                <a:cs typeface="Arial" charset="0"/>
              </a:rPr>
              <a:t>–</a:t>
            </a:r>
            <a:r>
              <a:rPr lang="zh-CN" altLang="en-US" i="0" smtClean="0">
                <a:effectLst>
                  <a:outerShdw blurRad="38100" dist="38100" dir="2700000" algn="tl">
                    <a:srgbClr val="000000"/>
                  </a:outerShdw>
                </a:effectLst>
                <a:latin typeface="Arial Black" pitchFamily="34" charset="0"/>
                <a:ea typeface="SimSun" pitchFamily="2" charset="-122"/>
                <a:cs typeface="Arial" charset="0"/>
              </a:rPr>
              <a:t>高潮</a:t>
            </a:r>
            <a:r>
              <a:rPr lang="en-US" altLang="zh-CN" i="0" smtClean="0">
                <a:effectLst>
                  <a:outerShdw blurRad="38100" dist="38100" dir="2700000" algn="tl">
                    <a:srgbClr val="000000"/>
                  </a:outerShdw>
                </a:effectLst>
                <a:latin typeface="Arial Black" pitchFamily="34" charset="0"/>
                <a:ea typeface="ＭＳ Ｐゴシック" pitchFamily="34" charset="-128"/>
                <a:cs typeface="Arial" charset="0"/>
              </a:rPr>
              <a:t>–</a:t>
            </a:r>
            <a:r>
              <a:rPr lang="zh-CN" altLang="en-US" i="0" smtClean="0">
                <a:effectLst>
                  <a:outerShdw blurRad="38100" dist="38100" dir="2700000" algn="tl">
                    <a:srgbClr val="000000"/>
                  </a:outerShdw>
                </a:effectLst>
                <a:latin typeface="Arial Black" pitchFamily="34" charset="0"/>
                <a:ea typeface="SimSun" pitchFamily="2" charset="-122"/>
                <a:cs typeface="Arial" charset="0"/>
              </a:rPr>
              <a:t>破解</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hangingPunct="0">
              <a:spcBef>
                <a:spcPct val="50000"/>
              </a:spcBef>
              <a:defRPr/>
            </a:pPr>
            <a:r>
              <a:rPr lang="en-US" sz="2400" b="1" dirty="0">
                <a:solidFill>
                  <a:srgbClr val="FFFFFF"/>
                </a:solidFill>
                <a:latin typeface="Arial"/>
                <a:ea typeface="Times New Roman" pitchFamily="-111" charset="0"/>
                <a:cs typeface="Arial"/>
              </a:rPr>
              <a:t>113</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hangingPunct="0">
              <a:spcBef>
                <a:spcPct val="20000"/>
              </a:spcBef>
              <a:buClr>
                <a:srgbClr val="808000"/>
              </a:buClr>
              <a:defRPr/>
            </a:pPr>
            <a:r>
              <a:rPr kumimoji="1" lang="en-US" altLang="zh-CN" sz="3200" b="1">
                <a:solidFill>
                  <a:srgbClr val="FFFFFF"/>
                </a:solidFill>
                <a:ea typeface="ＭＳ Ｐゴシック" pitchFamily="34" charset="-128"/>
              </a:rPr>
              <a:t>(</a:t>
            </a:r>
            <a:r>
              <a:rPr kumimoji="1" lang="zh-CN" altLang="en-US" sz="3200" b="1">
                <a:solidFill>
                  <a:srgbClr val="FFFFFF"/>
                </a:solidFill>
                <a:ea typeface="SimSun" pitchFamily="2" charset="-122"/>
              </a:rPr>
              <a:t>末底改对以斯帖</a:t>
            </a:r>
            <a:r>
              <a:rPr kumimoji="1" lang="en-US" altLang="zh-CN" sz="3200" b="1">
                <a:solidFill>
                  <a:srgbClr val="FFFFFF"/>
                </a:solidFill>
                <a:ea typeface="ＭＳ Ｐゴシック" pitchFamily="34" charset="-128"/>
              </a:rPr>
              <a:t>) </a:t>
            </a:r>
            <a:br>
              <a:rPr kumimoji="1" lang="en-US" altLang="zh-CN" sz="3200" b="1">
                <a:solidFill>
                  <a:srgbClr val="FFFFFF"/>
                </a:solidFill>
                <a:ea typeface="ＭＳ Ｐゴシック" pitchFamily="34" charset="-128"/>
              </a:rPr>
            </a:br>
            <a:r>
              <a:rPr kumimoji="1" lang="en-US" altLang="zh-CN" sz="3200" b="1">
                <a:solidFill>
                  <a:srgbClr val="FFFFFF"/>
                </a:solidFill>
                <a:ea typeface="ＭＳ Ｐゴシック" pitchFamily="34" charset="-128"/>
              </a:rPr>
              <a:t>“</a:t>
            </a:r>
            <a:r>
              <a:rPr kumimoji="1" lang="zh-CN" altLang="en-US" sz="3200" b="1">
                <a:solidFill>
                  <a:srgbClr val="FFFFFF"/>
                </a:solidFill>
                <a:ea typeface="SimSun" pitchFamily="2" charset="-122"/>
              </a:rPr>
              <a:t>此时你若闭口不言</a:t>
            </a:r>
            <a:r>
              <a:rPr kumimoji="1" lang="en-US" altLang="zh-CN" sz="3200" b="1">
                <a:solidFill>
                  <a:srgbClr val="FFFFFF"/>
                </a:solidFill>
                <a:ea typeface="SimSun" pitchFamily="2" charset="-122"/>
              </a:rPr>
              <a:t>,</a:t>
            </a:r>
            <a:r>
              <a:rPr kumimoji="1" lang="zh-CN" altLang="en-US" sz="3200" b="1">
                <a:solidFill>
                  <a:srgbClr val="FFFFFF"/>
                </a:solidFill>
                <a:ea typeface="SimSun" pitchFamily="2" charset="-122"/>
              </a:rPr>
              <a:t>犹太人必从别处得解脱</a:t>
            </a:r>
            <a:r>
              <a:rPr kumimoji="1" lang="en-US" altLang="zh-CN" sz="3200" b="1">
                <a:solidFill>
                  <a:srgbClr val="FFFFFF"/>
                </a:solidFill>
                <a:ea typeface="SimSun" pitchFamily="2" charset="-122"/>
              </a:rPr>
              <a:t>,</a:t>
            </a:r>
            <a:r>
              <a:rPr kumimoji="1" lang="zh-CN" altLang="en-US" sz="3200" b="1">
                <a:solidFill>
                  <a:srgbClr val="FFFFFF"/>
                </a:solidFill>
                <a:ea typeface="SimSun" pitchFamily="2" charset="-122"/>
              </a:rPr>
              <a:t>蒙拯救</a:t>
            </a:r>
            <a:r>
              <a:rPr kumimoji="1" lang="en-US" altLang="zh-CN" sz="3200" b="1">
                <a:solidFill>
                  <a:srgbClr val="FFFFFF"/>
                </a:solidFill>
                <a:ea typeface="SimSun" pitchFamily="2" charset="-122"/>
              </a:rPr>
              <a:t>;</a:t>
            </a:r>
            <a:r>
              <a:rPr kumimoji="1" lang="zh-CN" altLang="en-US" sz="3200" b="1">
                <a:solidFill>
                  <a:srgbClr val="FFFFFF"/>
                </a:solidFill>
                <a:ea typeface="SimSun" pitchFamily="2" charset="-122"/>
              </a:rPr>
              <a:t>你和你父家必导致灭亡</a:t>
            </a:r>
            <a:r>
              <a:rPr kumimoji="1" lang="en-US" altLang="zh-CN" sz="3200" b="1">
                <a:solidFill>
                  <a:srgbClr val="FFFFFF"/>
                </a:solidFill>
                <a:ea typeface="SimSun" pitchFamily="2" charset="-122"/>
              </a:rPr>
              <a:t>.</a:t>
            </a:r>
            <a:r>
              <a:rPr kumimoji="1" lang="zh-CN" altLang="en-US" sz="3200" b="1">
                <a:solidFill>
                  <a:srgbClr val="FFFFFF"/>
                </a:solidFill>
                <a:ea typeface="SimSun" pitchFamily="2" charset="-122"/>
              </a:rPr>
              <a:t>焉知你得了王后大位份不是为现今的机会吗</a:t>
            </a:r>
            <a:r>
              <a:rPr kumimoji="1" lang="en-US" altLang="zh-CN" sz="3200" b="1">
                <a:solidFill>
                  <a:srgbClr val="FFFFFF"/>
                </a:solidFill>
                <a:ea typeface="SimSun" pitchFamily="2" charset="-122"/>
              </a:rPr>
              <a:t>?</a:t>
            </a:r>
            <a:r>
              <a:rPr kumimoji="1" lang="en-US" altLang="zh-CN" sz="3200" b="1">
                <a:solidFill>
                  <a:srgbClr val="FFFFFF"/>
                </a:solidFill>
                <a:ea typeface="ＭＳ Ｐゴシック" pitchFamily="34" charset="-128"/>
              </a:rPr>
              <a:t>” </a:t>
            </a:r>
            <a:br>
              <a:rPr kumimoji="1" lang="en-US" altLang="zh-CN" sz="3200" b="1">
                <a:solidFill>
                  <a:srgbClr val="FFFFFF"/>
                </a:solidFill>
                <a:ea typeface="ＭＳ Ｐゴシック" pitchFamily="34" charset="-128"/>
              </a:rPr>
            </a:br>
            <a:r>
              <a:rPr kumimoji="1" lang="en-US" altLang="zh-CN" sz="3200" b="1">
                <a:solidFill>
                  <a:srgbClr val="FFFFFF"/>
                </a:solidFill>
                <a:ea typeface="ＭＳ Ｐゴシック" pitchFamily="34" charset="-128"/>
              </a:rPr>
              <a:t>(</a:t>
            </a:r>
            <a:r>
              <a:rPr kumimoji="1" lang="zh-CN" altLang="en-US" sz="3200" b="1">
                <a:solidFill>
                  <a:srgbClr val="FFFFFF"/>
                </a:solidFill>
                <a:ea typeface="SimSun" pitchFamily="2" charset="-122"/>
              </a:rPr>
              <a:t>以斯帖记</a:t>
            </a:r>
            <a:r>
              <a:rPr kumimoji="1" lang="zh-CN" altLang="en-US" sz="3200" b="1">
                <a:solidFill>
                  <a:srgbClr val="FFFFFF"/>
                </a:solidFill>
                <a:ea typeface="ＭＳ Ｐゴシック" pitchFamily="34" charset="-128"/>
              </a:rPr>
              <a:t> </a:t>
            </a:r>
            <a:r>
              <a:rPr kumimoji="1" lang="en-US" altLang="zh-CN" sz="3200" b="1">
                <a:solidFill>
                  <a:srgbClr val="FFFFFF"/>
                </a:solidFill>
                <a:ea typeface="ＭＳ Ｐゴシック" pitchFamily="34" charset="-128"/>
              </a:rPr>
              <a:t>4:14).</a:t>
            </a:r>
            <a:endParaRPr kumimoji="1" lang="en-US" sz="3200" b="1">
              <a:solidFill>
                <a:srgbClr val="FFFFFF"/>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5" descr="Esther_1024.jpg"/>
          <p:cNvPicPr>
            <a:picLocks noChangeAspect="1"/>
          </p:cNvPicPr>
          <p:nvPr/>
        </p:nvPicPr>
        <p:blipFill>
          <a:blip r:embed="rId3"/>
          <a:srcRect/>
          <a:stretch>
            <a:fillRect/>
          </a:stretch>
        </p:blipFill>
        <p:spPr bwMode="auto">
          <a:xfrm>
            <a:off x="0" y="0"/>
            <a:ext cx="9220200" cy="7010400"/>
          </a:xfrm>
          <a:prstGeom prst="rect">
            <a:avLst/>
          </a:prstGeom>
          <a:noFill/>
          <a:ln w="9525">
            <a:noFill/>
            <a:miter lim="800000"/>
            <a:headEnd/>
            <a:tailEnd/>
          </a:ln>
        </p:spPr>
      </p:pic>
      <p:sp>
        <p:nvSpPr>
          <p:cNvPr id="10243" name="Rectangle 3"/>
          <p:cNvSpPr>
            <a:spLocks noGrp="1" noChangeArrowheads="1"/>
          </p:cNvSpPr>
          <p:nvPr>
            <p:ph type="ctrTitle" idx="4294967295"/>
          </p:nvPr>
        </p:nvSpPr>
        <p:spPr>
          <a:xfrm>
            <a:off x="5600700" y="533400"/>
            <a:ext cx="2933700" cy="5486400"/>
          </a:xfrm>
        </p:spPr>
        <p:txBody>
          <a:bodyPr/>
          <a:lstStyle/>
          <a:p>
            <a:pPr algn="ctr">
              <a:defRPr/>
            </a:pPr>
            <a:r>
              <a:rPr lang="ja-JP" altLang="en-US" b="1" i="0" dirty="0" smtClean="0">
                <a:latin typeface="Arial Black" pitchFamily="34" charset="0"/>
                <a:ea typeface="ＭＳ Ｐゴシック" pitchFamily="34" charset="-128"/>
              </a:rPr>
              <a:t>“</a:t>
            </a:r>
            <a:r>
              <a:rPr lang="en-US" b="1" i="0" dirty="0" smtClean="0">
                <a:latin typeface="Arial Black" pitchFamily="34" charset="0"/>
                <a:ea typeface="ＭＳ Ｐゴシック" pitchFamily="34" charset="-128"/>
              </a:rPr>
              <a:t>...</a:t>
            </a:r>
            <a:r>
              <a:rPr lang="zh-CN" altLang="en-US" b="1" i="0" dirty="0" smtClean="0">
                <a:latin typeface="Arial Black" pitchFamily="34" charset="0"/>
                <a:ea typeface="SimSun" pitchFamily="2" charset="-122"/>
              </a:rPr>
              <a:t>为</a:t>
            </a:r>
            <a:r>
              <a:rPr lang="zh-CN" altLang="en-US" b="1" i="0" dirty="0" smtClean="0">
                <a:ea typeface="SimSun" pitchFamily="2" charset="-122"/>
              </a:rPr>
              <a:t>现今的机会</a:t>
            </a:r>
            <a:r>
              <a:rPr lang="en-US" altLang="ja-JP" b="1" i="0" dirty="0" smtClean="0">
                <a:latin typeface="Arial Black" pitchFamily="34" charset="0"/>
                <a:ea typeface="ＭＳ Ｐゴシック" pitchFamily="34" charset="-128"/>
              </a:rPr>
              <a:t>”</a:t>
            </a:r>
            <a:endParaRPr lang="en-US" b="1" i="0" dirty="0" smtClean="0">
              <a:latin typeface="Arial Black" pitchFamily="34" charset="0"/>
              <a:ea typeface="ＭＳ Ｐゴシック"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5" descr="Esther_1024.jpg"/>
          <p:cNvPicPr>
            <a:picLocks noChangeAspect="1"/>
          </p:cNvPicPr>
          <p:nvPr/>
        </p:nvPicPr>
        <p:blipFill>
          <a:blip r:embed="rId4"/>
          <a:srcRect/>
          <a:stretch>
            <a:fillRect/>
          </a:stretch>
        </p:blipFill>
        <p:spPr bwMode="auto">
          <a:xfrm>
            <a:off x="0" y="0"/>
            <a:ext cx="9220200" cy="7010400"/>
          </a:xfrm>
          <a:prstGeom prst="rect">
            <a:avLst/>
          </a:prstGeom>
          <a:noFill/>
          <a:ln w="9525">
            <a:noFill/>
            <a:miter lim="800000"/>
            <a:headEnd/>
            <a:tailEnd/>
          </a:ln>
        </p:spPr>
      </p:pic>
      <p:pic>
        <p:nvPicPr>
          <p:cNvPr id="290818" name="Picture 7" descr="EstherPalin_backgr.jpg"/>
          <p:cNvPicPr>
            <a:picLocks noChangeAspect="1"/>
          </p:cNvPicPr>
          <p:nvPr/>
        </p:nvPicPr>
        <p:blipFill>
          <a:blip r:embed="rId5"/>
          <a:srcRect l="3049" r="7526" b="1012"/>
          <a:stretch>
            <a:fillRect/>
          </a:stretch>
        </p:blipFill>
        <p:spPr bwMode="auto">
          <a:xfrm>
            <a:off x="0" y="-457200"/>
            <a:ext cx="6635750" cy="7315200"/>
          </a:xfrm>
          <a:prstGeom prst="rect">
            <a:avLst/>
          </a:prstGeom>
          <a:noFill/>
          <a:ln w="9525">
            <a:noFill/>
            <a:miter lim="800000"/>
            <a:headEnd/>
            <a:tailEnd/>
          </a:ln>
        </p:spPr>
      </p:pic>
      <p:sp>
        <p:nvSpPr>
          <p:cNvPr id="10243" name="Rectangle 3"/>
          <p:cNvSpPr>
            <a:spLocks noChangeArrowheads="1"/>
          </p:cNvSpPr>
          <p:nvPr/>
        </p:nvSpPr>
        <p:spPr bwMode="auto">
          <a:xfrm>
            <a:off x="5600700" y="533400"/>
            <a:ext cx="2933700" cy="5486400"/>
          </a:xfrm>
          <a:prstGeom prst="rect">
            <a:avLst/>
          </a:prstGeom>
          <a:noFill/>
          <a:ln w="9525">
            <a:noFill/>
            <a:miter lim="800000"/>
            <a:headEnd/>
            <a:tailEnd/>
          </a:ln>
        </p:spPr>
        <p:txBody>
          <a:bodyPr anchor="ctr"/>
          <a:lstStyle/>
          <a:p>
            <a:pPr algn="ctr" defTabSz="914400" eaLnBrk="0" hangingPunct="0">
              <a:defRPr/>
            </a:pPr>
            <a:r>
              <a:rPr kumimoji="1" lang="ja-JP" altLang="en-US" sz="4400" b="1" dirty="0">
                <a:solidFill>
                  <a:srgbClr val="FFFFFF"/>
                </a:solidFill>
                <a:effectLst>
                  <a:outerShdw blurRad="38100" dist="38100" dir="2700000" algn="tl">
                    <a:srgbClr val="000000"/>
                  </a:outerShdw>
                </a:effectLst>
                <a:latin typeface="Arial Black" pitchFamily="34" charset="0"/>
                <a:ea typeface="ＭＳ Ｐゴシック" pitchFamily="34" charset="-128"/>
                <a:cs typeface="Times New Roman" pitchFamily="18" charset="0"/>
              </a:rPr>
              <a:t>“</a:t>
            </a:r>
            <a:r>
              <a:rPr kumimoji="1" lang="en-US" sz="4400" b="1" dirty="0" smtClean="0">
                <a:solidFill>
                  <a:srgbClr val="FFFFFF"/>
                </a:solidFill>
                <a:effectLst>
                  <a:outerShdw blurRad="38100" dist="38100" dir="2700000" algn="tl">
                    <a:srgbClr val="000000"/>
                  </a:outerShdw>
                </a:effectLst>
                <a:latin typeface="Arial Black" pitchFamily="34" charset="0"/>
                <a:ea typeface="ＭＳ Ｐゴシック" pitchFamily="34" charset="-128"/>
                <a:cs typeface="Times New Roman" pitchFamily="18" charset="0"/>
              </a:rPr>
              <a:t>...</a:t>
            </a:r>
            <a:r>
              <a:rPr kumimoji="1" lang="zh-CN" altLang="en-US" sz="4400" b="1" dirty="0">
                <a:solidFill>
                  <a:srgbClr val="FFFFFF"/>
                </a:solidFill>
                <a:effectLst>
                  <a:outerShdw blurRad="38100" dist="38100" dir="2700000" algn="tl">
                    <a:srgbClr val="000000"/>
                  </a:outerShdw>
                </a:effectLst>
                <a:latin typeface="Arial Black" pitchFamily="34" charset="0"/>
                <a:ea typeface="SimSun" pitchFamily="2" charset="-122"/>
                <a:cs typeface="Times New Roman" pitchFamily="18" charset="0"/>
              </a:rPr>
              <a:t>为</a:t>
            </a:r>
            <a:r>
              <a:rPr kumimoji="1" lang="zh-CN" altLang="en-US" sz="4400" b="1" dirty="0">
                <a:solidFill>
                  <a:srgbClr val="FFFFFF"/>
                </a:solidFill>
                <a:effectLst>
                  <a:outerShdw blurRad="38100" dist="38100" dir="2700000" algn="tl">
                    <a:srgbClr val="000000"/>
                  </a:outerShdw>
                </a:effectLst>
                <a:latin typeface="Times New Roman" pitchFamily="18" charset="0"/>
                <a:ea typeface="SimSun" pitchFamily="2" charset="-122"/>
                <a:cs typeface="Times New Roman" pitchFamily="18" charset="0"/>
              </a:rPr>
              <a:t>现今的机会</a:t>
            </a:r>
            <a:r>
              <a:rPr kumimoji="1" lang="en-US" altLang="ja-JP" sz="4400" b="1" dirty="0">
                <a:solidFill>
                  <a:srgbClr val="FFFFFF"/>
                </a:solidFill>
                <a:effectLst>
                  <a:outerShdw blurRad="38100" dist="38100" dir="2700000" algn="tl">
                    <a:srgbClr val="000000"/>
                  </a:outerShdw>
                </a:effectLst>
                <a:latin typeface="Arial Black" pitchFamily="34" charset="0"/>
                <a:ea typeface="ＭＳ Ｐゴシック" pitchFamily="34" charset="-128"/>
                <a:cs typeface="Times New Roman" pitchFamily="18" charset="0"/>
              </a:rPr>
              <a:t>”</a:t>
            </a:r>
            <a:endParaRPr kumimoji="1" lang="en-US" sz="4400" b="1" dirty="0">
              <a:solidFill>
                <a:srgbClr val="FFFFFF"/>
              </a:solidFill>
              <a:effectLst>
                <a:outerShdw blurRad="38100" dist="38100" dir="2700000" algn="tl">
                  <a:srgbClr val="000000"/>
                </a:outerShdw>
              </a:effectLst>
              <a:latin typeface="Arial Black" pitchFamily="34" charset="0"/>
              <a:ea typeface="ＭＳ Ｐゴシック" pitchFamily="34" charset="-128"/>
              <a:cs typeface="Times New Roman" pitchFamily="18" charset="0"/>
            </a:endParaRPr>
          </a:p>
        </p:txBody>
      </p:sp>
    </p:spTree>
  </p:cSld>
  <p:clrMapOvr>
    <a:masterClrMapping/>
  </p:clrMapOvr>
  <p:transition xmlns:p14="http://schemas.microsoft.com/office/powerpoint/2010/main" spd="slow">
    <p:dissolve/>
    <p:sndAc>
      <p:stSnd>
        <p:snd r:embed="rId3" name="Ooooh"/>
      </p:stSnd>
    </p:sndAc>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057400" y="457200"/>
            <a:ext cx="4953000" cy="685800"/>
          </a:xfrm>
          <a:solidFill>
            <a:srgbClr val="000000"/>
          </a:solidFill>
        </p:spPr>
        <p:txBody>
          <a:bodyPr/>
          <a:lstStyle/>
          <a:p>
            <a:pPr algn="ctr">
              <a:defRPr/>
            </a:pPr>
            <a:r>
              <a:rPr lang="ja-JP" altLang="en-US" b="1" i="0" smtClean="0">
                <a:effectLst>
                  <a:outerShdw blurRad="38100" dist="38100" dir="2700000" algn="tl">
                    <a:srgbClr val="366B1B"/>
                  </a:outerShdw>
                </a:effectLst>
                <a:ea typeface="ＭＳ Ｐゴシック" pitchFamily="34" charset="-128"/>
              </a:rPr>
              <a:t>诠释途</a:t>
            </a:r>
            <a:r>
              <a:rPr lang="zh-CN" altLang="en-US" b="1" i="0" smtClean="0">
                <a:effectLst>
                  <a:outerShdw blurRad="38100" dist="38100" dir="2700000" algn="tl">
                    <a:srgbClr val="366B1B"/>
                  </a:outerShdw>
                </a:effectLst>
                <a:ea typeface="SimSun" pitchFamily="2" charset="-122"/>
              </a:rPr>
              <a:t>徑</a:t>
            </a:r>
          </a:p>
        </p:txBody>
      </p:sp>
      <p:sp>
        <p:nvSpPr>
          <p:cNvPr id="292867" name="Text Box 3"/>
          <p:cNvSpPr txBox="1">
            <a:spLocks noChangeArrowheads="1"/>
          </p:cNvSpPr>
          <p:nvPr/>
        </p:nvSpPr>
        <p:spPr bwMode="auto">
          <a:xfrm>
            <a:off x="7696200" y="76200"/>
            <a:ext cx="1371600" cy="457200"/>
          </a:xfrm>
          <a:prstGeom prst="rect">
            <a:avLst/>
          </a:prstGeom>
          <a:solidFill>
            <a:srgbClr val="FFFFFF"/>
          </a:solidFill>
          <a:ln w="9525">
            <a:noFill/>
            <a:miter lim="800000"/>
            <a:headEnd/>
            <a:tailEnd/>
          </a:ln>
        </p:spPr>
        <p:txBody>
          <a:bodyPr/>
          <a:lstStyle/>
          <a:p>
            <a:pPr algn="ctr" defTabSz="914400" eaLnBrk="0" hangingPunct="0">
              <a:spcBef>
                <a:spcPct val="50000"/>
              </a:spcBef>
            </a:pPr>
            <a:r>
              <a:rPr lang="en-US" sz="2400" b="1">
                <a:solidFill>
                  <a:srgbClr val="000000"/>
                </a:solidFill>
                <a:latin typeface="Times New Roman" pitchFamily="18" charset="0"/>
                <a:ea typeface="ＭＳ Ｐゴシック" pitchFamily="34" charset="-128"/>
                <a:cs typeface="Times New Roman" pitchFamily="18" charset="0"/>
              </a:rPr>
              <a:t>309-310</a:t>
            </a:r>
          </a:p>
        </p:txBody>
      </p:sp>
      <p:sp>
        <p:nvSpPr>
          <p:cNvPr id="100356" name="Text Box 4"/>
          <p:cNvSpPr txBox="1">
            <a:spLocks noChangeArrowheads="1"/>
          </p:cNvSpPr>
          <p:nvPr/>
        </p:nvSpPr>
        <p:spPr bwMode="auto">
          <a:xfrm>
            <a:off x="109538" y="1793875"/>
            <a:ext cx="8958262" cy="849313"/>
          </a:xfrm>
          <a:prstGeom prst="rect">
            <a:avLst/>
          </a:prstGeom>
          <a:solidFill>
            <a:srgbClr val="FFFFFF"/>
          </a:solidFill>
          <a:ln w="9525">
            <a:solidFill>
              <a:srgbClr val="000000"/>
            </a:solidFill>
            <a:miter lim="800000"/>
            <a:headEnd/>
            <a:tailEnd/>
          </a:ln>
        </p:spPr>
        <p:txBody>
          <a:bodyPr/>
          <a:lstStyle/>
          <a:p>
            <a:pPr defTabSz="914400"/>
            <a:r>
              <a:rPr lang="en-US" altLang="zh-CN" sz="2400" b="1">
                <a:solidFill>
                  <a:srgbClr val="000000"/>
                </a:solidFill>
                <a:latin typeface="Arial Narrow" pitchFamily="34" charset="0"/>
                <a:ea typeface="SimSun" pitchFamily="2" charset="-122"/>
              </a:rPr>
              <a:t>1.  </a:t>
            </a:r>
            <a:r>
              <a:rPr lang="zh-CN" altLang="en-US" sz="2400" b="1">
                <a:solidFill>
                  <a:srgbClr val="000000"/>
                </a:solidFill>
                <a:latin typeface="Arial Narrow" pitchFamily="34" charset="0"/>
                <a:ea typeface="SimSun" pitchFamily="2" charset="-122"/>
              </a:rPr>
              <a:t>预言</a:t>
            </a:r>
            <a:r>
              <a:rPr lang="en-US" altLang="zh-CN" sz="2400" b="1">
                <a:solidFill>
                  <a:srgbClr val="000000"/>
                </a:solidFill>
                <a:latin typeface="Arial Narrow" pitchFamily="34" charset="0"/>
                <a:ea typeface="SimSun" pitchFamily="2" charset="-122"/>
              </a:rPr>
              <a:t>-</a:t>
            </a:r>
            <a:r>
              <a:rPr lang="zh-CN" altLang="en-US" sz="2400" b="1">
                <a:solidFill>
                  <a:srgbClr val="000000"/>
                </a:solidFill>
                <a:latin typeface="Arial Narrow" pitchFamily="34" charset="0"/>
                <a:ea typeface="SimSun" pitchFamily="2" charset="-122"/>
              </a:rPr>
              <a:t>以斯帖预测在外邦人时代</a:t>
            </a:r>
            <a:r>
              <a:rPr lang="en-US" altLang="zh-CN" sz="2400" b="1">
                <a:solidFill>
                  <a:srgbClr val="000000"/>
                </a:solidFill>
                <a:latin typeface="Arial Narrow" pitchFamily="34" charset="0"/>
                <a:ea typeface="SimSun" pitchFamily="2" charset="-122"/>
              </a:rPr>
              <a:t>, </a:t>
            </a:r>
            <a:r>
              <a:rPr lang="zh-CN" altLang="en-US" sz="2400" b="1">
                <a:solidFill>
                  <a:srgbClr val="000000"/>
                </a:solidFill>
                <a:latin typeface="Arial Narrow" pitchFamily="34" charset="0"/>
                <a:ea typeface="SimSun" pitchFamily="2" charset="-122"/>
              </a:rPr>
              <a:t>国土外的犹太人将被存留。</a:t>
            </a:r>
            <a:endParaRPr lang="en-US" altLang="zh-CN" sz="2400" b="1">
              <a:solidFill>
                <a:srgbClr val="000000"/>
              </a:solidFill>
              <a:latin typeface="Arial Narrow" pitchFamily="34" charset="0"/>
              <a:ea typeface="SimSun" pitchFamily="2" charset="-122"/>
            </a:endParaRPr>
          </a:p>
        </p:txBody>
      </p:sp>
      <p:sp>
        <p:nvSpPr>
          <p:cNvPr id="100357" name="Text Box 5"/>
          <p:cNvSpPr txBox="1">
            <a:spLocks noChangeArrowheads="1"/>
          </p:cNvSpPr>
          <p:nvPr/>
        </p:nvSpPr>
        <p:spPr bwMode="auto">
          <a:xfrm>
            <a:off x="152400" y="3816350"/>
            <a:ext cx="8958263" cy="468313"/>
          </a:xfrm>
          <a:prstGeom prst="rect">
            <a:avLst/>
          </a:prstGeom>
          <a:solidFill>
            <a:srgbClr val="FFFFFF"/>
          </a:solidFill>
          <a:ln w="9525">
            <a:solidFill>
              <a:srgbClr val="000000"/>
            </a:solidFill>
            <a:miter lim="800000"/>
            <a:headEnd/>
            <a:tailEnd/>
          </a:ln>
        </p:spPr>
        <p:txBody>
          <a:bodyPr/>
          <a:lstStyle/>
          <a:p>
            <a:pPr defTabSz="914400"/>
            <a:r>
              <a:rPr lang="en-US" altLang="zh-CN" sz="2400" b="1">
                <a:solidFill>
                  <a:srgbClr val="000000"/>
                </a:solidFill>
                <a:latin typeface="Arial Narrow" pitchFamily="34" charset="0"/>
                <a:ea typeface="SimSun" pitchFamily="2" charset="-122"/>
              </a:rPr>
              <a:t>2.  </a:t>
            </a:r>
            <a:r>
              <a:rPr lang="zh-CN" altLang="en-US" sz="2400" b="1">
                <a:solidFill>
                  <a:srgbClr val="000000"/>
                </a:solidFill>
                <a:latin typeface="Arial Narrow" pitchFamily="34" charset="0"/>
                <a:ea typeface="SimSun" pitchFamily="2" charset="-122"/>
              </a:rPr>
              <a:t>寓言</a:t>
            </a:r>
            <a:r>
              <a:rPr lang="en-US" altLang="zh-CN" sz="2400" b="1">
                <a:solidFill>
                  <a:srgbClr val="000000"/>
                </a:solidFill>
                <a:latin typeface="Arial Narrow" pitchFamily="34" charset="0"/>
                <a:ea typeface="SimSun" pitchFamily="2" charset="-122"/>
              </a:rPr>
              <a:t>-</a:t>
            </a:r>
            <a:r>
              <a:rPr lang="zh-CN" altLang="en-US" sz="2400" b="1">
                <a:solidFill>
                  <a:srgbClr val="000000"/>
                </a:solidFill>
                <a:latin typeface="Arial Narrow" pitchFamily="34" charset="0"/>
                <a:ea typeface="SimSun" pitchFamily="2" charset="-122"/>
              </a:rPr>
              <a:t>以斯帖记是有关人类的故事</a:t>
            </a:r>
            <a:r>
              <a:rPr lang="en-US" altLang="zh-CN" sz="2400" b="1">
                <a:solidFill>
                  <a:srgbClr val="000000"/>
                </a:solidFill>
                <a:latin typeface="Arial Narrow" pitchFamily="34" charset="0"/>
                <a:ea typeface="SimSun" pitchFamily="2" charset="-122"/>
              </a:rPr>
              <a:t> </a:t>
            </a:r>
            <a:r>
              <a:rPr lang="zh-CN" altLang="en-US" sz="2400" b="1">
                <a:solidFill>
                  <a:srgbClr val="000000"/>
                </a:solidFill>
                <a:latin typeface="Arial Narrow" pitchFamily="34" charset="0"/>
                <a:ea typeface="SimSun" pitchFamily="2" charset="-122"/>
              </a:rPr>
              <a:t>。</a:t>
            </a:r>
            <a:endParaRPr lang="en-US" altLang="zh-CN" sz="2400" b="1">
              <a:solidFill>
                <a:srgbClr val="000000"/>
              </a:solidFill>
              <a:latin typeface="Arial Narrow" pitchFamily="34" charset="0"/>
              <a:ea typeface="SimSun" pitchFamily="2" charset="-122"/>
            </a:endParaRPr>
          </a:p>
        </p:txBody>
      </p:sp>
      <p:sp>
        <p:nvSpPr>
          <p:cNvPr id="100358" name="Text Box 6"/>
          <p:cNvSpPr txBox="1">
            <a:spLocks noChangeArrowheads="1"/>
          </p:cNvSpPr>
          <p:nvPr/>
        </p:nvSpPr>
        <p:spPr bwMode="auto">
          <a:xfrm>
            <a:off x="152400" y="5459413"/>
            <a:ext cx="8958263" cy="849312"/>
          </a:xfrm>
          <a:prstGeom prst="rect">
            <a:avLst/>
          </a:prstGeom>
          <a:solidFill>
            <a:srgbClr val="FFFFFF"/>
          </a:solidFill>
          <a:ln w="9525">
            <a:solidFill>
              <a:srgbClr val="000000"/>
            </a:solidFill>
            <a:miter lim="800000"/>
            <a:headEnd/>
            <a:tailEnd/>
          </a:ln>
        </p:spPr>
        <p:txBody>
          <a:bodyPr/>
          <a:lstStyle/>
          <a:p>
            <a:pPr marL="457200" indent="-457200" defTabSz="914400">
              <a:buFontTx/>
              <a:buAutoNum type="arabicPeriod" startAt="3"/>
            </a:pPr>
            <a:r>
              <a:rPr lang="zh-CN" altLang="en-US" sz="2400" b="1">
                <a:solidFill>
                  <a:srgbClr val="000000"/>
                </a:solidFill>
                <a:latin typeface="Arial Narrow" pitchFamily="34" charset="0"/>
                <a:ea typeface="SimSun" pitchFamily="2" charset="-122"/>
              </a:rPr>
              <a:t>典型</a:t>
            </a:r>
            <a:r>
              <a:rPr lang="en-US" altLang="zh-CN" sz="2400" b="1">
                <a:solidFill>
                  <a:srgbClr val="000000"/>
                </a:solidFill>
                <a:latin typeface="Arial Narrow" pitchFamily="34" charset="0"/>
                <a:ea typeface="SimSun" pitchFamily="2" charset="-122"/>
              </a:rPr>
              <a:t>-</a:t>
            </a:r>
            <a:r>
              <a:rPr lang="zh-CN" altLang="en-US" sz="2400" b="1">
                <a:solidFill>
                  <a:srgbClr val="000000"/>
                </a:solidFill>
                <a:latin typeface="Arial Narrow" pitchFamily="34" charset="0"/>
                <a:ea typeface="SimSun" pitchFamily="2" charset="-122"/>
              </a:rPr>
              <a:t>以斯帖记是一个说明基督徒在教会年代或千福年的神圣</a:t>
            </a:r>
          </a:p>
          <a:p>
            <a:pPr marL="457200" indent="-457200" defTabSz="914400"/>
            <a:r>
              <a:rPr lang="zh-CN" altLang="en-US" sz="2400" b="1">
                <a:solidFill>
                  <a:srgbClr val="000000"/>
                </a:solidFill>
                <a:latin typeface="Arial Narrow" pitchFamily="34" charset="0"/>
                <a:ea typeface="SimSun" pitchFamily="2" charset="-122"/>
              </a:rPr>
              <a:t>      象征的举例。</a:t>
            </a:r>
            <a:endParaRPr lang="en-US" altLang="zh-CN" sz="2400" b="1">
              <a:solidFill>
                <a:srgbClr val="000000"/>
              </a:solidFill>
              <a:latin typeface="Arial Narrow" pitchFamily="34" charset="0"/>
              <a:ea typeface="SimSun" pitchFamily="2" charset="-122"/>
            </a:endParaRPr>
          </a:p>
        </p:txBody>
      </p:sp>
      <p:sp>
        <p:nvSpPr>
          <p:cNvPr id="100359" name="Text Box 7"/>
          <p:cNvSpPr txBox="1">
            <a:spLocks noChangeArrowheads="1"/>
          </p:cNvSpPr>
          <p:nvPr/>
        </p:nvSpPr>
        <p:spPr bwMode="auto">
          <a:xfrm rot="-300000">
            <a:off x="609600" y="1676400"/>
            <a:ext cx="8043863" cy="1154113"/>
          </a:xfrm>
          <a:prstGeom prst="rect">
            <a:avLst/>
          </a:prstGeom>
          <a:solidFill>
            <a:srgbClr val="000000"/>
          </a:solidFill>
          <a:ln w="9525">
            <a:solidFill>
              <a:srgbClr val="000000"/>
            </a:solidFill>
            <a:miter lim="800000"/>
            <a:headEnd/>
            <a:tailEnd/>
          </a:ln>
        </p:spPr>
        <p:txBody>
          <a:bodyPr/>
          <a:lstStyle/>
          <a:p>
            <a:pPr defTabSz="914400"/>
            <a:r>
              <a:rPr lang="zh-CN" altLang="en-US" sz="2400" b="1">
                <a:solidFill>
                  <a:srgbClr val="FFFFFF"/>
                </a:solidFill>
                <a:latin typeface="Arial Narrow" pitchFamily="34" charset="0"/>
                <a:ea typeface="SimSun" pitchFamily="2" charset="-122"/>
              </a:rPr>
              <a:t>答复：没有提到“外邦人时代”</a:t>
            </a:r>
            <a:r>
              <a:rPr lang="en-US" altLang="zh-CN" sz="2400" b="1">
                <a:solidFill>
                  <a:srgbClr val="FFFFFF"/>
                </a:solidFill>
                <a:latin typeface="Arial Narrow" pitchFamily="34" charset="0"/>
                <a:ea typeface="SimSun" pitchFamily="2" charset="-122"/>
              </a:rPr>
              <a:t>,</a:t>
            </a:r>
            <a:r>
              <a:rPr lang="zh-CN" altLang="en-US" sz="2400" b="1">
                <a:solidFill>
                  <a:srgbClr val="FFFFFF"/>
                </a:solidFill>
                <a:latin typeface="Arial Narrow" pitchFamily="34" charset="0"/>
                <a:ea typeface="SimSun" pitchFamily="2" charset="-122"/>
              </a:rPr>
              <a:t>而是用简单的方式记录为历史。</a:t>
            </a:r>
            <a:endParaRPr lang="en-US" altLang="zh-CN" sz="2400" b="1">
              <a:solidFill>
                <a:srgbClr val="FFFFFF"/>
              </a:solidFill>
              <a:latin typeface="Arial Narrow" pitchFamily="34" charset="0"/>
              <a:ea typeface="SimSun" pitchFamily="2" charset="-122"/>
            </a:endParaRPr>
          </a:p>
        </p:txBody>
      </p:sp>
      <p:sp>
        <p:nvSpPr>
          <p:cNvPr id="100360" name="Text Box 8"/>
          <p:cNvSpPr txBox="1">
            <a:spLocks noChangeArrowheads="1"/>
          </p:cNvSpPr>
          <p:nvPr/>
        </p:nvSpPr>
        <p:spPr bwMode="auto">
          <a:xfrm rot="-300000">
            <a:off x="549275" y="3594100"/>
            <a:ext cx="8043863" cy="849313"/>
          </a:xfrm>
          <a:prstGeom prst="rect">
            <a:avLst/>
          </a:prstGeom>
          <a:solidFill>
            <a:srgbClr val="000000"/>
          </a:solidFill>
          <a:ln w="9525">
            <a:solidFill>
              <a:srgbClr val="000000"/>
            </a:solidFill>
            <a:miter lim="800000"/>
            <a:headEnd/>
            <a:tailEnd/>
          </a:ln>
        </p:spPr>
        <p:txBody>
          <a:bodyPr/>
          <a:lstStyle/>
          <a:p>
            <a:pPr defTabSz="914400"/>
            <a:r>
              <a:rPr lang="zh-CN" altLang="en-US" sz="2400" b="1">
                <a:solidFill>
                  <a:srgbClr val="FFFFFF"/>
                </a:solidFill>
                <a:latin typeface="Arial Narrow" pitchFamily="34" charset="0"/>
                <a:ea typeface="SimSun" pitchFamily="2" charset="-122"/>
              </a:rPr>
              <a:t>答复：这是含糊的因为所用的是个简单的历史叙事方式。</a:t>
            </a:r>
            <a:endParaRPr lang="en-US" altLang="zh-CN" sz="2400" b="1">
              <a:solidFill>
                <a:srgbClr val="FFFFFF"/>
              </a:solidFill>
              <a:latin typeface="Arial Narrow" pitchFamily="34" charset="0"/>
              <a:ea typeface="SimSun" pitchFamily="2" charset="-122"/>
            </a:endParaRPr>
          </a:p>
        </p:txBody>
      </p:sp>
      <p:sp>
        <p:nvSpPr>
          <p:cNvPr id="100361" name="Text Box 9"/>
          <p:cNvSpPr txBox="1">
            <a:spLocks noChangeArrowheads="1"/>
          </p:cNvSpPr>
          <p:nvPr/>
        </p:nvSpPr>
        <p:spPr bwMode="auto">
          <a:xfrm rot="-300000">
            <a:off x="536575" y="5300663"/>
            <a:ext cx="8043863" cy="865187"/>
          </a:xfrm>
          <a:prstGeom prst="rect">
            <a:avLst/>
          </a:prstGeom>
          <a:solidFill>
            <a:srgbClr val="000000"/>
          </a:solidFill>
          <a:ln w="9525">
            <a:solidFill>
              <a:srgbClr val="000000"/>
            </a:solidFill>
            <a:miter lim="800000"/>
            <a:headEnd/>
            <a:tailEnd/>
          </a:ln>
        </p:spPr>
        <p:txBody>
          <a:bodyPr/>
          <a:lstStyle/>
          <a:p>
            <a:pPr defTabSz="914400"/>
            <a:r>
              <a:rPr lang="zh-CN" altLang="en-US" sz="2400" b="1">
                <a:solidFill>
                  <a:srgbClr val="FFFFFF"/>
                </a:solidFill>
                <a:latin typeface="Arial Narrow" pitchFamily="34" charset="0"/>
                <a:ea typeface="SimSun" pitchFamily="2" charset="-122"/>
              </a:rPr>
              <a:t>答复：虽然这是一个独特的观点，但它的弱点在于新约倒读返回久约</a:t>
            </a:r>
            <a:r>
              <a:rPr lang="zh-CN" altLang="en-US" sz="2400" b="1">
                <a:solidFill>
                  <a:srgbClr val="F1F7E9"/>
                </a:solidFill>
                <a:latin typeface="Arial Narrow" pitchFamily="34" charset="0"/>
                <a:ea typeface="SimSun" pitchFamily="2" charset="-122"/>
              </a:rPr>
              <a:t>。</a:t>
            </a:r>
            <a:endParaRPr lang="en-US" altLang="zh-CN" sz="2400" b="1">
              <a:solidFill>
                <a:srgbClr val="F1F7E9"/>
              </a:solidFill>
              <a:latin typeface="Arial Narrow" pitchFamily="34" charset="0"/>
              <a:ea typeface="SimSun" pitchFamily="2" charset="-122"/>
            </a:endParaRPr>
          </a:p>
        </p:txBody>
      </p:sp>
      <p:sp>
        <p:nvSpPr>
          <p:cNvPr id="100362" name="Text Box 10"/>
          <p:cNvSpPr txBox="1">
            <a:spLocks noChangeArrowheads="1"/>
          </p:cNvSpPr>
          <p:nvPr/>
        </p:nvSpPr>
        <p:spPr bwMode="auto">
          <a:xfrm rot="-600000">
            <a:off x="1331913" y="1992313"/>
            <a:ext cx="7129462" cy="3421062"/>
          </a:xfrm>
          <a:prstGeom prst="rect">
            <a:avLst/>
          </a:prstGeom>
          <a:solidFill>
            <a:schemeClr val="accent3">
              <a:lumMod val="90000"/>
            </a:schemeClr>
          </a:solidFill>
          <a:ln w="9525">
            <a:solidFill>
              <a:srgbClr val="000000"/>
            </a:solidFill>
            <a:miter lim="800000"/>
            <a:headEnd/>
            <a:tailEnd/>
          </a:ln>
        </p:spPr>
        <p:txBody>
          <a:bodyPr/>
          <a:lstStyle/>
          <a:p>
            <a:pPr algn="ctr" defTabSz="914400">
              <a:defRPr/>
            </a:pPr>
            <a:endParaRPr lang="zh-CN" altLang="en-US" sz="3600" b="1">
              <a:solidFill>
                <a:srgbClr val="000000"/>
              </a:solidFill>
              <a:latin typeface="Arial Narrow" pitchFamily="34" charset="0"/>
              <a:ea typeface="SimSun" pitchFamily="2" charset="-122"/>
            </a:endParaRPr>
          </a:p>
          <a:p>
            <a:pPr algn="ctr" defTabSz="914400">
              <a:defRPr/>
            </a:pPr>
            <a:r>
              <a:rPr lang="zh-CN" altLang="en-US" sz="3600" b="1">
                <a:solidFill>
                  <a:srgbClr val="000000"/>
                </a:solidFill>
                <a:latin typeface="Arial Narrow" pitchFamily="34" charset="0"/>
                <a:ea typeface="SimSun" pitchFamily="2" charset="-122"/>
              </a:rPr>
              <a:t>历史</a:t>
            </a:r>
            <a:r>
              <a:rPr lang="en-US" altLang="zh-CN" sz="3600" b="1">
                <a:solidFill>
                  <a:srgbClr val="000000"/>
                </a:solidFill>
                <a:latin typeface="Arial Narrow" pitchFamily="34" charset="0"/>
                <a:ea typeface="SimSun" pitchFamily="2" charset="-122"/>
              </a:rPr>
              <a:t>-</a:t>
            </a:r>
            <a:r>
              <a:rPr lang="zh-CN" altLang="en-US" sz="3600" b="1">
                <a:solidFill>
                  <a:srgbClr val="000000"/>
                </a:solidFill>
                <a:latin typeface="Arial Narrow" pitchFamily="34" charset="0"/>
                <a:ea typeface="SimSun" pitchFamily="2" charset="-122"/>
              </a:rPr>
              <a:t>以斯帖记记载上帝对</a:t>
            </a:r>
            <a:r>
              <a:rPr kumimoji="1" lang="zh-CN" altLang="en-US" sz="3600" b="1">
                <a:solidFill>
                  <a:srgbClr val="003300"/>
                </a:solidFill>
                <a:latin typeface="Arial Narrow" pitchFamily="34" charset="0"/>
                <a:ea typeface="SimSun" pitchFamily="2" charset="-122"/>
              </a:rPr>
              <a:t>祂</a:t>
            </a:r>
            <a:r>
              <a:rPr lang="zh-CN" altLang="en-US" sz="3600" b="1">
                <a:solidFill>
                  <a:srgbClr val="000000"/>
                </a:solidFill>
                <a:latin typeface="Arial Narrow" pitchFamily="34" charset="0"/>
                <a:ea typeface="SimSun" pitchFamily="2" charset="-122"/>
              </a:rPr>
              <a:t>所遴选的</a:t>
            </a:r>
            <a:r>
              <a:rPr kumimoji="1" lang="zh-CN" altLang="en-US" sz="3600" b="1">
                <a:solidFill>
                  <a:srgbClr val="003300"/>
                </a:solidFill>
                <a:latin typeface="Arial Narrow" pitchFamily="34" charset="0"/>
                <a:ea typeface="SimSun" pitchFamily="2" charset="-122"/>
              </a:rPr>
              <a:t>子民</a:t>
            </a:r>
            <a:r>
              <a:rPr lang="zh-CN" altLang="en-US" sz="3600" b="1">
                <a:solidFill>
                  <a:srgbClr val="000000"/>
                </a:solidFill>
                <a:latin typeface="Arial Narrow" pitchFamily="34" charset="0"/>
                <a:ea typeface="SimSun" pitchFamily="2" charset="-122"/>
              </a:rPr>
              <a:t>的眷顾是为了证明</a:t>
            </a:r>
            <a:r>
              <a:rPr kumimoji="1" lang="zh-CN" altLang="en-US" sz="3600" b="1">
                <a:solidFill>
                  <a:srgbClr val="003300"/>
                </a:solidFill>
                <a:latin typeface="Arial Narrow" pitchFamily="34" charset="0"/>
                <a:ea typeface="SimSun" pitchFamily="2" charset="-122"/>
              </a:rPr>
              <a:t>祂</a:t>
            </a:r>
            <a:r>
              <a:rPr lang="zh-CN" altLang="en-US" sz="3600" b="1">
                <a:solidFill>
                  <a:srgbClr val="000000"/>
                </a:solidFill>
                <a:latin typeface="Arial Narrow" pitchFamily="34" charset="0"/>
                <a:ea typeface="SimSun" pitchFamily="2" charset="-122"/>
              </a:rPr>
              <a:t>对亚伯拉罕盟约实行的义务。以下这节将展示这论点是最佳的选择</a:t>
            </a:r>
            <a:r>
              <a:rPr lang="zh-CN" altLang="en-US" sz="2400" b="1">
                <a:solidFill>
                  <a:srgbClr val="000000"/>
                </a:solidFill>
                <a:latin typeface="Arial Narrow" pitchFamily="34" charset="0"/>
                <a:ea typeface="SimSun" pitchFamily="2" charset="-122"/>
              </a:rPr>
              <a:t>。</a:t>
            </a:r>
            <a:endParaRPr lang="en-US" altLang="zh-CN" sz="3600" b="1">
              <a:solidFill>
                <a:srgbClr val="000000"/>
              </a:solidFill>
              <a:latin typeface="Arial Narrow" pitchFamily="34" charset="0"/>
              <a:ea typeface="SimSun" pitchFamily="2" charset="-122"/>
            </a:endParaRPr>
          </a:p>
          <a:p>
            <a:pPr algn="ctr" defTabSz="914400">
              <a:defRPr/>
            </a:pPr>
            <a:endParaRPr lang="en-US" altLang="zh-CN" sz="3600" b="1">
              <a:solidFill>
                <a:srgbClr val="000000"/>
              </a:solidFill>
              <a:latin typeface="Arial Narrow" pitchFamily="34" charset="0"/>
              <a:ea typeface="SimSun"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94914" name="Picture 7" descr="Clouds &amp; Sky 0017"/>
          <p:cNvPicPr>
            <a:picLocks noChangeAspect="1" noChangeArrowheads="1"/>
          </p:cNvPicPr>
          <p:nvPr/>
        </p:nvPicPr>
        <p:blipFill>
          <a:blip r:embed="rId3"/>
          <a:srcRect b="43750"/>
          <a:stretch>
            <a:fillRect/>
          </a:stretch>
        </p:blipFill>
        <p:spPr bwMode="auto">
          <a:xfrm>
            <a:off x="0" y="0"/>
            <a:ext cx="9144000" cy="6858000"/>
          </a:xfrm>
          <a:prstGeom prst="rect">
            <a:avLst/>
          </a:prstGeom>
          <a:noFill/>
          <a:ln w="9525">
            <a:noFill/>
            <a:miter lim="800000"/>
            <a:headEnd/>
            <a:tailEnd/>
          </a:ln>
        </p:spPr>
      </p:pic>
      <p:sp>
        <p:nvSpPr>
          <p:cNvPr id="103426" name="Rectangle 2"/>
          <p:cNvSpPr>
            <a:spLocks noGrp="1" noChangeArrowheads="1"/>
          </p:cNvSpPr>
          <p:nvPr>
            <p:ph type="title"/>
          </p:nvPr>
        </p:nvSpPr>
        <p:spPr>
          <a:xfrm>
            <a:off x="2438400" y="304800"/>
            <a:ext cx="4267200" cy="685800"/>
          </a:xfrm>
          <a:solidFill>
            <a:srgbClr val="000000"/>
          </a:solidFill>
        </p:spPr>
        <p:txBody>
          <a:bodyPr/>
          <a:lstStyle/>
          <a:p>
            <a:pPr algn="ctr">
              <a:defRPr/>
            </a:pPr>
            <a:r>
              <a:rPr lang="zh-CN" altLang="en-US" b="1" i="0" smtClean="0">
                <a:effectLst>
                  <a:outerShdw blurRad="38100" dist="38100" dir="2700000" algn="tl">
                    <a:srgbClr val="366B1B"/>
                  </a:outerShdw>
                </a:effectLst>
                <a:latin typeface="Arial Black" pitchFamily="34" charset="0"/>
                <a:ea typeface="SimSun" pitchFamily="2" charset="-122"/>
              </a:rPr>
              <a:t>综合</a:t>
            </a:r>
          </a:p>
        </p:txBody>
      </p:sp>
      <p:sp>
        <p:nvSpPr>
          <p:cNvPr id="294916" name="Text Box 3"/>
          <p:cNvSpPr txBox="1">
            <a:spLocks noChangeArrowheads="1"/>
          </p:cNvSpPr>
          <p:nvPr/>
        </p:nvSpPr>
        <p:spPr bwMode="auto">
          <a:xfrm>
            <a:off x="8259763" y="76200"/>
            <a:ext cx="731837" cy="457200"/>
          </a:xfrm>
          <a:prstGeom prst="rect">
            <a:avLst/>
          </a:prstGeom>
          <a:noFill/>
          <a:ln w="9525">
            <a:noFill/>
            <a:miter lim="800000"/>
            <a:headEnd/>
            <a:tailEnd/>
          </a:ln>
        </p:spPr>
        <p:txBody>
          <a:bodyPr/>
          <a:lstStyle/>
          <a:p>
            <a:pPr algn="ctr" defTabSz="914400" eaLnBrk="0" hangingPunct="0">
              <a:spcBef>
                <a:spcPct val="50000"/>
              </a:spcBef>
            </a:pPr>
            <a:r>
              <a:rPr lang="en-US" sz="2400" b="1">
                <a:solidFill>
                  <a:srgbClr val="FFFFFF"/>
                </a:solidFill>
                <a:latin typeface="Times New Roman" pitchFamily="18" charset="0"/>
                <a:ea typeface="ＭＳ Ｐゴシック" pitchFamily="34" charset="-128"/>
                <a:cs typeface="Times New Roman" pitchFamily="18"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p>
            <a:pPr algn="ctr" defTabSz="914400"/>
            <a:r>
              <a:rPr lang="en-US" altLang="zh-CN" sz="3200" b="1" dirty="0" smtClean="0">
                <a:solidFill>
                  <a:srgbClr val="FFFFFF"/>
                </a:solidFill>
                <a:latin typeface="Arial Black" pitchFamily="34" charset="0"/>
                <a:ea typeface="SimSun" pitchFamily="2" charset="-122"/>
              </a:rPr>
              <a:t>1–4 </a:t>
            </a:r>
            <a:r>
              <a:rPr lang="zh-CN" altLang="en-US" sz="3200" b="1" dirty="0" smtClean="0">
                <a:solidFill>
                  <a:srgbClr val="FFFFFF"/>
                </a:solidFill>
                <a:latin typeface="Arial Narrow" pitchFamily="34" charset="0"/>
                <a:ea typeface="SimSun" pitchFamily="2" charset="-122"/>
              </a:rPr>
              <a:t>计划</a:t>
            </a:r>
            <a:r>
              <a:rPr lang="zh-CN" altLang="en-US" sz="3200" b="1" dirty="0" smtClean="0">
                <a:solidFill>
                  <a:srgbClr val="FFFFFF"/>
                </a:solidFill>
                <a:latin typeface="Arial Black" pitchFamily="34" charset="0"/>
                <a:ea typeface="SimSun" pitchFamily="2" charset="-122"/>
              </a:rPr>
              <a:t>阴</a:t>
            </a:r>
            <a:r>
              <a:rPr lang="zh-CN" altLang="en-US" sz="3200" b="1" dirty="0">
                <a:solidFill>
                  <a:srgbClr val="FFFFFF"/>
                </a:solidFill>
                <a:latin typeface="Arial Black" pitchFamily="34" charset="0"/>
                <a:ea typeface="SimSun" pitchFamily="2" charset="-122"/>
              </a:rPr>
              <a:t>謀</a:t>
            </a:r>
            <a:r>
              <a:rPr lang="en-US" altLang="zh-CN" sz="3200" b="1" dirty="0">
                <a:solidFill>
                  <a:srgbClr val="FFFFFF"/>
                </a:solidFill>
                <a:latin typeface="Arial Black" pitchFamily="34" charset="0"/>
                <a:ea typeface="SimSun" pitchFamily="2" charset="-122"/>
              </a:rPr>
              <a:t>	— </a:t>
            </a:r>
            <a:r>
              <a:rPr lang="zh-CN" altLang="en-US" sz="3200" b="1" dirty="0">
                <a:solidFill>
                  <a:srgbClr val="FFFFFF"/>
                </a:solidFill>
                <a:latin typeface="Arial Black" pitchFamily="34" charset="0"/>
                <a:ea typeface="SimSun" pitchFamily="2" charset="-122"/>
              </a:rPr>
              <a:t>威脅</a:t>
            </a:r>
          </a:p>
        </p:txBody>
      </p:sp>
      <p:sp>
        <p:nvSpPr>
          <p:cNvPr id="294918" name="Text Box 5"/>
          <p:cNvSpPr txBox="1">
            <a:spLocks noChangeArrowheads="1"/>
          </p:cNvSpPr>
          <p:nvPr/>
        </p:nvSpPr>
        <p:spPr bwMode="auto">
          <a:xfrm>
            <a:off x="762000" y="1336675"/>
            <a:ext cx="7543800" cy="650875"/>
          </a:xfrm>
          <a:prstGeom prst="rect">
            <a:avLst/>
          </a:prstGeom>
          <a:solidFill>
            <a:srgbClr val="FFFFFF"/>
          </a:solidFill>
          <a:ln w="9525">
            <a:solidFill>
              <a:srgbClr val="000000"/>
            </a:solidFill>
            <a:miter lim="800000"/>
            <a:headEnd/>
            <a:tailEnd/>
          </a:ln>
        </p:spPr>
        <p:txBody>
          <a:bodyPr>
            <a:spAutoFit/>
          </a:bodyPr>
          <a:lstStyle/>
          <a:p>
            <a:pPr algn="ctr" defTabSz="914400"/>
            <a:r>
              <a:rPr lang="zh-CN" altLang="en-US" sz="3600" b="1">
                <a:solidFill>
                  <a:srgbClr val="000000"/>
                </a:solidFill>
                <a:latin typeface="Arial Black" pitchFamily="34" charset="0"/>
                <a:ea typeface="SimSun" pitchFamily="2" charset="-122"/>
              </a:rPr>
              <a:t>灭绝阴谋被破解</a:t>
            </a:r>
            <a:endParaRPr lang="en-US" altLang="zh-CN" sz="3600" b="1">
              <a:solidFill>
                <a:srgbClr val="000000"/>
              </a:solidFill>
              <a:latin typeface="Arial Black" pitchFamily="34" charset="0"/>
              <a:ea typeface="SimSun" pitchFamily="2" charset="-122"/>
            </a:endParaRPr>
          </a:p>
        </p:txBody>
      </p:sp>
      <p:sp>
        <p:nvSpPr>
          <p:cNvPr id="103430" name="Text Box 6"/>
          <p:cNvSpPr txBox="1">
            <a:spLocks noChangeArrowheads="1"/>
          </p:cNvSpPr>
          <p:nvPr/>
        </p:nvSpPr>
        <p:spPr bwMode="auto">
          <a:xfrm>
            <a:off x="1676400" y="4868863"/>
            <a:ext cx="6875463" cy="588962"/>
          </a:xfrm>
          <a:prstGeom prst="rect">
            <a:avLst/>
          </a:prstGeom>
          <a:solidFill>
            <a:srgbClr val="000000"/>
          </a:solidFill>
          <a:ln w="9525">
            <a:solidFill>
              <a:srgbClr val="000000"/>
            </a:solidFill>
            <a:miter lim="800000"/>
            <a:headEnd/>
            <a:tailEnd/>
          </a:ln>
        </p:spPr>
        <p:txBody>
          <a:bodyPr>
            <a:spAutoFit/>
          </a:bodyPr>
          <a:lstStyle/>
          <a:p>
            <a:pPr algn="ctr" defTabSz="914400"/>
            <a:r>
              <a:rPr lang="en-US" altLang="zh-CN" sz="3200" b="1" dirty="0" smtClean="0">
                <a:solidFill>
                  <a:srgbClr val="FFFFFF"/>
                </a:solidFill>
                <a:latin typeface="Arial Black" pitchFamily="34" charset="0"/>
                <a:ea typeface="SimSun" pitchFamily="2" charset="-122"/>
              </a:rPr>
              <a:t>5–10 </a:t>
            </a:r>
            <a:r>
              <a:rPr lang="zh-CN" altLang="en-US" sz="3200" b="1" dirty="0">
                <a:solidFill>
                  <a:srgbClr val="FFFFFF"/>
                </a:solidFill>
                <a:latin typeface="Arial Narrow" pitchFamily="34" charset="0"/>
                <a:ea typeface="SimSun" pitchFamily="2" charset="-122"/>
              </a:rPr>
              <a:t>阴謀破解</a:t>
            </a:r>
            <a:r>
              <a:rPr lang="en-US" altLang="zh-CN" sz="3200" b="1" dirty="0">
                <a:solidFill>
                  <a:srgbClr val="FFFFFF"/>
                </a:solidFill>
                <a:latin typeface="Arial Black" pitchFamily="34" charset="0"/>
                <a:ea typeface="SimSun" pitchFamily="2" charset="-122"/>
              </a:rPr>
              <a:t>— </a:t>
            </a:r>
            <a:r>
              <a:rPr lang="zh-CN" altLang="en-US" sz="3200" b="1" dirty="0">
                <a:solidFill>
                  <a:srgbClr val="FFFFFF"/>
                </a:solidFill>
                <a:latin typeface="Arial Black" pitchFamily="34" charset="0"/>
                <a:ea typeface="SimSun" pitchFamily="2" charset="-122"/>
              </a:rPr>
              <a:t>胜利</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254000" y="1108075"/>
            <a:ext cx="8350250" cy="2105025"/>
          </a:xfrm>
        </p:spPr>
        <p:txBody>
          <a:bodyPr/>
          <a:lstStyle/>
          <a:p>
            <a:pPr eaLnBrk="1" hangingPunct="1"/>
            <a:r>
              <a:rPr lang="zh-CN" altLang="en-US" sz="6600" smtClean="0">
                <a:ea typeface="SimSun" pitchFamily="2" charset="-122"/>
              </a:rPr>
              <a:t>解释</a:t>
            </a:r>
            <a:br>
              <a:rPr lang="zh-CN" altLang="en-US" sz="6600" smtClean="0">
                <a:ea typeface="SimSun" pitchFamily="2" charset="-122"/>
              </a:rPr>
            </a:br>
            <a:r>
              <a:rPr lang="zh-CN" altLang="en-US" sz="6600" smtClean="0">
                <a:ea typeface="SimSun" pitchFamily="2" charset="-122"/>
              </a:rPr>
              <a:t>智慧书</a:t>
            </a:r>
            <a:r>
              <a:rPr lang="en-US" altLang="zh-CN" sz="6600" smtClean="0">
                <a:ea typeface="SimSun" pitchFamily="2" charset="-122"/>
              </a:rPr>
              <a:t>&amp;</a:t>
            </a:r>
            <a:r>
              <a:rPr lang="en-US" sz="6600" smtClean="0">
                <a:ea typeface="ＭＳ Ｐゴシック" pitchFamily="34" charset="-128"/>
              </a:rPr>
              <a:t> </a:t>
            </a:r>
            <a:r>
              <a:rPr lang="zh-CN" altLang="en-US" sz="6600" smtClean="0">
                <a:ea typeface="SimSun" pitchFamily="2" charset="-122"/>
              </a:rPr>
              <a:t>诗歌书</a:t>
            </a:r>
            <a:endParaRPr lang="en-US" sz="4000" smtClean="0">
              <a:ea typeface="ＭＳ Ｐゴシック" pitchFamily="34" charset="-128"/>
            </a:endParaRPr>
          </a:p>
        </p:txBody>
      </p:sp>
      <p:pic>
        <p:nvPicPr>
          <p:cNvPr id="296963" name="Picture 1"/>
          <p:cNvPicPr>
            <a:picLocks noChangeAspect="1"/>
          </p:cNvPicPr>
          <p:nvPr/>
        </p:nvPicPr>
        <p:blipFill>
          <a:blip r:embed="rId2"/>
          <a:srcRect/>
          <a:stretch>
            <a:fillRect/>
          </a:stretch>
        </p:blipFill>
        <p:spPr bwMode="auto">
          <a:xfrm>
            <a:off x="3059113" y="3860800"/>
            <a:ext cx="2809875" cy="2103438"/>
          </a:xfrm>
          <a:prstGeom prst="rect">
            <a:avLst/>
          </a:prstGeom>
          <a:noFill/>
          <a:ln w="9525">
            <a:noFill/>
            <a:miter lim="800000"/>
            <a:headEnd/>
            <a:tailEnd/>
          </a:ln>
        </p:spPr>
      </p:pic>
      <p:sp>
        <p:nvSpPr>
          <p:cNvPr id="5"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hangingPunct="1">
              <a:spcBef>
                <a:spcPct val="50000"/>
              </a:spcBef>
              <a:defRPr/>
            </a:pPr>
            <a:r>
              <a:rPr lang="en-US" sz="2400" b="1" dirty="0" smtClean="0">
                <a:solidFill>
                  <a:srgbClr val="FFFFFF"/>
                </a:solidFill>
                <a:effectLst>
                  <a:outerShdw blurRad="38100" dist="38100" dir="2700000" algn="tl">
                    <a:srgbClr val="000000"/>
                  </a:outerShdw>
                </a:effectLst>
                <a:latin typeface="Arial"/>
                <a:cs typeface="Arial"/>
              </a:rPr>
              <a:t>115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7" descr="bv30044"/>
          <p:cNvPicPr>
            <a:picLocks noGrp="1" noChangeAspect="1" noChangeArrowheads="1"/>
          </p:cNvPicPr>
          <p:nvPr>
            <p:ph/>
          </p:nvPr>
        </p:nvPicPr>
        <p:blipFill>
          <a:blip r:embed="rId3"/>
          <a:srcRect/>
          <a:stretch>
            <a:fillRect/>
          </a:stretch>
        </p:blipFill>
        <p:spPr>
          <a:xfrm>
            <a:off x="0" y="0"/>
            <a:ext cx="9144000" cy="6827838"/>
          </a:xfrm>
        </p:spPr>
      </p:pic>
      <p:pic>
        <p:nvPicPr>
          <p:cNvPr id="136209" name="Picture 17" descr="j0199549"/>
          <p:cNvPicPr>
            <a:picLocks noChangeAspect="1" noChangeArrowheads="1"/>
          </p:cNvPicPr>
          <p:nvPr/>
        </p:nvPicPr>
        <p:blipFill>
          <a:blip r:embed="rId4"/>
          <a:srcRect/>
          <a:stretch>
            <a:fillRect/>
          </a:stretch>
        </p:blipFill>
        <p:spPr bwMode="auto">
          <a:xfrm>
            <a:off x="3352800" y="2133600"/>
            <a:ext cx="2695575" cy="2895600"/>
          </a:xfrm>
          <a:prstGeom prst="rect">
            <a:avLst/>
          </a:prstGeom>
          <a:noFill/>
          <a:ln w="9525">
            <a:noFill/>
            <a:miter lim="800000"/>
            <a:headEnd/>
            <a:tailEnd/>
          </a:ln>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hangingPunct="1">
              <a:spcBef>
                <a:spcPct val="50000"/>
              </a:spcBef>
              <a:defRPr/>
            </a:pPr>
            <a:r>
              <a:rPr lang="en-US" sz="2400" b="1" dirty="0" smtClean="0">
                <a:solidFill>
                  <a:srgbClr val="FFFFFF"/>
                </a:solidFill>
                <a:effectLst>
                  <a:outerShdw blurRad="38100" dist="38100" dir="2700000" algn="tl">
                    <a:srgbClr val="000000"/>
                  </a:outerShdw>
                </a:effectLst>
                <a:latin typeface="Arial"/>
                <a:cs typeface="Arial"/>
              </a:rPr>
              <a:t>115</a:t>
            </a:r>
          </a:p>
        </p:txBody>
      </p:sp>
      <p:grpSp>
        <p:nvGrpSpPr>
          <p:cNvPr id="2" name="Group 20"/>
          <p:cNvGrpSpPr>
            <a:grpSpLocks/>
          </p:cNvGrpSpPr>
          <p:nvPr/>
        </p:nvGrpSpPr>
        <p:grpSpPr bwMode="auto">
          <a:xfrm>
            <a:off x="381000" y="349250"/>
            <a:ext cx="2362200" cy="6248400"/>
            <a:chOff x="192" y="96"/>
            <a:chExt cx="1488" cy="3936"/>
          </a:xfrm>
        </p:grpSpPr>
        <p:sp>
          <p:nvSpPr>
            <p:cNvPr id="297994" name="Rectangle 2"/>
            <p:cNvSpPr>
              <a:spLocks noChangeArrowheads="1"/>
            </p:cNvSpPr>
            <p:nvPr/>
          </p:nvSpPr>
          <p:spPr bwMode="auto">
            <a:xfrm>
              <a:off x="192" y="1488"/>
              <a:ext cx="1488" cy="2544"/>
            </a:xfrm>
            <a:prstGeom prst="rect">
              <a:avLst/>
            </a:prstGeom>
            <a:solidFill>
              <a:srgbClr val="FBEEC9"/>
            </a:solidFill>
            <a:ln w="9525">
              <a:solidFill>
                <a:schemeClr val="tx1"/>
              </a:solidFill>
              <a:miter lim="800000"/>
              <a:headEnd/>
              <a:tailEnd/>
            </a:ln>
          </p:spPr>
          <p:txBody>
            <a:bodyPr wrap="none" anchor="ctr"/>
            <a:lstStyle/>
            <a:p>
              <a:pPr algn="ctr" defTabSz="914400"/>
              <a:r>
                <a:rPr lang="zh-CN" altLang="en-US" sz="2200" dirty="0">
                  <a:solidFill>
                    <a:srgbClr val="000000"/>
                  </a:solidFill>
                  <a:ea typeface="SimSun" pitchFamily="2" charset="-122"/>
                </a:rPr>
                <a:t>约书亚记</a:t>
              </a:r>
            </a:p>
            <a:p>
              <a:pPr algn="ctr" defTabSz="914400"/>
              <a:r>
                <a:rPr lang="zh-CN" altLang="en-US" sz="2200" dirty="0">
                  <a:solidFill>
                    <a:srgbClr val="000000"/>
                  </a:solidFill>
                  <a:ea typeface="SimSun" pitchFamily="2" charset="-122"/>
                </a:rPr>
                <a:t>士师记</a:t>
              </a:r>
            </a:p>
            <a:p>
              <a:pPr algn="ctr" defTabSz="914400"/>
              <a:r>
                <a:rPr lang="zh-CN" altLang="en-US" sz="2200" dirty="0">
                  <a:solidFill>
                    <a:srgbClr val="000000"/>
                  </a:solidFill>
                  <a:ea typeface="SimSun" pitchFamily="2" charset="-122"/>
                </a:rPr>
                <a:t>路得记</a:t>
              </a:r>
            </a:p>
            <a:p>
              <a:pPr algn="ctr" defTabSz="914400"/>
              <a:r>
                <a:rPr lang="zh-CN" altLang="en-US" sz="2200" dirty="0">
                  <a:solidFill>
                    <a:srgbClr val="000000"/>
                  </a:solidFill>
                  <a:ea typeface="SimSun" pitchFamily="2" charset="-122"/>
                </a:rPr>
                <a:t>撒母耳上</a:t>
              </a:r>
            </a:p>
            <a:p>
              <a:pPr algn="ctr" defTabSz="914400"/>
              <a:r>
                <a:rPr lang="zh-CN" altLang="en-US" dirty="0">
                  <a:solidFill>
                    <a:srgbClr val="000000"/>
                  </a:solidFill>
                  <a:ea typeface="SimSun" pitchFamily="2" charset="-122"/>
                </a:rPr>
                <a:t>撒母耳下</a:t>
              </a:r>
              <a:endParaRPr lang="en-US" sz="2200" dirty="0">
                <a:solidFill>
                  <a:srgbClr val="000000"/>
                </a:solidFill>
                <a:ea typeface="ＭＳ Ｐゴシック" pitchFamily="34" charset="-128"/>
              </a:endParaRPr>
            </a:p>
            <a:p>
              <a:pPr algn="ctr" defTabSz="914400"/>
              <a:r>
                <a:rPr lang="zh-CN" altLang="en-US" sz="2200" dirty="0">
                  <a:solidFill>
                    <a:srgbClr val="000000"/>
                  </a:solidFill>
                  <a:ea typeface="SimSun" pitchFamily="2" charset="-122"/>
                </a:rPr>
                <a:t>列王记上</a:t>
              </a:r>
            </a:p>
            <a:p>
              <a:pPr algn="ctr" defTabSz="914400"/>
              <a:r>
                <a:rPr lang="zh-CN" altLang="en-US" sz="2200" dirty="0">
                  <a:solidFill>
                    <a:srgbClr val="000000"/>
                  </a:solidFill>
                  <a:ea typeface="SimSun" pitchFamily="2" charset="-122"/>
                </a:rPr>
                <a:t>列王记下</a:t>
              </a:r>
            </a:p>
            <a:p>
              <a:pPr algn="ctr" defTabSz="914400"/>
              <a:r>
                <a:rPr lang="zh-CN" altLang="en-US" sz="2200" dirty="0">
                  <a:solidFill>
                    <a:srgbClr val="000000"/>
                  </a:solidFill>
                  <a:ea typeface="SimSun" pitchFamily="2" charset="-122"/>
                </a:rPr>
                <a:t>历代志上</a:t>
              </a:r>
              <a:endParaRPr lang="en-US" sz="2200" dirty="0">
                <a:solidFill>
                  <a:srgbClr val="000000"/>
                </a:solidFill>
                <a:ea typeface="ＭＳ Ｐゴシック" pitchFamily="34" charset="-128"/>
              </a:endParaRPr>
            </a:p>
            <a:p>
              <a:pPr algn="ctr" defTabSz="914400"/>
              <a:r>
                <a:rPr lang="zh-CN" altLang="en-US" sz="2200" dirty="0">
                  <a:solidFill>
                    <a:srgbClr val="000000"/>
                  </a:solidFill>
                  <a:ea typeface="SimSun" pitchFamily="2" charset="-122"/>
                </a:rPr>
                <a:t>历代志下</a:t>
              </a:r>
            </a:p>
            <a:p>
              <a:pPr algn="ctr" defTabSz="914400"/>
              <a:r>
                <a:rPr lang="zh-CN" altLang="en-US" sz="2200" dirty="0">
                  <a:solidFill>
                    <a:srgbClr val="000000"/>
                  </a:solidFill>
                  <a:ea typeface="SimSun" pitchFamily="2" charset="-122"/>
                </a:rPr>
                <a:t>以斯拉记</a:t>
              </a:r>
              <a:endParaRPr lang="en-US" altLang="zh-CN" sz="2200" dirty="0">
                <a:solidFill>
                  <a:srgbClr val="000000"/>
                </a:solidFill>
                <a:ea typeface="SimSun" pitchFamily="2" charset="-122"/>
              </a:endParaRPr>
            </a:p>
            <a:p>
              <a:pPr algn="ctr" defTabSz="914400"/>
              <a:r>
                <a:rPr lang="zh-CN" altLang="en-US" sz="2200" dirty="0">
                  <a:solidFill>
                    <a:srgbClr val="000000"/>
                  </a:solidFill>
                  <a:ea typeface="SimSun" pitchFamily="2" charset="-122"/>
                </a:rPr>
                <a:t>尼希米记</a:t>
              </a:r>
            </a:p>
            <a:p>
              <a:pPr algn="ctr" defTabSz="914400"/>
              <a:r>
                <a:rPr lang="zh-CN" altLang="en-US" sz="2200" dirty="0">
                  <a:solidFill>
                    <a:srgbClr val="000000"/>
                  </a:solidFill>
                  <a:ea typeface="SimSun" pitchFamily="2" charset="-122"/>
                </a:rPr>
                <a:t>以斯帖记</a:t>
              </a:r>
            </a:p>
          </p:txBody>
        </p:sp>
        <p:sp>
          <p:nvSpPr>
            <p:cNvPr id="297995" name="Rectangle 5"/>
            <p:cNvSpPr>
              <a:spLocks noChangeArrowheads="1"/>
            </p:cNvSpPr>
            <p:nvPr/>
          </p:nvSpPr>
          <p:spPr bwMode="auto">
            <a:xfrm>
              <a:off x="192" y="336"/>
              <a:ext cx="1488" cy="1152"/>
            </a:xfrm>
            <a:prstGeom prst="rect">
              <a:avLst/>
            </a:prstGeom>
            <a:solidFill>
              <a:srgbClr val="B2B2B2"/>
            </a:solidFill>
            <a:ln w="9525">
              <a:solidFill>
                <a:schemeClr val="tx1"/>
              </a:solidFill>
              <a:miter lim="800000"/>
              <a:headEnd/>
              <a:tailEnd/>
            </a:ln>
          </p:spPr>
          <p:txBody>
            <a:bodyPr wrap="none" anchor="ctr"/>
            <a:lstStyle/>
            <a:p>
              <a:pPr algn="ctr" defTabSz="914400"/>
              <a:r>
                <a:rPr lang="zh-CN" altLang="en-US" sz="2200">
                  <a:solidFill>
                    <a:srgbClr val="000000"/>
                  </a:solidFill>
                  <a:ea typeface="SimSun" pitchFamily="2" charset="-122"/>
                </a:rPr>
                <a:t>创世纪</a:t>
              </a:r>
            </a:p>
            <a:p>
              <a:pPr algn="ctr" defTabSz="914400"/>
              <a:r>
                <a:rPr lang="zh-CN" altLang="en-US" sz="2200">
                  <a:solidFill>
                    <a:srgbClr val="000000"/>
                  </a:solidFill>
                  <a:ea typeface="SimSun" pitchFamily="2" charset="-122"/>
                </a:rPr>
                <a:t>出埃及记</a:t>
              </a:r>
            </a:p>
            <a:p>
              <a:pPr algn="ctr" defTabSz="914400"/>
              <a:r>
                <a:rPr lang="zh-CN" altLang="en-US" sz="2200">
                  <a:solidFill>
                    <a:srgbClr val="000000"/>
                  </a:solidFill>
                  <a:ea typeface="SimSun" pitchFamily="2" charset="-122"/>
                </a:rPr>
                <a:t>利未记</a:t>
              </a:r>
            </a:p>
            <a:p>
              <a:pPr algn="ctr" defTabSz="914400"/>
              <a:r>
                <a:rPr lang="zh-CN" altLang="en-US" sz="2200">
                  <a:solidFill>
                    <a:srgbClr val="000000"/>
                  </a:solidFill>
                  <a:ea typeface="SimSun" pitchFamily="2" charset="-122"/>
                </a:rPr>
                <a:t>民数记</a:t>
              </a:r>
            </a:p>
            <a:p>
              <a:pPr algn="ctr" defTabSz="914400"/>
              <a:r>
                <a:rPr lang="zh-CN" altLang="en-US" sz="2200">
                  <a:solidFill>
                    <a:srgbClr val="000000"/>
                  </a:solidFill>
                  <a:ea typeface="SimSun" pitchFamily="2" charset="-122"/>
                </a:rPr>
                <a:t>申命记</a:t>
              </a:r>
            </a:p>
          </p:txBody>
        </p:sp>
        <p:sp>
          <p:nvSpPr>
            <p:cNvPr id="297996" name="Rectangle 9"/>
            <p:cNvSpPr>
              <a:spLocks noChangeArrowheads="1"/>
            </p:cNvSpPr>
            <p:nvPr/>
          </p:nvSpPr>
          <p:spPr bwMode="auto">
            <a:xfrm>
              <a:off x="432" y="96"/>
              <a:ext cx="1056" cy="288"/>
            </a:xfrm>
            <a:prstGeom prst="rect">
              <a:avLst/>
            </a:prstGeom>
            <a:solidFill>
              <a:schemeClr val="tx2"/>
            </a:solidFill>
            <a:ln w="9525">
              <a:noFill/>
              <a:miter lim="800000"/>
              <a:headEnd/>
              <a:tailEnd/>
            </a:ln>
          </p:spPr>
          <p:txBody>
            <a:bodyPr anchor="ctr"/>
            <a:lstStyle/>
            <a:p>
              <a:pPr defTabSz="914400"/>
              <a:r>
                <a:rPr lang="zh-CN" altLang="en-US" sz="2400">
                  <a:solidFill>
                    <a:srgbClr val="FFFFFF"/>
                  </a:solidFill>
                  <a:latin typeface="Comic Sans MS" pitchFamily="66" charset="0"/>
                  <a:ea typeface="SimSun" pitchFamily="2" charset="-122"/>
                </a:rPr>
                <a:t>历史书</a:t>
              </a:r>
            </a:p>
          </p:txBody>
        </p:sp>
      </p:grpSp>
      <p:grpSp>
        <p:nvGrpSpPr>
          <p:cNvPr id="3" name="Group 21"/>
          <p:cNvGrpSpPr>
            <a:grpSpLocks/>
          </p:cNvGrpSpPr>
          <p:nvPr/>
        </p:nvGrpSpPr>
        <p:grpSpPr bwMode="auto">
          <a:xfrm>
            <a:off x="6400800" y="349250"/>
            <a:ext cx="2362200" cy="6248400"/>
            <a:chOff x="4128" y="96"/>
            <a:chExt cx="1488" cy="3936"/>
          </a:xfrm>
        </p:grpSpPr>
        <p:sp>
          <p:nvSpPr>
            <p:cNvPr id="297991" name="Rectangle 6"/>
            <p:cNvSpPr>
              <a:spLocks noChangeArrowheads="1"/>
            </p:cNvSpPr>
            <p:nvPr/>
          </p:nvSpPr>
          <p:spPr bwMode="auto">
            <a:xfrm>
              <a:off x="4128" y="336"/>
              <a:ext cx="1488" cy="1152"/>
            </a:xfrm>
            <a:prstGeom prst="rect">
              <a:avLst/>
            </a:prstGeom>
            <a:solidFill>
              <a:srgbClr val="B2B2B2"/>
            </a:solidFill>
            <a:ln w="9525">
              <a:solidFill>
                <a:schemeClr val="tx1"/>
              </a:solidFill>
              <a:miter lim="800000"/>
              <a:headEnd/>
              <a:tailEnd/>
            </a:ln>
          </p:spPr>
          <p:txBody>
            <a:bodyPr wrap="none" anchor="ctr"/>
            <a:lstStyle/>
            <a:p>
              <a:pPr algn="ctr" defTabSz="914400"/>
              <a:r>
                <a:rPr lang="zh-CN" altLang="en-US" sz="2200">
                  <a:solidFill>
                    <a:srgbClr val="000000"/>
                  </a:solidFill>
                  <a:ea typeface="SimSun" pitchFamily="2" charset="-122"/>
                </a:rPr>
                <a:t>以赛亚书</a:t>
              </a:r>
            </a:p>
            <a:p>
              <a:pPr algn="ctr" defTabSz="914400"/>
              <a:r>
                <a:rPr lang="zh-CN" altLang="en-US" sz="2200">
                  <a:solidFill>
                    <a:srgbClr val="000000"/>
                  </a:solidFill>
                  <a:ea typeface="SimSun" pitchFamily="2" charset="-122"/>
                </a:rPr>
                <a:t>耶利米书</a:t>
              </a:r>
            </a:p>
            <a:p>
              <a:pPr algn="ctr" defTabSz="914400"/>
              <a:r>
                <a:rPr lang="zh-CN" altLang="en-US" sz="2200">
                  <a:solidFill>
                    <a:srgbClr val="000000"/>
                  </a:solidFill>
                  <a:ea typeface="SimSun" pitchFamily="2" charset="-122"/>
                </a:rPr>
                <a:t>耶利米哀歌</a:t>
              </a:r>
            </a:p>
            <a:p>
              <a:pPr algn="ctr" defTabSz="914400"/>
              <a:r>
                <a:rPr lang="zh-CN" altLang="en-US" sz="2200">
                  <a:solidFill>
                    <a:srgbClr val="000000"/>
                  </a:solidFill>
                  <a:ea typeface="SimSun" pitchFamily="2" charset="-122"/>
                </a:rPr>
                <a:t>以西结书</a:t>
              </a:r>
            </a:p>
            <a:p>
              <a:pPr algn="ctr" defTabSz="914400"/>
              <a:r>
                <a:rPr lang="zh-CN" altLang="en-US" sz="2200">
                  <a:solidFill>
                    <a:srgbClr val="000000"/>
                  </a:solidFill>
                  <a:ea typeface="SimSun" pitchFamily="2" charset="-122"/>
                </a:rPr>
                <a:t>但以理书</a:t>
              </a:r>
            </a:p>
          </p:txBody>
        </p:sp>
        <p:sp>
          <p:nvSpPr>
            <p:cNvPr id="297992"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defTabSz="914400"/>
              <a:r>
                <a:rPr lang="zh-CN" altLang="en-US" sz="2200">
                  <a:solidFill>
                    <a:srgbClr val="000000"/>
                  </a:solidFill>
                  <a:ea typeface="SimSun" pitchFamily="2" charset="-122"/>
                </a:rPr>
                <a:t>何西阿书</a:t>
              </a:r>
            </a:p>
            <a:p>
              <a:pPr algn="ctr" defTabSz="914400"/>
              <a:r>
                <a:rPr lang="zh-CN" altLang="en-US" sz="2200">
                  <a:solidFill>
                    <a:srgbClr val="000000"/>
                  </a:solidFill>
                  <a:ea typeface="SimSun" pitchFamily="2" charset="-122"/>
                </a:rPr>
                <a:t>约珥书</a:t>
              </a:r>
            </a:p>
            <a:p>
              <a:pPr algn="ctr" defTabSz="914400"/>
              <a:r>
                <a:rPr lang="zh-CN" altLang="en-US" sz="2200">
                  <a:solidFill>
                    <a:srgbClr val="000000"/>
                  </a:solidFill>
                  <a:ea typeface="SimSun" pitchFamily="2" charset="-122"/>
                </a:rPr>
                <a:t>阿摩司书</a:t>
              </a:r>
            </a:p>
            <a:p>
              <a:pPr algn="ctr" defTabSz="914400"/>
              <a:r>
                <a:rPr lang="zh-CN" altLang="en-US" sz="2200">
                  <a:solidFill>
                    <a:srgbClr val="000000"/>
                  </a:solidFill>
                  <a:ea typeface="SimSun" pitchFamily="2" charset="-122"/>
                </a:rPr>
                <a:t>俄巴底亚书</a:t>
              </a:r>
            </a:p>
            <a:p>
              <a:pPr algn="ctr" defTabSz="914400"/>
              <a:r>
                <a:rPr lang="zh-CN" altLang="en-US" sz="2200">
                  <a:solidFill>
                    <a:srgbClr val="000000"/>
                  </a:solidFill>
                  <a:ea typeface="SimSun" pitchFamily="2" charset="-122"/>
                </a:rPr>
                <a:t>约拿书</a:t>
              </a:r>
            </a:p>
            <a:p>
              <a:pPr algn="ctr" defTabSz="914400"/>
              <a:r>
                <a:rPr lang="zh-CN" altLang="en-US" sz="2200">
                  <a:solidFill>
                    <a:srgbClr val="000000"/>
                  </a:solidFill>
                  <a:ea typeface="SimSun" pitchFamily="2" charset="-122"/>
                </a:rPr>
                <a:t>弥迦书</a:t>
              </a:r>
            </a:p>
            <a:p>
              <a:pPr algn="ctr" defTabSz="914400"/>
              <a:r>
                <a:rPr lang="zh-CN" altLang="en-US" sz="2200">
                  <a:solidFill>
                    <a:srgbClr val="000000"/>
                  </a:solidFill>
                  <a:ea typeface="SimSun" pitchFamily="2" charset="-122"/>
                </a:rPr>
                <a:t>那鸿书</a:t>
              </a:r>
            </a:p>
            <a:p>
              <a:pPr algn="ctr" defTabSz="914400"/>
              <a:r>
                <a:rPr lang="zh-CN" altLang="en-US" sz="2200">
                  <a:solidFill>
                    <a:srgbClr val="000000"/>
                  </a:solidFill>
                  <a:ea typeface="SimSun" pitchFamily="2" charset="-122"/>
                </a:rPr>
                <a:t>哈巴谷书</a:t>
              </a:r>
            </a:p>
            <a:p>
              <a:pPr algn="ctr" defTabSz="914400"/>
              <a:r>
                <a:rPr lang="zh-CN" altLang="en-US" sz="2200">
                  <a:solidFill>
                    <a:srgbClr val="000000"/>
                  </a:solidFill>
                  <a:ea typeface="SimSun" pitchFamily="2" charset="-122"/>
                </a:rPr>
                <a:t>西番亚书</a:t>
              </a:r>
            </a:p>
            <a:p>
              <a:pPr algn="ctr" defTabSz="914400"/>
              <a:r>
                <a:rPr lang="zh-CN" altLang="en-US" sz="2200">
                  <a:solidFill>
                    <a:srgbClr val="000000"/>
                  </a:solidFill>
                  <a:ea typeface="SimSun" pitchFamily="2" charset="-122"/>
                </a:rPr>
                <a:t>哈该书</a:t>
              </a:r>
            </a:p>
            <a:p>
              <a:pPr algn="ctr" defTabSz="914400"/>
              <a:r>
                <a:rPr lang="zh-CN" altLang="en-US" sz="2200">
                  <a:solidFill>
                    <a:srgbClr val="000000"/>
                  </a:solidFill>
                  <a:ea typeface="SimSun" pitchFamily="2" charset="-122"/>
                </a:rPr>
                <a:t>撒迦利亚书</a:t>
              </a:r>
            </a:p>
            <a:p>
              <a:pPr algn="ctr" defTabSz="914400"/>
              <a:r>
                <a:rPr lang="zh-CN" altLang="en-US" sz="2200">
                  <a:solidFill>
                    <a:srgbClr val="000000"/>
                  </a:solidFill>
                  <a:ea typeface="SimSun" pitchFamily="2" charset="-122"/>
                </a:rPr>
                <a:t>玛拉基书</a:t>
              </a:r>
            </a:p>
          </p:txBody>
        </p:sp>
        <p:sp>
          <p:nvSpPr>
            <p:cNvPr id="297993" name="Rectangle 10"/>
            <p:cNvSpPr>
              <a:spLocks noChangeArrowheads="1"/>
            </p:cNvSpPr>
            <p:nvPr/>
          </p:nvSpPr>
          <p:spPr bwMode="auto">
            <a:xfrm>
              <a:off x="4320" y="96"/>
              <a:ext cx="1200" cy="288"/>
            </a:xfrm>
            <a:prstGeom prst="rect">
              <a:avLst/>
            </a:prstGeom>
            <a:solidFill>
              <a:srgbClr val="660066"/>
            </a:solidFill>
            <a:ln w="9525">
              <a:noFill/>
              <a:miter lim="800000"/>
              <a:headEnd/>
              <a:tailEnd/>
            </a:ln>
          </p:spPr>
          <p:txBody>
            <a:bodyPr anchor="ctr"/>
            <a:lstStyle/>
            <a:p>
              <a:pPr defTabSz="914400"/>
              <a:r>
                <a:rPr lang="zh-CN" altLang="en-US" sz="2400">
                  <a:solidFill>
                    <a:srgbClr val="FFFFFF"/>
                  </a:solidFill>
                  <a:latin typeface="Comic Sans MS" pitchFamily="66" charset="0"/>
                  <a:ea typeface="SimSun" pitchFamily="2" charset="-122"/>
                </a:rPr>
                <a:t>先知书</a:t>
              </a:r>
            </a:p>
          </p:txBody>
        </p:sp>
      </p:grpSp>
      <p:sp>
        <p:nvSpPr>
          <p:cNvPr id="136196" name="Rectangle 4"/>
          <p:cNvSpPr>
            <a:spLocks noChangeArrowheads="1"/>
          </p:cNvSpPr>
          <p:nvPr/>
        </p:nvSpPr>
        <p:spPr bwMode="auto">
          <a:xfrm>
            <a:off x="2895600" y="1949450"/>
            <a:ext cx="3505200" cy="3276600"/>
          </a:xfrm>
          <a:prstGeom prst="rect">
            <a:avLst/>
          </a:prstGeom>
          <a:solidFill>
            <a:srgbClr val="FFFF00"/>
          </a:solidFill>
          <a:ln w="9525">
            <a:solidFill>
              <a:schemeClr val="tx1"/>
            </a:solidFill>
            <a:miter lim="800000"/>
            <a:headEnd/>
            <a:tailEnd/>
          </a:ln>
        </p:spPr>
        <p:txBody>
          <a:bodyPr wrap="none" anchor="ctr"/>
          <a:lstStyle/>
          <a:p>
            <a:pPr algn="ctr" defTabSz="914400"/>
            <a:r>
              <a:rPr lang="zh-CN" altLang="en-US" sz="3200">
                <a:solidFill>
                  <a:srgbClr val="FF0066"/>
                </a:solidFill>
                <a:ea typeface="SimSun" pitchFamily="2" charset="-122"/>
              </a:rPr>
              <a:t>诗歌书</a:t>
            </a:r>
            <a:endParaRPr lang="en-US" sz="3200">
              <a:solidFill>
                <a:srgbClr val="FF0066"/>
              </a:solidFill>
              <a:ea typeface="ＭＳ Ｐゴシック" pitchFamily="34" charset="-128"/>
            </a:endParaRPr>
          </a:p>
          <a:p>
            <a:pPr algn="ctr" defTabSz="914400"/>
            <a:r>
              <a:rPr lang="zh-CN" altLang="en-US" sz="3200">
                <a:solidFill>
                  <a:srgbClr val="3333FF"/>
                </a:solidFill>
                <a:ea typeface="SimSun" pitchFamily="2" charset="-122"/>
              </a:rPr>
              <a:t>约伯记</a:t>
            </a:r>
          </a:p>
          <a:p>
            <a:pPr algn="ctr" defTabSz="914400"/>
            <a:r>
              <a:rPr lang="zh-CN" altLang="en-US" sz="3200">
                <a:solidFill>
                  <a:srgbClr val="000000"/>
                </a:solidFill>
                <a:ea typeface="SimSun" pitchFamily="2" charset="-122"/>
              </a:rPr>
              <a:t>诗篇</a:t>
            </a:r>
          </a:p>
          <a:p>
            <a:pPr algn="ctr" defTabSz="914400"/>
            <a:r>
              <a:rPr lang="zh-CN" altLang="en-US" sz="3200">
                <a:solidFill>
                  <a:srgbClr val="3333FF"/>
                </a:solidFill>
                <a:ea typeface="SimSun" pitchFamily="2" charset="-122"/>
              </a:rPr>
              <a:t>箴言</a:t>
            </a:r>
          </a:p>
          <a:p>
            <a:pPr algn="ctr" defTabSz="914400"/>
            <a:r>
              <a:rPr lang="zh-CN" altLang="en-US" sz="3200">
                <a:solidFill>
                  <a:srgbClr val="3333FF"/>
                </a:solidFill>
                <a:ea typeface="SimSun" pitchFamily="2" charset="-122"/>
              </a:rPr>
              <a:t>传道书</a:t>
            </a:r>
          </a:p>
          <a:p>
            <a:pPr algn="ctr" defTabSz="914400"/>
            <a:r>
              <a:rPr lang="zh-CN" altLang="en-US" sz="3200">
                <a:solidFill>
                  <a:srgbClr val="000000"/>
                </a:solidFill>
                <a:ea typeface="SimSun" pitchFamily="2" charset="-122"/>
              </a:rPr>
              <a:t>雅歌</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45" descr="bv30149"/>
          <p:cNvPicPr>
            <a:picLocks noGrp="1" noChangeAspect="1" noChangeArrowheads="1"/>
          </p:cNvPicPr>
          <p:nvPr>
            <p:ph/>
          </p:nvPr>
        </p:nvPicPr>
        <p:blipFill>
          <a:blip r:embed="rId3"/>
          <a:srcRect l="2101" t="2028" r="1439" b="1656"/>
          <a:stretch>
            <a:fillRect/>
          </a:stretch>
        </p:blipFill>
        <p:spPr>
          <a:xfrm>
            <a:off x="-180975" y="-26988"/>
            <a:ext cx="9505950" cy="6897688"/>
          </a:xfrm>
        </p:spPr>
      </p:pic>
      <p:sp>
        <p:nvSpPr>
          <p:cNvPr id="161807" name="Text Box 15"/>
          <p:cNvSpPr txBox="1">
            <a:spLocks noChangeArrowheads="1"/>
          </p:cNvSpPr>
          <p:nvPr/>
        </p:nvSpPr>
        <p:spPr bwMode="auto">
          <a:xfrm>
            <a:off x="323850" y="1660525"/>
            <a:ext cx="3810000" cy="549275"/>
          </a:xfrm>
          <a:prstGeom prst="rect">
            <a:avLst/>
          </a:prstGeom>
          <a:noFill/>
          <a:ln w="9525">
            <a:noFill/>
            <a:miter lim="800000"/>
            <a:headEnd/>
            <a:tailEnd/>
          </a:ln>
        </p:spPr>
        <p:txBody>
          <a:bodyPr>
            <a:spAutoFit/>
          </a:bodyPr>
          <a:lstStyle/>
          <a:p>
            <a:pPr defTabSz="914400">
              <a:spcBef>
                <a:spcPct val="50000"/>
              </a:spcBef>
            </a:pPr>
            <a:r>
              <a:rPr lang="zh-CN" altLang="en-US" sz="3000" b="1">
                <a:solidFill>
                  <a:srgbClr val="FFFFFF"/>
                </a:solidFill>
                <a:ea typeface="SimSun" pitchFamily="2" charset="-122"/>
              </a:rPr>
              <a:t>写作内容</a:t>
            </a:r>
            <a:r>
              <a:rPr lang="zh-CN" altLang="en-US" sz="2800" b="1">
                <a:solidFill>
                  <a:srgbClr val="FFFFFF"/>
                </a:solidFill>
                <a:ea typeface="ＭＳ Ｐゴシック" pitchFamily="34" charset="-128"/>
              </a:rPr>
              <a:t> </a:t>
            </a:r>
          </a:p>
        </p:txBody>
      </p:sp>
      <p:sp>
        <p:nvSpPr>
          <p:cNvPr id="161808" name="Text Box 16"/>
          <p:cNvSpPr txBox="1">
            <a:spLocks noChangeArrowheads="1"/>
          </p:cNvSpPr>
          <p:nvPr/>
        </p:nvSpPr>
        <p:spPr bwMode="auto">
          <a:xfrm>
            <a:off x="4800600" y="1690688"/>
            <a:ext cx="3617913" cy="549275"/>
          </a:xfrm>
          <a:prstGeom prst="rect">
            <a:avLst/>
          </a:prstGeom>
          <a:noFill/>
          <a:ln w="9525">
            <a:noFill/>
            <a:miter lim="800000"/>
            <a:headEnd/>
            <a:tailEnd/>
          </a:ln>
        </p:spPr>
        <p:txBody>
          <a:bodyPr>
            <a:spAutoFit/>
          </a:bodyPr>
          <a:lstStyle/>
          <a:p>
            <a:pPr defTabSz="914400">
              <a:spcBef>
                <a:spcPct val="50000"/>
              </a:spcBef>
            </a:pPr>
            <a:r>
              <a:rPr lang="zh-CN" altLang="en-US" sz="3000" b="1" i="1">
                <a:solidFill>
                  <a:srgbClr val="FFFF00"/>
                </a:solidFill>
                <a:ea typeface="SimSun" pitchFamily="2" charset="-122"/>
              </a:rPr>
              <a:t>写作风格</a:t>
            </a:r>
          </a:p>
        </p:txBody>
      </p:sp>
      <p:sp>
        <p:nvSpPr>
          <p:cNvPr id="300036" name="Text Box 20"/>
          <p:cNvSpPr txBox="1">
            <a:spLocks noChangeArrowheads="1"/>
          </p:cNvSpPr>
          <p:nvPr/>
        </p:nvSpPr>
        <p:spPr bwMode="auto">
          <a:xfrm>
            <a:off x="8001000" y="258763"/>
            <a:ext cx="762000" cy="427037"/>
          </a:xfrm>
          <a:prstGeom prst="rect">
            <a:avLst/>
          </a:prstGeom>
          <a:noFill/>
          <a:ln w="9525">
            <a:noFill/>
            <a:miter lim="800000"/>
            <a:headEnd/>
            <a:tailEnd/>
          </a:ln>
        </p:spPr>
        <p:txBody>
          <a:bodyPr>
            <a:spAutoFit/>
          </a:bodyPr>
          <a:lstStyle/>
          <a:p>
            <a:pPr algn="r" defTabSz="914400">
              <a:spcBef>
                <a:spcPct val="50000"/>
              </a:spcBef>
            </a:pPr>
            <a:r>
              <a:rPr lang="en-US" sz="2200" b="1">
                <a:solidFill>
                  <a:srgbClr val="FFFFFF"/>
                </a:solidFill>
                <a:ea typeface="ＭＳ Ｐゴシック" pitchFamily="34" charset="-128"/>
              </a:rPr>
              <a:t>115</a:t>
            </a:r>
          </a:p>
        </p:txBody>
      </p:sp>
      <p:sp>
        <p:nvSpPr>
          <p:cNvPr id="161821" name="WordArt 29"/>
          <p:cNvSpPr>
            <a:spLocks noChangeArrowheads="1" noChangeShapeType="1" noTextEdit="1"/>
          </p:cNvSpPr>
          <p:nvPr/>
        </p:nvSpPr>
        <p:spPr bwMode="auto">
          <a:xfrm>
            <a:off x="685800" y="990600"/>
            <a:ext cx="6629400" cy="962025"/>
          </a:xfrm>
          <a:prstGeom prst="rect">
            <a:avLst/>
          </a:prstGeom>
        </p:spPr>
        <p:txBody>
          <a:bodyPr spcFirstLastPara="1" wrap="none" fromWordArt="1">
            <a:prstTxWarp prst="textArchUp">
              <a:avLst>
                <a:gd name="adj" fmla="val 10800000"/>
              </a:avLst>
            </a:prstTxWarp>
          </a:bodyPr>
          <a:lstStyle/>
          <a:p>
            <a:pPr algn="ctr" defTabSz="914400">
              <a:spcBef>
                <a:spcPct val="50000"/>
              </a:spcBef>
            </a:pPr>
            <a:r>
              <a:rPr lang="zh-CN" altLang="en-US" sz="5400" b="1" dirty="0">
                <a:solidFill>
                  <a:schemeClr val="bg1"/>
                </a:solidFill>
                <a:ea typeface="SimSun" pitchFamily="2" charset="-122"/>
              </a:rPr>
              <a:t>智慧书</a:t>
            </a:r>
            <a:r>
              <a:rPr lang="zh-CN" altLang="en-US" sz="5400" b="1" dirty="0">
                <a:ea typeface="SimSun" pitchFamily="2" charset="-122"/>
              </a:rPr>
              <a:t> </a:t>
            </a:r>
            <a:r>
              <a:rPr lang="zh-CN" altLang="en-US" sz="5400" b="1" dirty="0">
                <a:solidFill>
                  <a:srgbClr val="E7FC20"/>
                </a:solidFill>
                <a:ea typeface="SimSun" pitchFamily="2" charset="-122"/>
              </a:rPr>
              <a:t>与 诗歌</a:t>
            </a:r>
            <a:r>
              <a:rPr lang="zh-CN" altLang="en-US" sz="5400" dirty="0">
                <a:solidFill>
                  <a:srgbClr val="E7FC20"/>
                </a:solidFill>
                <a:ea typeface="SimSun" pitchFamily="2" charset="-122"/>
              </a:rPr>
              <a:t>   </a:t>
            </a:r>
            <a:endParaRPr lang="zh-CN" altLang="en-US" sz="5400" dirty="0">
              <a:solidFill>
                <a:srgbClr val="E7FC20"/>
              </a:solidFill>
              <a:ea typeface="SimSun" pitchFamily="2" charset="-122"/>
            </a:endParaRPr>
          </a:p>
        </p:txBody>
      </p:sp>
      <p:sp>
        <p:nvSpPr>
          <p:cNvPr id="161823" name="AutoShape 31"/>
          <p:cNvSpPr>
            <a:spLocks noChangeArrowheads="1"/>
          </p:cNvSpPr>
          <p:nvPr/>
        </p:nvSpPr>
        <p:spPr bwMode="auto">
          <a:xfrm>
            <a:off x="4114800" y="1905000"/>
            <a:ext cx="609600" cy="152400"/>
          </a:xfrm>
          <a:prstGeom prst="rightArrow">
            <a:avLst>
              <a:gd name="adj1" fmla="val 50000"/>
              <a:gd name="adj2" fmla="val 100000"/>
            </a:avLst>
          </a:prstGeom>
          <a:solidFill>
            <a:srgbClr val="00FF00"/>
          </a:solidFill>
          <a:ln w="9525">
            <a:noFill/>
            <a:miter lim="800000"/>
            <a:headEnd/>
            <a:tailEnd/>
          </a:ln>
        </p:spPr>
        <p:txBody>
          <a:bodyPr wrap="none" anchor="ctr"/>
          <a:lstStyle/>
          <a:p>
            <a:pPr defTabSz="914400">
              <a:spcBef>
                <a:spcPct val="20000"/>
              </a:spcBef>
            </a:pPr>
            <a:endParaRPr lang="en-US" sz="2800" b="1">
              <a:solidFill>
                <a:srgbClr val="99CCFF"/>
              </a:solidFill>
              <a:ea typeface="ＭＳ Ｐゴシック" pitchFamily="34" charset="-128"/>
            </a:endParaRPr>
          </a:p>
        </p:txBody>
      </p:sp>
      <p:sp>
        <p:nvSpPr>
          <p:cNvPr id="161824" name="Text Box 32"/>
          <p:cNvSpPr txBox="1">
            <a:spLocks noChangeArrowheads="1"/>
          </p:cNvSpPr>
          <p:nvPr/>
        </p:nvSpPr>
        <p:spPr bwMode="auto">
          <a:xfrm>
            <a:off x="323850" y="2468563"/>
            <a:ext cx="3810000" cy="519112"/>
          </a:xfrm>
          <a:prstGeom prst="rect">
            <a:avLst/>
          </a:prstGeom>
          <a:noFill/>
          <a:ln w="9525">
            <a:noFill/>
            <a:miter lim="800000"/>
            <a:headEnd/>
            <a:tailEnd/>
          </a:ln>
        </p:spPr>
        <p:txBody>
          <a:bodyPr>
            <a:spAutoFit/>
          </a:bodyPr>
          <a:lstStyle/>
          <a:p>
            <a:pPr defTabSz="914400">
              <a:spcBef>
                <a:spcPct val="50000"/>
              </a:spcBef>
            </a:pPr>
            <a:r>
              <a:rPr lang="zh-CN" altLang="en-US" sz="2800" b="1">
                <a:solidFill>
                  <a:srgbClr val="FFFFFF"/>
                </a:solidFill>
                <a:ea typeface="SimSun" pitchFamily="2" charset="-122"/>
              </a:rPr>
              <a:t>生活的原则</a:t>
            </a:r>
          </a:p>
        </p:txBody>
      </p:sp>
      <p:sp>
        <p:nvSpPr>
          <p:cNvPr id="161825" name="Text Box 33"/>
          <p:cNvSpPr txBox="1">
            <a:spLocks noChangeArrowheads="1"/>
          </p:cNvSpPr>
          <p:nvPr/>
        </p:nvSpPr>
        <p:spPr bwMode="auto">
          <a:xfrm>
            <a:off x="4800600" y="2498725"/>
            <a:ext cx="4459288" cy="549275"/>
          </a:xfrm>
          <a:prstGeom prst="rect">
            <a:avLst/>
          </a:prstGeom>
          <a:noFill/>
          <a:ln w="9525">
            <a:noFill/>
            <a:miter lim="800000"/>
            <a:headEnd/>
            <a:tailEnd/>
          </a:ln>
        </p:spPr>
        <p:txBody>
          <a:bodyPr>
            <a:spAutoFit/>
          </a:bodyPr>
          <a:lstStyle/>
          <a:p>
            <a:pPr defTabSz="914400">
              <a:spcBef>
                <a:spcPct val="50000"/>
              </a:spcBef>
            </a:pPr>
            <a:r>
              <a:rPr lang="zh-CN" altLang="en-US" sz="3000" b="1" i="1">
                <a:solidFill>
                  <a:srgbClr val="FFFF00"/>
                </a:solidFill>
                <a:ea typeface="SimSun" pitchFamily="2" charset="-122"/>
              </a:rPr>
              <a:t>重复的思想</a:t>
            </a:r>
            <a:r>
              <a:rPr lang="en-US" sz="3000" b="1" i="1">
                <a:solidFill>
                  <a:srgbClr val="FFFF00"/>
                </a:solidFill>
                <a:ea typeface="ＭＳ Ｐゴシック" pitchFamily="34" charset="-128"/>
              </a:rPr>
              <a:t> </a:t>
            </a:r>
          </a:p>
        </p:txBody>
      </p:sp>
      <p:sp>
        <p:nvSpPr>
          <p:cNvPr id="161826" name="AutoShape 34"/>
          <p:cNvSpPr>
            <a:spLocks noChangeArrowheads="1"/>
          </p:cNvSpPr>
          <p:nvPr/>
        </p:nvSpPr>
        <p:spPr bwMode="auto">
          <a:xfrm>
            <a:off x="4114800" y="2713038"/>
            <a:ext cx="609600" cy="152400"/>
          </a:xfrm>
          <a:prstGeom prst="rightArrow">
            <a:avLst>
              <a:gd name="adj1" fmla="val 50000"/>
              <a:gd name="adj2" fmla="val 100000"/>
            </a:avLst>
          </a:prstGeom>
          <a:solidFill>
            <a:srgbClr val="00FF00"/>
          </a:solidFill>
          <a:ln w="9525">
            <a:noFill/>
            <a:miter lim="800000"/>
            <a:headEnd/>
            <a:tailEnd/>
          </a:ln>
        </p:spPr>
        <p:txBody>
          <a:bodyPr wrap="none" anchor="ctr"/>
          <a:lstStyle/>
          <a:p>
            <a:pPr defTabSz="914400">
              <a:spcBef>
                <a:spcPct val="20000"/>
              </a:spcBef>
            </a:pPr>
            <a:endParaRPr lang="en-US" sz="2800" b="1">
              <a:solidFill>
                <a:srgbClr val="99CCFF"/>
              </a:solidFill>
              <a:ea typeface="ＭＳ Ｐゴシック" pitchFamily="34" charset="-128"/>
            </a:endParaRPr>
          </a:p>
        </p:txBody>
      </p:sp>
      <p:sp>
        <p:nvSpPr>
          <p:cNvPr id="161827" name="Text Box 35"/>
          <p:cNvSpPr txBox="1">
            <a:spLocks noChangeArrowheads="1"/>
          </p:cNvSpPr>
          <p:nvPr/>
        </p:nvSpPr>
        <p:spPr bwMode="auto">
          <a:xfrm>
            <a:off x="323850" y="3154363"/>
            <a:ext cx="3810000" cy="519112"/>
          </a:xfrm>
          <a:prstGeom prst="rect">
            <a:avLst/>
          </a:prstGeom>
          <a:noFill/>
          <a:ln w="9525">
            <a:noFill/>
            <a:miter lim="800000"/>
            <a:headEnd/>
            <a:tailEnd/>
          </a:ln>
        </p:spPr>
        <p:txBody>
          <a:bodyPr>
            <a:spAutoFit/>
          </a:bodyPr>
          <a:lstStyle/>
          <a:p>
            <a:pPr defTabSz="914400">
              <a:spcBef>
                <a:spcPct val="50000"/>
              </a:spcBef>
            </a:pPr>
            <a:r>
              <a:rPr lang="zh-CN" altLang="en-US" sz="2800" b="1">
                <a:solidFill>
                  <a:srgbClr val="FFFFFF"/>
                </a:solidFill>
                <a:ea typeface="SimSun" pitchFamily="2" charset="-122"/>
              </a:rPr>
              <a:t>逻辑</a:t>
            </a:r>
          </a:p>
        </p:txBody>
      </p:sp>
      <p:sp>
        <p:nvSpPr>
          <p:cNvPr id="161828" name="Text Box 36"/>
          <p:cNvSpPr txBox="1">
            <a:spLocks noChangeArrowheads="1"/>
          </p:cNvSpPr>
          <p:nvPr/>
        </p:nvSpPr>
        <p:spPr bwMode="auto">
          <a:xfrm>
            <a:off x="4800600" y="3184525"/>
            <a:ext cx="4038600" cy="549275"/>
          </a:xfrm>
          <a:prstGeom prst="rect">
            <a:avLst/>
          </a:prstGeom>
          <a:noFill/>
          <a:ln w="9525">
            <a:noFill/>
            <a:miter lim="800000"/>
            <a:headEnd/>
            <a:tailEnd/>
          </a:ln>
        </p:spPr>
        <p:txBody>
          <a:bodyPr>
            <a:spAutoFit/>
          </a:bodyPr>
          <a:lstStyle/>
          <a:p>
            <a:pPr defTabSz="914400">
              <a:spcBef>
                <a:spcPct val="50000"/>
              </a:spcBef>
            </a:pPr>
            <a:r>
              <a:rPr lang="zh-CN" altLang="en-US" sz="3000" b="1" i="1">
                <a:solidFill>
                  <a:srgbClr val="FFFF00"/>
                </a:solidFill>
                <a:ea typeface="SimSun" pitchFamily="2" charset="-122"/>
              </a:rPr>
              <a:t>存在的全部</a:t>
            </a:r>
          </a:p>
        </p:txBody>
      </p:sp>
      <p:sp>
        <p:nvSpPr>
          <p:cNvPr id="161829" name="AutoShape 37"/>
          <p:cNvSpPr>
            <a:spLocks noChangeArrowheads="1"/>
          </p:cNvSpPr>
          <p:nvPr/>
        </p:nvSpPr>
        <p:spPr bwMode="auto">
          <a:xfrm>
            <a:off x="4114800" y="3398838"/>
            <a:ext cx="609600" cy="152400"/>
          </a:xfrm>
          <a:prstGeom prst="rightArrow">
            <a:avLst>
              <a:gd name="adj1" fmla="val 50000"/>
              <a:gd name="adj2" fmla="val 100000"/>
            </a:avLst>
          </a:prstGeom>
          <a:solidFill>
            <a:srgbClr val="00FF00"/>
          </a:solidFill>
          <a:ln w="9525">
            <a:noFill/>
            <a:miter lim="800000"/>
            <a:headEnd/>
            <a:tailEnd/>
          </a:ln>
        </p:spPr>
        <p:txBody>
          <a:bodyPr wrap="none" anchor="ctr"/>
          <a:lstStyle/>
          <a:p>
            <a:pPr defTabSz="914400">
              <a:spcBef>
                <a:spcPct val="20000"/>
              </a:spcBef>
            </a:pPr>
            <a:endParaRPr lang="en-US" sz="2800" b="1">
              <a:solidFill>
                <a:srgbClr val="99CCFF"/>
              </a:solidFill>
              <a:ea typeface="ＭＳ Ｐゴシック" pitchFamily="34" charset="-128"/>
            </a:endParaRPr>
          </a:p>
        </p:txBody>
      </p:sp>
      <p:sp>
        <p:nvSpPr>
          <p:cNvPr id="161830" name="Text Box 38"/>
          <p:cNvSpPr txBox="1">
            <a:spLocks noChangeArrowheads="1"/>
          </p:cNvSpPr>
          <p:nvPr/>
        </p:nvSpPr>
        <p:spPr bwMode="auto">
          <a:xfrm>
            <a:off x="323850" y="3840163"/>
            <a:ext cx="3810000" cy="549275"/>
          </a:xfrm>
          <a:prstGeom prst="rect">
            <a:avLst/>
          </a:prstGeom>
          <a:noFill/>
          <a:ln w="9525">
            <a:noFill/>
            <a:miter lim="800000"/>
            <a:headEnd/>
            <a:tailEnd/>
          </a:ln>
        </p:spPr>
        <p:txBody>
          <a:bodyPr>
            <a:spAutoFit/>
          </a:bodyPr>
          <a:lstStyle/>
          <a:p>
            <a:pPr defTabSz="914400">
              <a:spcBef>
                <a:spcPct val="50000"/>
              </a:spcBef>
            </a:pPr>
            <a:r>
              <a:rPr lang="zh-CN" altLang="en-US" sz="3000" b="1">
                <a:solidFill>
                  <a:srgbClr val="FFFFFF"/>
                </a:solidFill>
                <a:ea typeface="SimSun" pitchFamily="2" charset="-122"/>
              </a:rPr>
              <a:t>约伯记</a:t>
            </a:r>
            <a:r>
              <a:rPr lang="en-US" sz="3000" b="1">
                <a:solidFill>
                  <a:srgbClr val="FFFFFF"/>
                </a:solidFill>
                <a:ea typeface="ＭＳ Ｐゴシック" pitchFamily="34" charset="-128"/>
              </a:rPr>
              <a:t>, </a:t>
            </a:r>
            <a:r>
              <a:rPr lang="zh-CN" altLang="en-US" sz="3000" b="1">
                <a:solidFill>
                  <a:srgbClr val="FFFFFF"/>
                </a:solidFill>
                <a:ea typeface="SimSun" pitchFamily="2" charset="-122"/>
              </a:rPr>
              <a:t>箴言</a:t>
            </a:r>
            <a:r>
              <a:rPr lang="en-US" sz="3000" b="1">
                <a:solidFill>
                  <a:srgbClr val="FFFFFF"/>
                </a:solidFill>
                <a:ea typeface="ＭＳ Ｐゴシック" pitchFamily="34" charset="-128"/>
              </a:rPr>
              <a:t>, </a:t>
            </a:r>
            <a:r>
              <a:rPr lang="zh-CN" altLang="en-US" sz="3000" b="1">
                <a:solidFill>
                  <a:srgbClr val="FFFFFF"/>
                </a:solidFill>
                <a:ea typeface="SimSun" pitchFamily="2" charset="-122"/>
              </a:rPr>
              <a:t>传道书</a:t>
            </a:r>
          </a:p>
        </p:txBody>
      </p:sp>
      <p:sp>
        <p:nvSpPr>
          <p:cNvPr id="161831" name="Text Box 39"/>
          <p:cNvSpPr txBox="1">
            <a:spLocks noChangeArrowheads="1"/>
          </p:cNvSpPr>
          <p:nvPr/>
        </p:nvSpPr>
        <p:spPr bwMode="auto">
          <a:xfrm>
            <a:off x="4800600" y="3870325"/>
            <a:ext cx="4235450" cy="1006475"/>
          </a:xfrm>
          <a:prstGeom prst="rect">
            <a:avLst/>
          </a:prstGeom>
          <a:noFill/>
          <a:ln w="9525">
            <a:noFill/>
            <a:miter lim="800000"/>
            <a:headEnd/>
            <a:tailEnd/>
          </a:ln>
        </p:spPr>
        <p:txBody>
          <a:bodyPr>
            <a:spAutoFit/>
          </a:bodyPr>
          <a:lstStyle/>
          <a:p>
            <a:pPr defTabSz="914400">
              <a:spcBef>
                <a:spcPct val="50000"/>
              </a:spcBef>
            </a:pPr>
            <a:r>
              <a:rPr lang="zh-CN" altLang="en-US" sz="3000" b="1" i="1">
                <a:solidFill>
                  <a:srgbClr val="FFFF00"/>
                </a:solidFill>
                <a:ea typeface="SimSun" pitchFamily="2" charset="-122"/>
              </a:rPr>
              <a:t>约伯记</a:t>
            </a:r>
            <a:r>
              <a:rPr lang="en-US" sz="3000" b="1" i="1">
                <a:solidFill>
                  <a:srgbClr val="FFFF00"/>
                </a:solidFill>
                <a:ea typeface="ＭＳ Ｐゴシック" pitchFamily="34" charset="-128"/>
              </a:rPr>
              <a:t>, </a:t>
            </a:r>
            <a:r>
              <a:rPr lang="zh-CN" altLang="en-US" sz="3000" b="1" i="1">
                <a:solidFill>
                  <a:srgbClr val="FFFF00"/>
                </a:solidFill>
                <a:ea typeface="SimSun" pitchFamily="2" charset="-122"/>
              </a:rPr>
              <a:t>箴言</a:t>
            </a:r>
            <a:r>
              <a:rPr lang="en-US" sz="3000" b="1" i="1">
                <a:solidFill>
                  <a:srgbClr val="FFFF00"/>
                </a:solidFill>
                <a:ea typeface="ＭＳ Ｐゴシック" pitchFamily="34" charset="-128"/>
              </a:rPr>
              <a:t>, </a:t>
            </a:r>
            <a:r>
              <a:rPr lang="zh-CN" altLang="en-US" sz="3000" b="1" i="1">
                <a:solidFill>
                  <a:srgbClr val="FFFF00"/>
                </a:solidFill>
                <a:ea typeface="SimSun" pitchFamily="2" charset="-122"/>
              </a:rPr>
              <a:t>传道书</a:t>
            </a:r>
            <a:r>
              <a:rPr lang="en-US" sz="3000" b="1" i="1">
                <a:solidFill>
                  <a:srgbClr val="FFFF00"/>
                </a:solidFill>
                <a:ea typeface="ＭＳ Ｐゴシック" pitchFamily="34" charset="-128"/>
              </a:rPr>
              <a:t>, </a:t>
            </a:r>
            <a:r>
              <a:rPr lang="zh-CN" altLang="en-US" sz="3000" b="1" i="1">
                <a:solidFill>
                  <a:srgbClr val="FFFF00"/>
                </a:solidFill>
                <a:ea typeface="SimSun" pitchFamily="2" charset="-122"/>
              </a:rPr>
              <a:t>诗篇</a:t>
            </a:r>
            <a:r>
              <a:rPr lang="en-US" sz="3000" b="1" i="1">
                <a:solidFill>
                  <a:srgbClr val="FFFF00"/>
                </a:solidFill>
                <a:ea typeface="ＭＳ Ｐゴシック" pitchFamily="34" charset="-128"/>
              </a:rPr>
              <a:t>, </a:t>
            </a:r>
            <a:r>
              <a:rPr lang="zh-CN" altLang="en-US" sz="3000" b="1" i="1">
                <a:solidFill>
                  <a:srgbClr val="FFFF00"/>
                </a:solidFill>
                <a:ea typeface="SimSun" pitchFamily="2" charset="-122"/>
              </a:rPr>
              <a:t>雅歌</a:t>
            </a:r>
            <a:r>
              <a:rPr lang="en-US" sz="3000" b="1" i="1">
                <a:solidFill>
                  <a:srgbClr val="FFFF00"/>
                </a:solidFill>
                <a:ea typeface="ＭＳ Ｐゴシック" pitchFamily="34" charset="-128"/>
              </a:rPr>
              <a:t>, </a:t>
            </a:r>
            <a:r>
              <a:rPr lang="zh-CN" altLang="en-US" sz="3000" b="1" i="1">
                <a:solidFill>
                  <a:srgbClr val="FFFF00"/>
                </a:solidFill>
                <a:ea typeface="SimSun" pitchFamily="2" charset="-122"/>
              </a:rPr>
              <a:t>耶利米哀歌</a:t>
            </a:r>
          </a:p>
        </p:txBody>
      </p:sp>
      <p:sp>
        <p:nvSpPr>
          <p:cNvPr id="161832" name="AutoShape 40"/>
          <p:cNvSpPr>
            <a:spLocks noChangeArrowheads="1"/>
          </p:cNvSpPr>
          <p:nvPr/>
        </p:nvSpPr>
        <p:spPr bwMode="auto">
          <a:xfrm>
            <a:off x="4114800" y="4084638"/>
            <a:ext cx="609600" cy="152400"/>
          </a:xfrm>
          <a:prstGeom prst="rightArrow">
            <a:avLst>
              <a:gd name="adj1" fmla="val 50000"/>
              <a:gd name="adj2" fmla="val 100000"/>
            </a:avLst>
          </a:prstGeom>
          <a:solidFill>
            <a:srgbClr val="00FF00"/>
          </a:solidFill>
          <a:ln w="9525">
            <a:noFill/>
            <a:miter lim="800000"/>
            <a:headEnd/>
            <a:tailEnd/>
          </a:ln>
        </p:spPr>
        <p:txBody>
          <a:bodyPr wrap="none" anchor="ctr"/>
          <a:lstStyle/>
          <a:p>
            <a:pPr defTabSz="914400">
              <a:spcBef>
                <a:spcPct val="20000"/>
              </a:spcBef>
            </a:pPr>
            <a:endParaRPr lang="en-US" sz="2800" b="1">
              <a:solidFill>
                <a:srgbClr val="99CCFF"/>
              </a:solidFill>
              <a:ea typeface="ＭＳ Ｐゴシック" pitchFamily="34" charset="-128"/>
            </a:endParaRPr>
          </a:p>
        </p:txBody>
      </p:sp>
      <p:sp>
        <p:nvSpPr>
          <p:cNvPr id="161833" name="Text Box 41"/>
          <p:cNvSpPr txBox="1">
            <a:spLocks noChangeArrowheads="1"/>
          </p:cNvSpPr>
          <p:nvPr/>
        </p:nvSpPr>
        <p:spPr bwMode="auto">
          <a:xfrm>
            <a:off x="323850" y="5334000"/>
            <a:ext cx="3810000" cy="549275"/>
          </a:xfrm>
          <a:prstGeom prst="rect">
            <a:avLst/>
          </a:prstGeom>
          <a:noFill/>
          <a:ln w="9525">
            <a:noFill/>
            <a:miter lim="800000"/>
            <a:headEnd/>
            <a:tailEnd/>
          </a:ln>
        </p:spPr>
        <p:txBody>
          <a:bodyPr>
            <a:spAutoFit/>
          </a:bodyPr>
          <a:lstStyle/>
          <a:p>
            <a:pPr defTabSz="914400">
              <a:spcBef>
                <a:spcPct val="50000"/>
              </a:spcBef>
            </a:pPr>
            <a:r>
              <a:rPr lang="zh-CN" altLang="en-US" sz="3000" b="1">
                <a:solidFill>
                  <a:srgbClr val="FFFFFF"/>
                </a:solidFill>
                <a:ea typeface="SimSun" pitchFamily="2" charset="-122"/>
              </a:rPr>
              <a:t>较小的类别</a:t>
            </a:r>
            <a:r>
              <a:rPr lang="zh-CN" altLang="en-US" sz="3000" b="1">
                <a:solidFill>
                  <a:srgbClr val="FFFFFF"/>
                </a:solidFill>
                <a:ea typeface="ＭＳ Ｐゴシック" pitchFamily="34" charset="-128"/>
              </a:rPr>
              <a:t> </a:t>
            </a:r>
            <a:r>
              <a:rPr lang="en-US" altLang="zh-CN" sz="3000" b="1">
                <a:solidFill>
                  <a:srgbClr val="FFFFFF"/>
                </a:solidFill>
                <a:ea typeface="ＭＳ Ｐゴシック" pitchFamily="34" charset="-128"/>
              </a:rPr>
              <a:t>(</a:t>
            </a:r>
            <a:r>
              <a:rPr lang="zh-CN" altLang="en-US" sz="3000" b="1">
                <a:solidFill>
                  <a:srgbClr val="FFFFFF"/>
                </a:solidFill>
                <a:ea typeface="SimSun" pitchFamily="2" charset="-122"/>
              </a:rPr>
              <a:t>子集</a:t>
            </a:r>
            <a:r>
              <a:rPr lang="en-US" altLang="zh-CN" sz="3000" b="1">
                <a:solidFill>
                  <a:srgbClr val="FFFFFF"/>
                </a:solidFill>
                <a:ea typeface="ＭＳ Ｐゴシック" pitchFamily="34" charset="-128"/>
              </a:rPr>
              <a:t>)</a:t>
            </a:r>
          </a:p>
        </p:txBody>
      </p:sp>
      <p:sp>
        <p:nvSpPr>
          <p:cNvPr id="161834" name="Text Box 42"/>
          <p:cNvSpPr txBox="1">
            <a:spLocks noChangeArrowheads="1"/>
          </p:cNvSpPr>
          <p:nvPr/>
        </p:nvSpPr>
        <p:spPr bwMode="auto">
          <a:xfrm>
            <a:off x="4800600" y="5364163"/>
            <a:ext cx="4038600" cy="549275"/>
          </a:xfrm>
          <a:prstGeom prst="rect">
            <a:avLst/>
          </a:prstGeom>
          <a:noFill/>
          <a:ln w="9525">
            <a:noFill/>
            <a:miter lim="800000"/>
            <a:headEnd/>
            <a:tailEnd/>
          </a:ln>
        </p:spPr>
        <p:txBody>
          <a:bodyPr>
            <a:spAutoFit/>
          </a:bodyPr>
          <a:lstStyle/>
          <a:p>
            <a:pPr defTabSz="914400">
              <a:spcBef>
                <a:spcPct val="50000"/>
              </a:spcBef>
            </a:pPr>
            <a:r>
              <a:rPr lang="zh-CN" altLang="en-US" sz="3000" b="1" i="1">
                <a:solidFill>
                  <a:srgbClr val="FFFF00"/>
                </a:solidFill>
                <a:ea typeface="SimSun" pitchFamily="2" charset="-122"/>
              </a:rPr>
              <a:t>较大的类别</a:t>
            </a:r>
            <a:r>
              <a:rPr lang="zh-CN" altLang="en-US" sz="3000" b="1" i="1">
                <a:solidFill>
                  <a:srgbClr val="FFFF00"/>
                </a:solidFill>
                <a:ea typeface="ＭＳ Ｐゴシック" pitchFamily="34" charset="-128"/>
              </a:rPr>
              <a:t> </a:t>
            </a:r>
          </a:p>
        </p:txBody>
      </p:sp>
      <p:sp>
        <p:nvSpPr>
          <p:cNvPr id="161835" name="AutoShape 43"/>
          <p:cNvSpPr>
            <a:spLocks noChangeArrowheads="1"/>
          </p:cNvSpPr>
          <p:nvPr/>
        </p:nvSpPr>
        <p:spPr bwMode="auto">
          <a:xfrm>
            <a:off x="4114800" y="5578475"/>
            <a:ext cx="609600" cy="152400"/>
          </a:xfrm>
          <a:prstGeom prst="rightArrow">
            <a:avLst>
              <a:gd name="adj1" fmla="val 50000"/>
              <a:gd name="adj2" fmla="val 100000"/>
            </a:avLst>
          </a:prstGeom>
          <a:solidFill>
            <a:srgbClr val="00FF00"/>
          </a:solidFill>
          <a:ln w="9525">
            <a:noFill/>
            <a:miter lim="800000"/>
            <a:headEnd/>
            <a:tailEnd/>
          </a:ln>
        </p:spPr>
        <p:txBody>
          <a:bodyPr wrap="none" anchor="ctr"/>
          <a:lstStyle/>
          <a:p>
            <a:pPr defTabSz="914400">
              <a:spcBef>
                <a:spcPct val="20000"/>
              </a:spcBef>
            </a:pPr>
            <a:endParaRPr lang="en-US" sz="2800" b="1">
              <a:solidFill>
                <a:srgbClr val="99CCFF"/>
              </a:solidFill>
              <a:ea typeface="ＭＳ Ｐゴシック" pitchFamily="34" charset="-128"/>
            </a:endParaRPr>
          </a:p>
        </p:txBody>
      </p:sp>
      <p:sp>
        <p:nvSpPr>
          <p:cNvPr id="300051" name="Rectangle 47"/>
          <p:cNvSpPr>
            <a:spLocks noChangeArrowheads="1"/>
          </p:cNvSpPr>
          <p:nvPr/>
        </p:nvSpPr>
        <p:spPr bwMode="auto">
          <a:xfrm>
            <a:off x="9336088" y="836613"/>
            <a:ext cx="184150" cy="519112"/>
          </a:xfrm>
          <a:prstGeom prst="rect">
            <a:avLst/>
          </a:prstGeom>
          <a:noFill/>
          <a:ln w="9525">
            <a:noFill/>
            <a:miter lim="800000"/>
            <a:headEnd/>
            <a:tailEnd/>
          </a:ln>
        </p:spPr>
        <p:txBody>
          <a:bodyPr wrap="none">
            <a:spAutoFit/>
          </a:bodyPr>
          <a:lstStyle/>
          <a:p>
            <a:pPr defTabSz="914400">
              <a:spcBef>
                <a:spcPct val="20000"/>
              </a:spcBef>
            </a:pPr>
            <a:endParaRPr lang="en-US" sz="2800" b="1">
              <a:solidFill>
                <a:srgbClr val="99CCFF"/>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p:cNvPicPr>
            <a:picLocks noChangeAspect="1"/>
          </p:cNvPicPr>
          <p:nvPr/>
        </p:nvPicPr>
        <p:blipFill>
          <a:blip r:embed="rId2"/>
          <a:srcRect/>
          <a:stretch>
            <a:fillRect/>
          </a:stretch>
        </p:blipFill>
        <p:spPr bwMode="auto">
          <a:xfrm>
            <a:off x="25400" y="0"/>
            <a:ext cx="9083675" cy="6858000"/>
          </a:xfrm>
          <a:prstGeom prst="rect">
            <a:avLst/>
          </a:prstGeom>
          <a:noFill/>
          <a:ln w="9525">
            <a:noFill/>
            <a:miter lim="800000"/>
            <a:headEnd/>
            <a:tailEnd/>
          </a:ln>
        </p:spPr>
      </p:pic>
      <p:sp>
        <p:nvSpPr>
          <p:cNvPr id="302082" name="Rectangle 3"/>
          <p:cNvSpPr>
            <a:spLocks noGrp="1" noChangeArrowheads="1"/>
          </p:cNvSpPr>
          <p:nvPr>
            <p:ph type="title"/>
          </p:nvPr>
        </p:nvSpPr>
        <p:spPr>
          <a:xfrm>
            <a:off x="11113" y="4365625"/>
            <a:ext cx="3192462" cy="2087563"/>
          </a:xfrm>
          <a:solidFill>
            <a:srgbClr val="800000"/>
          </a:solidFill>
          <a:ln>
            <a:solidFill>
              <a:schemeClr val="tx1"/>
            </a:solidFill>
          </a:ln>
        </p:spPr>
        <p:txBody>
          <a:bodyPr/>
          <a:lstStyle/>
          <a:p>
            <a:pPr eaLnBrk="1" hangingPunct="1"/>
            <a:r>
              <a:rPr lang="zh-CN" altLang="en-US" sz="4000" b="1" smtClean="0">
                <a:solidFill>
                  <a:srgbClr val="FFFFFF"/>
                </a:solidFill>
                <a:latin typeface="Arial Black" pitchFamily="34" charset="0"/>
                <a:ea typeface="SimSun" pitchFamily="2" charset="-122"/>
              </a:rPr>
              <a:t>约伯的妻子</a:t>
            </a:r>
            <a:r>
              <a:rPr lang="en-US" altLang="zh-CN" sz="4000" b="1" smtClean="0">
                <a:solidFill>
                  <a:srgbClr val="FFFFFF"/>
                </a:solidFill>
                <a:latin typeface="Arial Black" pitchFamily="34" charset="0"/>
                <a:ea typeface="SimSun" pitchFamily="2" charset="-122"/>
              </a:rPr>
              <a:t>:  “</a:t>
            </a:r>
            <a:r>
              <a:rPr lang="zh-CN" altLang="en-US" sz="4000" b="1" smtClean="0">
                <a:solidFill>
                  <a:srgbClr val="FFFFFF"/>
                </a:solidFill>
                <a:latin typeface="Arial Black" pitchFamily="34" charset="0"/>
                <a:ea typeface="SimSun" pitchFamily="2" charset="-122"/>
              </a:rPr>
              <a:t>你弃掉神</a:t>
            </a:r>
            <a:r>
              <a:rPr lang="en-US" altLang="zh-CN" sz="4000" b="1" smtClean="0">
                <a:solidFill>
                  <a:srgbClr val="FFFFFF"/>
                </a:solidFill>
                <a:latin typeface="Arial Black" pitchFamily="34" charset="0"/>
                <a:ea typeface="SimSun" pitchFamily="2" charset="-122"/>
              </a:rPr>
              <a:t>, </a:t>
            </a:r>
            <a:r>
              <a:rPr lang="zh-CN" altLang="en-US" sz="4000" b="1" smtClean="0">
                <a:solidFill>
                  <a:srgbClr val="FFFFFF"/>
                </a:solidFill>
                <a:latin typeface="Arial Black" pitchFamily="34" charset="0"/>
                <a:ea typeface="SimSun" pitchFamily="2" charset="-122"/>
              </a:rPr>
              <a:t>死了吧</a:t>
            </a:r>
            <a:r>
              <a:rPr lang="en-US" altLang="zh-CN" sz="4000" b="1" smtClean="0">
                <a:solidFill>
                  <a:srgbClr val="FFFFFF"/>
                </a:solidFill>
                <a:latin typeface="Arial Black" pitchFamily="34" charset="0"/>
                <a:ea typeface="SimSun" pitchFamily="2" charset="-122"/>
              </a:rPr>
              <a:t>!"</a:t>
            </a:r>
            <a:endParaRPr lang="en-US" sz="4000" smtClean="0">
              <a:solidFill>
                <a:srgbClr val="FFFFFF"/>
              </a:solidFill>
              <a:latin typeface="Arial Black" pitchFamily="34" charset="0"/>
              <a:ea typeface="SimSun" pitchFamily="2"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3106" name="Rectangle 1027"/>
          <p:cNvSpPr>
            <a:spLocks noGrp="1" noChangeArrowheads="1"/>
          </p:cNvSpPr>
          <p:nvPr>
            <p:ph type="title"/>
          </p:nvPr>
        </p:nvSpPr>
        <p:spPr>
          <a:xfrm>
            <a:off x="1187450" y="152400"/>
            <a:ext cx="6889750" cy="609600"/>
          </a:xfrm>
          <a:solidFill>
            <a:srgbClr val="800000"/>
          </a:solidFill>
          <a:ln>
            <a:solidFill>
              <a:schemeClr val="tx1"/>
            </a:solidFill>
          </a:ln>
        </p:spPr>
        <p:txBody>
          <a:bodyPr/>
          <a:lstStyle/>
          <a:p>
            <a:pPr eaLnBrk="1" hangingPunct="1"/>
            <a:r>
              <a:rPr lang="zh-CN" altLang="en-US" smtClean="0">
                <a:solidFill>
                  <a:srgbClr val="FFFFFF"/>
                </a:solidFill>
                <a:latin typeface="Arial Black" pitchFamily="34" charset="0"/>
                <a:ea typeface="SimSun" pitchFamily="2" charset="-122"/>
              </a:rPr>
              <a:t>三回合辩论</a:t>
            </a:r>
          </a:p>
        </p:txBody>
      </p:sp>
      <p:pic>
        <p:nvPicPr>
          <p:cNvPr id="303107" name="Picture 1122"/>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914400" y="925513"/>
            <a:ext cx="7391400" cy="5781675"/>
          </a:xfrm>
          <a:prstGeom prst="rect">
            <a:avLst/>
          </a:prstGeom>
          <a:solidFill>
            <a:srgbClr val="000000"/>
          </a:solid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5473"/>
            <a:ext cx="5186598" cy="838200"/>
          </a:xfrm>
        </p:spPr>
        <p:txBody>
          <a:bodyPr>
            <a:normAutofit/>
          </a:bodyPr>
          <a:lstStyle/>
          <a:p>
            <a:pPr eaLnBrk="1" fontAlgn="auto" hangingPunct="1">
              <a:spcAft>
                <a:spcPts val="0"/>
              </a:spcAft>
              <a:defRPr/>
            </a:pPr>
            <a:r>
              <a:rPr lang="zh-TW" altLang="en-US" sz="4800" dirty="0"/>
              <a:t>解经陷阱 </a:t>
            </a:r>
          </a:p>
        </p:txBody>
      </p:sp>
      <p:grpSp>
        <p:nvGrpSpPr>
          <p:cNvPr id="250882" name="Group 8"/>
          <p:cNvGrpSpPr>
            <a:grpSpLocks/>
          </p:cNvGrpSpPr>
          <p:nvPr/>
        </p:nvGrpSpPr>
        <p:grpSpPr bwMode="auto">
          <a:xfrm>
            <a:off x="4475163" y="660400"/>
            <a:ext cx="4249737" cy="4510088"/>
            <a:chOff x="4895528" y="630654"/>
            <a:chExt cx="4248472" cy="4508927"/>
          </a:xfrm>
        </p:grpSpPr>
        <p:sp>
          <p:nvSpPr>
            <p:cNvPr id="5" name="Isosceles Triangle 4"/>
            <p:cNvSpPr/>
            <p:nvPr/>
          </p:nvSpPr>
          <p:spPr>
            <a:xfrm>
              <a:off x="4895528" y="908395"/>
              <a:ext cx="4248472" cy="338526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NZ">
                <a:solidFill>
                  <a:prstClr val="white"/>
                </a:solidFill>
              </a:endParaRPr>
            </a:p>
          </p:txBody>
        </p:sp>
        <p:sp>
          <p:nvSpPr>
            <p:cNvPr id="8" name="Isosceles Triangle 7"/>
            <p:cNvSpPr/>
            <p:nvPr/>
          </p:nvSpPr>
          <p:spPr>
            <a:xfrm>
              <a:off x="5579536" y="1700354"/>
              <a:ext cx="2853475" cy="224097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NZ">
                <a:solidFill>
                  <a:prstClr val="white"/>
                </a:solidFill>
              </a:endParaRPr>
            </a:p>
          </p:txBody>
        </p:sp>
        <p:sp>
          <p:nvSpPr>
            <p:cNvPr id="250888" name="TextBox 6"/>
            <p:cNvSpPr txBox="1">
              <a:spLocks noChangeArrowheads="1"/>
            </p:cNvSpPr>
            <p:nvPr/>
          </p:nvSpPr>
          <p:spPr bwMode="auto">
            <a:xfrm>
              <a:off x="6516216" y="630654"/>
              <a:ext cx="792088" cy="4508927"/>
            </a:xfrm>
            <a:prstGeom prst="rect">
              <a:avLst/>
            </a:prstGeom>
            <a:noFill/>
            <a:ln w="9525">
              <a:noFill/>
              <a:miter lim="800000"/>
              <a:headEnd/>
              <a:tailEnd/>
            </a:ln>
          </p:spPr>
          <p:txBody>
            <a:bodyPr>
              <a:spAutoFit/>
            </a:bodyPr>
            <a:lstStyle/>
            <a:p>
              <a:pPr defTabSz="914400"/>
              <a:r>
                <a:rPr lang="en-NZ" sz="28700">
                  <a:solidFill>
                    <a:srgbClr val="000000"/>
                  </a:solidFill>
                  <a:latin typeface="Angsana New" pitchFamily="18" charset="-34"/>
                  <a:cs typeface="Angsana New" pitchFamily="18" charset="-34"/>
                </a:rPr>
                <a:t>!</a:t>
              </a:r>
            </a:p>
          </p:txBody>
        </p:sp>
      </p:grpSp>
      <p:sp>
        <p:nvSpPr>
          <p:cNvPr id="250883" name="TextBox 9"/>
          <p:cNvSpPr txBox="1">
            <a:spLocks noChangeArrowheads="1"/>
          </p:cNvSpPr>
          <p:nvPr/>
        </p:nvSpPr>
        <p:spPr bwMode="auto">
          <a:xfrm>
            <a:off x="4895850" y="0"/>
            <a:ext cx="4095750" cy="641350"/>
          </a:xfrm>
          <a:prstGeom prst="rect">
            <a:avLst/>
          </a:prstGeom>
          <a:noFill/>
          <a:ln w="9525">
            <a:noFill/>
            <a:miter lim="800000"/>
            <a:headEnd/>
            <a:tailEnd/>
          </a:ln>
        </p:spPr>
        <p:txBody>
          <a:bodyPr>
            <a:spAutoFit/>
          </a:bodyPr>
          <a:lstStyle/>
          <a:p>
            <a:pPr algn="r" defTabSz="914400"/>
            <a:r>
              <a:rPr lang="en-NZ" altLang="zh-CN" b="1">
                <a:solidFill>
                  <a:srgbClr val="000000"/>
                </a:solidFill>
                <a:ea typeface="SimSun" pitchFamily="2" charset="-122"/>
              </a:rPr>
              <a:t> </a:t>
            </a:r>
            <a:r>
              <a:rPr lang="zh-CN" altLang="en-NZ" b="1">
                <a:solidFill>
                  <a:srgbClr val="000000"/>
                </a:solidFill>
                <a:ea typeface="SimSun" pitchFamily="2" charset="-122"/>
              </a:rPr>
              <a:t>古丹</a:t>
            </a:r>
            <a:r>
              <a:rPr lang="en-NZ" altLang="zh-CN" b="1">
                <a:solidFill>
                  <a:srgbClr val="000000"/>
                </a:solidFill>
                <a:ea typeface="SimSun" pitchFamily="2" charset="-122"/>
              </a:rPr>
              <a:t>.</a:t>
            </a:r>
            <a:r>
              <a:rPr lang="zh-CN" altLang="en-NZ" b="1">
                <a:solidFill>
                  <a:srgbClr val="000000"/>
                </a:solidFill>
                <a:ea typeface="SimSun" pitchFamily="2" charset="-122"/>
              </a:rPr>
              <a:t>悉尼</a:t>
            </a:r>
            <a:r>
              <a:rPr lang="en-NZ" altLang="zh-CN" b="1">
                <a:solidFill>
                  <a:srgbClr val="000000"/>
                </a:solidFill>
                <a:ea typeface="SimSun" pitchFamily="2" charset="-122"/>
              </a:rPr>
              <a:t>,</a:t>
            </a:r>
            <a:r>
              <a:rPr lang="en-NZ" b="1">
                <a:solidFill>
                  <a:srgbClr val="000000"/>
                </a:solidFill>
              </a:rPr>
              <a:t> </a:t>
            </a:r>
            <a:r>
              <a:rPr lang="zh-CN" altLang="en-NZ" b="1" i="1">
                <a:solidFill>
                  <a:srgbClr val="000000"/>
                </a:solidFill>
                <a:ea typeface="SimSun" pitchFamily="2" charset="-122"/>
              </a:rPr>
              <a:t>当代讲道人与古代文字</a:t>
            </a:r>
            <a:r>
              <a:rPr lang="en-NZ" b="1">
                <a:solidFill>
                  <a:srgbClr val="000000"/>
                </a:solidFill>
              </a:rPr>
              <a:t>, </a:t>
            </a:r>
            <a:endParaRPr lang="en-NZ" altLang="zh-CN" b="1">
              <a:solidFill>
                <a:srgbClr val="000000"/>
              </a:solidFill>
              <a:ea typeface="SimSun" pitchFamily="2" charset="-122"/>
            </a:endParaRPr>
          </a:p>
          <a:p>
            <a:pPr algn="r" defTabSz="914400"/>
            <a:r>
              <a:rPr lang="zh-CN" altLang="en-NZ" b="1">
                <a:solidFill>
                  <a:srgbClr val="000000"/>
                </a:solidFill>
                <a:ea typeface="SimSun" pitchFamily="2" charset="-122"/>
              </a:rPr>
              <a:t>第</a:t>
            </a:r>
            <a:r>
              <a:rPr lang="en-NZ" b="1">
                <a:solidFill>
                  <a:srgbClr val="000000"/>
                </a:solidFill>
              </a:rPr>
              <a:t>159-166</a:t>
            </a:r>
            <a:r>
              <a:rPr lang="zh-CN" altLang="en-NZ" b="1">
                <a:solidFill>
                  <a:srgbClr val="000000"/>
                </a:solidFill>
                <a:ea typeface="SimSun" pitchFamily="2" charset="-122"/>
              </a:rPr>
              <a:t>页</a:t>
            </a:r>
            <a:endParaRPr lang="zh-CN" altLang="en-NZ" b="1" i="1">
              <a:solidFill>
                <a:srgbClr val="000000"/>
              </a:solidFill>
              <a:ea typeface="SimSun" pitchFamily="2" charset="-122"/>
            </a:endParaRPr>
          </a:p>
        </p:txBody>
      </p:sp>
      <p:sp>
        <p:nvSpPr>
          <p:cNvPr id="12" name="TextBox 11"/>
          <p:cNvSpPr txBox="1">
            <a:spLocks noChangeArrowheads="1"/>
          </p:cNvSpPr>
          <p:nvPr/>
        </p:nvSpPr>
        <p:spPr bwMode="auto">
          <a:xfrm>
            <a:off x="304800" y="2698750"/>
            <a:ext cx="7334250" cy="2771775"/>
          </a:xfrm>
          <a:prstGeom prst="rect">
            <a:avLst/>
          </a:prstGeom>
          <a:noFill/>
          <a:ln w="9525">
            <a:noFill/>
            <a:miter lim="800000"/>
            <a:headEnd/>
            <a:tailEnd/>
          </a:ln>
        </p:spPr>
        <p:txBody>
          <a:bodyPr>
            <a:spAutoFit/>
          </a:bodyPr>
          <a:lstStyle/>
          <a:p>
            <a:pPr marL="539750" indent="-539750" defTabSz="914400">
              <a:buFont typeface="Arial" charset="0"/>
              <a:buChar char="•"/>
            </a:pPr>
            <a:r>
              <a:rPr lang="zh-CN" altLang="en-NZ" sz="4400">
                <a:solidFill>
                  <a:srgbClr val="000000"/>
                </a:solidFill>
                <a:ea typeface="SimSun" pitchFamily="2" charset="-122"/>
              </a:rPr>
              <a:t>说教</a:t>
            </a:r>
          </a:p>
          <a:p>
            <a:pPr marL="539750" indent="-539750" defTabSz="914400">
              <a:buFont typeface="Arial" charset="0"/>
              <a:buChar char="•"/>
            </a:pPr>
            <a:r>
              <a:rPr lang="zh-CN" altLang="en-NZ" sz="4400">
                <a:solidFill>
                  <a:srgbClr val="000000"/>
                </a:solidFill>
                <a:ea typeface="SimSun" pitchFamily="2" charset="-122"/>
              </a:rPr>
              <a:t>寓意</a:t>
            </a:r>
          </a:p>
          <a:p>
            <a:pPr marL="539750" indent="-539750" defTabSz="914400">
              <a:buFont typeface="Arial" charset="0"/>
              <a:buChar char="•"/>
            </a:pPr>
            <a:r>
              <a:rPr lang="zh-CN" altLang="en-NZ" sz="4400">
                <a:solidFill>
                  <a:srgbClr val="000000"/>
                </a:solidFill>
                <a:ea typeface="SimSun" pitchFamily="2" charset="-122"/>
              </a:rPr>
              <a:t>灵意</a:t>
            </a:r>
          </a:p>
          <a:p>
            <a:pPr marL="539750" indent="-539750" defTabSz="914400">
              <a:buFont typeface="Arial" charset="0"/>
              <a:buChar char="•"/>
            </a:pPr>
            <a:r>
              <a:rPr lang="zh-CN" altLang="en-NZ" sz="4400">
                <a:solidFill>
                  <a:srgbClr val="000000"/>
                </a:solidFill>
                <a:ea typeface="SimSun" pitchFamily="2" charset="-122"/>
              </a:rPr>
              <a:t>效仿圣经人物</a:t>
            </a:r>
            <a:endParaRPr lang="en-NZ" sz="4400">
              <a:solidFill>
                <a:srgbClr val="000000"/>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a:xfrm>
            <a:off x="228600" y="152400"/>
            <a:ext cx="7848600" cy="609600"/>
          </a:xfrm>
          <a:solidFill>
            <a:schemeClr val="accent4"/>
          </a:solidFill>
          <a:ln>
            <a:solidFill>
              <a:schemeClr val="tx1"/>
            </a:solidFill>
          </a:ln>
        </p:spPr>
        <p:txBody>
          <a:bodyPr/>
          <a:lstStyle/>
          <a:p>
            <a:pPr eaLnBrk="1" hangingPunct="1">
              <a:defRPr/>
            </a:pPr>
            <a:r>
              <a:rPr lang="zh-CN" altLang="en-US" sz="3200" b="1" smtClean="0">
                <a:solidFill>
                  <a:srgbClr val="FFFFFF"/>
                </a:solidFill>
                <a:latin typeface="Arial Black" pitchFamily="34" charset="0"/>
                <a:ea typeface="SimSun" pitchFamily="2" charset="-122"/>
              </a:rPr>
              <a:t>对约伯朋友的分析</a:t>
            </a:r>
            <a:endParaRPr lang="en-US" altLang="zh-CN" sz="3200" b="1" smtClean="0">
              <a:solidFill>
                <a:srgbClr val="FFFFFF"/>
              </a:solidFill>
              <a:latin typeface="Arial Black" pitchFamily="34" charset="0"/>
              <a:ea typeface="SimSun" pitchFamily="2" charset="-122"/>
            </a:endParaRPr>
          </a:p>
        </p:txBody>
      </p:sp>
      <p:grpSp>
        <p:nvGrpSpPr>
          <p:cNvPr id="304131" name="Group 369"/>
          <p:cNvGrpSpPr>
            <a:grpSpLocks/>
          </p:cNvGrpSpPr>
          <p:nvPr/>
        </p:nvGrpSpPr>
        <p:grpSpPr bwMode="auto">
          <a:xfrm>
            <a:off x="176213" y="927100"/>
            <a:ext cx="8791575" cy="5778500"/>
            <a:chOff x="-4" y="-4"/>
            <a:chExt cx="5538" cy="4880"/>
          </a:xfrm>
        </p:grpSpPr>
        <p:grpSp>
          <p:nvGrpSpPr>
            <p:cNvPr id="304132" name="Group 367"/>
            <p:cNvGrpSpPr>
              <a:grpSpLocks/>
            </p:cNvGrpSpPr>
            <p:nvPr/>
          </p:nvGrpSpPr>
          <p:grpSpPr bwMode="auto">
            <a:xfrm>
              <a:off x="0" y="0"/>
              <a:ext cx="5530" cy="4872"/>
              <a:chOff x="0" y="0"/>
              <a:chExt cx="5530" cy="4872"/>
            </a:xfrm>
          </p:grpSpPr>
          <p:grpSp>
            <p:nvGrpSpPr>
              <p:cNvPr id="304134" name="Group 278"/>
              <p:cNvGrpSpPr>
                <a:grpSpLocks/>
              </p:cNvGrpSpPr>
              <p:nvPr/>
            </p:nvGrpSpPr>
            <p:grpSpPr bwMode="auto">
              <a:xfrm>
                <a:off x="0" y="0"/>
                <a:ext cx="1106" cy="480"/>
                <a:chOff x="0" y="0"/>
                <a:chExt cx="1106" cy="480"/>
              </a:xfrm>
            </p:grpSpPr>
            <p:sp>
              <p:nvSpPr>
                <p:cNvPr id="304267"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a:solidFill>
                        <a:srgbClr val="000000"/>
                      </a:solidFill>
                      <a:latin typeface="Arial Narrow" pitchFamily="34" charset="0"/>
                      <a:ea typeface="SimSun" pitchFamily="2" charset="-122"/>
                      <a:cs typeface="Times New Roman" pitchFamily="18" charset="0"/>
                    </a:rPr>
                    <a:t> </a:t>
                  </a:r>
                </a:p>
                <a:p>
                  <a:pPr algn="ctr" defTabSz="914400" eaLnBrk="0" hangingPunct="0"/>
                  <a:endParaRPr lang="zh-CN" altLang="en-US">
                    <a:solidFill>
                      <a:srgbClr val="000000"/>
                    </a:solidFill>
                    <a:latin typeface="Arial Narrow" pitchFamily="34" charset="0"/>
                    <a:ea typeface="SimSun" pitchFamily="2" charset="-122"/>
                    <a:cs typeface="Times New Roman" pitchFamily="18" charset="0"/>
                  </a:endParaRPr>
                </a:p>
              </p:txBody>
            </p:sp>
            <p:sp>
              <p:nvSpPr>
                <p:cNvPr id="304268"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35"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以利法</a:t>
                  </a:r>
                  <a:endParaRPr lang="zh-CN" altLang="en-US">
                    <a:solidFill>
                      <a:srgbClr val="E9E2B6"/>
                    </a:solidFill>
                    <a:latin typeface="Arial Narrow" pitchFamily="34" charset="0"/>
                    <a:ea typeface="SimSun" pitchFamily="2" charset="-122"/>
                    <a:cs typeface="Times New Roman" pitchFamily="18" charset="0"/>
                  </a:endParaRPr>
                </a:p>
              </p:txBody>
            </p:sp>
            <p:sp>
              <p:nvSpPr>
                <p:cNvPr id="304266"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36"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比勒达</a:t>
                  </a:r>
                  <a:endParaRPr lang="zh-CN" altLang="en-US">
                    <a:solidFill>
                      <a:srgbClr val="E9E2B6"/>
                    </a:solidFill>
                    <a:latin typeface="Arial Narrow" pitchFamily="34" charset="0"/>
                    <a:ea typeface="SimSun" pitchFamily="2" charset="-122"/>
                    <a:cs typeface="Times New Roman" pitchFamily="18" charset="0"/>
                  </a:endParaRPr>
                </a:p>
              </p:txBody>
            </p:sp>
            <p:sp>
              <p:nvSpPr>
                <p:cNvPr id="304264"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37"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bIns="0" anchor="ctr" anchorCtr="1"/>
                <a:lstStyle/>
                <a:p>
                  <a:pPr algn="ctr" defTabSz="914400">
                    <a:defRPr/>
                  </a:pPr>
                  <a:r>
                    <a:rPr lang="zh-CN" altLang="en-US" b="1">
                      <a:solidFill>
                        <a:srgbClr val="E9E2B6"/>
                      </a:solidFill>
                      <a:latin typeface="Arial Narrow" pitchFamily="34" charset="0"/>
                      <a:ea typeface="SimSun" pitchFamily="2" charset="-122"/>
                    </a:rPr>
                    <a:t>琐法</a:t>
                  </a:r>
                  <a:endParaRPr lang="zh-CN" altLang="en-US">
                    <a:solidFill>
                      <a:srgbClr val="E9E2B6"/>
                    </a:solidFill>
                    <a:latin typeface="Arial Narrow" pitchFamily="34" charset="0"/>
                    <a:ea typeface="SimSun" pitchFamily="2" charset="-122"/>
                  </a:endParaRPr>
                </a:p>
              </p:txBody>
            </p:sp>
            <p:sp>
              <p:nvSpPr>
                <p:cNvPr id="304262"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38"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以利户</a:t>
                  </a:r>
                  <a:endParaRPr lang="zh-CN" altLang="en-US">
                    <a:solidFill>
                      <a:srgbClr val="E9E2B6"/>
                    </a:solidFill>
                    <a:latin typeface="Arial Narrow" pitchFamily="34" charset="0"/>
                    <a:ea typeface="SimSun" pitchFamily="2" charset="-122"/>
                    <a:cs typeface="Times New Roman" pitchFamily="18" charset="0"/>
                  </a:endParaRPr>
                </a:p>
              </p:txBody>
            </p:sp>
            <p:sp>
              <p:nvSpPr>
                <p:cNvPr id="304260"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39"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rPr>
                    <a:t>角色</a:t>
                  </a:r>
                </a:p>
              </p:txBody>
            </p:sp>
            <p:sp>
              <p:nvSpPr>
                <p:cNvPr id="304258"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0" name="Group 290"/>
              <p:cNvGrpSpPr>
                <a:grpSpLocks/>
              </p:cNvGrpSpPr>
              <p:nvPr/>
            </p:nvGrpSpPr>
            <p:grpSpPr bwMode="auto">
              <a:xfrm>
                <a:off x="1106" y="480"/>
                <a:ext cx="1106" cy="556"/>
                <a:chOff x="1106" y="480"/>
                <a:chExt cx="1106" cy="556"/>
              </a:xfrm>
            </p:grpSpPr>
            <p:sp>
              <p:nvSpPr>
                <p:cNvPr id="304255"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神学家</a:t>
                  </a:r>
                  <a:endParaRPr lang="zh-CN" altLang="en-US">
                    <a:solidFill>
                      <a:srgbClr val="000000"/>
                    </a:solidFill>
                    <a:latin typeface="Arial Narrow" pitchFamily="34" charset="0"/>
                    <a:ea typeface="SimSun" pitchFamily="2" charset="-122"/>
                    <a:cs typeface="Times New Roman" pitchFamily="18" charset="0"/>
                  </a:endParaRPr>
                </a:p>
              </p:txBody>
            </p:sp>
            <p:sp>
              <p:nvSpPr>
                <p:cNvPr id="304256"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1" name="Group 292"/>
              <p:cNvGrpSpPr>
                <a:grpSpLocks/>
              </p:cNvGrpSpPr>
              <p:nvPr/>
            </p:nvGrpSpPr>
            <p:grpSpPr bwMode="auto">
              <a:xfrm>
                <a:off x="2212" y="480"/>
                <a:ext cx="1106" cy="556"/>
                <a:chOff x="2212" y="480"/>
                <a:chExt cx="1106" cy="556"/>
              </a:xfrm>
            </p:grpSpPr>
            <p:sp>
              <p:nvSpPr>
                <p:cNvPr id="304253"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历史学家</a:t>
                  </a:r>
                </a:p>
                <a:p>
                  <a:pPr algn="ctr" defTabSz="914400"/>
                  <a:r>
                    <a:rPr lang="zh-CN" altLang="en-US" b="1">
                      <a:solidFill>
                        <a:srgbClr val="000000"/>
                      </a:solidFill>
                      <a:latin typeface="Arial Narrow" pitchFamily="34" charset="0"/>
                      <a:ea typeface="SimSun" pitchFamily="2" charset="-122"/>
                      <a:cs typeface="Times New Roman" pitchFamily="18" charset="0"/>
                    </a:rPr>
                    <a:t>法律学家</a:t>
                  </a:r>
                  <a:endParaRPr lang="en-US" altLang="zh-CN">
                    <a:solidFill>
                      <a:srgbClr val="000000"/>
                    </a:solidFill>
                    <a:latin typeface="Arial Narrow" pitchFamily="34" charset="0"/>
                    <a:ea typeface="SimSun" pitchFamily="2" charset="-122"/>
                    <a:cs typeface="Times New Roman" pitchFamily="18" charset="0"/>
                  </a:endParaRPr>
                </a:p>
              </p:txBody>
            </p:sp>
            <p:sp>
              <p:nvSpPr>
                <p:cNvPr id="304254"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2" name="Group 294"/>
              <p:cNvGrpSpPr>
                <a:grpSpLocks/>
              </p:cNvGrpSpPr>
              <p:nvPr/>
            </p:nvGrpSpPr>
            <p:grpSpPr bwMode="auto">
              <a:xfrm>
                <a:off x="3318" y="480"/>
                <a:ext cx="1106" cy="556"/>
                <a:chOff x="3318" y="480"/>
                <a:chExt cx="1106" cy="556"/>
              </a:xfrm>
            </p:grpSpPr>
            <p:sp>
              <p:nvSpPr>
                <p:cNvPr id="304251"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伦理学家</a:t>
                  </a:r>
                </a:p>
                <a:p>
                  <a:pPr algn="ctr" defTabSz="914400"/>
                  <a:r>
                    <a:rPr lang="zh-CN" altLang="en-US" b="1">
                      <a:solidFill>
                        <a:srgbClr val="000000"/>
                      </a:solidFill>
                      <a:latin typeface="Arial Narrow" pitchFamily="34" charset="0"/>
                      <a:ea typeface="SimSun" pitchFamily="2" charset="-122"/>
                      <a:cs typeface="Times New Roman" pitchFamily="18" charset="0"/>
                    </a:rPr>
                    <a:t>教条主义者</a:t>
                  </a:r>
                  <a:endParaRPr lang="zh-CN" altLang="en-US">
                    <a:solidFill>
                      <a:srgbClr val="000000"/>
                    </a:solidFill>
                    <a:latin typeface="Arial Narrow" pitchFamily="34" charset="0"/>
                    <a:ea typeface="SimSun" pitchFamily="2" charset="-122"/>
                    <a:cs typeface="Times New Roman" pitchFamily="18" charset="0"/>
                  </a:endParaRPr>
                </a:p>
              </p:txBody>
            </p:sp>
            <p:sp>
              <p:nvSpPr>
                <p:cNvPr id="304252"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3" name="Group 296"/>
              <p:cNvGrpSpPr>
                <a:grpSpLocks/>
              </p:cNvGrpSpPr>
              <p:nvPr/>
            </p:nvGrpSpPr>
            <p:grpSpPr bwMode="auto">
              <a:xfrm>
                <a:off x="4424" y="480"/>
                <a:ext cx="1106" cy="556"/>
                <a:chOff x="4424" y="480"/>
                <a:chExt cx="1106" cy="556"/>
              </a:xfrm>
            </p:grpSpPr>
            <p:sp>
              <p:nvSpPr>
                <p:cNvPr id="304249"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年轻的神学家</a:t>
                  </a:r>
                </a:p>
                <a:p>
                  <a:pPr algn="ctr" defTabSz="914400"/>
                  <a:r>
                    <a:rPr lang="en-US" altLang="zh-CN" b="1">
                      <a:solidFill>
                        <a:srgbClr val="000000"/>
                      </a:solidFill>
                      <a:latin typeface="Arial Narrow" pitchFamily="34" charset="0"/>
                      <a:ea typeface="SimSun" pitchFamily="2" charset="-122"/>
                      <a:cs typeface="Times New Roman" pitchFamily="18" charset="0"/>
                    </a:rPr>
                    <a:t> </a:t>
                  </a:r>
                  <a:r>
                    <a:rPr lang="zh-CN" altLang="en-US" b="1">
                      <a:solidFill>
                        <a:srgbClr val="000000"/>
                      </a:solidFill>
                      <a:latin typeface="Arial Narrow" pitchFamily="34" charset="0"/>
                      <a:ea typeface="SimSun" pitchFamily="2" charset="-122"/>
                      <a:cs typeface="Times New Roman" pitchFamily="18" charset="0"/>
                    </a:rPr>
                    <a:t>知识分子</a:t>
                  </a:r>
                  <a:endParaRPr lang="en-US" altLang="zh-CN">
                    <a:solidFill>
                      <a:srgbClr val="000000"/>
                    </a:solidFill>
                    <a:latin typeface="Arial Narrow" pitchFamily="34" charset="0"/>
                    <a:ea typeface="SimSun" pitchFamily="2" charset="-122"/>
                    <a:cs typeface="Times New Roman" pitchFamily="18" charset="0"/>
                  </a:endParaRPr>
                </a:p>
              </p:txBody>
            </p:sp>
            <p:sp>
              <p:nvSpPr>
                <p:cNvPr id="304250"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4"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rPr>
                    <a:t>依据</a:t>
                  </a:r>
                </a:p>
              </p:txBody>
            </p:sp>
            <p:sp>
              <p:nvSpPr>
                <p:cNvPr id="304248" name="Rectangle 297"/>
                <p:cNvSpPr>
                  <a:spLocks noChangeArrowheads="1"/>
                </p:cNvSpPr>
                <p:nvPr/>
              </p:nvSpPr>
              <p:spPr bwMode="auto">
                <a:xfrm>
                  <a:off x="0" y="1036"/>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5" name="Group 300"/>
              <p:cNvGrpSpPr>
                <a:grpSpLocks/>
              </p:cNvGrpSpPr>
              <p:nvPr/>
            </p:nvGrpSpPr>
            <p:grpSpPr bwMode="auto">
              <a:xfrm>
                <a:off x="1106" y="1036"/>
                <a:ext cx="1106" cy="556"/>
                <a:chOff x="1106" y="1036"/>
                <a:chExt cx="1106" cy="556"/>
              </a:xfrm>
            </p:grpSpPr>
            <p:sp>
              <p:nvSpPr>
                <p:cNvPr id="304245" name="Rectangle 243"/>
                <p:cNvSpPr>
                  <a:spLocks noChangeArrowheads="1"/>
                </p:cNvSpPr>
                <p:nvPr/>
              </p:nvSpPr>
              <p:spPr bwMode="auto">
                <a:xfrm>
                  <a:off x="1106" y="1036"/>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观察</a:t>
                  </a:r>
                  <a:r>
                    <a:rPr lang="en-US" altLang="zh-CN" b="1">
                      <a:solidFill>
                        <a:srgbClr val="000000"/>
                      </a:solidFill>
                      <a:latin typeface="Arial Narrow" pitchFamily="34" charset="0"/>
                      <a:ea typeface="SimSun" pitchFamily="2" charset="-122"/>
                      <a:cs typeface="Times New Roman" pitchFamily="18" charset="0"/>
                    </a:rPr>
                    <a:t>, </a:t>
                  </a:r>
                  <a:r>
                    <a:rPr lang="zh-CN" altLang="en-US" b="1">
                      <a:solidFill>
                        <a:srgbClr val="000000"/>
                      </a:solidFill>
                      <a:latin typeface="Arial Narrow" pitchFamily="34" charset="0"/>
                      <a:ea typeface="SimSun" pitchFamily="2" charset="-122"/>
                      <a:cs typeface="Times New Roman" pitchFamily="18" charset="0"/>
                    </a:rPr>
                    <a:t>经验</a:t>
                  </a:r>
                  <a:endParaRPr lang="en-US" altLang="zh-CN">
                    <a:solidFill>
                      <a:srgbClr val="000000"/>
                    </a:solidFill>
                    <a:latin typeface="Arial Narrow" pitchFamily="34" charset="0"/>
                    <a:ea typeface="SimSun" pitchFamily="2" charset="-122"/>
                    <a:cs typeface="Times New Roman" pitchFamily="18" charset="0"/>
                  </a:endParaRPr>
                </a:p>
              </p:txBody>
            </p:sp>
            <p:sp>
              <p:nvSpPr>
                <p:cNvPr id="304246" name="Rectangle 299"/>
                <p:cNvSpPr>
                  <a:spLocks noChangeArrowheads="1"/>
                </p:cNvSpPr>
                <p:nvPr/>
              </p:nvSpPr>
              <p:spPr bwMode="auto">
                <a:xfrm>
                  <a:off x="1106" y="1036"/>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6" name="Group 302"/>
              <p:cNvGrpSpPr>
                <a:grpSpLocks/>
              </p:cNvGrpSpPr>
              <p:nvPr/>
            </p:nvGrpSpPr>
            <p:grpSpPr bwMode="auto">
              <a:xfrm>
                <a:off x="2212" y="1036"/>
                <a:ext cx="1106" cy="556"/>
                <a:chOff x="2212" y="1036"/>
                <a:chExt cx="1106" cy="556"/>
              </a:xfrm>
            </p:grpSpPr>
            <p:sp>
              <p:nvSpPr>
                <p:cNvPr id="304243" name="Rectangle 244"/>
                <p:cNvSpPr>
                  <a:spLocks noChangeArrowheads="1"/>
                </p:cNvSpPr>
                <p:nvPr/>
              </p:nvSpPr>
              <p:spPr bwMode="auto">
                <a:xfrm>
                  <a:off x="2212" y="1036"/>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传统</a:t>
                  </a:r>
                </a:p>
              </p:txBody>
            </p:sp>
            <p:sp>
              <p:nvSpPr>
                <p:cNvPr id="304244" name="Rectangle 301"/>
                <p:cNvSpPr>
                  <a:spLocks noChangeArrowheads="1"/>
                </p:cNvSpPr>
                <p:nvPr/>
              </p:nvSpPr>
              <p:spPr bwMode="auto">
                <a:xfrm>
                  <a:off x="2212" y="1036"/>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7" name="Group 304"/>
              <p:cNvGrpSpPr>
                <a:grpSpLocks/>
              </p:cNvGrpSpPr>
              <p:nvPr/>
            </p:nvGrpSpPr>
            <p:grpSpPr bwMode="auto">
              <a:xfrm>
                <a:off x="3318" y="1036"/>
                <a:ext cx="1106" cy="556"/>
                <a:chOff x="3318" y="1036"/>
                <a:chExt cx="1106" cy="556"/>
              </a:xfrm>
            </p:grpSpPr>
            <p:sp>
              <p:nvSpPr>
                <p:cNvPr id="304241" name="Rectangle 245"/>
                <p:cNvSpPr>
                  <a:spLocks noChangeArrowheads="1"/>
                </p:cNvSpPr>
                <p:nvPr/>
              </p:nvSpPr>
              <p:spPr bwMode="auto">
                <a:xfrm>
                  <a:off x="3318" y="1036"/>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假设</a:t>
                  </a:r>
                </a:p>
              </p:txBody>
            </p:sp>
            <p:sp>
              <p:nvSpPr>
                <p:cNvPr id="304242" name="Rectangle 303"/>
                <p:cNvSpPr>
                  <a:spLocks noChangeArrowheads="1"/>
                </p:cNvSpPr>
                <p:nvPr/>
              </p:nvSpPr>
              <p:spPr bwMode="auto">
                <a:xfrm>
                  <a:off x="3318" y="1036"/>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8" name="Group 306"/>
              <p:cNvGrpSpPr>
                <a:grpSpLocks/>
              </p:cNvGrpSpPr>
              <p:nvPr/>
            </p:nvGrpSpPr>
            <p:grpSpPr bwMode="auto">
              <a:xfrm>
                <a:off x="4424" y="1036"/>
                <a:ext cx="1106" cy="556"/>
                <a:chOff x="4424" y="1036"/>
                <a:chExt cx="1106" cy="556"/>
              </a:xfrm>
            </p:grpSpPr>
            <p:sp>
              <p:nvSpPr>
                <p:cNvPr id="304239" name="Rectangle 246"/>
                <p:cNvSpPr>
                  <a:spLocks noChangeArrowheads="1"/>
                </p:cNvSpPr>
                <p:nvPr/>
              </p:nvSpPr>
              <p:spPr bwMode="auto">
                <a:xfrm>
                  <a:off x="4424" y="1036"/>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教育</a:t>
                  </a:r>
                </a:p>
              </p:txBody>
            </p:sp>
            <p:sp>
              <p:nvSpPr>
                <p:cNvPr id="304240" name="Rectangle 305"/>
                <p:cNvSpPr>
                  <a:spLocks noChangeArrowheads="1"/>
                </p:cNvSpPr>
                <p:nvPr/>
              </p:nvSpPr>
              <p:spPr bwMode="auto">
                <a:xfrm>
                  <a:off x="4424" y="1036"/>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49"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个性</a:t>
                  </a:r>
                  <a:endParaRPr lang="zh-CN" altLang="en-US">
                    <a:solidFill>
                      <a:srgbClr val="E9E2B6"/>
                    </a:solidFill>
                    <a:latin typeface="Arial Narrow" pitchFamily="34" charset="0"/>
                    <a:ea typeface="SimSun" pitchFamily="2" charset="-122"/>
                    <a:cs typeface="Times New Roman" pitchFamily="18" charset="0"/>
                  </a:endParaRPr>
                </a:p>
              </p:txBody>
            </p:sp>
            <p:sp>
              <p:nvSpPr>
                <p:cNvPr id="304238" name="Rectangle 307"/>
                <p:cNvSpPr>
                  <a:spLocks noChangeArrowheads="1"/>
                </p:cNvSpPr>
                <p:nvPr/>
              </p:nvSpPr>
              <p:spPr bwMode="auto">
                <a:xfrm>
                  <a:off x="0" y="1591"/>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0" name="Group 310"/>
              <p:cNvGrpSpPr>
                <a:grpSpLocks/>
              </p:cNvGrpSpPr>
              <p:nvPr/>
            </p:nvGrpSpPr>
            <p:grpSpPr bwMode="auto">
              <a:xfrm>
                <a:off x="1106" y="1592"/>
                <a:ext cx="1106" cy="556"/>
                <a:chOff x="1106" y="1592"/>
                <a:chExt cx="1106" cy="556"/>
              </a:xfrm>
            </p:grpSpPr>
            <p:sp>
              <p:nvSpPr>
                <p:cNvPr id="304235" name="Rectangle 248"/>
                <p:cNvSpPr>
                  <a:spLocks noChangeArrowheads="1"/>
                </p:cNvSpPr>
                <p:nvPr/>
              </p:nvSpPr>
              <p:spPr bwMode="auto">
                <a:xfrm>
                  <a:off x="1106" y="1591"/>
                  <a:ext cx="1106" cy="556"/>
                </a:xfrm>
                <a:prstGeom prst="rect">
                  <a:avLst/>
                </a:prstGeom>
                <a:noFill/>
                <a:ln w="12700" cap="sq">
                  <a:solidFill>
                    <a:schemeClr val="tx1"/>
                  </a:solidFill>
                  <a:miter lim="800000"/>
                  <a:headEnd type="none" w="sm" len="sm"/>
                  <a:tailEnd type="none" w="sm" len="sm"/>
                </a:ln>
              </p:spPr>
              <p:txBody>
                <a:bodyPr lIns="0" tIns="0" rIns="0" bIns="0" anchor="ctr" anchorCtr="1"/>
                <a:lstStyle/>
                <a:p>
                  <a:pPr algn="ctr" defTabSz="914400"/>
                  <a:r>
                    <a:rPr lang="zh-CN" altLang="en-US" b="1">
                      <a:solidFill>
                        <a:srgbClr val="000000"/>
                      </a:solidFill>
                      <a:latin typeface="Arial Narrow" pitchFamily="34" charset="0"/>
                      <a:ea typeface="SimSun" pitchFamily="2" charset="-122"/>
                    </a:rPr>
                    <a:t>慎重的</a:t>
                  </a:r>
                  <a:r>
                    <a:rPr lang="en-US" altLang="zh-CN" b="1">
                      <a:solidFill>
                        <a:srgbClr val="000000"/>
                      </a:solidFill>
                      <a:latin typeface="Arial Narrow" pitchFamily="34" charset="0"/>
                      <a:ea typeface="SimSun" pitchFamily="2" charset="-122"/>
                    </a:rPr>
                    <a:t>,</a:t>
                  </a:r>
                </a:p>
                <a:p>
                  <a:pPr algn="ctr" defTabSz="914400"/>
                  <a:r>
                    <a:rPr lang="zh-CN" altLang="en-US" b="1">
                      <a:solidFill>
                        <a:srgbClr val="000000"/>
                      </a:solidFill>
                      <a:latin typeface="Arial Narrow" pitchFamily="34" charset="0"/>
                      <a:ea typeface="SimSun" pitchFamily="2" charset="-122"/>
                    </a:rPr>
                    <a:t>能体谅他人的</a:t>
                  </a:r>
                </a:p>
              </p:txBody>
            </p:sp>
            <p:sp>
              <p:nvSpPr>
                <p:cNvPr id="304236" name="Rectangle 309"/>
                <p:cNvSpPr>
                  <a:spLocks noChangeArrowheads="1"/>
                </p:cNvSpPr>
                <p:nvPr/>
              </p:nvSpPr>
              <p:spPr bwMode="auto">
                <a:xfrm>
                  <a:off x="1106" y="1591"/>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1" name="Group 312"/>
              <p:cNvGrpSpPr>
                <a:grpSpLocks/>
              </p:cNvGrpSpPr>
              <p:nvPr/>
            </p:nvGrpSpPr>
            <p:grpSpPr bwMode="auto">
              <a:xfrm>
                <a:off x="2212" y="1592"/>
                <a:ext cx="1106" cy="556"/>
                <a:chOff x="2212" y="1592"/>
                <a:chExt cx="1106" cy="556"/>
              </a:xfrm>
            </p:grpSpPr>
            <p:sp>
              <p:nvSpPr>
                <p:cNvPr id="304233" name="Rectangle 249"/>
                <p:cNvSpPr>
                  <a:spLocks noChangeArrowheads="1"/>
                </p:cNvSpPr>
                <p:nvPr/>
              </p:nvSpPr>
              <p:spPr bwMode="auto">
                <a:xfrm>
                  <a:off x="2212" y="1591"/>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喜辩论</a:t>
                  </a:r>
                  <a:r>
                    <a:rPr lang="en-US" altLang="zh-CN" b="1">
                      <a:solidFill>
                        <a:srgbClr val="000000"/>
                      </a:solidFill>
                      <a:latin typeface="Arial Narrow" pitchFamily="34" charset="0"/>
                      <a:ea typeface="SimSun" pitchFamily="2" charset="-122"/>
                    </a:rPr>
                    <a:t>,</a:t>
                  </a:r>
                </a:p>
                <a:p>
                  <a:pPr algn="ctr" defTabSz="914400"/>
                  <a:r>
                    <a:rPr lang="zh-CN" altLang="en-US" b="1">
                      <a:solidFill>
                        <a:srgbClr val="000000"/>
                      </a:solidFill>
                      <a:latin typeface="Arial Narrow" pitchFamily="34" charset="0"/>
                      <a:ea typeface="SimSun" pitchFamily="2" charset="-122"/>
                    </a:rPr>
                    <a:t>爱追根究底</a:t>
                  </a:r>
                </a:p>
              </p:txBody>
            </p:sp>
            <p:sp>
              <p:nvSpPr>
                <p:cNvPr id="304234" name="Rectangle 311"/>
                <p:cNvSpPr>
                  <a:spLocks noChangeArrowheads="1"/>
                </p:cNvSpPr>
                <p:nvPr/>
              </p:nvSpPr>
              <p:spPr bwMode="auto">
                <a:xfrm>
                  <a:off x="2212" y="1591"/>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2" name="Group 314"/>
              <p:cNvGrpSpPr>
                <a:grpSpLocks/>
              </p:cNvGrpSpPr>
              <p:nvPr/>
            </p:nvGrpSpPr>
            <p:grpSpPr bwMode="auto">
              <a:xfrm>
                <a:off x="3318" y="1592"/>
                <a:ext cx="1106" cy="556"/>
                <a:chOff x="3318" y="1592"/>
                <a:chExt cx="1106" cy="556"/>
              </a:xfrm>
            </p:grpSpPr>
            <p:sp>
              <p:nvSpPr>
                <p:cNvPr id="304231" name="Rectangle 250"/>
                <p:cNvSpPr>
                  <a:spLocks noChangeArrowheads="1"/>
                </p:cNvSpPr>
                <p:nvPr/>
              </p:nvSpPr>
              <p:spPr bwMode="auto">
                <a:xfrm>
                  <a:off x="3318" y="1591"/>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粗鲁的</a:t>
                  </a:r>
                  <a:r>
                    <a:rPr lang="en-US" altLang="zh-CN" b="1">
                      <a:solidFill>
                        <a:srgbClr val="000000"/>
                      </a:solidFill>
                      <a:latin typeface="Arial Narrow" pitchFamily="34" charset="0"/>
                      <a:ea typeface="SimSun" pitchFamily="2" charset="-122"/>
                      <a:cs typeface="Times New Roman" pitchFamily="18" charset="0"/>
                    </a:rPr>
                    <a:t>, </a:t>
                  </a:r>
                  <a:r>
                    <a:rPr lang="zh-CN" altLang="en-US" b="1">
                      <a:solidFill>
                        <a:srgbClr val="000000"/>
                      </a:solidFill>
                      <a:latin typeface="Arial Narrow" pitchFamily="34" charset="0"/>
                      <a:ea typeface="SimSun" pitchFamily="2" charset="-122"/>
                      <a:cs typeface="Times New Roman" pitchFamily="18" charset="0"/>
                    </a:rPr>
                    <a:t>迟钝的</a:t>
                  </a:r>
                  <a:endParaRPr lang="zh-CN" altLang="en-US">
                    <a:solidFill>
                      <a:srgbClr val="000000"/>
                    </a:solidFill>
                    <a:latin typeface="Arial Narrow" pitchFamily="34" charset="0"/>
                    <a:ea typeface="SimSun" pitchFamily="2" charset="-122"/>
                    <a:cs typeface="Times New Roman" pitchFamily="18" charset="0"/>
                  </a:endParaRPr>
                </a:p>
              </p:txBody>
            </p:sp>
            <p:sp>
              <p:nvSpPr>
                <p:cNvPr id="304232" name="Rectangle 313"/>
                <p:cNvSpPr>
                  <a:spLocks noChangeArrowheads="1"/>
                </p:cNvSpPr>
                <p:nvPr/>
              </p:nvSpPr>
              <p:spPr bwMode="auto">
                <a:xfrm>
                  <a:off x="3318" y="1591"/>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3" name="Group 316"/>
              <p:cNvGrpSpPr>
                <a:grpSpLocks/>
              </p:cNvGrpSpPr>
              <p:nvPr/>
            </p:nvGrpSpPr>
            <p:grpSpPr bwMode="auto">
              <a:xfrm>
                <a:off x="4424" y="1592"/>
                <a:ext cx="1106" cy="556"/>
                <a:chOff x="4424" y="1592"/>
                <a:chExt cx="1106" cy="556"/>
              </a:xfrm>
            </p:grpSpPr>
            <p:sp>
              <p:nvSpPr>
                <p:cNvPr id="304229" name="Rectangle 251"/>
                <p:cNvSpPr>
                  <a:spLocks noChangeArrowheads="1"/>
                </p:cNvSpPr>
                <p:nvPr/>
              </p:nvSpPr>
              <p:spPr bwMode="auto">
                <a:xfrm>
                  <a:off x="4424" y="1591"/>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敏锐</a:t>
                  </a:r>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富洞察力</a:t>
                  </a:r>
                  <a:r>
                    <a:rPr lang="en-US" altLang="zh-CN" b="1">
                      <a:solidFill>
                        <a:srgbClr val="000000"/>
                      </a:solidFill>
                      <a:latin typeface="Arial Narrow" pitchFamily="34" charset="0"/>
                      <a:ea typeface="SimSun" pitchFamily="2" charset="-122"/>
                      <a:cs typeface="Times New Roman" pitchFamily="18" charset="0"/>
                    </a:rPr>
                    <a:t>, </a:t>
                  </a:r>
                  <a:endParaRPr lang="en-US" altLang="zh-CN">
                    <a:solidFill>
                      <a:srgbClr val="000000"/>
                    </a:solidFill>
                    <a:latin typeface="Arial Narrow" pitchFamily="34" charset="0"/>
                    <a:ea typeface="SimSun" pitchFamily="2" charset="-122"/>
                    <a:cs typeface="Times New Roman" pitchFamily="18" charset="0"/>
                  </a:endParaRPr>
                </a:p>
                <a:p>
                  <a:pPr algn="ctr" defTabSz="914400" eaLnBrk="0" hangingPunct="0"/>
                  <a:r>
                    <a:rPr lang="zh-CN" altLang="en-US" b="1">
                      <a:solidFill>
                        <a:srgbClr val="000000"/>
                      </a:solidFill>
                      <a:latin typeface="Arial Narrow" pitchFamily="34" charset="0"/>
                      <a:ea typeface="SimSun" pitchFamily="2" charset="-122"/>
                      <a:cs typeface="Times New Roman" pitchFamily="18" charset="0"/>
                    </a:rPr>
                    <a:t>有些自负</a:t>
                  </a:r>
                  <a:endParaRPr lang="en-US" altLang="zh-CN">
                    <a:solidFill>
                      <a:srgbClr val="000000"/>
                    </a:solidFill>
                    <a:latin typeface="Arial Narrow" pitchFamily="34" charset="0"/>
                    <a:ea typeface="SimSun" pitchFamily="2" charset="-122"/>
                    <a:cs typeface="Times New Roman" pitchFamily="18" charset="0"/>
                  </a:endParaRPr>
                </a:p>
              </p:txBody>
            </p:sp>
            <p:sp>
              <p:nvSpPr>
                <p:cNvPr id="304230" name="Rectangle 315"/>
                <p:cNvSpPr>
                  <a:spLocks noChangeArrowheads="1"/>
                </p:cNvSpPr>
                <p:nvPr/>
              </p:nvSpPr>
              <p:spPr bwMode="auto">
                <a:xfrm>
                  <a:off x="4424" y="1591"/>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4"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发言</a:t>
                  </a:r>
                  <a:endParaRPr lang="zh-CN" altLang="en-US">
                    <a:solidFill>
                      <a:srgbClr val="E9E2B6"/>
                    </a:solidFill>
                    <a:latin typeface="Arial Narrow" pitchFamily="34" charset="0"/>
                    <a:ea typeface="SimSun" pitchFamily="2" charset="-122"/>
                    <a:cs typeface="Times New Roman" pitchFamily="18" charset="0"/>
                  </a:endParaRPr>
                </a:p>
              </p:txBody>
            </p:sp>
            <p:sp>
              <p:nvSpPr>
                <p:cNvPr id="304228"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5" name="Group 320"/>
              <p:cNvGrpSpPr>
                <a:grpSpLocks/>
              </p:cNvGrpSpPr>
              <p:nvPr/>
            </p:nvGrpSpPr>
            <p:grpSpPr bwMode="auto">
              <a:xfrm>
                <a:off x="1106" y="2148"/>
                <a:ext cx="1106" cy="461"/>
                <a:chOff x="1106" y="2148"/>
                <a:chExt cx="1106" cy="461"/>
              </a:xfrm>
            </p:grpSpPr>
            <p:sp>
              <p:nvSpPr>
                <p:cNvPr id="304225"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哲学</a:t>
                  </a:r>
                </a:p>
              </p:txBody>
            </p:sp>
            <p:sp>
              <p:nvSpPr>
                <p:cNvPr id="304226"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6" name="Group 322"/>
              <p:cNvGrpSpPr>
                <a:grpSpLocks/>
              </p:cNvGrpSpPr>
              <p:nvPr/>
            </p:nvGrpSpPr>
            <p:grpSpPr bwMode="auto">
              <a:xfrm>
                <a:off x="2212" y="2148"/>
                <a:ext cx="1106" cy="461"/>
                <a:chOff x="2212" y="2148"/>
                <a:chExt cx="1106" cy="461"/>
              </a:xfrm>
            </p:grpSpPr>
            <p:sp>
              <p:nvSpPr>
                <p:cNvPr id="304223"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历史</a:t>
                  </a:r>
                  <a:endParaRPr lang="zh-CN" altLang="en-US">
                    <a:solidFill>
                      <a:srgbClr val="000000"/>
                    </a:solidFill>
                    <a:latin typeface="Arial Narrow" pitchFamily="34" charset="0"/>
                    <a:ea typeface="SimSun" pitchFamily="2" charset="-122"/>
                    <a:cs typeface="Times New Roman" pitchFamily="18" charset="0"/>
                  </a:endParaRPr>
                </a:p>
              </p:txBody>
            </p:sp>
            <p:sp>
              <p:nvSpPr>
                <p:cNvPr id="304224"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7" name="Group 324"/>
              <p:cNvGrpSpPr>
                <a:grpSpLocks/>
              </p:cNvGrpSpPr>
              <p:nvPr/>
            </p:nvGrpSpPr>
            <p:grpSpPr bwMode="auto">
              <a:xfrm>
                <a:off x="3318" y="2148"/>
                <a:ext cx="1106" cy="461"/>
                <a:chOff x="3318" y="2148"/>
                <a:chExt cx="1106" cy="461"/>
              </a:xfrm>
            </p:grpSpPr>
            <p:sp>
              <p:nvSpPr>
                <p:cNvPr id="304221"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传统习俗</a:t>
                  </a:r>
                  <a:endParaRPr lang="zh-CN" altLang="en-US">
                    <a:solidFill>
                      <a:srgbClr val="000000"/>
                    </a:solidFill>
                    <a:latin typeface="Arial Narrow" pitchFamily="34" charset="0"/>
                    <a:ea typeface="SimSun" pitchFamily="2" charset="-122"/>
                    <a:cs typeface="Times New Roman" pitchFamily="18" charset="0"/>
                  </a:endParaRPr>
                </a:p>
              </p:txBody>
            </p:sp>
            <p:sp>
              <p:nvSpPr>
                <p:cNvPr id="304222"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8" name="Group 326"/>
              <p:cNvGrpSpPr>
                <a:grpSpLocks/>
              </p:cNvGrpSpPr>
              <p:nvPr/>
            </p:nvGrpSpPr>
            <p:grpSpPr bwMode="auto">
              <a:xfrm>
                <a:off x="4424" y="2148"/>
                <a:ext cx="1106" cy="461"/>
                <a:chOff x="4424" y="2148"/>
                <a:chExt cx="1106" cy="461"/>
              </a:xfrm>
            </p:grpSpPr>
            <p:sp>
              <p:nvSpPr>
                <p:cNvPr id="304219"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逻辑</a:t>
                  </a:r>
                  <a:endParaRPr lang="zh-CN" altLang="en-US">
                    <a:solidFill>
                      <a:srgbClr val="000000"/>
                    </a:solidFill>
                    <a:latin typeface="Arial Narrow" pitchFamily="34" charset="0"/>
                    <a:ea typeface="SimSun" pitchFamily="2" charset="-122"/>
                    <a:cs typeface="Times New Roman" pitchFamily="18" charset="0"/>
                  </a:endParaRPr>
                </a:p>
              </p:txBody>
            </p:sp>
            <p:sp>
              <p:nvSpPr>
                <p:cNvPr id="304220"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59"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cs typeface="Times New Roman" pitchFamily="18" charset="0"/>
                    </a:rPr>
                    <a:t>辩论</a:t>
                  </a:r>
                  <a:endParaRPr lang="zh-CN" altLang="en-US">
                    <a:solidFill>
                      <a:srgbClr val="E9E2B6"/>
                    </a:solidFill>
                    <a:latin typeface="Arial Narrow" pitchFamily="34" charset="0"/>
                    <a:ea typeface="SimSun" pitchFamily="2" charset="-122"/>
                    <a:cs typeface="Times New Roman" pitchFamily="18" charset="0"/>
                  </a:endParaRPr>
                </a:p>
              </p:txBody>
            </p:sp>
            <p:sp>
              <p:nvSpPr>
                <p:cNvPr id="304218"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0" name="Group 330"/>
              <p:cNvGrpSpPr>
                <a:grpSpLocks/>
              </p:cNvGrpSpPr>
              <p:nvPr/>
            </p:nvGrpSpPr>
            <p:grpSpPr bwMode="auto">
              <a:xfrm>
                <a:off x="1106" y="2609"/>
                <a:ext cx="1106" cy="556"/>
                <a:chOff x="1106" y="2609"/>
                <a:chExt cx="1106" cy="556"/>
              </a:xfrm>
            </p:grpSpPr>
            <p:sp>
              <p:nvSpPr>
                <p:cNvPr id="304215"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如果你犯罪</a:t>
                  </a:r>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你就会受苦</a:t>
                  </a:r>
                  <a:r>
                    <a:rPr lang="en-US" altLang="zh-CN" b="1">
                      <a:solidFill>
                        <a:srgbClr val="000000"/>
                      </a:solidFill>
                      <a:latin typeface="Arial Narrow" pitchFamily="34" charset="0"/>
                      <a:ea typeface="SimSun" pitchFamily="2" charset="-122"/>
                      <a:cs typeface="Times New Roman" pitchFamily="18" charset="0"/>
                    </a:rPr>
                    <a:t>”</a:t>
                  </a:r>
                  <a:endParaRPr lang="en-US" altLang="zh-CN">
                    <a:solidFill>
                      <a:srgbClr val="000000"/>
                    </a:solidFill>
                    <a:latin typeface="Arial Narrow" pitchFamily="34" charset="0"/>
                    <a:ea typeface="SimSun" pitchFamily="2" charset="-122"/>
                    <a:cs typeface="Times New Roman" pitchFamily="18" charset="0"/>
                  </a:endParaRPr>
                </a:p>
              </p:txBody>
            </p:sp>
            <p:sp>
              <p:nvSpPr>
                <p:cNvPr id="304216"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1" name="Group 332"/>
              <p:cNvGrpSpPr>
                <a:grpSpLocks/>
              </p:cNvGrpSpPr>
              <p:nvPr/>
            </p:nvGrpSpPr>
            <p:grpSpPr bwMode="auto">
              <a:xfrm>
                <a:off x="2212" y="2609"/>
                <a:ext cx="1106" cy="556"/>
                <a:chOff x="2212" y="2609"/>
                <a:chExt cx="1106" cy="556"/>
              </a:xfrm>
            </p:grpSpPr>
            <p:sp>
              <p:nvSpPr>
                <p:cNvPr id="304213"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你应当</a:t>
                  </a:r>
                </a:p>
                <a:p>
                  <a:pPr algn="ctr" defTabSz="914400"/>
                  <a:r>
                    <a:rPr lang="zh-CN" altLang="en-US" b="1">
                      <a:solidFill>
                        <a:srgbClr val="000000"/>
                      </a:solidFill>
                      <a:latin typeface="Arial Narrow" pitchFamily="34" charset="0"/>
                      <a:ea typeface="SimSun" pitchFamily="2" charset="-122"/>
                      <a:cs typeface="Times New Roman" pitchFamily="18" charset="0"/>
                    </a:rPr>
                    <a:t>是犯罪了</a:t>
                  </a:r>
                  <a:r>
                    <a:rPr lang="en-US" altLang="zh-CN" b="1">
                      <a:solidFill>
                        <a:srgbClr val="000000"/>
                      </a:solidFill>
                      <a:latin typeface="Arial Narrow" pitchFamily="34" charset="0"/>
                      <a:ea typeface="SimSun" pitchFamily="2" charset="-122"/>
                      <a:cs typeface="Times New Roman" pitchFamily="18" charset="0"/>
                    </a:rPr>
                    <a:t>”</a:t>
                  </a:r>
                  <a:endParaRPr lang="en-US" altLang="zh-CN">
                    <a:solidFill>
                      <a:srgbClr val="000000"/>
                    </a:solidFill>
                    <a:latin typeface="Arial Narrow" pitchFamily="34" charset="0"/>
                    <a:ea typeface="SimSun" pitchFamily="2" charset="-122"/>
                    <a:cs typeface="Times New Roman" pitchFamily="18" charset="0"/>
                  </a:endParaRPr>
                </a:p>
              </p:txBody>
            </p:sp>
            <p:sp>
              <p:nvSpPr>
                <p:cNvPr id="304214"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2" name="Group 334"/>
              <p:cNvGrpSpPr>
                <a:grpSpLocks/>
              </p:cNvGrpSpPr>
              <p:nvPr/>
            </p:nvGrpSpPr>
            <p:grpSpPr bwMode="auto">
              <a:xfrm>
                <a:off x="3318" y="2609"/>
                <a:ext cx="1106" cy="556"/>
                <a:chOff x="3318" y="2609"/>
                <a:chExt cx="1106" cy="556"/>
              </a:xfrm>
            </p:grpSpPr>
            <p:sp>
              <p:nvSpPr>
                <p:cNvPr id="304211"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你犯罪了</a:t>
                  </a:r>
                  <a:r>
                    <a:rPr lang="en-US" altLang="zh-CN" b="1">
                      <a:solidFill>
                        <a:srgbClr val="000000"/>
                      </a:solidFill>
                      <a:latin typeface="Arial Narrow" pitchFamily="34" charset="0"/>
                      <a:ea typeface="SimSun" pitchFamily="2" charset="-122"/>
                      <a:cs typeface="Times New Roman" pitchFamily="18" charset="0"/>
                    </a:rPr>
                    <a:t>"</a:t>
                  </a:r>
                  <a:endParaRPr lang="en-US" altLang="zh-CN">
                    <a:solidFill>
                      <a:srgbClr val="000000"/>
                    </a:solidFill>
                    <a:latin typeface="Arial Narrow" pitchFamily="34" charset="0"/>
                    <a:ea typeface="SimSun" pitchFamily="2" charset="-122"/>
                    <a:cs typeface="Times New Roman" pitchFamily="18" charset="0"/>
                  </a:endParaRPr>
                </a:p>
              </p:txBody>
            </p:sp>
            <p:sp>
              <p:nvSpPr>
                <p:cNvPr id="304212"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3" name="Group 336"/>
              <p:cNvGrpSpPr>
                <a:grpSpLocks/>
              </p:cNvGrpSpPr>
              <p:nvPr/>
            </p:nvGrpSpPr>
            <p:grpSpPr bwMode="auto">
              <a:xfrm>
                <a:off x="4424" y="2609"/>
                <a:ext cx="1106" cy="556"/>
                <a:chOff x="4424" y="2609"/>
                <a:chExt cx="1106" cy="556"/>
              </a:xfrm>
            </p:grpSpPr>
            <p:sp>
              <p:nvSpPr>
                <p:cNvPr id="304209"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上帝炼净</a:t>
                  </a:r>
                </a:p>
                <a:p>
                  <a:pPr algn="ctr" defTabSz="914400"/>
                  <a:r>
                    <a:rPr lang="zh-CN" altLang="en-US" b="1">
                      <a:solidFill>
                        <a:srgbClr val="000000"/>
                      </a:solidFill>
                      <a:latin typeface="Arial Narrow" pitchFamily="34" charset="0"/>
                      <a:ea typeface="SimSun" pitchFamily="2" charset="-122"/>
                      <a:cs typeface="Times New Roman" pitchFamily="18" charset="0"/>
                    </a:rPr>
                    <a:t>和教导</a:t>
                  </a:r>
                  <a:r>
                    <a:rPr lang="en-US" altLang="zh-CN" b="1">
                      <a:solidFill>
                        <a:srgbClr val="000000"/>
                      </a:solidFill>
                      <a:latin typeface="Arial Narrow" pitchFamily="34" charset="0"/>
                      <a:ea typeface="SimSun" pitchFamily="2" charset="-122"/>
                      <a:cs typeface="Times New Roman" pitchFamily="18" charset="0"/>
                    </a:rPr>
                    <a:t>”</a:t>
                  </a:r>
                  <a:endParaRPr lang="en-US" altLang="zh-CN">
                    <a:solidFill>
                      <a:srgbClr val="000000"/>
                    </a:solidFill>
                    <a:latin typeface="Arial Narrow" pitchFamily="34" charset="0"/>
                    <a:ea typeface="SimSun" pitchFamily="2" charset="-122"/>
                    <a:cs typeface="Times New Roman" pitchFamily="18" charset="0"/>
                  </a:endParaRPr>
                </a:p>
              </p:txBody>
            </p:sp>
            <p:sp>
              <p:nvSpPr>
                <p:cNvPr id="304210"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4"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rPr>
                    <a:t>对约伯的劝告</a:t>
                  </a:r>
                </a:p>
              </p:txBody>
            </p:sp>
            <p:sp>
              <p:nvSpPr>
                <p:cNvPr id="304208" name="Rectangle 337"/>
                <p:cNvSpPr>
                  <a:spLocks noChangeArrowheads="1"/>
                </p:cNvSpPr>
                <p:nvPr/>
              </p:nvSpPr>
              <p:spPr bwMode="auto">
                <a:xfrm>
                  <a:off x="0" y="3165"/>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5" name="Group 340"/>
              <p:cNvGrpSpPr>
                <a:grpSpLocks/>
              </p:cNvGrpSpPr>
              <p:nvPr/>
            </p:nvGrpSpPr>
            <p:grpSpPr bwMode="auto">
              <a:xfrm>
                <a:off x="1106" y="3165"/>
                <a:ext cx="1106" cy="556"/>
                <a:chOff x="1106" y="3165"/>
                <a:chExt cx="1106" cy="556"/>
              </a:xfrm>
            </p:grpSpPr>
            <p:sp>
              <p:nvSpPr>
                <p:cNvPr id="304205" name="Rectangle 263"/>
                <p:cNvSpPr>
                  <a:spLocks noChangeArrowheads="1"/>
                </p:cNvSpPr>
                <p:nvPr/>
              </p:nvSpPr>
              <p:spPr bwMode="auto">
                <a:xfrm>
                  <a:off x="1106" y="3165"/>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只有恶人遭难</a:t>
                  </a:r>
                </a:p>
              </p:txBody>
            </p:sp>
            <p:sp>
              <p:nvSpPr>
                <p:cNvPr id="304206" name="Rectangle 339"/>
                <p:cNvSpPr>
                  <a:spLocks noChangeArrowheads="1"/>
                </p:cNvSpPr>
                <p:nvPr/>
              </p:nvSpPr>
              <p:spPr bwMode="auto">
                <a:xfrm>
                  <a:off x="1106" y="3165"/>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6" name="Group 342"/>
              <p:cNvGrpSpPr>
                <a:grpSpLocks/>
              </p:cNvGrpSpPr>
              <p:nvPr/>
            </p:nvGrpSpPr>
            <p:grpSpPr bwMode="auto">
              <a:xfrm>
                <a:off x="2212" y="3165"/>
                <a:ext cx="1106" cy="556"/>
                <a:chOff x="2212" y="3165"/>
                <a:chExt cx="1106" cy="556"/>
              </a:xfrm>
            </p:grpSpPr>
            <p:sp>
              <p:nvSpPr>
                <p:cNvPr id="304203" name="Rectangle 264"/>
                <p:cNvSpPr>
                  <a:spLocks noChangeArrowheads="1"/>
                </p:cNvSpPr>
                <p:nvPr/>
              </p:nvSpPr>
              <p:spPr bwMode="auto">
                <a:xfrm>
                  <a:off x="2212" y="3165"/>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恶人总是遭难</a:t>
                  </a:r>
                </a:p>
              </p:txBody>
            </p:sp>
            <p:sp>
              <p:nvSpPr>
                <p:cNvPr id="304204" name="Rectangle 341"/>
                <p:cNvSpPr>
                  <a:spLocks noChangeArrowheads="1"/>
                </p:cNvSpPr>
                <p:nvPr/>
              </p:nvSpPr>
              <p:spPr bwMode="auto">
                <a:xfrm>
                  <a:off x="2212" y="3165"/>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7" name="Group 344"/>
              <p:cNvGrpSpPr>
                <a:grpSpLocks/>
              </p:cNvGrpSpPr>
              <p:nvPr/>
            </p:nvGrpSpPr>
            <p:grpSpPr bwMode="auto">
              <a:xfrm>
                <a:off x="3318" y="3165"/>
                <a:ext cx="1106" cy="556"/>
                <a:chOff x="3318" y="3165"/>
                <a:chExt cx="1106" cy="556"/>
              </a:xfrm>
            </p:grpSpPr>
            <p:sp>
              <p:nvSpPr>
                <p:cNvPr id="304201" name="Rectangle 265"/>
                <p:cNvSpPr>
                  <a:spLocks noChangeArrowheads="1"/>
                </p:cNvSpPr>
                <p:nvPr/>
              </p:nvSpPr>
              <p:spPr bwMode="auto">
                <a:xfrm>
                  <a:off x="3318" y="3165"/>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恶人是短命的</a:t>
                  </a:r>
                  <a:endParaRPr lang="zh-CN" altLang="en-US">
                    <a:solidFill>
                      <a:srgbClr val="000000"/>
                    </a:solidFill>
                    <a:latin typeface="Arial Narrow" pitchFamily="34" charset="0"/>
                    <a:ea typeface="SimSun" pitchFamily="2" charset="-122"/>
                    <a:cs typeface="Times New Roman" pitchFamily="18" charset="0"/>
                  </a:endParaRPr>
                </a:p>
              </p:txBody>
            </p:sp>
            <p:sp>
              <p:nvSpPr>
                <p:cNvPr id="304202" name="Rectangle 343"/>
                <p:cNvSpPr>
                  <a:spLocks noChangeArrowheads="1"/>
                </p:cNvSpPr>
                <p:nvPr/>
              </p:nvSpPr>
              <p:spPr bwMode="auto">
                <a:xfrm>
                  <a:off x="3318" y="3165"/>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8" name="Group 346"/>
              <p:cNvGrpSpPr>
                <a:grpSpLocks/>
              </p:cNvGrpSpPr>
              <p:nvPr/>
            </p:nvGrpSpPr>
            <p:grpSpPr bwMode="auto">
              <a:xfrm>
                <a:off x="4424" y="3165"/>
                <a:ext cx="1106" cy="556"/>
                <a:chOff x="4424" y="3165"/>
                <a:chExt cx="1106" cy="556"/>
              </a:xfrm>
            </p:grpSpPr>
            <p:sp>
              <p:nvSpPr>
                <p:cNvPr id="304199" name="Rectangle 266"/>
                <p:cNvSpPr>
                  <a:spLocks noChangeArrowheads="1"/>
                </p:cNvSpPr>
                <p:nvPr/>
              </p:nvSpPr>
              <p:spPr bwMode="auto">
                <a:xfrm>
                  <a:off x="4424" y="3165"/>
                  <a:ext cx="1106" cy="555"/>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rPr>
                    <a:t>谦卑自己</a:t>
                  </a:r>
                </a:p>
                <a:p>
                  <a:pPr algn="ctr" defTabSz="914400"/>
                  <a:r>
                    <a:rPr lang="zh-CN" altLang="en-US" b="1">
                      <a:solidFill>
                        <a:srgbClr val="000000"/>
                      </a:solidFill>
                      <a:latin typeface="Arial Narrow" pitchFamily="34" charset="0"/>
                      <a:ea typeface="SimSun" pitchFamily="2" charset="-122"/>
                    </a:rPr>
                    <a:t>顺服上帝</a:t>
                  </a:r>
                </a:p>
              </p:txBody>
            </p:sp>
            <p:sp>
              <p:nvSpPr>
                <p:cNvPr id="304200" name="Rectangle 345"/>
                <p:cNvSpPr>
                  <a:spLocks noChangeArrowheads="1"/>
                </p:cNvSpPr>
                <p:nvPr/>
              </p:nvSpPr>
              <p:spPr bwMode="auto">
                <a:xfrm>
                  <a:off x="4424" y="3165"/>
                  <a:ext cx="1106" cy="555"/>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69"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rPr>
                    <a:t>关键经文</a:t>
                  </a:r>
                </a:p>
              </p:txBody>
            </p:sp>
            <p:sp>
              <p:nvSpPr>
                <p:cNvPr id="304198" name="Rectangle 347"/>
                <p:cNvSpPr>
                  <a:spLocks noChangeArrowheads="1"/>
                </p:cNvSpPr>
                <p:nvPr/>
              </p:nvSpPr>
              <p:spPr bwMode="auto">
                <a:xfrm>
                  <a:off x="0" y="3720"/>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0" name="Group 350"/>
              <p:cNvGrpSpPr>
                <a:grpSpLocks/>
              </p:cNvGrpSpPr>
              <p:nvPr/>
            </p:nvGrpSpPr>
            <p:grpSpPr bwMode="auto">
              <a:xfrm>
                <a:off x="1106" y="3721"/>
                <a:ext cx="1106" cy="461"/>
                <a:chOff x="1106" y="3721"/>
                <a:chExt cx="1106" cy="461"/>
              </a:xfrm>
            </p:grpSpPr>
            <p:sp>
              <p:nvSpPr>
                <p:cNvPr id="304195" name="Rectangle 268"/>
                <p:cNvSpPr>
                  <a:spLocks noChangeArrowheads="1"/>
                </p:cNvSpPr>
                <p:nvPr/>
              </p:nvSpPr>
              <p:spPr bwMode="auto">
                <a:xfrm>
                  <a:off x="1106" y="3720"/>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4:8; 5:17</a:t>
                  </a:r>
                  <a:endParaRPr lang="en-US" altLang="zh-CN">
                    <a:solidFill>
                      <a:srgbClr val="000000"/>
                    </a:solidFill>
                    <a:latin typeface="Arial Narrow" pitchFamily="34" charset="0"/>
                    <a:ea typeface="SimSun" pitchFamily="2" charset="-122"/>
                    <a:cs typeface="Times New Roman" pitchFamily="18" charset="0"/>
                  </a:endParaRPr>
                </a:p>
              </p:txBody>
            </p:sp>
            <p:sp>
              <p:nvSpPr>
                <p:cNvPr id="304196" name="Rectangle 349"/>
                <p:cNvSpPr>
                  <a:spLocks noChangeArrowheads="1"/>
                </p:cNvSpPr>
                <p:nvPr/>
              </p:nvSpPr>
              <p:spPr bwMode="auto">
                <a:xfrm>
                  <a:off x="1106" y="3720"/>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1" name="Group 352"/>
              <p:cNvGrpSpPr>
                <a:grpSpLocks/>
              </p:cNvGrpSpPr>
              <p:nvPr/>
            </p:nvGrpSpPr>
            <p:grpSpPr bwMode="auto">
              <a:xfrm>
                <a:off x="2212" y="3721"/>
                <a:ext cx="1106" cy="461"/>
                <a:chOff x="2212" y="3721"/>
                <a:chExt cx="1106" cy="461"/>
              </a:xfrm>
            </p:grpSpPr>
            <p:sp>
              <p:nvSpPr>
                <p:cNvPr id="304193" name="Rectangle 269"/>
                <p:cNvSpPr>
                  <a:spLocks noChangeArrowheads="1"/>
                </p:cNvSpPr>
                <p:nvPr/>
              </p:nvSpPr>
              <p:spPr bwMode="auto">
                <a:xfrm>
                  <a:off x="2212" y="3720"/>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8:8</a:t>
                  </a:r>
                  <a:endParaRPr lang="en-US" altLang="zh-CN">
                    <a:solidFill>
                      <a:srgbClr val="000000"/>
                    </a:solidFill>
                    <a:latin typeface="Arial Narrow" pitchFamily="34" charset="0"/>
                    <a:ea typeface="SimSun" pitchFamily="2" charset="-122"/>
                    <a:cs typeface="Times New Roman" pitchFamily="18" charset="0"/>
                  </a:endParaRPr>
                </a:p>
              </p:txBody>
            </p:sp>
            <p:sp>
              <p:nvSpPr>
                <p:cNvPr id="304194" name="Rectangle 351"/>
                <p:cNvSpPr>
                  <a:spLocks noChangeArrowheads="1"/>
                </p:cNvSpPr>
                <p:nvPr/>
              </p:nvSpPr>
              <p:spPr bwMode="auto">
                <a:xfrm>
                  <a:off x="2212" y="3720"/>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2" name="Group 354"/>
              <p:cNvGrpSpPr>
                <a:grpSpLocks/>
              </p:cNvGrpSpPr>
              <p:nvPr/>
            </p:nvGrpSpPr>
            <p:grpSpPr bwMode="auto">
              <a:xfrm>
                <a:off x="3318" y="3721"/>
                <a:ext cx="1106" cy="461"/>
                <a:chOff x="3318" y="3721"/>
                <a:chExt cx="1106" cy="461"/>
              </a:xfrm>
            </p:grpSpPr>
            <p:sp>
              <p:nvSpPr>
                <p:cNvPr id="304191" name="Rectangle 270"/>
                <p:cNvSpPr>
                  <a:spLocks noChangeArrowheads="1"/>
                </p:cNvSpPr>
                <p:nvPr/>
              </p:nvSpPr>
              <p:spPr bwMode="auto">
                <a:xfrm>
                  <a:off x="3318" y="3720"/>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20:5</a:t>
                  </a:r>
                  <a:endParaRPr lang="en-US" altLang="zh-CN">
                    <a:solidFill>
                      <a:srgbClr val="000000"/>
                    </a:solidFill>
                    <a:latin typeface="Arial Narrow" pitchFamily="34" charset="0"/>
                    <a:ea typeface="SimSun" pitchFamily="2" charset="-122"/>
                    <a:cs typeface="Times New Roman" pitchFamily="18" charset="0"/>
                  </a:endParaRPr>
                </a:p>
              </p:txBody>
            </p:sp>
            <p:sp>
              <p:nvSpPr>
                <p:cNvPr id="304192" name="Rectangle 353"/>
                <p:cNvSpPr>
                  <a:spLocks noChangeArrowheads="1"/>
                </p:cNvSpPr>
                <p:nvPr/>
              </p:nvSpPr>
              <p:spPr bwMode="auto">
                <a:xfrm>
                  <a:off x="3318" y="3720"/>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3" name="Group 356"/>
              <p:cNvGrpSpPr>
                <a:grpSpLocks/>
              </p:cNvGrpSpPr>
              <p:nvPr/>
            </p:nvGrpSpPr>
            <p:grpSpPr bwMode="auto">
              <a:xfrm>
                <a:off x="4424" y="3721"/>
                <a:ext cx="1106" cy="461"/>
                <a:chOff x="4424" y="3721"/>
                <a:chExt cx="1106" cy="461"/>
              </a:xfrm>
            </p:grpSpPr>
            <p:sp>
              <p:nvSpPr>
                <p:cNvPr id="304189" name="Rectangle 271"/>
                <p:cNvSpPr>
                  <a:spLocks noChangeArrowheads="1"/>
                </p:cNvSpPr>
                <p:nvPr/>
              </p:nvSpPr>
              <p:spPr bwMode="auto">
                <a:xfrm>
                  <a:off x="4424" y="3720"/>
                  <a:ext cx="1106" cy="461"/>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en-US" altLang="zh-CN" b="1">
                      <a:solidFill>
                        <a:srgbClr val="000000"/>
                      </a:solidFill>
                      <a:latin typeface="Arial Narrow" pitchFamily="34" charset="0"/>
                      <a:ea typeface="SimSun" pitchFamily="2" charset="-122"/>
                      <a:cs typeface="Times New Roman" pitchFamily="18" charset="0"/>
                    </a:rPr>
                    <a:t>37:23</a:t>
                  </a:r>
                  <a:endParaRPr lang="en-US" altLang="zh-CN">
                    <a:solidFill>
                      <a:srgbClr val="000000"/>
                    </a:solidFill>
                    <a:latin typeface="Arial Narrow" pitchFamily="34" charset="0"/>
                    <a:ea typeface="SimSun" pitchFamily="2" charset="-122"/>
                    <a:cs typeface="Times New Roman" pitchFamily="18" charset="0"/>
                  </a:endParaRPr>
                </a:p>
              </p:txBody>
            </p:sp>
            <p:sp>
              <p:nvSpPr>
                <p:cNvPr id="304190" name="Rectangle 355"/>
                <p:cNvSpPr>
                  <a:spLocks noChangeArrowheads="1"/>
                </p:cNvSpPr>
                <p:nvPr/>
              </p:nvSpPr>
              <p:spPr bwMode="auto">
                <a:xfrm>
                  <a:off x="4424" y="3720"/>
                  <a:ext cx="1106" cy="461"/>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4"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a:extLst/>
              </p:spPr>
              <p:txBody>
                <a:bodyPr lIns="0" tIns="0" rIns="0" anchor="ctr" anchorCtr="1"/>
                <a:lstStyle/>
                <a:p>
                  <a:pPr algn="ctr" defTabSz="914400">
                    <a:defRPr/>
                  </a:pPr>
                  <a:r>
                    <a:rPr lang="zh-CN" altLang="en-US" b="1">
                      <a:solidFill>
                        <a:srgbClr val="E9E2B6"/>
                      </a:solidFill>
                      <a:latin typeface="Arial Narrow" pitchFamily="34" charset="0"/>
                      <a:ea typeface="SimSun" pitchFamily="2" charset="-122"/>
                    </a:rPr>
                    <a:t>对神的认识</a:t>
                  </a:r>
                </a:p>
              </p:txBody>
            </p:sp>
            <p:sp>
              <p:nvSpPr>
                <p:cNvPr id="304188"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5" name="Group 360"/>
              <p:cNvGrpSpPr>
                <a:grpSpLocks/>
              </p:cNvGrpSpPr>
              <p:nvPr/>
            </p:nvGrpSpPr>
            <p:grpSpPr bwMode="auto">
              <a:xfrm>
                <a:off x="1106" y="4182"/>
                <a:ext cx="1106" cy="690"/>
                <a:chOff x="1106" y="4182"/>
                <a:chExt cx="1106" cy="690"/>
              </a:xfrm>
            </p:grpSpPr>
            <p:sp>
              <p:nvSpPr>
                <p:cNvPr id="304185"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公义</a:t>
                  </a:r>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罚恶赏善</a:t>
                  </a:r>
                  <a:endParaRPr lang="en-US" altLang="zh-CN">
                    <a:solidFill>
                      <a:srgbClr val="000000"/>
                    </a:solidFill>
                    <a:latin typeface="Arial Narrow" pitchFamily="34" charset="0"/>
                    <a:ea typeface="SimSun" pitchFamily="2" charset="-122"/>
                    <a:cs typeface="Times New Roman" pitchFamily="18" charset="0"/>
                  </a:endParaRPr>
                </a:p>
              </p:txBody>
            </p:sp>
            <p:sp>
              <p:nvSpPr>
                <p:cNvPr id="304186"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6" name="Group 362"/>
              <p:cNvGrpSpPr>
                <a:grpSpLocks/>
              </p:cNvGrpSpPr>
              <p:nvPr/>
            </p:nvGrpSpPr>
            <p:grpSpPr bwMode="auto">
              <a:xfrm>
                <a:off x="2212" y="4182"/>
                <a:ext cx="1106" cy="690"/>
                <a:chOff x="2212" y="4182"/>
                <a:chExt cx="1106" cy="690"/>
              </a:xfrm>
            </p:grpSpPr>
            <p:sp>
              <p:nvSpPr>
                <p:cNvPr id="304183"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审判</a:t>
                  </a:r>
                  <a:r>
                    <a:rPr lang="en-US" altLang="zh-CN" b="1">
                      <a:solidFill>
                        <a:srgbClr val="000000"/>
                      </a:solidFill>
                      <a:latin typeface="Arial Narrow" pitchFamily="34" charset="0"/>
                      <a:ea typeface="SimSun" pitchFamily="2" charset="-122"/>
                      <a:cs typeface="Times New Roman" pitchFamily="18" charset="0"/>
                    </a:rPr>
                    <a:t>; </a:t>
                  </a:r>
                  <a:r>
                    <a:rPr lang="zh-CN" altLang="en-US" b="1">
                      <a:solidFill>
                        <a:srgbClr val="000000"/>
                      </a:solidFill>
                      <a:latin typeface="Arial Narrow" pitchFamily="34" charset="0"/>
                      <a:ea typeface="SimSun" pitchFamily="2" charset="-122"/>
                      <a:cs typeface="Times New Roman" pitchFamily="18" charset="0"/>
                    </a:rPr>
                    <a:t>不改变的</a:t>
                  </a:r>
                  <a:endParaRPr lang="zh-CN" altLang="en-US">
                    <a:solidFill>
                      <a:srgbClr val="000000"/>
                    </a:solidFill>
                    <a:latin typeface="Arial Narrow" pitchFamily="34" charset="0"/>
                    <a:ea typeface="SimSun" pitchFamily="2" charset="-122"/>
                    <a:cs typeface="Times New Roman" pitchFamily="18" charset="0"/>
                  </a:endParaRPr>
                </a:p>
                <a:p>
                  <a:pPr algn="ctr" defTabSz="914400" eaLnBrk="0" hangingPunct="0"/>
                  <a:r>
                    <a:rPr lang="zh-CN" altLang="en-US" b="1">
                      <a:solidFill>
                        <a:srgbClr val="000000"/>
                      </a:solidFill>
                      <a:latin typeface="Arial Narrow" pitchFamily="34" charset="0"/>
                      <a:ea typeface="SimSun" pitchFamily="2" charset="-122"/>
                      <a:cs typeface="Times New Roman" pitchFamily="18" charset="0"/>
                    </a:rPr>
                    <a:t>律法制定者</a:t>
                  </a:r>
                  <a:endParaRPr lang="en-US" altLang="zh-CN">
                    <a:solidFill>
                      <a:srgbClr val="000000"/>
                    </a:solidFill>
                    <a:latin typeface="Arial Narrow" pitchFamily="34" charset="0"/>
                    <a:ea typeface="SimSun" pitchFamily="2" charset="-122"/>
                    <a:cs typeface="Times New Roman" pitchFamily="18" charset="0"/>
                  </a:endParaRPr>
                </a:p>
              </p:txBody>
            </p:sp>
            <p:sp>
              <p:nvSpPr>
                <p:cNvPr id="304184"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7" name="Group 364"/>
              <p:cNvGrpSpPr>
                <a:grpSpLocks/>
              </p:cNvGrpSpPr>
              <p:nvPr/>
            </p:nvGrpSpPr>
            <p:grpSpPr bwMode="auto">
              <a:xfrm>
                <a:off x="3318" y="4182"/>
                <a:ext cx="1106" cy="690"/>
                <a:chOff x="3318" y="4182"/>
                <a:chExt cx="1106" cy="690"/>
              </a:xfrm>
            </p:grpSpPr>
            <p:sp>
              <p:nvSpPr>
                <p:cNvPr id="304181"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固执的</a:t>
                  </a:r>
                  <a:r>
                    <a:rPr lang="en-US" altLang="zh-CN" b="1">
                      <a:solidFill>
                        <a:srgbClr val="000000"/>
                      </a:solidFill>
                      <a:latin typeface="Arial Narrow" pitchFamily="34" charset="0"/>
                      <a:ea typeface="SimSun" pitchFamily="2" charset="-122"/>
                      <a:cs typeface="Times New Roman" pitchFamily="18" charset="0"/>
                    </a:rPr>
                    <a:t>,</a:t>
                  </a:r>
                  <a:endParaRPr lang="en-US" altLang="zh-CN">
                    <a:solidFill>
                      <a:srgbClr val="000000"/>
                    </a:solidFill>
                    <a:latin typeface="Arial Narrow" pitchFamily="34" charset="0"/>
                    <a:ea typeface="SimSun" pitchFamily="2" charset="-122"/>
                    <a:cs typeface="Times New Roman" pitchFamily="18" charset="0"/>
                  </a:endParaRPr>
                </a:p>
                <a:p>
                  <a:pPr algn="ctr" defTabSz="914400" eaLnBrk="0" hangingPunct="0"/>
                  <a:r>
                    <a:rPr lang="zh-CN" altLang="en-US" b="1">
                      <a:solidFill>
                        <a:srgbClr val="000000"/>
                      </a:solidFill>
                      <a:latin typeface="Arial Narrow" pitchFamily="34" charset="0"/>
                      <a:ea typeface="SimSun" pitchFamily="2" charset="-122"/>
                      <a:cs typeface="Times New Roman" pitchFamily="18" charset="0"/>
                    </a:rPr>
                    <a:t>无怜悯之心</a:t>
                  </a:r>
                  <a:endParaRPr lang="en-US" altLang="zh-CN">
                    <a:solidFill>
                      <a:srgbClr val="000000"/>
                    </a:solidFill>
                    <a:latin typeface="Arial Narrow" pitchFamily="34" charset="0"/>
                    <a:ea typeface="SimSun" pitchFamily="2" charset="-122"/>
                    <a:cs typeface="Times New Roman" pitchFamily="18" charset="0"/>
                  </a:endParaRPr>
                </a:p>
              </p:txBody>
            </p:sp>
            <p:sp>
              <p:nvSpPr>
                <p:cNvPr id="304182"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nvGrpSpPr>
              <p:cNvPr id="304178" name="Group 366"/>
              <p:cNvGrpSpPr>
                <a:grpSpLocks/>
              </p:cNvGrpSpPr>
              <p:nvPr/>
            </p:nvGrpSpPr>
            <p:grpSpPr bwMode="auto">
              <a:xfrm>
                <a:off x="4424" y="4182"/>
                <a:ext cx="1106" cy="690"/>
                <a:chOff x="4424" y="4182"/>
                <a:chExt cx="1106" cy="690"/>
              </a:xfrm>
            </p:grpSpPr>
            <p:sp>
              <p:nvSpPr>
                <p:cNvPr id="304179"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p:spPr>
              <p:txBody>
                <a:bodyPr lIns="0" tIns="0" rIns="0" anchor="ctr" anchorCtr="1"/>
                <a:lstStyle/>
                <a:p>
                  <a:pPr algn="ctr" defTabSz="914400"/>
                  <a:r>
                    <a:rPr lang="zh-CN" altLang="en-US" b="1">
                      <a:solidFill>
                        <a:srgbClr val="000000"/>
                      </a:solidFill>
                      <a:latin typeface="Arial Narrow" pitchFamily="34" charset="0"/>
                      <a:ea typeface="SimSun" pitchFamily="2" charset="-122"/>
                      <a:cs typeface="Times New Roman" pitchFamily="18" charset="0"/>
                    </a:rPr>
                    <a:t>训练者</a:t>
                  </a:r>
                  <a:r>
                    <a:rPr lang="en-US" altLang="zh-CN" b="1">
                      <a:solidFill>
                        <a:srgbClr val="000000"/>
                      </a:solidFill>
                      <a:latin typeface="Arial Narrow" pitchFamily="34" charset="0"/>
                      <a:ea typeface="SimSun" pitchFamily="2" charset="-122"/>
                      <a:cs typeface="Times New Roman" pitchFamily="18" charset="0"/>
                    </a:rPr>
                    <a:t>,</a:t>
                  </a:r>
                  <a:r>
                    <a:rPr lang="zh-CN" altLang="en-US" b="1">
                      <a:solidFill>
                        <a:srgbClr val="000000"/>
                      </a:solidFill>
                      <a:latin typeface="Arial Narrow" pitchFamily="34" charset="0"/>
                      <a:ea typeface="SimSun" pitchFamily="2" charset="-122"/>
                      <a:cs typeface="Times New Roman" pitchFamily="18" charset="0"/>
                    </a:rPr>
                    <a:t>教师</a:t>
                  </a:r>
                  <a:endParaRPr lang="zh-CN" altLang="en-US">
                    <a:solidFill>
                      <a:srgbClr val="000000"/>
                    </a:solidFill>
                    <a:latin typeface="Arial Narrow" pitchFamily="34" charset="0"/>
                    <a:ea typeface="SimSun" pitchFamily="2" charset="-122"/>
                    <a:cs typeface="Times New Roman" pitchFamily="18" charset="0"/>
                  </a:endParaRPr>
                </a:p>
              </p:txBody>
            </p:sp>
            <p:sp>
              <p:nvSpPr>
                <p:cNvPr id="304180"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grpSp>
        <p:sp>
          <p:nvSpPr>
            <p:cNvPr id="304133"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p:spPr>
          <p:txBody>
            <a:bodyPr wrap="none" lIns="0" tIns="0" rIns="0" anchor="ctr" anchorCtr="1"/>
            <a:lstStyle/>
            <a:p>
              <a:pPr defTabSz="914400">
                <a:lnSpc>
                  <a:spcPct val="80000"/>
                </a:lnSpc>
              </a:pPr>
              <a:endParaRPr lang="en-US" sz="2000">
                <a:solidFill>
                  <a:srgbClr val="000000"/>
                </a:solidFill>
                <a:latin typeface="Arial Narrow" pitchFamily="34" charset="0"/>
                <a:cs typeface="Times New Roman"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9943" name="Rectangle 7"/>
          <p:cNvSpPr>
            <a:spLocks noGrp="1" noChangeArrowheads="1"/>
          </p:cNvSpPr>
          <p:nvPr>
            <p:ph type="title" idx="4294967295"/>
          </p:nvPr>
        </p:nvSpPr>
        <p:spPr>
          <a:xfrm>
            <a:off x="990600" y="1660525"/>
            <a:ext cx="7162800" cy="2378075"/>
          </a:xfrm>
        </p:spPr>
        <p:txBody>
          <a:bodyPr anchor="t">
            <a:spAutoFit/>
          </a:bodyPr>
          <a:lstStyle/>
          <a:p>
            <a:pPr eaLnBrk="1" hangingPunct="1">
              <a:defRPr/>
            </a:pPr>
            <a:r>
              <a:rPr lang="zh-CN" altLang="en-US" sz="15000" smtClean="0">
                <a:solidFill>
                  <a:srgbClr val="0033CC"/>
                </a:solidFill>
                <a:effectLst>
                  <a:outerShdw blurRad="38100" dist="38100" dir="2700000" algn="tl">
                    <a:srgbClr val="C0C0C0"/>
                  </a:outerShdw>
                </a:effectLst>
                <a:latin typeface="Monotype Corsiva" pitchFamily="66" charset="0"/>
                <a:ea typeface="SimSun" pitchFamily="2" charset="-122"/>
              </a:rPr>
              <a:t>箴言</a:t>
            </a:r>
            <a:endParaRPr lang="en-US" sz="15000" smtClean="0">
              <a:solidFill>
                <a:srgbClr val="0033CC"/>
              </a:solidFill>
              <a:effectLst>
                <a:outerShdw blurRad="38100" dist="38100" dir="2700000" algn="tl">
                  <a:srgbClr val="C0C0C0"/>
                </a:outerShdw>
              </a:effectLst>
              <a:latin typeface="Monotype Corsiva" pitchFamily="66" charset="0"/>
              <a:ea typeface="ＭＳ Ｐゴシック"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5" descr="pig-ves"/>
          <p:cNvPicPr>
            <a:picLocks noChangeAspect="1" noChangeArrowheads="1"/>
          </p:cNvPicPr>
          <p:nvPr/>
        </p:nvPicPr>
        <p:blipFill>
          <a:blip r:embed="rId3"/>
          <a:srcRect t="18898"/>
          <a:stretch>
            <a:fillRect/>
          </a:stretch>
        </p:blipFill>
        <p:spPr bwMode="auto">
          <a:xfrm>
            <a:off x="0" y="18405"/>
            <a:ext cx="9144000" cy="6838950"/>
          </a:xfrm>
          <a:prstGeom prst="rect">
            <a:avLst/>
          </a:prstGeom>
          <a:noFill/>
          <a:ln w="9525">
            <a:noFill/>
            <a:miter lim="800000"/>
            <a:headEnd/>
            <a:tailEnd/>
          </a:ln>
        </p:spPr>
      </p:pic>
      <p:pic>
        <p:nvPicPr>
          <p:cNvPr id="166920" name="Picture 8" descr="Pig snout"/>
          <p:cNvPicPr>
            <a:picLocks noChangeAspect="1" noChangeArrowheads="1"/>
          </p:cNvPicPr>
          <p:nvPr/>
        </p:nvPicPr>
        <p:blipFill>
          <a:blip r:embed="rId4"/>
          <a:srcRect/>
          <a:stretch>
            <a:fillRect/>
          </a:stretch>
        </p:blipFill>
        <p:spPr bwMode="auto">
          <a:xfrm>
            <a:off x="0" y="18405"/>
            <a:ext cx="9144000" cy="6854825"/>
          </a:xfrm>
          <a:prstGeom prst="rect">
            <a:avLst/>
          </a:prstGeom>
          <a:noFill/>
          <a:ln w="9525">
            <a:noFill/>
            <a:miter lim="800000"/>
            <a:headEnd/>
            <a:tailEnd/>
          </a:ln>
        </p:spPr>
      </p:pic>
      <p:sp>
        <p:nvSpPr>
          <p:cNvPr id="166918" name="Text Box 6"/>
          <p:cNvSpPr txBox="1">
            <a:spLocks noChangeArrowheads="1"/>
          </p:cNvSpPr>
          <p:nvPr/>
        </p:nvSpPr>
        <p:spPr bwMode="auto">
          <a:xfrm>
            <a:off x="381000" y="780405"/>
            <a:ext cx="8305800" cy="1323975"/>
          </a:xfrm>
          <a:prstGeom prst="rect">
            <a:avLst/>
          </a:prstGeom>
          <a:solidFill>
            <a:srgbClr val="FFFF00"/>
          </a:solidFill>
          <a:ln w="12700">
            <a:solidFill>
              <a:schemeClr val="tx1"/>
            </a:solidFill>
            <a:miter lim="800000"/>
            <a:headEnd/>
            <a:tailEnd/>
          </a:ln>
          <a:effectLst/>
        </p:spPr>
        <p:txBody>
          <a:bodyPr>
            <a:spAutoFit/>
          </a:bodyPr>
          <a:lstStyle/>
          <a:p>
            <a:pPr algn="ctr">
              <a:spcBef>
                <a:spcPct val="50000"/>
              </a:spcBef>
              <a:defRPr/>
            </a:pPr>
            <a:r>
              <a:rPr lang="ja-JP" altLang="en-US" sz="4000" b="1" dirty="0">
                <a:solidFill>
                  <a:srgbClr val="000099"/>
                </a:solidFill>
                <a:latin typeface="Times New Roman" pitchFamily="18" charset="0"/>
                <a:ea typeface="ＭＳ Ｐゴシック" pitchFamily="34" charset="-128"/>
              </a:rPr>
              <a:t>“</a:t>
            </a:r>
            <a:r>
              <a:rPr lang="zh-CN" altLang="en-US" sz="4000" b="1" dirty="0">
                <a:solidFill>
                  <a:srgbClr val="000099"/>
                </a:solidFill>
                <a:latin typeface="Times New Roman" pitchFamily="18" charset="0"/>
                <a:ea typeface="SimSun" pitchFamily="2" charset="-122"/>
              </a:rPr>
              <a:t>妇女美貌而无见识，如同金环戴在猪鼻上。</a:t>
            </a:r>
            <a:r>
              <a:rPr lang="en-US" altLang="ja-JP" sz="4000" b="1" dirty="0">
                <a:solidFill>
                  <a:srgbClr val="000099"/>
                </a:solidFill>
                <a:latin typeface="Times New Roman" pitchFamily="18" charset="0"/>
                <a:ea typeface="ＭＳ Ｐゴシック" pitchFamily="34" charset="-128"/>
              </a:rPr>
              <a:t>” </a:t>
            </a:r>
            <a:r>
              <a:rPr lang="en-US" altLang="ja-JP" sz="3600" b="1" dirty="0">
                <a:solidFill>
                  <a:srgbClr val="000099"/>
                </a:solidFill>
                <a:latin typeface="Times New Roman" pitchFamily="18" charset="0"/>
                <a:ea typeface="ＭＳ Ｐゴシック" pitchFamily="34" charset="-128"/>
              </a:rPr>
              <a:t>(</a:t>
            </a:r>
            <a:r>
              <a:rPr lang="zh-CN" altLang="en-US" sz="3600" b="1" dirty="0">
                <a:solidFill>
                  <a:srgbClr val="000099"/>
                </a:solidFill>
                <a:latin typeface="Times New Roman" pitchFamily="18" charset="0"/>
                <a:ea typeface="SimSun" pitchFamily="2" charset="-122"/>
              </a:rPr>
              <a:t>箴</a:t>
            </a:r>
            <a:r>
              <a:rPr lang="en-US" altLang="ja-JP" sz="3200" b="1" dirty="0">
                <a:solidFill>
                  <a:srgbClr val="000099"/>
                </a:solidFill>
                <a:latin typeface="Times New Roman" pitchFamily="18" charset="0"/>
                <a:ea typeface="ＭＳ Ｐゴシック" pitchFamily="34" charset="-128"/>
              </a:rPr>
              <a:t> 11:22)</a:t>
            </a:r>
            <a:endParaRPr lang="en-US" sz="3200" b="1" dirty="0">
              <a:solidFill>
                <a:srgbClr val="000099"/>
              </a:solidFill>
              <a:latin typeface="Times New Roman" pitchFamily="18" charset="0"/>
              <a:ea typeface="ＭＳ Ｐゴシック" pitchFamily="34" charset="-128"/>
            </a:endParaRPr>
          </a:p>
        </p:txBody>
      </p:sp>
      <p:sp>
        <p:nvSpPr>
          <p:cNvPr id="166919" name="Rectangle 7"/>
          <p:cNvSpPr>
            <a:spLocks noGrp="1" noChangeArrowheads="1"/>
          </p:cNvSpPr>
          <p:nvPr>
            <p:ph type="title" idx="4294967295"/>
          </p:nvPr>
        </p:nvSpPr>
        <p:spPr>
          <a:xfrm>
            <a:off x="4572000" y="5581005"/>
            <a:ext cx="4191000" cy="1219200"/>
          </a:xfrm>
          <a:effectLst>
            <a:outerShdw blurRad="63500" dist="35921" dir="2700000" algn="ctr" rotWithShape="0">
              <a:srgbClr val="003300">
                <a:alpha val="74997"/>
              </a:srgbClr>
            </a:outerShdw>
          </a:effectLst>
        </p:spPr>
        <p:txBody>
          <a:bodyPr/>
          <a:lstStyle/>
          <a:p>
            <a:pPr algn="r" eaLnBrk="1" hangingPunct="1">
              <a:defRPr/>
            </a:pPr>
            <a:r>
              <a:rPr lang="zh-CN" altLang="en-US" b="1" u="sng" smtClean="0">
                <a:solidFill>
                  <a:schemeClr val="accent1"/>
                </a:solidFill>
                <a:ea typeface="SimSun" pitchFamily="2" charset="-122"/>
              </a:rPr>
              <a:t>非常</a:t>
            </a:r>
            <a:r>
              <a:rPr lang="zh-CN" altLang="en-US" b="1" smtClean="0">
                <a:solidFill>
                  <a:schemeClr val="accent1"/>
                </a:solidFill>
                <a:ea typeface="SimSun" pitchFamily="2" charset="-122"/>
              </a:rPr>
              <a:t>俱形容性！</a:t>
            </a:r>
            <a:r>
              <a:rPr lang="en-US" altLang="ja-JP" b="1" smtClean="0">
                <a:solidFill>
                  <a:schemeClr val="accent1"/>
                </a:solidFill>
                <a:ea typeface="ＭＳ Ｐゴシック" pitchFamily="34" charset="-128"/>
              </a:rPr>
              <a:t> </a:t>
            </a:r>
            <a:endParaRPr lang="en-US" b="1" smtClean="0">
              <a:solidFill>
                <a:schemeClr val="accent1"/>
              </a:solidFill>
              <a:ea typeface="ＭＳ Ｐゴシック"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9250" name="Rectangle 3"/>
          <p:cNvSpPr>
            <a:spLocks noGrp="1" noChangeArrowheads="1"/>
          </p:cNvSpPr>
          <p:nvPr>
            <p:ph type="title"/>
          </p:nvPr>
        </p:nvSpPr>
        <p:spPr/>
        <p:txBody>
          <a:bodyPr/>
          <a:lstStyle/>
          <a:p>
            <a:pPr eaLnBrk="1" hangingPunct="1"/>
            <a:r>
              <a:rPr lang="zh-CN" altLang="en-US" smtClean="0">
                <a:ea typeface="SimSun" pitchFamily="2" charset="-122"/>
              </a:rPr>
              <a:t>解释</a:t>
            </a:r>
            <a:endParaRPr lang="en-US" smtClean="0">
              <a:ea typeface="ＭＳ Ｐゴシック" pitchFamily="34" charset="-128"/>
            </a:endParaRPr>
          </a:p>
        </p:txBody>
      </p:sp>
      <p:sp>
        <p:nvSpPr>
          <p:cNvPr id="354308" name="Rectangle 4"/>
          <p:cNvSpPr>
            <a:spLocks noGrp="1" noChangeArrowheads="1"/>
          </p:cNvSpPr>
          <p:nvPr>
            <p:ph type="body" idx="1"/>
          </p:nvPr>
        </p:nvSpPr>
        <p:spPr/>
        <p:txBody>
          <a:bodyPr/>
          <a:lstStyle/>
          <a:p>
            <a:pPr marL="609600" indent="-609600" eaLnBrk="1" hangingPunct="1"/>
            <a:r>
              <a:rPr lang="zh-CN" altLang="en-US" sz="3600" smtClean="0">
                <a:solidFill>
                  <a:srgbClr val="0000CC"/>
                </a:solidFill>
                <a:ea typeface="SimSun" pitchFamily="2" charset="-122"/>
              </a:rPr>
              <a:t>这类型的箴言体裁在解说上需要更多的洞察力。</a:t>
            </a:r>
            <a:endParaRPr lang="en-US" altLang="ja-JP" sz="3600" smtClean="0">
              <a:solidFill>
                <a:srgbClr val="0000CC"/>
              </a:solidFill>
              <a:ea typeface="ＭＳ Ｐゴシック" pitchFamily="34" charset="-128"/>
            </a:endParaRPr>
          </a:p>
          <a:p>
            <a:pPr marL="609600" indent="-609600" eaLnBrk="1" hangingPunct="1"/>
            <a:r>
              <a:rPr lang="zh-CN" altLang="en-US" sz="3600" smtClean="0">
                <a:solidFill>
                  <a:srgbClr val="0000CC"/>
                </a:solidFill>
                <a:ea typeface="SimSun" pitchFamily="2" charset="-122"/>
              </a:rPr>
              <a:t>箴言是绝对化，无条件的应许吗？换句话说。他们是毫无例外的原则吗？</a:t>
            </a:r>
            <a:endParaRPr lang="en-US" sz="3600" smtClean="0">
              <a:solidFill>
                <a:srgbClr val="0000CC"/>
              </a:solidFill>
              <a:ea typeface="ＭＳ Ｐゴシック" pitchFamily="34" charset="-128"/>
            </a:endParaRPr>
          </a:p>
        </p:txBody>
      </p:sp>
      <p:sp>
        <p:nvSpPr>
          <p:cNvPr id="309252"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1298" name="Rectangle 3"/>
          <p:cNvSpPr>
            <a:spLocks noGrp="1" noChangeArrowheads="1"/>
          </p:cNvSpPr>
          <p:nvPr>
            <p:ph type="title"/>
          </p:nvPr>
        </p:nvSpPr>
        <p:spPr/>
        <p:txBody>
          <a:bodyPr/>
          <a:lstStyle/>
          <a:p>
            <a:pPr eaLnBrk="1" hangingPunct="1"/>
            <a:r>
              <a:rPr lang="zh-CN" altLang="en-US" smtClean="0">
                <a:ea typeface="SimSun" pitchFamily="2" charset="-122"/>
              </a:rPr>
              <a:t>释经准则</a:t>
            </a:r>
            <a:endParaRPr lang="en-US" smtClean="0">
              <a:ea typeface="ＭＳ Ｐゴシック" pitchFamily="34" charset="-128"/>
            </a:endParaRPr>
          </a:p>
        </p:txBody>
      </p:sp>
      <p:sp>
        <p:nvSpPr>
          <p:cNvPr id="311299"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
        <p:nvSpPr>
          <p:cNvPr id="356358" name="Rectangle 6"/>
          <p:cNvSpPr>
            <a:spLocks noChangeArrowheads="1"/>
          </p:cNvSpPr>
          <p:nvPr/>
        </p:nvSpPr>
        <p:spPr bwMode="auto">
          <a:xfrm>
            <a:off x="533400" y="1752600"/>
            <a:ext cx="8229600" cy="4525963"/>
          </a:xfrm>
          <a:prstGeom prst="rect">
            <a:avLst/>
          </a:prstGeom>
          <a:noFill/>
          <a:ln w="9525">
            <a:noFill/>
            <a:miter lim="800000"/>
            <a:headEnd/>
            <a:tailEnd/>
          </a:ln>
        </p:spPr>
        <p:txBody>
          <a:bodyPr/>
          <a:lstStyle/>
          <a:p>
            <a:pPr marL="609600" indent="-609600">
              <a:spcBef>
                <a:spcPct val="20000"/>
              </a:spcBef>
              <a:buFontTx/>
              <a:buAutoNum type="arabicPeriod"/>
            </a:pPr>
            <a:r>
              <a:rPr lang="zh-CN" altLang="en-US" sz="3600">
                <a:solidFill>
                  <a:srgbClr val="0000CC"/>
                </a:solidFill>
                <a:ea typeface="SimSun" pitchFamily="2" charset="-122"/>
              </a:rPr>
              <a:t>不要把箴言视为从上帝而来的</a:t>
            </a:r>
            <a:r>
              <a:rPr lang="zh-CN" altLang="en-US" sz="3600" u="sng">
                <a:solidFill>
                  <a:srgbClr val="0000CC"/>
                </a:solidFill>
                <a:ea typeface="SimSun" pitchFamily="2" charset="-122"/>
              </a:rPr>
              <a:t>应许</a:t>
            </a:r>
            <a:r>
              <a:rPr lang="zh-CN" altLang="en-US" sz="3600">
                <a:solidFill>
                  <a:srgbClr val="0000CC"/>
                </a:solidFill>
                <a:ea typeface="SimSun" pitchFamily="2" charset="-122"/>
              </a:rPr>
              <a:t>，反倒要视他们为普及化的</a:t>
            </a:r>
            <a:r>
              <a:rPr lang="zh-CN" altLang="en-US" sz="3600" u="sng">
                <a:solidFill>
                  <a:srgbClr val="0000CC"/>
                </a:solidFill>
                <a:ea typeface="SimSun" pitchFamily="2" charset="-122"/>
              </a:rPr>
              <a:t>观察</a:t>
            </a:r>
            <a:r>
              <a:rPr lang="zh-CN" altLang="en-US" sz="3600">
                <a:solidFill>
                  <a:srgbClr val="0000CC"/>
                </a:solidFill>
                <a:ea typeface="SimSun" pitchFamily="2" charset="-122"/>
              </a:rPr>
              <a:t>及</a:t>
            </a:r>
            <a:r>
              <a:rPr lang="zh-CN" altLang="en-US" sz="3600" u="sng">
                <a:solidFill>
                  <a:srgbClr val="0000CC"/>
                </a:solidFill>
                <a:ea typeface="SimSun" pitchFamily="2" charset="-122"/>
              </a:rPr>
              <a:t>原则</a:t>
            </a:r>
            <a:r>
              <a:rPr lang="zh-CN" altLang="en-US" sz="3600">
                <a:solidFill>
                  <a:srgbClr val="0000CC"/>
                </a:solidFill>
                <a:ea typeface="SimSun" pitchFamily="2" charset="-122"/>
              </a:rPr>
              <a:t>。这些观察及原则往往是有效的，但不都有。</a:t>
            </a:r>
            <a:endParaRPr lang="en-US" altLang="ja-JP" sz="3600">
              <a:solidFill>
                <a:srgbClr val="0000CC"/>
              </a:solidFill>
              <a:ea typeface="ＭＳ Ｐゴシック" pitchFamily="34" charset="-128"/>
            </a:endParaRPr>
          </a:p>
          <a:p>
            <a:pPr marL="990600" lvl="1" indent="-519113">
              <a:spcBef>
                <a:spcPct val="20000"/>
              </a:spcBef>
              <a:buFontTx/>
              <a:buChar char="–"/>
            </a:pPr>
            <a:r>
              <a:rPr lang="zh-CN" altLang="en-US" sz="3200">
                <a:solidFill>
                  <a:srgbClr val="0000CC"/>
                </a:solidFill>
                <a:ea typeface="SimSun" pitchFamily="2" charset="-122"/>
              </a:rPr>
              <a:t>例</a:t>
            </a:r>
            <a:r>
              <a:rPr lang="en-US" altLang="zh-CN" sz="3200">
                <a:solidFill>
                  <a:srgbClr val="0000CC"/>
                </a:solidFill>
                <a:ea typeface="SimSun" pitchFamily="2" charset="-122"/>
              </a:rPr>
              <a:t>·</a:t>
            </a:r>
            <a:r>
              <a:rPr lang="en-US" altLang="ja-JP" sz="3200">
                <a:solidFill>
                  <a:srgbClr val="0000CC"/>
                </a:solidFill>
                <a:ea typeface="ＭＳ Ｐゴシック" pitchFamily="34" charset="-128"/>
              </a:rPr>
              <a:t> </a:t>
            </a:r>
            <a:r>
              <a:rPr lang="zh-CN" altLang="en-US" sz="3200">
                <a:solidFill>
                  <a:srgbClr val="0000CC"/>
                </a:solidFill>
                <a:ea typeface="SimSun" pitchFamily="2" charset="-122"/>
              </a:rPr>
              <a:t>箴</a:t>
            </a:r>
            <a:r>
              <a:rPr lang="en-US" altLang="ja-JP" sz="3200">
                <a:solidFill>
                  <a:srgbClr val="0000CC"/>
                </a:solidFill>
                <a:ea typeface="ＭＳ Ｐゴシック" pitchFamily="34" charset="-128"/>
              </a:rPr>
              <a:t> 22:6, “</a:t>
            </a:r>
            <a:r>
              <a:rPr lang="zh-CN" altLang="en-US" sz="3200">
                <a:solidFill>
                  <a:srgbClr val="0000CC"/>
                </a:solidFill>
                <a:ea typeface="SimSun" pitchFamily="2" charset="-122"/>
              </a:rPr>
              <a:t>教养孩童，使他走当行的道，就是到老他也不偏离。</a:t>
            </a:r>
            <a:r>
              <a:rPr lang="en-US" altLang="ja-JP" sz="3200">
                <a:solidFill>
                  <a:srgbClr val="0000CC"/>
                </a:solidFill>
                <a:ea typeface="ＭＳ Ｐゴシック" pitchFamily="34" charset="-128"/>
              </a:rPr>
              <a:t>”</a:t>
            </a:r>
            <a:endParaRPr lang="en-US" sz="320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3346" name="Rectangle 3"/>
          <p:cNvSpPr>
            <a:spLocks noGrp="1" noChangeArrowheads="1"/>
          </p:cNvSpPr>
          <p:nvPr>
            <p:ph type="title"/>
          </p:nvPr>
        </p:nvSpPr>
        <p:spPr/>
        <p:txBody>
          <a:bodyPr/>
          <a:lstStyle/>
          <a:p>
            <a:pPr eaLnBrk="1" hangingPunct="1"/>
            <a:r>
              <a:rPr lang="zh-CN" altLang="en-US" smtClean="0">
                <a:ea typeface="SimSun" pitchFamily="2" charset="-122"/>
              </a:rPr>
              <a:t>释经准则</a:t>
            </a:r>
            <a:endParaRPr lang="en-US" smtClean="0">
              <a:ea typeface="ＭＳ Ｐゴシック" pitchFamily="34" charset="-128"/>
            </a:endParaRPr>
          </a:p>
        </p:txBody>
      </p:sp>
      <p:sp>
        <p:nvSpPr>
          <p:cNvPr id="313347"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
        <p:nvSpPr>
          <p:cNvPr id="358406" name="Rectangle 6"/>
          <p:cNvSpPr>
            <a:spLocks noChangeArrowheads="1"/>
          </p:cNvSpPr>
          <p:nvPr/>
        </p:nvSpPr>
        <p:spPr bwMode="auto">
          <a:xfrm>
            <a:off x="609600" y="1600200"/>
            <a:ext cx="8229600" cy="5257800"/>
          </a:xfrm>
          <a:prstGeom prst="rect">
            <a:avLst/>
          </a:prstGeom>
          <a:noFill/>
          <a:ln w="9525">
            <a:noFill/>
            <a:miter lim="800000"/>
            <a:headEnd/>
            <a:tailEnd/>
          </a:ln>
        </p:spPr>
        <p:txBody>
          <a:bodyPr/>
          <a:lstStyle/>
          <a:p>
            <a:pPr marL="609600" indent="-609600">
              <a:spcBef>
                <a:spcPct val="20000"/>
              </a:spcBef>
              <a:buFontTx/>
              <a:buAutoNum type="arabicPeriod" startAt="2"/>
            </a:pPr>
            <a:r>
              <a:rPr lang="zh-CN" altLang="en-US" sz="3600">
                <a:solidFill>
                  <a:srgbClr val="0000CC"/>
                </a:solidFill>
                <a:ea typeface="SimSun" pitchFamily="2" charset="-122"/>
              </a:rPr>
              <a:t>旧约的教导一定要以直接给予教会（使徒行传和书信）的启示来实施。</a:t>
            </a:r>
            <a:endParaRPr lang="en-US" altLang="ja-JP" sz="36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重申的陈述</a:t>
            </a:r>
            <a:endParaRPr lang="en-US" altLang="ja-JP" sz="3200">
              <a:solidFill>
                <a:srgbClr val="0000CC"/>
              </a:solidFill>
              <a:ea typeface="ＭＳ Ｐゴシック" pitchFamily="34" charset="-128"/>
            </a:endParaRPr>
          </a:p>
          <a:p>
            <a:pPr marL="1371600" lvl="2" indent="-461963">
              <a:spcBef>
                <a:spcPct val="20000"/>
              </a:spcBef>
              <a:buFontTx/>
              <a:buChar char="•"/>
            </a:pPr>
            <a:r>
              <a:rPr lang="ja-JP" altLang="en-US" sz="2800">
                <a:solidFill>
                  <a:srgbClr val="0000CC"/>
                </a:solidFill>
                <a:ea typeface="ＭＳ Ｐゴシック" pitchFamily="34" charset="-128"/>
              </a:rPr>
              <a:t>“</a:t>
            </a:r>
            <a:r>
              <a:rPr lang="zh-CN" altLang="en-US" sz="2800">
                <a:solidFill>
                  <a:srgbClr val="0000CC"/>
                </a:solidFill>
                <a:ea typeface="SimSun" pitchFamily="2" charset="-122"/>
              </a:rPr>
              <a:t>不可作假见证陷害人</a:t>
            </a:r>
            <a:r>
              <a:rPr lang="en-US" altLang="ja-JP" sz="2800">
                <a:solidFill>
                  <a:srgbClr val="0000CC"/>
                </a:solidFill>
                <a:ea typeface="ＭＳ Ｐゴシック" pitchFamily="34" charset="-128"/>
              </a:rPr>
              <a:t>” (</a:t>
            </a:r>
            <a:r>
              <a:rPr lang="zh-CN" altLang="en-US" sz="2800">
                <a:solidFill>
                  <a:srgbClr val="0000CC"/>
                </a:solidFill>
                <a:ea typeface="SimSun" pitchFamily="2" charset="-122"/>
              </a:rPr>
              <a:t>出</a:t>
            </a:r>
            <a:r>
              <a:rPr lang="en-US" altLang="ja-JP" sz="2800">
                <a:solidFill>
                  <a:srgbClr val="0000CC"/>
                </a:solidFill>
                <a:ea typeface="ＭＳ Ｐゴシック" pitchFamily="34" charset="-128"/>
              </a:rPr>
              <a:t> 20:16)</a:t>
            </a:r>
          </a:p>
          <a:p>
            <a:pPr marL="1371600" lvl="2" indent="-461963">
              <a:spcBef>
                <a:spcPct val="20000"/>
              </a:spcBef>
              <a:buFontTx/>
              <a:buChar char="•"/>
            </a:pPr>
            <a:r>
              <a:rPr lang="ja-JP" altLang="en-US" sz="2800">
                <a:solidFill>
                  <a:srgbClr val="0000CC"/>
                </a:solidFill>
                <a:ea typeface="ＭＳ Ｐゴシック" pitchFamily="34" charset="-128"/>
              </a:rPr>
              <a:t>“</a:t>
            </a:r>
            <a:r>
              <a:rPr lang="zh-CN" altLang="en-US" sz="2800">
                <a:solidFill>
                  <a:srgbClr val="0000CC"/>
                </a:solidFill>
                <a:ea typeface="SimSun" pitchFamily="2" charset="-122"/>
              </a:rPr>
              <a:t>所以你们要弃绝谎言</a:t>
            </a:r>
            <a:r>
              <a:rPr lang="en-US" altLang="ja-JP" sz="2800">
                <a:solidFill>
                  <a:srgbClr val="0000CC"/>
                </a:solidFill>
                <a:ea typeface="ＭＳ Ｐゴシック" pitchFamily="34" charset="-128"/>
              </a:rPr>
              <a:t>” (</a:t>
            </a:r>
            <a:r>
              <a:rPr lang="zh-CN" altLang="en-US" sz="2800">
                <a:solidFill>
                  <a:srgbClr val="0000CC"/>
                </a:solidFill>
                <a:ea typeface="SimSun" pitchFamily="2" charset="-122"/>
              </a:rPr>
              <a:t>弗</a:t>
            </a:r>
            <a:r>
              <a:rPr lang="en-US" altLang="ja-JP" sz="2800">
                <a:solidFill>
                  <a:srgbClr val="0000CC"/>
                </a:solidFill>
                <a:ea typeface="ＭＳ Ｐゴシック" pitchFamily="34" charset="-128"/>
              </a:rPr>
              <a:t> 4:25)</a:t>
            </a:r>
            <a:endParaRPr lang="en-US" sz="280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5394" name="Rectangle 3"/>
          <p:cNvSpPr>
            <a:spLocks noGrp="1" noChangeArrowheads="1"/>
          </p:cNvSpPr>
          <p:nvPr>
            <p:ph type="title"/>
          </p:nvPr>
        </p:nvSpPr>
        <p:spPr/>
        <p:txBody>
          <a:bodyPr/>
          <a:lstStyle/>
          <a:p>
            <a:pPr eaLnBrk="1" hangingPunct="1"/>
            <a:r>
              <a:rPr lang="zh-CN" altLang="en-US" smtClean="0">
                <a:ea typeface="SimSun" pitchFamily="2" charset="-122"/>
              </a:rPr>
              <a:t>释经准则</a:t>
            </a:r>
            <a:endParaRPr lang="en-US" smtClean="0">
              <a:ea typeface="ＭＳ Ｐゴシック" pitchFamily="34" charset="-128"/>
            </a:endParaRPr>
          </a:p>
        </p:txBody>
      </p:sp>
      <p:sp>
        <p:nvSpPr>
          <p:cNvPr id="315395"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
        <p:nvSpPr>
          <p:cNvPr id="360455" name="Rectangle 7"/>
          <p:cNvSpPr>
            <a:spLocks noChangeArrowheads="1"/>
          </p:cNvSpPr>
          <p:nvPr/>
        </p:nvSpPr>
        <p:spPr bwMode="auto">
          <a:xfrm>
            <a:off x="533400" y="1600200"/>
            <a:ext cx="8229600" cy="5257800"/>
          </a:xfrm>
          <a:prstGeom prst="rect">
            <a:avLst/>
          </a:prstGeom>
          <a:noFill/>
          <a:ln w="9525">
            <a:noFill/>
            <a:miter lim="800000"/>
            <a:headEnd/>
            <a:tailEnd/>
          </a:ln>
        </p:spPr>
        <p:txBody>
          <a:bodyPr/>
          <a:lstStyle/>
          <a:p>
            <a:pPr marL="609600" indent="-609600">
              <a:spcBef>
                <a:spcPct val="20000"/>
              </a:spcBef>
              <a:buFontTx/>
              <a:buAutoNum type="arabicPeriod" startAt="2"/>
            </a:pPr>
            <a:r>
              <a:rPr lang="zh-CN" altLang="en-US" sz="3600">
                <a:solidFill>
                  <a:srgbClr val="0000CC"/>
                </a:solidFill>
                <a:ea typeface="SimSun" pitchFamily="2" charset="-122"/>
              </a:rPr>
              <a:t>旧约的教导一定要以直接给予教会（使徒行传和书信）的启示来实施。</a:t>
            </a:r>
            <a:endParaRPr lang="en-US" altLang="ja-JP" sz="36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重申的陈述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引用的陈述</a:t>
            </a:r>
            <a:endParaRPr lang="en-US" altLang="ja-JP" sz="3200">
              <a:solidFill>
                <a:srgbClr val="0000CC"/>
              </a:solidFill>
              <a:ea typeface="ＭＳ Ｐゴシック" pitchFamily="34" charset="-128"/>
            </a:endParaRPr>
          </a:p>
          <a:p>
            <a:pPr marL="1371600" lvl="2" indent="-461963">
              <a:spcBef>
                <a:spcPct val="20000"/>
              </a:spcBef>
              <a:buFontTx/>
              <a:buChar char="•"/>
            </a:pPr>
            <a:r>
              <a:rPr lang="zh-CN" altLang="en-US" sz="2800">
                <a:solidFill>
                  <a:srgbClr val="0000CC"/>
                </a:solidFill>
                <a:ea typeface="SimSun" pitchFamily="2" charset="-122"/>
              </a:rPr>
              <a:t>箴</a:t>
            </a:r>
            <a:r>
              <a:rPr lang="en-US" altLang="ja-JP" sz="2800">
                <a:solidFill>
                  <a:srgbClr val="0000CC"/>
                </a:solidFill>
                <a:ea typeface="ＭＳ Ｐゴシック" pitchFamily="34" charset="-128"/>
              </a:rPr>
              <a:t> 25:21, “</a:t>
            </a:r>
            <a:r>
              <a:rPr lang="zh-CN" altLang="en-US" sz="2800">
                <a:solidFill>
                  <a:srgbClr val="0000CC"/>
                </a:solidFill>
                <a:ea typeface="SimSun" pitchFamily="2" charset="-122"/>
              </a:rPr>
              <a:t>如果你的仇敌饿了，就给他饭吃</a:t>
            </a:r>
            <a:r>
              <a:rPr lang="en-US" altLang="ja-JP" sz="2800">
                <a:solidFill>
                  <a:srgbClr val="0000CC"/>
                </a:solidFill>
                <a:ea typeface="ＭＳ Ｐゴシック" pitchFamily="34" charset="-128"/>
              </a:rPr>
              <a:t>” </a:t>
            </a:r>
            <a:r>
              <a:rPr lang="zh-CN" altLang="en-US" sz="2800">
                <a:solidFill>
                  <a:srgbClr val="0000CC"/>
                </a:solidFill>
                <a:ea typeface="SimSun" pitchFamily="2" charset="-122"/>
              </a:rPr>
              <a:t>再出现于罗马书</a:t>
            </a:r>
            <a:r>
              <a:rPr lang="en-US" altLang="ja-JP" sz="2800">
                <a:solidFill>
                  <a:srgbClr val="0000CC"/>
                </a:solidFill>
                <a:ea typeface="ＭＳ Ｐゴシック" pitchFamily="34" charset="-128"/>
              </a:rPr>
              <a:t> 12:20</a:t>
            </a:r>
            <a:endParaRPr lang="en-US" sz="280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7442" name="Rectangle 3"/>
          <p:cNvSpPr>
            <a:spLocks noGrp="1" noChangeArrowheads="1"/>
          </p:cNvSpPr>
          <p:nvPr>
            <p:ph type="title"/>
          </p:nvPr>
        </p:nvSpPr>
        <p:spPr/>
        <p:txBody>
          <a:bodyPr/>
          <a:lstStyle/>
          <a:p>
            <a:pPr eaLnBrk="1" hangingPunct="1"/>
            <a:r>
              <a:rPr lang="zh-CN" altLang="en-US" smtClean="0">
                <a:ea typeface="SimSun" pitchFamily="2" charset="-122"/>
              </a:rPr>
              <a:t>释经准则</a:t>
            </a:r>
            <a:endParaRPr lang="en-US" smtClean="0">
              <a:ea typeface="ＭＳ Ｐゴシック" pitchFamily="34" charset="-128"/>
            </a:endParaRPr>
          </a:p>
        </p:txBody>
      </p:sp>
      <p:sp>
        <p:nvSpPr>
          <p:cNvPr id="317443"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
        <p:nvSpPr>
          <p:cNvPr id="362502" name="Rectangle 6"/>
          <p:cNvSpPr>
            <a:spLocks noChangeArrowheads="1"/>
          </p:cNvSpPr>
          <p:nvPr/>
        </p:nvSpPr>
        <p:spPr bwMode="auto">
          <a:xfrm>
            <a:off x="533400" y="1600200"/>
            <a:ext cx="8229600" cy="5257800"/>
          </a:xfrm>
          <a:prstGeom prst="rect">
            <a:avLst/>
          </a:prstGeom>
          <a:noFill/>
          <a:ln w="9525">
            <a:noFill/>
            <a:miter lim="800000"/>
            <a:headEnd/>
            <a:tailEnd/>
          </a:ln>
        </p:spPr>
        <p:txBody>
          <a:bodyPr/>
          <a:lstStyle/>
          <a:p>
            <a:pPr marL="609600" indent="-609600">
              <a:spcBef>
                <a:spcPct val="20000"/>
              </a:spcBef>
              <a:buFontTx/>
              <a:buAutoNum type="arabicPeriod" startAt="2"/>
            </a:pPr>
            <a:r>
              <a:rPr lang="zh-CN" altLang="en-US" sz="3600">
                <a:solidFill>
                  <a:srgbClr val="0000CC"/>
                </a:solidFill>
                <a:ea typeface="SimSun" pitchFamily="2" charset="-122"/>
              </a:rPr>
              <a:t>旧约的教导一定要以直接给予教会（使徒行传和书信）的启示来实施。</a:t>
            </a:r>
            <a:endParaRPr lang="en-US" altLang="ja-JP" sz="36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重申的陈述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引用的陈述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平行的陈述</a:t>
            </a:r>
            <a:endParaRPr lang="en-US" altLang="ja-JP" sz="3200">
              <a:solidFill>
                <a:srgbClr val="0000CC"/>
              </a:solidFill>
              <a:ea typeface="ＭＳ Ｐゴシック" pitchFamily="34" charset="-128"/>
            </a:endParaRPr>
          </a:p>
          <a:p>
            <a:pPr marL="1371600" lvl="2" indent="-461963">
              <a:spcBef>
                <a:spcPct val="20000"/>
              </a:spcBef>
              <a:buFontTx/>
              <a:buChar char="•"/>
            </a:pPr>
            <a:r>
              <a:rPr lang="zh-CN" altLang="en-US" sz="2800">
                <a:solidFill>
                  <a:srgbClr val="0000CC"/>
                </a:solidFill>
                <a:ea typeface="SimSun" pitchFamily="2" charset="-122"/>
              </a:rPr>
              <a:t>箴</a:t>
            </a:r>
            <a:r>
              <a:rPr lang="en-US" altLang="ja-JP" sz="2800">
                <a:solidFill>
                  <a:srgbClr val="0000CC"/>
                </a:solidFill>
                <a:ea typeface="ＭＳ Ｐゴシック" pitchFamily="34" charset="-128"/>
              </a:rPr>
              <a:t> 6:24 </a:t>
            </a:r>
            <a:r>
              <a:rPr lang="zh-CN" altLang="en-US" sz="2800">
                <a:solidFill>
                  <a:srgbClr val="0000CC"/>
                </a:solidFill>
                <a:ea typeface="SimSun" pitchFamily="2" charset="-122"/>
              </a:rPr>
              <a:t>和帖前</a:t>
            </a:r>
            <a:r>
              <a:rPr lang="en-US" altLang="ja-JP" sz="2800">
                <a:solidFill>
                  <a:srgbClr val="0000CC"/>
                </a:solidFill>
                <a:ea typeface="ＭＳ Ｐゴシック" pitchFamily="34" charset="-128"/>
              </a:rPr>
              <a:t> 4:3</a:t>
            </a:r>
            <a:endParaRPr lang="en-US" sz="280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wisdo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9490" name="Rectangle 3"/>
          <p:cNvSpPr>
            <a:spLocks noGrp="1" noChangeArrowheads="1"/>
          </p:cNvSpPr>
          <p:nvPr>
            <p:ph type="title"/>
          </p:nvPr>
        </p:nvSpPr>
        <p:spPr/>
        <p:txBody>
          <a:bodyPr/>
          <a:lstStyle/>
          <a:p>
            <a:pPr eaLnBrk="1" hangingPunct="1"/>
            <a:r>
              <a:rPr lang="zh-CN" altLang="en-US" smtClean="0">
                <a:ea typeface="SimSun" pitchFamily="2" charset="-122"/>
              </a:rPr>
              <a:t>释经准则</a:t>
            </a:r>
            <a:endParaRPr lang="en-US" smtClean="0">
              <a:ea typeface="ＭＳ Ｐゴシック" pitchFamily="34" charset="-128"/>
            </a:endParaRPr>
          </a:p>
        </p:txBody>
      </p:sp>
      <p:sp>
        <p:nvSpPr>
          <p:cNvPr id="319491" name="Text Box 5"/>
          <p:cNvSpPr txBox="1">
            <a:spLocks noChangeArrowheads="1"/>
          </p:cNvSpPr>
          <p:nvPr/>
        </p:nvSpPr>
        <p:spPr bwMode="auto">
          <a:xfrm>
            <a:off x="8578850" y="0"/>
            <a:ext cx="565150" cy="366713"/>
          </a:xfrm>
          <a:prstGeom prst="rect">
            <a:avLst/>
          </a:prstGeom>
          <a:solidFill>
            <a:schemeClr val="tx1"/>
          </a:solidFill>
          <a:ln w="9525">
            <a:noFill/>
            <a:miter lim="800000"/>
            <a:headEnd/>
            <a:tailEnd/>
          </a:ln>
        </p:spPr>
        <p:txBody>
          <a:bodyPr wrap="none">
            <a:spAutoFit/>
          </a:bodyPr>
          <a:lstStyle/>
          <a:p>
            <a:r>
              <a:rPr lang="en-US" b="1">
                <a:solidFill>
                  <a:srgbClr val="FFFFFF"/>
                </a:solidFill>
                <a:ea typeface="ＭＳ Ｐゴシック" pitchFamily="34" charset="-128"/>
              </a:rPr>
              <a:t>397</a:t>
            </a:r>
          </a:p>
        </p:txBody>
      </p:sp>
      <p:sp>
        <p:nvSpPr>
          <p:cNvPr id="319492" name="Rectangle 6"/>
          <p:cNvSpPr>
            <a:spLocks noChangeArrowheads="1"/>
          </p:cNvSpPr>
          <p:nvPr/>
        </p:nvSpPr>
        <p:spPr bwMode="auto">
          <a:xfrm>
            <a:off x="457200" y="1600200"/>
            <a:ext cx="8229600" cy="5257800"/>
          </a:xfrm>
          <a:prstGeom prst="rect">
            <a:avLst/>
          </a:prstGeom>
          <a:noFill/>
          <a:ln w="9525">
            <a:noFill/>
            <a:miter lim="800000"/>
            <a:headEnd/>
            <a:tailEnd/>
          </a:ln>
        </p:spPr>
        <p:txBody>
          <a:bodyPr/>
          <a:lstStyle/>
          <a:p>
            <a:pPr marL="609600" indent="-609600">
              <a:spcBef>
                <a:spcPct val="20000"/>
              </a:spcBef>
              <a:buFontTx/>
              <a:buAutoNum type="arabicPeriod" startAt="2"/>
            </a:pPr>
            <a:r>
              <a:rPr lang="zh-CN" altLang="en-US" sz="3600">
                <a:solidFill>
                  <a:srgbClr val="0000CC"/>
                </a:solidFill>
                <a:ea typeface="SimSun" pitchFamily="2" charset="-122"/>
              </a:rPr>
              <a:t>旧约的教导一定要以直接给予教会（使徒行传和书信）的启示来实施。</a:t>
            </a:r>
            <a:endParaRPr lang="en-US" altLang="ja-JP" sz="36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重申的陈述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引用的陈述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平行的陈述</a:t>
            </a:r>
            <a:endParaRPr lang="en-US" altLang="ja-JP" sz="3200">
              <a:solidFill>
                <a:srgbClr val="0000CC"/>
              </a:solidFill>
              <a:ea typeface="ＭＳ Ｐゴシック" pitchFamily="34" charset="-128"/>
            </a:endParaRPr>
          </a:p>
          <a:p>
            <a:pPr marL="990600" lvl="1" indent="-519113">
              <a:spcBef>
                <a:spcPct val="20000"/>
              </a:spcBef>
              <a:buFontTx/>
              <a:buAutoNum type="alphaLcPeriod"/>
            </a:pPr>
            <a:r>
              <a:rPr lang="zh-CN" altLang="en-US" sz="3200">
                <a:solidFill>
                  <a:srgbClr val="0000CC"/>
                </a:solidFill>
                <a:ea typeface="SimSun" pitchFamily="2" charset="-122"/>
              </a:rPr>
              <a:t>若不是</a:t>
            </a:r>
            <a:r>
              <a:rPr lang="en-US" altLang="ja-JP" sz="3200" i="1">
                <a:solidFill>
                  <a:srgbClr val="0000CC"/>
                </a:solidFill>
                <a:ea typeface="ＭＳ Ｐゴシック" pitchFamily="34" charset="-128"/>
              </a:rPr>
              <a:t>a</a:t>
            </a:r>
            <a:r>
              <a:rPr lang="zh-CN" altLang="en-US" sz="3200">
                <a:solidFill>
                  <a:srgbClr val="0000CC"/>
                </a:solidFill>
                <a:ea typeface="SimSun" pitchFamily="2" charset="-122"/>
              </a:rPr>
              <a:t>至</a:t>
            </a:r>
            <a:r>
              <a:rPr lang="en-US" altLang="ja-JP" sz="3200" i="1">
                <a:solidFill>
                  <a:srgbClr val="0000CC"/>
                </a:solidFill>
                <a:ea typeface="ＭＳ Ｐゴシック" pitchFamily="34" charset="-128"/>
              </a:rPr>
              <a:t>c</a:t>
            </a:r>
            <a:r>
              <a:rPr lang="en-US" altLang="ja-JP" sz="3200">
                <a:solidFill>
                  <a:srgbClr val="0000CC"/>
                </a:solidFill>
                <a:ea typeface="ＭＳ Ｐゴシック" pitchFamily="34" charset="-128"/>
              </a:rPr>
              <a:t>, </a:t>
            </a:r>
            <a:r>
              <a:rPr lang="zh-CN" altLang="en-US" sz="3200">
                <a:solidFill>
                  <a:srgbClr val="0000CC"/>
                </a:solidFill>
                <a:ea typeface="SimSun" pitchFamily="2" charset="-122"/>
              </a:rPr>
              <a:t>箴言不应当成诫命，而是原则。</a:t>
            </a:r>
            <a:endParaRPr lang="en-US" sz="320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descr="trust-by-schmollmolch.jpg"/>
          <p:cNvPicPr>
            <a:picLocks noChangeAspect="1"/>
          </p:cNvPicPr>
          <p:nvPr/>
        </p:nvPicPr>
        <p:blipFill>
          <a:blip r:embed="rId2"/>
          <a:srcRect r="11467"/>
          <a:stretch>
            <a:fillRect/>
          </a:stretch>
        </p:blipFill>
        <p:spPr bwMode="auto">
          <a:xfrm>
            <a:off x="0" y="-26988"/>
            <a:ext cx="9144000" cy="6858001"/>
          </a:xfrm>
          <a:prstGeom prst="rect">
            <a:avLst/>
          </a:prstGeom>
          <a:noFill/>
          <a:ln w="9525">
            <a:noFill/>
            <a:miter lim="800000"/>
            <a:headEnd/>
            <a:tailEnd/>
          </a:ln>
        </p:spPr>
      </p:pic>
      <p:sp>
        <p:nvSpPr>
          <p:cNvPr id="2" name="Title 1"/>
          <p:cNvSpPr>
            <a:spLocks noGrp="1"/>
          </p:cNvSpPr>
          <p:nvPr>
            <p:ph type="ctrTitle"/>
          </p:nvPr>
        </p:nvSpPr>
        <p:spPr>
          <a:xfrm>
            <a:off x="-33515" y="116632"/>
            <a:ext cx="9103783" cy="1470025"/>
          </a:xfrm>
          <a:effectLst>
            <a:innerShdw blurRad="63500" dist="50800" dir="18900000">
              <a:prstClr val="black">
                <a:alpha val="50000"/>
              </a:prstClr>
            </a:innerShdw>
          </a:effectLst>
          <a:extLst/>
        </p:spPr>
        <p:txBody>
          <a:bodyPr/>
          <a:lstStyle/>
          <a:p>
            <a:pPr defTabSz="914400">
              <a:spcBef>
                <a:spcPct val="50000"/>
              </a:spcBef>
              <a:defRPr/>
            </a:pPr>
            <a:r>
              <a:rPr lang="zh-CN" altLang="en-US" sz="8000" b="1" dirty="0">
                <a:solidFill>
                  <a:schemeClr val="bg1"/>
                </a:solidFill>
                <a:effectLst>
                  <a:outerShdw blurRad="38100" dist="38100" dir="2700000" algn="tl">
                    <a:srgbClr val="000000"/>
                  </a:outerShdw>
                </a:effectLst>
                <a:ea typeface="SimSun" pitchFamily="2" charset="-122"/>
              </a:rPr>
              <a:t>什么是诗歌</a:t>
            </a:r>
            <a:r>
              <a:rPr lang="en-US" altLang="zh-CN" sz="8000" b="1" dirty="0">
                <a:solidFill>
                  <a:schemeClr val="bg1"/>
                </a:solidFill>
                <a:effectLst>
                  <a:outerShdw blurRad="38100" dist="38100" dir="2700000" algn="tl">
                    <a:srgbClr val="000000"/>
                  </a:outerShdw>
                </a:effectLst>
                <a:ea typeface="SimSun" pitchFamily="2" charset="-122"/>
              </a:rPr>
              <a:t>?</a:t>
            </a:r>
            <a:endParaRPr lang="en-US" altLang="zh-CN" sz="8000" b="1" dirty="0">
              <a:solidFill>
                <a:schemeClr val="bg1"/>
              </a:solidFill>
              <a:effectLst>
                <a:outerShdw blurRad="38100" dist="38100" dir="2700000" algn="tl">
                  <a:srgbClr val="000000"/>
                </a:outerShdw>
              </a:effectLst>
              <a:ea typeface="SimSun" pitchFamily="2" charset="-122"/>
            </a:endParaRPr>
          </a:p>
        </p:txBody>
      </p:sp>
      <p:sp>
        <p:nvSpPr>
          <p:cNvPr id="3" name="Subtitle 2"/>
          <p:cNvSpPr>
            <a:spLocks noGrp="1"/>
          </p:cNvSpPr>
          <p:nvPr>
            <p:ph type="subTitle" idx="1"/>
          </p:nvPr>
        </p:nvSpPr>
        <p:spPr>
          <a:xfrm>
            <a:off x="-30162" y="1700808"/>
            <a:ext cx="9109012" cy="1752600"/>
          </a:xfrm>
          <a:effectLst>
            <a:innerShdw blurRad="63500" dist="50800" dir="18900000">
              <a:prstClr val="black">
                <a:alpha val="50000"/>
              </a:prstClr>
            </a:innerShdw>
          </a:effectLst>
          <a:extLst/>
        </p:spPr>
        <p:txBody>
          <a:bodyPr/>
          <a:lstStyle/>
          <a:p>
            <a:pPr>
              <a:defRPr/>
            </a:pPr>
            <a:r>
              <a:rPr lang="zh-TW" altLang="en-US" sz="4800" b="1" dirty="0">
                <a:solidFill>
                  <a:schemeClr val="bg1"/>
                </a:solidFill>
                <a:effectLst>
                  <a:glow rad="63500">
                    <a:schemeClr val="accent4">
                      <a:satMod val="175000"/>
                      <a:alpha val="40000"/>
                    </a:schemeClr>
                  </a:glow>
                </a:effectLst>
              </a:rPr>
              <a:t>在</a:t>
            </a:r>
            <a:r>
              <a:rPr lang="en-US" altLang="zh-TW" sz="4800" b="1" dirty="0">
                <a:solidFill>
                  <a:schemeClr val="bg1"/>
                </a:solidFill>
                <a:effectLst>
                  <a:glow rad="63500">
                    <a:schemeClr val="accent4">
                      <a:satMod val="175000"/>
                      <a:alpha val="40000"/>
                    </a:schemeClr>
                  </a:glow>
                </a:effectLst>
              </a:rPr>
              <a:t>30</a:t>
            </a:r>
            <a:r>
              <a:rPr lang="zh-TW" altLang="en-US" sz="4800" b="1" dirty="0">
                <a:solidFill>
                  <a:schemeClr val="bg1"/>
                </a:solidFill>
                <a:effectLst>
                  <a:glow rad="63500">
                    <a:schemeClr val="accent4">
                      <a:satMod val="175000"/>
                      <a:alpha val="40000"/>
                    </a:schemeClr>
                  </a:glow>
                </a:effectLst>
              </a:rPr>
              <a:t>秒内向你旁边的人</a:t>
            </a:r>
            <a:br>
              <a:rPr lang="zh-TW" altLang="en-US" sz="4800" b="1" dirty="0">
                <a:solidFill>
                  <a:schemeClr val="bg1"/>
                </a:solidFill>
                <a:effectLst>
                  <a:glow rad="63500">
                    <a:schemeClr val="accent4">
                      <a:satMod val="175000"/>
                      <a:alpha val="40000"/>
                    </a:schemeClr>
                  </a:glow>
                </a:effectLst>
              </a:rPr>
            </a:br>
            <a:r>
              <a:rPr lang="zh-TW" altLang="en-US" sz="4800" b="1" dirty="0">
                <a:solidFill>
                  <a:schemeClr val="bg1"/>
                </a:solidFill>
                <a:effectLst>
                  <a:glow rad="63500">
                    <a:schemeClr val="accent4">
                      <a:satMod val="175000"/>
                      <a:alpha val="40000"/>
                    </a:schemeClr>
                  </a:glow>
                </a:effectLst>
              </a:rPr>
              <a:t>阐释诗歌的定义</a:t>
            </a:r>
            <a:r>
              <a:rPr lang="en-US" altLang="zh-TW" sz="4800" b="1" dirty="0">
                <a:solidFill>
                  <a:schemeClr val="bg1"/>
                </a:solidFill>
                <a:effectLst>
                  <a:glow rad="63500">
                    <a:schemeClr val="accent4">
                      <a:satMod val="175000"/>
                      <a:alpha val="40000"/>
                    </a:schemeClr>
                  </a:glow>
                </a:effectLs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a to do list on the side) "/>
          <p:cNvPicPr>
            <a:picLocks noChangeAspect="1" noChangeArrowheads="1"/>
          </p:cNvPicPr>
          <p:nvPr/>
        </p:nvPicPr>
        <p:blipFill>
          <a:blip r:embed="rId3"/>
          <a:srcRect/>
          <a:stretch>
            <a:fillRect/>
          </a:stretch>
        </p:blipFill>
        <p:spPr bwMode="auto">
          <a:xfrm>
            <a:off x="-5147" y="169863"/>
            <a:ext cx="9144000" cy="6688137"/>
          </a:xfrm>
          <a:prstGeom prst="rect">
            <a:avLst/>
          </a:prstGeom>
          <a:noFill/>
          <a:ln w="9525">
            <a:noFill/>
            <a:miter lim="800000"/>
            <a:headEnd/>
            <a:tailEnd/>
          </a:ln>
        </p:spPr>
      </p:pic>
      <p:sp>
        <p:nvSpPr>
          <p:cNvPr id="2" name="Title 1"/>
          <p:cNvSpPr>
            <a:spLocks noGrp="1"/>
          </p:cNvSpPr>
          <p:nvPr>
            <p:ph type="title"/>
          </p:nvPr>
        </p:nvSpPr>
        <p:spPr>
          <a:xfrm>
            <a:off x="0" y="6019800"/>
            <a:ext cx="4572000" cy="838200"/>
          </a:xfrm>
          <a:solidFill>
            <a:schemeClr val="bg1"/>
          </a:solidFill>
        </p:spPr>
        <p:txBody>
          <a:bodyPr/>
          <a:lstStyle/>
          <a:p>
            <a:pPr eaLnBrk="1" fontAlgn="auto" hangingPunct="1">
              <a:spcAft>
                <a:spcPts val="0"/>
              </a:spcAft>
              <a:defRPr/>
            </a:pPr>
            <a:r>
              <a:rPr lang="en-NZ" smtClean="0">
                <a:hlinkClick r:id="rId4" action="ppaction://hlinksldjump"/>
              </a:rPr>
              <a:t>Interpretive traps</a:t>
            </a:r>
            <a:endParaRPr lang="en-NZ"/>
          </a:p>
        </p:txBody>
      </p:sp>
      <p:sp>
        <p:nvSpPr>
          <p:cNvPr id="252931" name="Content Placeholder 2"/>
          <p:cNvSpPr>
            <a:spLocks noGrp="1"/>
          </p:cNvSpPr>
          <p:nvPr>
            <p:ph idx="1"/>
          </p:nvPr>
        </p:nvSpPr>
        <p:spPr>
          <a:xfrm>
            <a:off x="179388" y="1052513"/>
            <a:ext cx="8713787" cy="1152525"/>
          </a:xfrm>
          <a:solidFill>
            <a:schemeClr val="bg1"/>
          </a:solidFill>
        </p:spPr>
        <p:txBody>
          <a:bodyPr/>
          <a:lstStyle/>
          <a:p>
            <a:pPr eaLnBrk="1" hangingPunct="1">
              <a:buFont typeface="Wingdings" pitchFamily="2" charset="2"/>
              <a:buChar char="Ø"/>
            </a:pPr>
            <a:r>
              <a:rPr lang="zh-CN" altLang="en-NZ" smtClean="0">
                <a:ea typeface="SimSun" pitchFamily="2" charset="-122"/>
              </a:rPr>
              <a:t>说教</a:t>
            </a:r>
          </a:p>
          <a:p>
            <a:pPr lvl="1" eaLnBrk="1" hangingPunct="1">
              <a:buFont typeface="Wingdings" pitchFamily="2" charset="2"/>
              <a:buChar char="Ø"/>
            </a:pPr>
            <a:r>
              <a:rPr lang="zh-CN" altLang="en-NZ" smtClean="0">
                <a:ea typeface="SimSun" pitchFamily="2" charset="-122"/>
              </a:rPr>
              <a:t>所有的事被归为该做的和不该做的</a:t>
            </a:r>
            <a:endParaRPr lang="en-NZ" smtClean="0"/>
          </a:p>
        </p:txBody>
      </p:sp>
      <p:pic>
        <p:nvPicPr>
          <p:cNvPr id="252932" name="Picture 4" descr="http://caronedmunds.files.wordpress.com/2011/05/my-everything-nothing-to-do-list-notepads.png"/>
          <p:cNvPicPr>
            <a:picLocks noChangeAspect="1" noChangeArrowheads="1"/>
          </p:cNvPicPr>
          <p:nvPr/>
        </p:nvPicPr>
        <p:blipFill>
          <a:blip r:embed="rId5"/>
          <a:srcRect r="49588"/>
          <a:stretch>
            <a:fillRect/>
          </a:stretch>
        </p:blipFill>
        <p:spPr bwMode="auto">
          <a:xfrm>
            <a:off x="7356475" y="2181225"/>
            <a:ext cx="1787525" cy="4724400"/>
          </a:xfrm>
          <a:prstGeom prst="rect">
            <a:avLst/>
          </a:prstGeom>
          <a:noFill/>
          <a:ln w="9525">
            <a:noFill/>
            <a:miter lim="800000"/>
            <a:headEnd/>
            <a:tailEnd/>
          </a:ln>
        </p:spPr>
      </p:pic>
      <p:sp>
        <p:nvSpPr>
          <p:cNvPr id="252933" name="Text Box 7"/>
          <p:cNvSpPr txBox="1">
            <a:spLocks noChangeArrowheads="1"/>
          </p:cNvSpPr>
          <p:nvPr/>
        </p:nvSpPr>
        <p:spPr bwMode="auto">
          <a:xfrm>
            <a:off x="-5147" y="169863"/>
            <a:ext cx="9144000" cy="923330"/>
          </a:xfrm>
          <a:prstGeom prst="rect">
            <a:avLst/>
          </a:prstGeom>
          <a:solidFill>
            <a:srgbClr val="03A94E"/>
          </a:solidFill>
          <a:ln w="9525">
            <a:noFill/>
            <a:miter lim="800000"/>
            <a:headEnd/>
            <a:tailEnd/>
          </a:ln>
          <a:effectLst>
            <a:prstShdw prst="shdw15">
              <a:schemeClr val="bg2">
                <a:alpha val="50000"/>
              </a:schemeClr>
            </a:prstShdw>
          </a:effectLst>
        </p:spPr>
        <p:txBody>
          <a:bodyPr wrap="square">
            <a:spAutoFit/>
          </a:bodyPr>
          <a:lstStyle/>
          <a:p>
            <a:pPr algn="ctr" defTabSz="914400">
              <a:spcBef>
                <a:spcPct val="50000"/>
              </a:spcBef>
            </a:pPr>
            <a:r>
              <a:rPr lang="zh-CN" altLang="en-US" sz="5400" b="1" dirty="0" smtClean="0">
                <a:solidFill>
                  <a:schemeClr val="bg1"/>
                </a:solidFill>
                <a:ea typeface="SimSun" pitchFamily="2" charset="-122"/>
              </a:rPr>
              <a:t>每日需做事项日历</a:t>
            </a:r>
            <a:endParaRPr lang="zh-CN" altLang="en-US" sz="5400" b="1" dirty="0">
              <a:solidFill>
                <a:schemeClr val="bg1"/>
              </a:solidFill>
              <a:ea typeface="SimSun" pitchFamily="2" charset="-122"/>
            </a:endParaRPr>
          </a:p>
        </p:txBody>
      </p:sp>
      <p:sp>
        <p:nvSpPr>
          <p:cNvPr id="252934" name="Text Box 8"/>
          <p:cNvSpPr txBox="1">
            <a:spLocks noChangeArrowheads="1"/>
          </p:cNvSpPr>
          <p:nvPr/>
        </p:nvSpPr>
        <p:spPr bwMode="auto">
          <a:xfrm>
            <a:off x="7515225" y="2205038"/>
            <a:ext cx="1808163" cy="1320800"/>
          </a:xfrm>
          <a:prstGeom prst="rect">
            <a:avLst/>
          </a:prstGeom>
          <a:solidFill>
            <a:schemeClr val="bg1"/>
          </a:solidFill>
          <a:ln w="9525">
            <a:solidFill>
              <a:schemeClr val="bg1"/>
            </a:solid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2000">
                <a:ea typeface="SimSun" pitchFamily="2" charset="-122"/>
              </a:rPr>
              <a:t>永恒的永远不停的</a:t>
            </a:r>
            <a:br>
              <a:rPr lang="zh-CN" altLang="en-US" sz="2000">
                <a:ea typeface="SimSun" pitchFamily="2" charset="-122"/>
              </a:rPr>
            </a:br>
            <a:r>
              <a:rPr lang="zh-CN" altLang="en-US" sz="2000">
                <a:ea typeface="SimSun" pitchFamily="2" charset="-122"/>
              </a:rPr>
              <a:t>该做事项</a:t>
            </a:r>
            <a:br>
              <a:rPr lang="zh-CN" altLang="en-US" sz="2000">
                <a:ea typeface="SimSun" pitchFamily="2" charset="-122"/>
              </a:rPr>
            </a:br>
            <a:r>
              <a:rPr lang="zh-CN" altLang="en-US" sz="2000">
                <a:ea typeface="SimSun" pitchFamily="2" charset="-122"/>
              </a:rPr>
              <a:t>列表</a:t>
            </a:r>
          </a:p>
        </p:txBody>
      </p:sp>
      <p:sp>
        <p:nvSpPr>
          <p:cNvPr id="252937" name="Text Box 9"/>
          <p:cNvSpPr txBox="1">
            <a:spLocks noChangeArrowheads="1"/>
          </p:cNvSpPr>
          <p:nvPr/>
        </p:nvSpPr>
        <p:spPr bwMode="auto">
          <a:xfrm>
            <a:off x="0" y="6219825"/>
            <a:ext cx="4476750" cy="701675"/>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defRPr/>
            </a:pPr>
            <a:r>
              <a:rPr lang="zh-CN" altLang="en-US" sz="4000" b="1">
                <a:solidFill>
                  <a:srgbClr val="A5031A"/>
                </a:solidFill>
                <a:effectLst>
                  <a:outerShdw blurRad="38100" dist="38100" dir="2700000" algn="tl">
                    <a:srgbClr val="C0C0C0"/>
                  </a:outerShdw>
                </a:effectLst>
                <a:ea typeface="SimSun" pitchFamily="2" charset="-122"/>
              </a:rPr>
              <a:t>解经陷阱</a:t>
            </a:r>
            <a:endParaRPr lang="en-US" sz="4000" b="1">
              <a:solidFill>
                <a:srgbClr val="A5031A"/>
              </a:solidFill>
              <a:effectLst>
                <a:outerShdw blurRad="38100" dist="38100" dir="2700000" algn="tl">
                  <a:srgbClr val="C0C0C0"/>
                </a:outerShdw>
              </a:effectLst>
              <a:ea typeface="SimSun" pitchFamily="2" charset="-12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2561" name="Picture 3" descr="Psalms"/>
          <p:cNvPicPr>
            <a:picLocks noGrp="1" noChangeAspect="1" noChangeArrowheads="1"/>
          </p:cNvPicPr>
          <p:nvPr>
            <p:ph idx="1"/>
          </p:nvPr>
        </p:nvPicPr>
        <p:blipFill>
          <a:blip r:embed="rId3"/>
          <a:srcRect/>
          <a:stretch>
            <a:fillRect/>
          </a:stretch>
        </p:blipFill>
        <p:spPr>
          <a:xfrm>
            <a:off x="0" y="0"/>
            <a:ext cx="9144000" cy="6840538"/>
          </a:xfrm>
        </p:spPr>
      </p:pic>
      <p:sp>
        <p:nvSpPr>
          <p:cNvPr id="115716" name="Text Box 4"/>
          <p:cNvSpPr txBox="1">
            <a:spLocks noChangeArrowheads="1"/>
          </p:cNvSpPr>
          <p:nvPr/>
        </p:nvSpPr>
        <p:spPr bwMode="auto">
          <a:xfrm>
            <a:off x="3810000" y="490538"/>
            <a:ext cx="1724025" cy="1016000"/>
          </a:xfrm>
          <a:prstGeom prst="rect">
            <a:avLst/>
          </a:prstGeom>
          <a:noFill/>
          <a:ln>
            <a:noFill/>
          </a:ln>
          <a:effectLst>
            <a:outerShdw dist="107763" dir="13500000" algn="ctr" rotWithShape="0">
              <a:srgbClr val="000099">
                <a:alpha val="74998"/>
              </a:srgbClr>
            </a:outerShdw>
          </a:effectLst>
          <a:extLst/>
        </p:spPr>
        <p:txBody>
          <a:bodyPr wrap="none">
            <a:spAutoFit/>
          </a:bodyPr>
          <a:lstStyle/>
          <a:p>
            <a:pPr>
              <a:defRPr/>
            </a:pPr>
            <a:r>
              <a:rPr lang="zh-CN" altLang="en-US" sz="6000">
                <a:ea typeface="SimSun" pitchFamily="2" charset="-122"/>
              </a:rPr>
              <a:t>棕榈</a:t>
            </a:r>
            <a:endParaRPr lang="en-US" sz="6000">
              <a:ea typeface="ＭＳ Ｐゴシック" pitchFamily="34" charset="-128"/>
            </a:endParaRPr>
          </a:p>
        </p:txBody>
      </p:sp>
      <p:sp>
        <p:nvSpPr>
          <p:cNvPr id="115717" name="Text Box 5"/>
          <p:cNvSpPr txBox="1">
            <a:spLocks noChangeArrowheads="1"/>
          </p:cNvSpPr>
          <p:nvPr/>
        </p:nvSpPr>
        <p:spPr bwMode="auto">
          <a:xfrm>
            <a:off x="3825875" y="457200"/>
            <a:ext cx="184150" cy="1016000"/>
          </a:xfrm>
          <a:prstGeom prst="rect">
            <a:avLst/>
          </a:prstGeom>
          <a:noFill/>
          <a:ln>
            <a:noFill/>
          </a:ln>
          <a:effectLst>
            <a:outerShdw dist="107763" dir="13500000" algn="ctr" rotWithShape="0">
              <a:srgbClr val="000099">
                <a:alpha val="74998"/>
              </a:srgbClr>
            </a:outerShdw>
          </a:effectLst>
          <a:extLst/>
        </p:spPr>
        <p:txBody>
          <a:bodyPr wrap="none">
            <a:spAutoFit/>
          </a:bodyPr>
          <a:lstStyle/>
          <a:p>
            <a:endParaRPr lang="en-US" sz="6000"/>
          </a:p>
        </p:txBody>
      </p:sp>
      <p:sp>
        <p:nvSpPr>
          <p:cNvPr id="115718" name="Text Box 6"/>
          <p:cNvSpPr txBox="1">
            <a:spLocks noChangeArrowheads="1"/>
          </p:cNvSpPr>
          <p:nvPr/>
        </p:nvSpPr>
        <p:spPr bwMode="auto">
          <a:xfrm>
            <a:off x="5438775" y="508000"/>
            <a:ext cx="1724025" cy="1016000"/>
          </a:xfrm>
          <a:prstGeom prst="rect">
            <a:avLst/>
          </a:prstGeom>
          <a:noFill/>
          <a:ln>
            <a:noFill/>
          </a:ln>
          <a:effectLst>
            <a:outerShdw dist="107763" dir="13500000" algn="ctr" rotWithShape="0">
              <a:srgbClr val="000099">
                <a:alpha val="74998"/>
              </a:srgbClr>
            </a:outerShdw>
          </a:effectLst>
          <a:extLst/>
        </p:spPr>
        <p:txBody>
          <a:bodyPr wrap="none">
            <a:spAutoFit/>
          </a:bodyPr>
          <a:lstStyle/>
          <a:p>
            <a:pPr>
              <a:defRPr/>
            </a:pPr>
            <a:r>
              <a:rPr lang="zh-CN" altLang="en-US" sz="6000">
                <a:ea typeface="SimSun" pitchFamily="2" charset="-122"/>
              </a:rPr>
              <a:t>诗篇</a:t>
            </a:r>
            <a:endParaRPr lang="en-US" sz="6000">
              <a:ea typeface="ＭＳ Ｐゴシック" pitchFamily="34" charset="-128"/>
            </a:endParaRPr>
          </a:p>
        </p:txBody>
      </p:sp>
      <p:sp>
        <p:nvSpPr>
          <p:cNvPr id="115719" name="Rectangle 7"/>
          <p:cNvSpPr>
            <a:spLocks noGrp="1" noChangeArrowheads="1"/>
          </p:cNvSpPr>
          <p:nvPr>
            <p:ph type="title"/>
          </p:nvPr>
        </p:nvSpPr>
        <p:spPr>
          <a:xfrm>
            <a:off x="6781800" y="6096000"/>
            <a:ext cx="2362200" cy="762000"/>
          </a:xfrm>
        </p:spPr>
        <p:txBody>
          <a:bodyPr/>
          <a:lstStyle/>
          <a:p>
            <a:pPr algn="l" eaLnBrk="1" hangingPunct="1">
              <a:defRPr/>
            </a:pPr>
            <a:r>
              <a:rPr lang="en-US" sz="2000">
                <a:effectLst/>
              </a:rPr>
              <a:t>Title Slide</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115716"/>
                                        </p:tgtEl>
                                      </p:cBhvr>
                                    </p:animEffect>
                                    <p:set>
                                      <p:cBhvr>
                                        <p:cTn id="12" dur="1" fill="hold">
                                          <p:stCondLst>
                                            <p:cond delay="499"/>
                                          </p:stCondLst>
                                        </p:cTn>
                                        <p:tgtEl>
                                          <p:spTgt spid="115716"/>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15717"/>
                                        </p:tgtEl>
                                        <p:attrNameLst>
                                          <p:attrName>style.visibility</p:attrName>
                                        </p:attrNameLst>
                                      </p:cBhvr>
                                      <p:to>
                                        <p:strVal val="visible"/>
                                      </p:to>
                                    </p:set>
                                    <p:animEffect transition="in" filter="wipe(left)">
                                      <p:cBhvr>
                                        <p:cTn id="16" dur="500"/>
                                        <p:tgtEl>
                                          <p:spTgt spid="115717"/>
                                        </p:tgtEl>
                                      </p:cBhvr>
                                    </p:animEffect>
                                  </p:childTnLst>
                                </p:cTn>
                              </p:par>
                            </p:childTnLst>
                          </p:cTn>
                        </p:par>
                        <p:par>
                          <p:cTn id="17" fill="hold" nodeType="afterGroup">
                            <p:stCondLst>
                              <p:cond delay="1000"/>
                            </p:stCondLst>
                            <p:childTnLst>
                              <p:par>
                                <p:cTn id="18" presetID="15" presetClass="entr" presetSubtype="0" fill="hold" grpId="0" nodeType="afterEffect">
                                  <p:stCondLst>
                                    <p:cond delay="2000"/>
                                  </p:stCondLst>
                                  <p:childTnLst>
                                    <p:set>
                                      <p:cBhvr>
                                        <p:cTn id="19" dur="1" fill="hold">
                                          <p:stCondLst>
                                            <p:cond delay="0"/>
                                          </p:stCondLst>
                                        </p:cTn>
                                        <p:tgtEl>
                                          <p:spTgt spid="115718"/>
                                        </p:tgtEl>
                                        <p:attrNameLst>
                                          <p:attrName>style.visibility</p:attrName>
                                        </p:attrNameLst>
                                      </p:cBhvr>
                                      <p:to>
                                        <p:strVal val="visible"/>
                                      </p:to>
                                    </p:set>
                                    <p:anim calcmode="lin" valueType="num">
                                      <p:cBhvr>
                                        <p:cTn id="20" dur="1000" fill="hold"/>
                                        <p:tgtEl>
                                          <p:spTgt spid="115718"/>
                                        </p:tgtEl>
                                        <p:attrNameLst>
                                          <p:attrName>ppt_w</p:attrName>
                                        </p:attrNameLst>
                                      </p:cBhvr>
                                      <p:tavLst>
                                        <p:tav tm="0">
                                          <p:val>
                                            <p:fltVal val="0"/>
                                          </p:val>
                                        </p:tav>
                                        <p:tav tm="100000">
                                          <p:val>
                                            <p:strVal val="#ppt_w"/>
                                          </p:val>
                                        </p:tav>
                                      </p:tavLst>
                                    </p:anim>
                                    <p:anim calcmode="lin" valueType="num">
                                      <p:cBhvr>
                                        <p:cTn id="21" dur="1000" fill="hold"/>
                                        <p:tgtEl>
                                          <p:spTgt spid="115718"/>
                                        </p:tgtEl>
                                        <p:attrNameLst>
                                          <p:attrName>ppt_h</p:attrName>
                                        </p:attrNameLst>
                                      </p:cBhvr>
                                      <p:tavLst>
                                        <p:tav tm="0">
                                          <p:val>
                                            <p:fltVal val="0"/>
                                          </p:val>
                                        </p:tav>
                                        <p:tav tm="100000">
                                          <p:val>
                                            <p:strVal val="#ppt_h"/>
                                          </p:val>
                                        </p:tav>
                                      </p:tavLst>
                                    </p:anim>
                                    <p:anim calcmode="lin" valueType="num">
                                      <p:cBhvr>
                                        <p:cTn id="22" dur="1000" fill="hold"/>
                                        <p:tgtEl>
                                          <p:spTgt spid="1157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157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utoUpdateAnimBg="0"/>
      <p:bldP spid="115716" grpId="1" autoUpdateAnimBg="0"/>
      <p:bldP spid="115717" grpId="0" autoUpdateAnimBg="0"/>
      <p:bldP spid="11571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0"/>
            <a:ext cx="7620000" cy="838200"/>
          </a:xfrm>
          <a:solidFill>
            <a:schemeClr val="tx1"/>
          </a:solidFill>
          <a:effectLst>
            <a:outerShdw blurRad="63500" dist="35921" dir="2700000" algn="ctr" rotWithShape="0">
              <a:schemeClr val="tx2"/>
            </a:outerShdw>
          </a:effectLst>
        </p:spPr>
        <p:txBody>
          <a:bodyPr/>
          <a:lstStyle/>
          <a:p>
            <a:pPr eaLnBrk="1" hangingPunct="1">
              <a:defRPr/>
            </a:pPr>
            <a:r>
              <a:rPr lang="zh-CN" altLang="en-US" smtClean="0">
                <a:solidFill>
                  <a:schemeClr val="bg1"/>
                </a:solidFill>
                <a:ea typeface="SimSun" pitchFamily="2" charset="-122"/>
              </a:rPr>
              <a:t>诗篇的类别</a:t>
            </a:r>
            <a:r>
              <a:rPr lang="en-US" altLang="ja-JP" smtClean="0">
                <a:solidFill>
                  <a:schemeClr val="bg1"/>
                </a:solidFill>
                <a:ea typeface="ＭＳ Ｐゴシック" pitchFamily="34" charset="-128"/>
              </a:rPr>
              <a:t> </a:t>
            </a:r>
            <a:endParaRPr lang="en-US" smtClean="0">
              <a:solidFill>
                <a:schemeClr val="bg1"/>
              </a:solidFill>
              <a:ea typeface="ＭＳ Ｐゴシック" pitchFamily="34" charset="-128"/>
            </a:endParaRPr>
          </a:p>
        </p:txBody>
      </p:sp>
      <p:sp>
        <p:nvSpPr>
          <p:cNvPr id="48131" name="Rectangle 3"/>
          <p:cNvSpPr>
            <a:spLocks noGrp="1" noChangeArrowheads="1"/>
          </p:cNvSpPr>
          <p:nvPr>
            <p:ph type="body" sz="half" idx="1"/>
          </p:nvPr>
        </p:nvSpPr>
        <p:spPr>
          <a:xfrm>
            <a:off x="457200" y="1219200"/>
            <a:ext cx="4191000" cy="5638800"/>
          </a:xfrm>
          <a:effectLst>
            <a:outerShdw blurRad="63500" dist="35921" dir="2700000" algn="ctr" rotWithShape="0">
              <a:schemeClr val="tx2"/>
            </a:outerShdw>
          </a:effectLst>
        </p:spPr>
        <p:txBody>
          <a:bodyPr/>
          <a:lstStyle/>
          <a:p>
            <a:pPr eaLnBrk="1" hangingPunct="1">
              <a:defRPr/>
            </a:pPr>
            <a:r>
              <a:rPr lang="zh-CN" altLang="en-US" sz="3600" b="1" smtClean="0">
                <a:solidFill>
                  <a:schemeClr val="bg1"/>
                </a:solidFill>
                <a:ea typeface="SimSun" pitchFamily="2" charset="-122"/>
              </a:rPr>
              <a:t>预言弥赛亚的</a:t>
            </a:r>
            <a:endParaRPr lang="en-US" altLang="ja-JP" sz="3600" b="1" smtClean="0">
              <a:solidFill>
                <a:schemeClr val="bg1"/>
              </a:solidFill>
              <a:ea typeface="ＭＳ Ｐゴシック" pitchFamily="34" charset="-128"/>
            </a:endParaRPr>
          </a:p>
          <a:p>
            <a:pPr eaLnBrk="1" hangingPunct="1">
              <a:defRPr/>
            </a:pPr>
            <a:endParaRPr lang="en-US" sz="3600" b="1" smtClean="0">
              <a:solidFill>
                <a:schemeClr val="bg1"/>
              </a:solidFill>
              <a:ea typeface="ＭＳ Ｐゴシック" pitchFamily="34" charset="-128"/>
            </a:endParaRPr>
          </a:p>
          <a:p>
            <a:pPr eaLnBrk="1" hangingPunct="1">
              <a:defRPr/>
            </a:pPr>
            <a:r>
              <a:rPr lang="zh-CN" altLang="en-US" sz="3600" b="1" smtClean="0">
                <a:solidFill>
                  <a:schemeClr val="bg1"/>
                </a:solidFill>
                <a:ea typeface="SimSun" pitchFamily="2" charset="-122"/>
              </a:rPr>
              <a:t>哀悼的</a:t>
            </a:r>
            <a:endParaRPr lang="en-US" altLang="ja-JP" sz="3600" b="1" smtClean="0">
              <a:solidFill>
                <a:schemeClr val="bg1"/>
              </a:solidFill>
              <a:ea typeface="ＭＳ Ｐゴシック" pitchFamily="34" charset="-128"/>
            </a:endParaRPr>
          </a:p>
          <a:p>
            <a:pPr eaLnBrk="1" hangingPunct="1">
              <a:defRPr/>
            </a:pPr>
            <a:endParaRPr lang="en-US" sz="3600" b="1" smtClean="0">
              <a:solidFill>
                <a:schemeClr val="bg1"/>
              </a:solidFill>
              <a:ea typeface="ＭＳ Ｐゴシック" pitchFamily="34" charset="-128"/>
            </a:endParaRPr>
          </a:p>
          <a:p>
            <a:pPr eaLnBrk="1" hangingPunct="1">
              <a:defRPr/>
            </a:pPr>
            <a:r>
              <a:rPr lang="zh-CN" altLang="en-US" sz="3600" b="1" smtClean="0">
                <a:solidFill>
                  <a:schemeClr val="bg1"/>
                </a:solidFill>
                <a:ea typeface="SimSun" pitchFamily="2" charset="-122"/>
              </a:rPr>
              <a:t>见证的</a:t>
            </a:r>
            <a:endParaRPr lang="en-US" altLang="ja-JP" sz="3600" b="1" smtClean="0">
              <a:solidFill>
                <a:schemeClr val="bg1"/>
              </a:solidFill>
              <a:ea typeface="ＭＳ Ｐゴシック" pitchFamily="34" charset="-128"/>
            </a:endParaRPr>
          </a:p>
          <a:p>
            <a:pPr eaLnBrk="1" hangingPunct="1">
              <a:defRPr/>
            </a:pPr>
            <a:endParaRPr lang="en-US" sz="3600" b="1" smtClean="0">
              <a:solidFill>
                <a:schemeClr val="bg1"/>
              </a:solidFill>
              <a:ea typeface="ＭＳ Ｐゴシック" pitchFamily="34" charset="-128"/>
            </a:endParaRPr>
          </a:p>
          <a:p>
            <a:pPr eaLnBrk="1" hangingPunct="1">
              <a:defRPr/>
            </a:pPr>
            <a:r>
              <a:rPr lang="zh-CN" altLang="en-US" sz="3600" b="1" smtClean="0">
                <a:solidFill>
                  <a:schemeClr val="bg1"/>
                </a:solidFill>
                <a:ea typeface="SimSun" pitchFamily="2" charset="-122"/>
              </a:rPr>
              <a:t>朝圣者的</a:t>
            </a:r>
            <a:endParaRPr lang="en-US" sz="3600" b="1" smtClean="0">
              <a:solidFill>
                <a:schemeClr val="bg1"/>
              </a:solidFill>
              <a:ea typeface="ＭＳ Ｐゴシック" pitchFamily="34" charset="-128"/>
            </a:endParaRPr>
          </a:p>
        </p:txBody>
      </p:sp>
      <p:sp>
        <p:nvSpPr>
          <p:cNvPr id="48132" name="Rectangle 4"/>
          <p:cNvSpPr>
            <a:spLocks noGrp="1" noChangeArrowheads="1"/>
          </p:cNvSpPr>
          <p:nvPr>
            <p:ph type="body" sz="half" idx="2"/>
          </p:nvPr>
        </p:nvSpPr>
        <p:spPr>
          <a:xfrm>
            <a:off x="4648200" y="1219200"/>
            <a:ext cx="4495800" cy="5638800"/>
          </a:xfrm>
          <a:effectLst>
            <a:outerShdw blurRad="63500" dist="35921" dir="2700000" algn="ctr" rotWithShape="0">
              <a:schemeClr val="tx2"/>
            </a:outerShdw>
          </a:effectLst>
        </p:spPr>
        <p:txBody>
          <a:bodyPr/>
          <a:lstStyle/>
          <a:p>
            <a:pPr eaLnBrk="1" hangingPunct="1">
              <a:lnSpc>
                <a:spcPct val="90000"/>
              </a:lnSpc>
              <a:defRPr/>
            </a:pPr>
            <a:r>
              <a:rPr lang="zh-CN" altLang="en-US" sz="3600" b="1" smtClean="0">
                <a:solidFill>
                  <a:schemeClr val="bg1"/>
                </a:solidFill>
                <a:ea typeface="SimSun" pitchFamily="2" charset="-122"/>
              </a:rPr>
              <a:t>智慧的</a:t>
            </a:r>
            <a:endParaRPr lang="en-US" altLang="ja-JP" sz="3600" b="1" smtClean="0">
              <a:solidFill>
                <a:schemeClr val="bg1"/>
              </a:solidFill>
              <a:ea typeface="ＭＳ Ｐゴシック" pitchFamily="34" charset="-128"/>
            </a:endParaRPr>
          </a:p>
          <a:p>
            <a:pPr eaLnBrk="1" hangingPunct="1">
              <a:lnSpc>
                <a:spcPct val="90000"/>
              </a:lnSpc>
              <a:defRPr/>
            </a:pPr>
            <a:endParaRPr lang="en-US" sz="3600" b="1" smtClean="0">
              <a:solidFill>
                <a:schemeClr val="bg1"/>
              </a:solidFill>
              <a:ea typeface="ＭＳ Ｐゴシック" pitchFamily="34" charset="-128"/>
            </a:endParaRPr>
          </a:p>
          <a:p>
            <a:pPr eaLnBrk="1" hangingPunct="1">
              <a:lnSpc>
                <a:spcPct val="90000"/>
              </a:lnSpc>
              <a:defRPr/>
            </a:pPr>
            <a:r>
              <a:rPr lang="zh-CN" altLang="en-US" sz="3600" b="1" smtClean="0">
                <a:solidFill>
                  <a:schemeClr val="bg1"/>
                </a:solidFill>
                <a:ea typeface="SimSun" pitchFamily="2" charset="-122"/>
              </a:rPr>
              <a:t>诅咒的</a:t>
            </a:r>
            <a:endParaRPr lang="en-US" altLang="ja-JP" sz="3600" b="1" smtClean="0">
              <a:solidFill>
                <a:schemeClr val="bg1"/>
              </a:solidFill>
              <a:ea typeface="ＭＳ Ｐゴシック" pitchFamily="34" charset="-128"/>
            </a:endParaRPr>
          </a:p>
          <a:p>
            <a:pPr eaLnBrk="1" hangingPunct="1">
              <a:lnSpc>
                <a:spcPct val="90000"/>
              </a:lnSpc>
              <a:defRPr/>
            </a:pPr>
            <a:endParaRPr lang="en-US" sz="3600" b="1" smtClean="0">
              <a:solidFill>
                <a:schemeClr val="bg1"/>
              </a:solidFill>
              <a:ea typeface="ＭＳ Ｐゴシック" pitchFamily="34" charset="-128"/>
            </a:endParaRPr>
          </a:p>
          <a:p>
            <a:pPr eaLnBrk="1" hangingPunct="1">
              <a:lnSpc>
                <a:spcPct val="90000"/>
              </a:lnSpc>
              <a:defRPr/>
            </a:pPr>
            <a:r>
              <a:rPr lang="zh-CN" altLang="en-US" sz="3600" b="1" smtClean="0">
                <a:solidFill>
                  <a:schemeClr val="bg1"/>
                </a:solidFill>
                <a:ea typeface="SimSun" pitchFamily="2" charset="-122"/>
              </a:rPr>
              <a:t>悔罪的</a:t>
            </a:r>
            <a:endParaRPr lang="en-US" altLang="ja-JP" sz="3600" b="1" smtClean="0">
              <a:solidFill>
                <a:schemeClr val="bg1"/>
              </a:solidFill>
              <a:ea typeface="ＭＳ Ｐゴシック" pitchFamily="34" charset="-128"/>
            </a:endParaRPr>
          </a:p>
          <a:p>
            <a:pPr eaLnBrk="1" hangingPunct="1">
              <a:lnSpc>
                <a:spcPct val="90000"/>
              </a:lnSpc>
              <a:defRPr/>
            </a:pPr>
            <a:endParaRPr lang="en-US" sz="3600" b="1" smtClean="0">
              <a:solidFill>
                <a:schemeClr val="bg1"/>
              </a:solidFill>
              <a:ea typeface="ＭＳ Ｐゴシック" pitchFamily="34" charset="-128"/>
            </a:endParaRPr>
          </a:p>
          <a:p>
            <a:pPr eaLnBrk="1" hangingPunct="1">
              <a:lnSpc>
                <a:spcPct val="90000"/>
              </a:lnSpc>
              <a:defRPr/>
            </a:pPr>
            <a:r>
              <a:rPr lang="zh-CN" altLang="en-US" sz="3600" b="1" smtClean="0">
                <a:solidFill>
                  <a:schemeClr val="bg1"/>
                </a:solidFill>
                <a:ea typeface="SimSun" pitchFamily="2" charset="-122"/>
              </a:rPr>
              <a:t>历史性的</a:t>
            </a:r>
            <a:endParaRPr lang="en-US" altLang="ja-JP" sz="3600" b="1" smtClean="0">
              <a:solidFill>
                <a:schemeClr val="bg1"/>
              </a:solidFill>
              <a:ea typeface="ＭＳ Ｐゴシック" pitchFamily="34" charset="-128"/>
            </a:endParaRPr>
          </a:p>
          <a:p>
            <a:pPr eaLnBrk="1" hangingPunct="1">
              <a:lnSpc>
                <a:spcPct val="90000"/>
              </a:lnSpc>
              <a:buFontTx/>
              <a:buNone/>
              <a:defRPr/>
            </a:pPr>
            <a:endParaRPr lang="en-US" sz="3600" b="1" smtClean="0">
              <a:solidFill>
                <a:schemeClr val="bg1"/>
              </a:solidFill>
              <a:ea typeface="ＭＳ Ｐゴシック" pitchFamily="34" charset="-128"/>
            </a:endParaRPr>
          </a:p>
          <a:p>
            <a:pPr eaLnBrk="1" hangingPunct="1">
              <a:lnSpc>
                <a:spcPct val="90000"/>
              </a:lnSpc>
              <a:defRPr/>
            </a:pPr>
            <a:r>
              <a:rPr lang="zh-CN" altLang="en-US" sz="3600" b="1" smtClean="0">
                <a:solidFill>
                  <a:schemeClr val="bg1"/>
                </a:solidFill>
                <a:ea typeface="SimSun" pitchFamily="2" charset="-122"/>
              </a:rPr>
              <a:t>大自然的</a:t>
            </a:r>
            <a:endParaRPr lang="en-US" sz="3600" b="1" smtClean="0">
              <a:solidFill>
                <a:schemeClr val="bg1"/>
              </a:solidFill>
              <a:ea typeface="ＭＳ Ｐゴシック" pitchFamily="34" charset="-128"/>
            </a:endParaRPr>
          </a:p>
        </p:txBody>
      </p:sp>
      <p:sp>
        <p:nvSpPr>
          <p:cNvPr id="324613" name="Text Box 5"/>
          <p:cNvSpPr txBox="1">
            <a:spLocks noChangeArrowheads="1"/>
          </p:cNvSpPr>
          <p:nvPr/>
        </p:nvSpPr>
        <p:spPr bwMode="auto">
          <a:xfrm>
            <a:off x="8299450" y="76200"/>
            <a:ext cx="692150" cy="457200"/>
          </a:xfrm>
          <a:prstGeom prst="rect">
            <a:avLst/>
          </a:prstGeom>
          <a:noFill/>
          <a:ln w="9525">
            <a:noFill/>
            <a:miter lim="800000"/>
            <a:headEnd/>
            <a:tailEnd/>
          </a:ln>
        </p:spPr>
        <p:txBody>
          <a:bodyPr wrap="none">
            <a:spAutoFit/>
          </a:bodyPr>
          <a:lstStyle/>
          <a:p>
            <a:pPr defTabSz="914400" eaLnBrk="0" hangingPunct="0"/>
            <a:r>
              <a:rPr lang="en-US" sz="2400" b="1">
                <a:solidFill>
                  <a:srgbClr val="FFFFFF"/>
                </a:solidFill>
                <a:ea typeface="ＭＳ Ｐゴシック" pitchFamily="34" charset="-128"/>
              </a:rPr>
              <a:t>386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to="" calcmode="lin" valueType="num">
                                      <p:cBhvr>
                                        <p:cTn id="7" dur="1" fill="hold"/>
                                        <p:tgtEl>
                                          <p:spTgt spid="481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 to="" calcmode="lin" valueType="num">
                                      <p:cBhvr>
                                        <p:cTn id="12" dur="1" fill="hold"/>
                                        <p:tgtEl>
                                          <p:spTgt spid="48131">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8131">
                                            <p:txEl>
                                              <p:pRg st="4" end="4"/>
                                            </p:txEl>
                                          </p:spTgt>
                                        </p:tgtEl>
                                        <p:attrNameLst>
                                          <p:attrName>style.visibility</p:attrName>
                                        </p:attrNameLst>
                                      </p:cBhvr>
                                      <p:to>
                                        <p:strVal val="visible"/>
                                      </p:to>
                                    </p:set>
                                    <p:anim to="" calcmode="lin" valueType="num">
                                      <p:cBhvr>
                                        <p:cTn id="17" dur="1" fill="hold"/>
                                        <p:tgtEl>
                                          <p:spTgt spid="48131">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8131">
                                            <p:txEl>
                                              <p:pRg st="6" end="6"/>
                                            </p:txEl>
                                          </p:spTgt>
                                        </p:tgtEl>
                                        <p:attrNameLst>
                                          <p:attrName>style.visibility</p:attrName>
                                        </p:attrNameLst>
                                      </p:cBhvr>
                                      <p:to>
                                        <p:strVal val="visible"/>
                                      </p:to>
                                    </p:set>
                                    <p:anim to="" calcmode="lin" valueType="num">
                                      <p:cBhvr>
                                        <p:cTn id="22" dur="1" fill="hold"/>
                                        <p:tgtEl>
                                          <p:spTgt spid="48131">
                                            <p:txEl>
                                              <p:pRg st="6" end="6"/>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8132">
                                            <p:txEl>
                                              <p:pRg st="0" end="0"/>
                                            </p:txEl>
                                          </p:spTgt>
                                        </p:tgtEl>
                                        <p:attrNameLst>
                                          <p:attrName>style.visibility</p:attrName>
                                        </p:attrNameLst>
                                      </p:cBhvr>
                                      <p:to>
                                        <p:strVal val="visible"/>
                                      </p:to>
                                    </p:set>
                                    <p:anim to="" calcmode="lin" valueType="num">
                                      <p:cBhvr>
                                        <p:cTn id="27" dur="1" fill="hold"/>
                                        <p:tgtEl>
                                          <p:spTgt spid="48132">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8132">
                                            <p:txEl>
                                              <p:pRg st="2" end="2"/>
                                            </p:txEl>
                                          </p:spTgt>
                                        </p:tgtEl>
                                        <p:attrNameLst>
                                          <p:attrName>style.visibility</p:attrName>
                                        </p:attrNameLst>
                                      </p:cBhvr>
                                      <p:to>
                                        <p:strVal val="visible"/>
                                      </p:to>
                                    </p:set>
                                    <p:anim to="" calcmode="lin" valueType="num">
                                      <p:cBhvr>
                                        <p:cTn id="32" dur="1" fill="hold"/>
                                        <p:tgtEl>
                                          <p:spTgt spid="48132">
                                            <p:txEl>
                                              <p:pRg st="2" end="2"/>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8132">
                                            <p:txEl>
                                              <p:pRg st="4" end="4"/>
                                            </p:txEl>
                                          </p:spTgt>
                                        </p:tgtEl>
                                        <p:attrNameLst>
                                          <p:attrName>style.visibility</p:attrName>
                                        </p:attrNameLst>
                                      </p:cBhvr>
                                      <p:to>
                                        <p:strVal val="visible"/>
                                      </p:to>
                                    </p:set>
                                    <p:anim to="" calcmode="lin" valueType="num">
                                      <p:cBhvr>
                                        <p:cTn id="37" dur="1" fill="hold"/>
                                        <p:tgtEl>
                                          <p:spTgt spid="48132">
                                            <p:txEl>
                                              <p:pRg st="4" end="4"/>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8132">
                                            <p:txEl>
                                              <p:pRg st="6" end="6"/>
                                            </p:txEl>
                                          </p:spTgt>
                                        </p:tgtEl>
                                        <p:attrNameLst>
                                          <p:attrName>style.visibility</p:attrName>
                                        </p:attrNameLst>
                                      </p:cBhvr>
                                      <p:to>
                                        <p:strVal val="visible"/>
                                      </p:to>
                                    </p:set>
                                    <p:anim to="" calcmode="lin" valueType="num">
                                      <p:cBhvr>
                                        <p:cTn id="42" dur="1" fill="hold"/>
                                        <p:tgtEl>
                                          <p:spTgt spid="48132">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8132">
                                            <p:txEl>
                                              <p:pRg st="8" end="8"/>
                                            </p:txEl>
                                          </p:spTgt>
                                        </p:tgtEl>
                                        <p:attrNameLst>
                                          <p:attrName>style.visibility</p:attrName>
                                        </p:attrNameLst>
                                      </p:cBhvr>
                                      <p:to>
                                        <p:strVal val="visible"/>
                                      </p:to>
                                    </p:set>
                                    <p:anim to="" calcmode="lin" valueType="num">
                                      <p:cBhvr>
                                        <p:cTn id="47" dur="1" fill="hold"/>
                                        <p:tgtEl>
                                          <p:spTgt spid="48132">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2"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304800" y="76200"/>
            <a:ext cx="8001000" cy="838200"/>
          </a:xfrm>
          <a:solidFill>
            <a:srgbClr val="000000"/>
          </a:solidFill>
        </p:spPr>
        <p:txBody>
          <a:bodyPr/>
          <a:lstStyle/>
          <a:p>
            <a:pPr eaLnBrk="1" hangingPunct="1"/>
            <a:r>
              <a:rPr lang="zh-CN" altLang="en-US" sz="4000" b="1" smtClean="0">
                <a:solidFill>
                  <a:srgbClr val="FFFFFF"/>
                </a:solidFill>
                <a:ea typeface="SimSun" pitchFamily="2" charset="-122"/>
              </a:rPr>
              <a:t>解释诗篇的点津</a:t>
            </a:r>
            <a:endParaRPr lang="en-US" sz="4000" b="1" smtClean="0">
              <a:solidFill>
                <a:srgbClr val="FFFFFF"/>
              </a:solidFill>
              <a:ea typeface="ＭＳ Ｐゴシック" pitchFamily="34" charset="-128"/>
            </a:endParaRPr>
          </a:p>
        </p:txBody>
      </p:sp>
      <p:sp>
        <p:nvSpPr>
          <p:cNvPr id="49155" name="Rectangle 3"/>
          <p:cNvSpPr>
            <a:spLocks noGrp="1" noChangeArrowheads="1"/>
          </p:cNvSpPr>
          <p:nvPr>
            <p:ph type="body" idx="1"/>
          </p:nvPr>
        </p:nvSpPr>
        <p:spPr>
          <a:xfrm>
            <a:off x="304800" y="1066800"/>
            <a:ext cx="8686800" cy="5410200"/>
          </a:xfrm>
        </p:spPr>
        <p:txBody>
          <a:bodyPr/>
          <a:lstStyle/>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多注意结构</a:t>
            </a:r>
            <a:endParaRPr lang="en-US" altLang="ja-JP" sz="2800" b="1" dirty="0" smtClean="0">
              <a:solidFill>
                <a:srgbClr val="100D00"/>
              </a:solidFill>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将诗篇总结成一句话（扩充 </a:t>
            </a:r>
            <a:r>
              <a:rPr lang="en-US" sz="2800" b="1" dirty="0" smtClean="0">
                <a:solidFill>
                  <a:srgbClr val="100D00"/>
                </a:solidFill>
                <a:ea typeface="ＭＳ Ｐゴシック" pitchFamily="34" charset="-128"/>
              </a:rPr>
              <a:t>387</a:t>
            </a:r>
            <a:r>
              <a:rPr lang="zh-CN" altLang="en-US" sz="2800" b="1" dirty="0" smtClean="0">
                <a:solidFill>
                  <a:srgbClr val="100D00"/>
                </a:solidFill>
                <a:ea typeface="SimSun" pitchFamily="2" charset="-122"/>
              </a:rPr>
              <a:t>页）</a:t>
            </a:r>
            <a:endParaRPr lang="en-US" altLang="ja-JP" sz="2800" b="1" dirty="0" smtClean="0">
              <a:solidFill>
                <a:srgbClr val="100D00"/>
              </a:solidFill>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考量题目及处方标记里的背景资料</a:t>
            </a:r>
            <a:r>
              <a:rPr lang="en-US" altLang="ja-JP" sz="2800" b="1" dirty="0" smtClean="0">
                <a:ea typeface="ＭＳ Ｐゴシック" pitchFamily="34" charset="-128"/>
              </a:rPr>
              <a:t> </a:t>
            </a:r>
          </a:p>
          <a:p>
            <a:pPr marL="609600" indent="-609600" eaLnBrk="1" hangingPunct="1">
              <a:lnSpc>
                <a:spcPct val="90000"/>
              </a:lnSpc>
              <a:spcBef>
                <a:spcPct val="50000"/>
              </a:spcBef>
              <a:buClr>
                <a:srgbClr val="100D00"/>
              </a:buClr>
              <a:buFontTx/>
              <a:buAutoNum type="alphaUcPeriod"/>
            </a:pPr>
            <a:r>
              <a:rPr lang="zh-CN" altLang="en-US" sz="2800" b="1" dirty="0" smtClean="0">
                <a:ea typeface="SimSun" pitchFamily="2" charset="-122"/>
              </a:rPr>
              <a:t>用林赛（</a:t>
            </a:r>
            <a:r>
              <a:rPr lang="en-US" altLang="ja-JP" sz="2800" b="1" dirty="0" smtClean="0">
                <a:ea typeface="ＭＳ Ｐゴシック" pitchFamily="34" charset="-128"/>
              </a:rPr>
              <a:t> 386</a:t>
            </a:r>
            <a:r>
              <a:rPr lang="zh-CN" altLang="en-US" sz="2800" b="1" dirty="0" smtClean="0">
                <a:ea typeface="SimSun" pitchFamily="2" charset="-122"/>
              </a:rPr>
              <a:t>页</a:t>
            </a:r>
            <a:r>
              <a:rPr lang="en-US" altLang="ja-JP" sz="2800" b="1" dirty="0" smtClean="0">
                <a:ea typeface="ＭＳ Ｐゴシック" pitchFamily="34" charset="-128"/>
              </a:rPr>
              <a:t> </a:t>
            </a:r>
            <a:r>
              <a:rPr lang="zh-CN" altLang="en-US" sz="2800" b="1" dirty="0" smtClean="0">
                <a:ea typeface="SimSun" pitchFamily="2" charset="-122"/>
              </a:rPr>
              <a:t>）的方式将诗篇分类</a:t>
            </a:r>
            <a:endParaRPr lang="en-US" altLang="ja-JP" sz="2800" b="1" dirty="0" smtClean="0">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运用新约的启示来正确地诗篇中未完整的</a:t>
            </a:r>
            <a:r>
              <a:rPr lang="zh-CN" altLang="en-US" sz="2800" b="1" dirty="0" smtClean="0">
                <a:solidFill>
                  <a:srgbClr val="100D00"/>
                </a:solidFill>
                <a:ea typeface="SimSun" pitchFamily="2" charset="-122"/>
              </a:rPr>
              <a:t>神学（</a:t>
            </a:r>
            <a:r>
              <a:rPr lang="zh-CN" altLang="en-US" sz="2800" b="1" dirty="0" smtClean="0">
                <a:solidFill>
                  <a:srgbClr val="100D00"/>
                </a:solidFill>
                <a:ea typeface="SimSun" pitchFamily="2" charset="-122"/>
              </a:rPr>
              <a:t>如诗 </a:t>
            </a:r>
            <a:r>
              <a:rPr lang="en-US" altLang="zh-CN" sz="2800" b="1" dirty="0" smtClean="0">
                <a:solidFill>
                  <a:srgbClr val="100D00"/>
                </a:solidFill>
                <a:ea typeface="SimSun" pitchFamily="2" charset="-122"/>
              </a:rPr>
              <a:t>51</a:t>
            </a:r>
            <a:r>
              <a:rPr lang="en-US" sz="2800" b="1" dirty="0" smtClean="0">
                <a:solidFill>
                  <a:srgbClr val="100D00"/>
                </a:solidFill>
                <a:ea typeface="ＭＳ Ｐゴシック" pitchFamily="34" charset="-128"/>
              </a:rPr>
              <a:t>:11)</a:t>
            </a:r>
          </a:p>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将比喻和对句重新表达成日常的用语</a:t>
            </a:r>
            <a:endParaRPr lang="en-US" altLang="ja-JP" sz="2800" b="1" dirty="0" smtClean="0">
              <a:solidFill>
                <a:srgbClr val="100D00"/>
              </a:solidFill>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zh-CN" altLang="en-US" sz="2800" b="1" dirty="0" smtClean="0">
                <a:solidFill>
                  <a:srgbClr val="100D00"/>
                </a:solidFill>
                <a:ea typeface="SimSun" pitchFamily="2" charset="-122"/>
              </a:rPr>
              <a:t>使用新约中的引述及引语，但不要用旧约作者所不会了解的部份再度融入诗篇中（如诗篇十六篇十节在使徒行传二章二十五至三十一节中被扩充）</a:t>
            </a:r>
            <a:endParaRPr lang="en-US" sz="2800" b="1" dirty="0" smtClean="0">
              <a:solidFill>
                <a:srgbClr val="100D00"/>
              </a:solidFill>
              <a:ea typeface="ＭＳ Ｐゴシック" pitchFamily="34" charset="-128"/>
            </a:endParaRPr>
          </a:p>
        </p:txBody>
      </p:sp>
      <p:sp>
        <p:nvSpPr>
          <p:cNvPr id="49158" name="Text Box 6"/>
          <p:cNvSpPr txBox="1">
            <a:spLocks noChangeArrowheads="1"/>
          </p:cNvSpPr>
          <p:nvPr/>
        </p:nvSpPr>
        <p:spPr bwMode="auto">
          <a:xfrm>
            <a:off x="8375650" y="76200"/>
            <a:ext cx="692150" cy="457200"/>
          </a:xfrm>
          <a:prstGeom prst="rect">
            <a:avLst/>
          </a:prstGeom>
          <a:noFill/>
          <a:ln>
            <a:noFill/>
          </a:ln>
          <a:effectLst>
            <a:outerShdw dist="38099" dir="2700000" algn="ctr" rotWithShape="0">
              <a:schemeClr val="bg1">
                <a:alpha val="74998"/>
              </a:schemeClr>
            </a:outerShdw>
          </a:effectLst>
          <a:extLst/>
        </p:spPr>
        <p:txBody>
          <a:bodyPr wrap="none">
            <a:spAutoFit/>
          </a:bodyPr>
          <a:lstStyle/>
          <a:p>
            <a:pPr defTabSz="914400">
              <a:defRPr/>
            </a:pPr>
            <a:r>
              <a:rPr lang="en-US" sz="2400" b="1">
                <a:solidFill>
                  <a:srgbClr val="100D00"/>
                </a:solidFill>
                <a:ea typeface="ＭＳ Ｐゴシック" charset="0"/>
              </a:rPr>
              <a:t>391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 to="" calcmode="lin" valueType="num">
                                      <p:cBhvr>
                                        <p:cTn id="37" dur="1" fill="hold"/>
                                        <p:tgtEl>
                                          <p:spTgt spid="49155">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0" y="0"/>
            <a:ext cx="8229600" cy="838200"/>
          </a:xfrm>
          <a:solidFill>
            <a:schemeClr val="tx1"/>
          </a:solidFill>
        </p:spPr>
        <p:txBody>
          <a:bodyPr/>
          <a:lstStyle/>
          <a:p>
            <a:pPr eaLnBrk="1" hangingPunct="1"/>
            <a:r>
              <a:rPr lang="zh-CN" altLang="en-US" b="1" smtClean="0">
                <a:solidFill>
                  <a:srgbClr val="FFFFFF"/>
                </a:solidFill>
                <a:ea typeface="SimSun" pitchFamily="2" charset="-122"/>
              </a:rPr>
              <a:t>解释诗篇的点津</a:t>
            </a:r>
            <a:endParaRPr lang="en-US" b="1" smtClean="0">
              <a:solidFill>
                <a:srgbClr val="FFFFFF"/>
              </a:solidFill>
              <a:ea typeface="SimSun" pitchFamily="2" charset="-122"/>
            </a:endParaRPr>
          </a:p>
        </p:txBody>
      </p:sp>
      <p:sp>
        <p:nvSpPr>
          <p:cNvPr id="49155" name="Rectangle 3"/>
          <p:cNvSpPr>
            <a:spLocks noGrp="1" noChangeArrowheads="1"/>
          </p:cNvSpPr>
          <p:nvPr>
            <p:ph type="body" idx="1"/>
          </p:nvPr>
        </p:nvSpPr>
        <p:spPr>
          <a:xfrm>
            <a:off x="304800" y="914400"/>
            <a:ext cx="8839200" cy="1290638"/>
          </a:xfrm>
        </p:spPr>
        <p:txBody>
          <a:bodyPr/>
          <a:lstStyle/>
          <a:p>
            <a:pPr marL="622300" indent="-622300" eaLnBrk="1" hangingPunct="1">
              <a:lnSpc>
                <a:spcPct val="90000"/>
              </a:lnSpc>
              <a:spcBef>
                <a:spcPct val="50000"/>
              </a:spcBef>
              <a:buClr>
                <a:srgbClr val="100D00"/>
              </a:buClr>
              <a:buFontTx/>
              <a:buAutoNum type="alphaUcPeriod" startAt="8"/>
            </a:pPr>
            <a:r>
              <a:rPr lang="zh-CN" altLang="en-US" sz="2800" b="1" dirty="0" smtClean="0">
                <a:solidFill>
                  <a:srgbClr val="100D00"/>
                </a:solidFill>
                <a:ea typeface="SimSun" pitchFamily="2" charset="-122"/>
              </a:rPr>
              <a:t>慢读诗篇</a:t>
            </a:r>
            <a:r>
              <a:rPr lang="en-US" sz="2800" b="1" dirty="0" smtClean="0">
                <a:solidFill>
                  <a:srgbClr val="100D00"/>
                </a:solidFill>
                <a:ea typeface="ＭＳ Ｐゴシック" pitchFamily="34" charset="-128"/>
              </a:rPr>
              <a:t>(</a:t>
            </a:r>
            <a:r>
              <a:rPr lang="zh-CN" altLang="en-US" sz="2800" b="1" dirty="0" smtClean="0">
                <a:solidFill>
                  <a:srgbClr val="100D00"/>
                </a:solidFill>
                <a:ea typeface="SimSun" pitchFamily="2" charset="-122"/>
              </a:rPr>
              <a:t>在速读的一天</a:t>
            </a:r>
            <a:r>
              <a:rPr lang="en-US" sz="2800" b="1" dirty="0" smtClean="0">
                <a:solidFill>
                  <a:srgbClr val="100D00"/>
                </a:solidFill>
                <a:ea typeface="ＭＳ Ｐゴシック" pitchFamily="34" charset="-128"/>
              </a:rPr>
              <a:t>).</a:t>
            </a:r>
          </a:p>
          <a:p>
            <a:pPr marL="622300" indent="-622300" eaLnBrk="1" hangingPunct="1">
              <a:lnSpc>
                <a:spcPct val="90000"/>
              </a:lnSpc>
              <a:spcBef>
                <a:spcPct val="50000"/>
              </a:spcBef>
              <a:buClr>
                <a:srgbClr val="100D00"/>
              </a:buClr>
              <a:buFontTx/>
              <a:buAutoNum type="alphaUcPeriod" startAt="8"/>
            </a:pPr>
            <a:r>
              <a:rPr lang="zh-CN" altLang="en-US" sz="2800" b="1" dirty="0" smtClean="0">
                <a:solidFill>
                  <a:srgbClr val="100D00"/>
                </a:solidFill>
                <a:ea typeface="SimSun" pitchFamily="2" charset="-122"/>
              </a:rPr>
              <a:t>图表诗篇里的情感大纲</a:t>
            </a:r>
            <a:r>
              <a:rPr lang="en-US" sz="2800" b="1" dirty="0" smtClean="0">
                <a:solidFill>
                  <a:srgbClr val="100D00"/>
                </a:solidFill>
                <a:ea typeface="ＭＳ Ｐゴシック" pitchFamily="34" charset="-128"/>
              </a:rPr>
              <a:t>.</a:t>
            </a:r>
          </a:p>
        </p:txBody>
      </p:sp>
      <p:sp>
        <p:nvSpPr>
          <p:cNvPr id="49158" name="Text Box 6"/>
          <p:cNvSpPr txBox="1">
            <a:spLocks noChangeArrowheads="1"/>
          </p:cNvSpPr>
          <p:nvPr/>
        </p:nvSpPr>
        <p:spPr bwMode="auto">
          <a:xfrm>
            <a:off x="8375650" y="0"/>
            <a:ext cx="681038"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en-US" sz="2400" b="1" dirty="0">
                <a:solidFill>
                  <a:srgbClr val="100D00"/>
                </a:solidFill>
                <a:latin typeface="Arial" pitchFamily="-105" charset="0"/>
                <a:cs typeface="Arial" pitchFamily="-105" charset="0"/>
              </a:rPr>
              <a:t>117</a:t>
            </a:r>
          </a:p>
        </p:txBody>
      </p:sp>
      <p:sp>
        <p:nvSpPr>
          <p:cNvPr id="6" name="Text Box 6"/>
          <p:cNvSpPr txBox="1">
            <a:spLocks noChangeArrowheads="1"/>
          </p:cNvSpPr>
          <p:nvPr/>
        </p:nvSpPr>
        <p:spPr bwMode="auto">
          <a:xfrm>
            <a:off x="1055688" y="2060575"/>
            <a:ext cx="3117560" cy="52322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zh-CN" altLang="en-US" sz="2800" b="1" dirty="0">
                <a:solidFill>
                  <a:srgbClr val="100D00"/>
                </a:solidFill>
                <a:ea typeface="SimSun" pitchFamily="2" charset="-122"/>
              </a:rPr>
              <a:t>例如</a:t>
            </a:r>
            <a:r>
              <a:rPr lang="en-US" sz="2800" b="1" dirty="0">
                <a:solidFill>
                  <a:srgbClr val="100D00"/>
                </a:solidFill>
              </a:rPr>
              <a:t>, </a:t>
            </a:r>
            <a:r>
              <a:rPr lang="zh-CN" altLang="en-US" sz="2800" b="1" dirty="0">
                <a:solidFill>
                  <a:srgbClr val="100D00"/>
                </a:solidFill>
                <a:ea typeface="SimSun" pitchFamily="2" charset="-122"/>
              </a:rPr>
              <a:t>诗篇 第</a:t>
            </a:r>
            <a:r>
              <a:rPr lang="en-US" sz="2800" b="1" dirty="0">
                <a:solidFill>
                  <a:srgbClr val="100D00"/>
                </a:solidFill>
              </a:rPr>
              <a:t>77</a:t>
            </a:r>
            <a:r>
              <a:rPr lang="zh-CN" altLang="en-US" sz="2800" b="1" dirty="0">
                <a:solidFill>
                  <a:srgbClr val="100D00"/>
                </a:solidFill>
                <a:ea typeface="SimSun" pitchFamily="2" charset="-122"/>
              </a:rPr>
              <a:t>章</a:t>
            </a:r>
          </a:p>
        </p:txBody>
      </p:sp>
      <p:sp>
        <p:nvSpPr>
          <p:cNvPr id="7" name="Text Box 6"/>
          <p:cNvSpPr txBox="1">
            <a:spLocks noChangeArrowheads="1"/>
          </p:cNvSpPr>
          <p:nvPr/>
        </p:nvSpPr>
        <p:spPr bwMode="auto">
          <a:xfrm>
            <a:off x="1258888" y="6064250"/>
            <a:ext cx="1074737"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en-US" sz="2400" b="1" dirty="0">
                <a:solidFill>
                  <a:srgbClr val="100D00"/>
                </a:solidFill>
                <a:latin typeface="Arial" pitchFamily="-105" charset="0"/>
                <a:cs typeface="Arial" pitchFamily="-105" charset="0"/>
              </a:rPr>
              <a:t>77:1-3</a:t>
            </a:r>
          </a:p>
        </p:txBody>
      </p:sp>
      <p:sp>
        <p:nvSpPr>
          <p:cNvPr id="8" name="Text Box 6"/>
          <p:cNvSpPr txBox="1">
            <a:spLocks noChangeArrowheads="1"/>
          </p:cNvSpPr>
          <p:nvPr/>
        </p:nvSpPr>
        <p:spPr bwMode="auto">
          <a:xfrm>
            <a:off x="3262313" y="6064250"/>
            <a:ext cx="1074737"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en-US" sz="2400" b="1" dirty="0">
                <a:solidFill>
                  <a:srgbClr val="100D00"/>
                </a:solidFill>
                <a:latin typeface="Arial" pitchFamily="-105" charset="0"/>
                <a:cs typeface="Arial" pitchFamily="-105" charset="0"/>
              </a:rPr>
              <a:t>77:4-9</a:t>
            </a:r>
          </a:p>
        </p:txBody>
      </p:sp>
      <p:sp>
        <p:nvSpPr>
          <p:cNvPr id="9" name="Text Box 6"/>
          <p:cNvSpPr txBox="1">
            <a:spLocks noChangeArrowheads="1"/>
          </p:cNvSpPr>
          <p:nvPr/>
        </p:nvSpPr>
        <p:spPr bwMode="auto">
          <a:xfrm>
            <a:off x="5264150" y="6064250"/>
            <a:ext cx="971550"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en-US" sz="2400" b="1" dirty="0">
                <a:solidFill>
                  <a:srgbClr val="100D00"/>
                </a:solidFill>
                <a:latin typeface="Arial" pitchFamily="-105" charset="0"/>
                <a:cs typeface="Arial" pitchFamily="-105" charset="0"/>
              </a:rPr>
              <a:t>77:10</a:t>
            </a:r>
          </a:p>
        </p:txBody>
      </p:sp>
      <p:sp>
        <p:nvSpPr>
          <p:cNvPr id="10" name="Text Box 6"/>
          <p:cNvSpPr txBox="1">
            <a:spLocks noChangeArrowheads="1"/>
          </p:cNvSpPr>
          <p:nvPr/>
        </p:nvSpPr>
        <p:spPr bwMode="auto">
          <a:xfrm>
            <a:off x="7164388" y="6064250"/>
            <a:ext cx="1400175"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defRPr/>
            </a:pPr>
            <a:r>
              <a:rPr lang="en-US" sz="2400" b="1" dirty="0">
                <a:solidFill>
                  <a:srgbClr val="100D00"/>
                </a:solidFill>
                <a:latin typeface="Arial" pitchFamily="-105" charset="0"/>
                <a:cs typeface="Arial" pitchFamily="-105" charset="0"/>
              </a:rPr>
              <a:t>77:11-20</a:t>
            </a:r>
          </a:p>
        </p:txBody>
      </p:sp>
      <p:sp>
        <p:nvSpPr>
          <p:cNvPr id="11" name="Text Box 6"/>
          <p:cNvSpPr txBox="1">
            <a:spLocks noChangeArrowheads="1"/>
          </p:cNvSpPr>
          <p:nvPr/>
        </p:nvSpPr>
        <p:spPr bwMode="auto">
          <a:xfrm>
            <a:off x="1116013" y="2636838"/>
            <a:ext cx="4088383" cy="52322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a:r>
              <a:rPr lang="zh-CN" altLang="en-US" sz="2800" b="1" i="1">
                <a:solidFill>
                  <a:srgbClr val="100D00"/>
                </a:solidFill>
                <a:ea typeface="SimSun" pitchFamily="2" charset="-122"/>
              </a:rPr>
              <a:t>它的开始是高还是低呢</a:t>
            </a:r>
            <a:r>
              <a:rPr lang="en-US" altLang="zh-CN" sz="2800" b="1" i="1">
                <a:solidFill>
                  <a:srgbClr val="100D00"/>
                </a:solidFill>
                <a:ea typeface="SimSun" pitchFamily="2" charset="-122"/>
              </a:rPr>
              <a:t>?</a:t>
            </a:r>
            <a:endParaRPr lang="en-US" sz="2800" b="1" i="1">
              <a:solidFill>
                <a:srgbClr val="100D00"/>
              </a:solidFill>
            </a:endParaRPr>
          </a:p>
        </p:txBody>
      </p:sp>
      <p:sp>
        <p:nvSpPr>
          <p:cNvPr id="2" name="Freeform 1"/>
          <p:cNvSpPr/>
          <p:nvPr/>
        </p:nvSpPr>
        <p:spPr>
          <a:xfrm>
            <a:off x="1462088" y="4521200"/>
            <a:ext cx="1892300" cy="347663"/>
          </a:xfrm>
          <a:custGeom>
            <a:avLst/>
            <a:gdLst>
              <a:gd name="connsiteX0" fmla="*/ 0 w 1892895"/>
              <a:gd name="connsiteY0" fmla="*/ 83871 h 347468"/>
              <a:gd name="connsiteX1" fmla="*/ 107823 w 1892895"/>
              <a:gd name="connsiteY1" fmla="*/ 59908 h 347468"/>
              <a:gd name="connsiteX2" fmla="*/ 191686 w 1892895"/>
              <a:gd name="connsiteY2" fmla="*/ 35945 h 347468"/>
              <a:gd name="connsiteX3" fmla="*/ 275548 w 1892895"/>
              <a:gd name="connsiteY3" fmla="*/ 0 h 347468"/>
              <a:gd name="connsiteX4" fmla="*/ 323470 w 1892895"/>
              <a:gd name="connsiteY4" fmla="*/ 11982 h 347468"/>
              <a:gd name="connsiteX5" fmla="*/ 347430 w 1892895"/>
              <a:gd name="connsiteY5" fmla="*/ 47927 h 347468"/>
              <a:gd name="connsiteX6" fmla="*/ 407332 w 1892895"/>
              <a:gd name="connsiteY6" fmla="*/ 107835 h 347468"/>
              <a:gd name="connsiteX7" fmla="*/ 479214 w 1892895"/>
              <a:gd name="connsiteY7" fmla="*/ 167743 h 347468"/>
              <a:gd name="connsiteX8" fmla="*/ 539116 w 1892895"/>
              <a:gd name="connsiteY8" fmla="*/ 275578 h 347468"/>
              <a:gd name="connsiteX9" fmla="*/ 563077 w 1892895"/>
              <a:gd name="connsiteY9" fmla="*/ 311523 h 347468"/>
              <a:gd name="connsiteX10" fmla="*/ 634959 w 1892895"/>
              <a:gd name="connsiteY10" fmla="*/ 347468 h 347468"/>
              <a:gd name="connsiteX11" fmla="*/ 802684 w 1892895"/>
              <a:gd name="connsiteY11" fmla="*/ 323505 h 347468"/>
              <a:gd name="connsiteX12" fmla="*/ 850605 w 1892895"/>
              <a:gd name="connsiteY12" fmla="*/ 263596 h 347468"/>
              <a:gd name="connsiteX13" fmla="*/ 874566 w 1892895"/>
              <a:gd name="connsiteY13" fmla="*/ 215670 h 347468"/>
              <a:gd name="connsiteX14" fmla="*/ 898526 w 1892895"/>
              <a:gd name="connsiteY14" fmla="*/ 191706 h 347468"/>
              <a:gd name="connsiteX15" fmla="*/ 1006350 w 1892895"/>
              <a:gd name="connsiteY15" fmla="*/ 131798 h 347468"/>
              <a:gd name="connsiteX16" fmla="*/ 1221996 w 1892895"/>
              <a:gd name="connsiteY16" fmla="*/ 143780 h 347468"/>
              <a:gd name="connsiteX17" fmla="*/ 1293878 w 1892895"/>
              <a:gd name="connsiteY17" fmla="*/ 167743 h 347468"/>
              <a:gd name="connsiteX18" fmla="*/ 1365760 w 1892895"/>
              <a:gd name="connsiteY18" fmla="*/ 179725 h 347468"/>
              <a:gd name="connsiteX19" fmla="*/ 1449622 w 1892895"/>
              <a:gd name="connsiteY19" fmla="*/ 251615 h 347468"/>
              <a:gd name="connsiteX20" fmla="*/ 1485563 w 1892895"/>
              <a:gd name="connsiteY20" fmla="*/ 299541 h 347468"/>
              <a:gd name="connsiteX21" fmla="*/ 1557445 w 1892895"/>
              <a:gd name="connsiteY21" fmla="*/ 323505 h 347468"/>
              <a:gd name="connsiteX22" fmla="*/ 1892895 w 1892895"/>
              <a:gd name="connsiteY22" fmla="*/ 323505 h 3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a:solidFill>
                <a:srgbClr val="000000"/>
              </a:solidFill>
            </a:endParaRPr>
          </a:p>
        </p:txBody>
      </p:sp>
      <p:sp>
        <p:nvSpPr>
          <p:cNvPr id="3" name="Freeform 2"/>
          <p:cNvSpPr/>
          <p:nvPr/>
        </p:nvSpPr>
        <p:spPr>
          <a:xfrm>
            <a:off x="3354388" y="4856163"/>
            <a:ext cx="1881187" cy="682625"/>
          </a:xfrm>
          <a:custGeom>
            <a:avLst/>
            <a:gdLst>
              <a:gd name="connsiteX0" fmla="*/ 0 w 1880915"/>
              <a:gd name="connsiteY0" fmla="*/ 0 h 682954"/>
              <a:gd name="connsiteX1" fmla="*/ 191686 w 1880915"/>
              <a:gd name="connsiteY1" fmla="*/ 35945 h 682954"/>
              <a:gd name="connsiteX2" fmla="*/ 227627 w 1880915"/>
              <a:gd name="connsiteY2" fmla="*/ 107835 h 682954"/>
              <a:gd name="connsiteX3" fmla="*/ 263568 w 1880915"/>
              <a:gd name="connsiteY3" fmla="*/ 143780 h 682954"/>
              <a:gd name="connsiteX4" fmla="*/ 287529 w 1880915"/>
              <a:gd name="connsiteY4" fmla="*/ 179725 h 682954"/>
              <a:gd name="connsiteX5" fmla="*/ 299509 w 1880915"/>
              <a:gd name="connsiteY5" fmla="*/ 227651 h 682954"/>
              <a:gd name="connsiteX6" fmla="*/ 347430 w 1880915"/>
              <a:gd name="connsiteY6" fmla="*/ 239633 h 682954"/>
              <a:gd name="connsiteX7" fmla="*/ 670900 w 1880915"/>
              <a:gd name="connsiteY7" fmla="*/ 251615 h 682954"/>
              <a:gd name="connsiteX8" fmla="*/ 658919 w 1880915"/>
              <a:gd name="connsiteY8" fmla="*/ 431340 h 682954"/>
              <a:gd name="connsiteX9" fmla="*/ 670900 w 1880915"/>
              <a:gd name="connsiteY9" fmla="*/ 551156 h 682954"/>
              <a:gd name="connsiteX10" fmla="*/ 730801 w 1880915"/>
              <a:gd name="connsiteY10" fmla="*/ 599083 h 682954"/>
              <a:gd name="connsiteX11" fmla="*/ 802683 w 1880915"/>
              <a:gd name="connsiteY11" fmla="*/ 658991 h 682954"/>
              <a:gd name="connsiteX12" fmla="*/ 850605 w 1880915"/>
              <a:gd name="connsiteY12" fmla="*/ 670973 h 682954"/>
              <a:gd name="connsiteX13" fmla="*/ 886546 w 1880915"/>
              <a:gd name="connsiteY13" fmla="*/ 682954 h 682954"/>
              <a:gd name="connsiteX14" fmla="*/ 958428 w 1880915"/>
              <a:gd name="connsiteY14" fmla="*/ 670973 h 682954"/>
              <a:gd name="connsiteX15" fmla="*/ 1054271 w 1880915"/>
              <a:gd name="connsiteY15" fmla="*/ 623046 h 682954"/>
              <a:gd name="connsiteX16" fmla="*/ 1545465 w 1880915"/>
              <a:gd name="connsiteY16" fmla="*/ 611064 h 682954"/>
              <a:gd name="connsiteX17" fmla="*/ 1880915 w 1880915"/>
              <a:gd name="connsiteY17" fmla="*/ 587101 h 6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a:solidFill>
                <a:srgbClr val="000000"/>
              </a:solidFill>
            </a:endParaRPr>
          </a:p>
        </p:txBody>
      </p:sp>
      <p:sp>
        <p:nvSpPr>
          <p:cNvPr id="4" name="Freeform 3"/>
          <p:cNvSpPr/>
          <p:nvPr/>
        </p:nvSpPr>
        <p:spPr>
          <a:xfrm>
            <a:off x="5211763" y="5445125"/>
            <a:ext cx="1868487" cy="527050"/>
          </a:xfrm>
          <a:custGeom>
            <a:avLst/>
            <a:gdLst>
              <a:gd name="connsiteX0" fmla="*/ 0 w 1868934"/>
              <a:gd name="connsiteY0" fmla="*/ 11981 h 527192"/>
              <a:gd name="connsiteX1" fmla="*/ 119804 w 1868934"/>
              <a:gd name="connsiteY1" fmla="*/ 0 h 527192"/>
              <a:gd name="connsiteX2" fmla="*/ 407332 w 1868934"/>
              <a:gd name="connsiteY2" fmla="*/ 23963 h 527192"/>
              <a:gd name="connsiteX3" fmla="*/ 455253 w 1868934"/>
              <a:gd name="connsiteY3" fmla="*/ 35944 h 527192"/>
              <a:gd name="connsiteX4" fmla="*/ 467234 w 1868934"/>
              <a:gd name="connsiteY4" fmla="*/ 71889 h 527192"/>
              <a:gd name="connsiteX5" fmla="*/ 491194 w 1868934"/>
              <a:gd name="connsiteY5" fmla="*/ 287559 h 527192"/>
              <a:gd name="connsiteX6" fmla="*/ 527135 w 1868934"/>
              <a:gd name="connsiteY6" fmla="*/ 395394 h 527192"/>
              <a:gd name="connsiteX7" fmla="*/ 599017 w 1868934"/>
              <a:gd name="connsiteY7" fmla="*/ 443321 h 527192"/>
              <a:gd name="connsiteX8" fmla="*/ 706841 w 1868934"/>
              <a:gd name="connsiteY8" fmla="*/ 467284 h 527192"/>
              <a:gd name="connsiteX9" fmla="*/ 1198035 w 1868934"/>
              <a:gd name="connsiteY9" fmla="*/ 467284 h 527192"/>
              <a:gd name="connsiteX10" fmla="*/ 1293878 w 1868934"/>
              <a:gd name="connsiteY10" fmla="*/ 491247 h 527192"/>
              <a:gd name="connsiteX11" fmla="*/ 1389720 w 1868934"/>
              <a:gd name="connsiteY11" fmla="*/ 515211 h 527192"/>
              <a:gd name="connsiteX12" fmla="*/ 1437642 w 1868934"/>
              <a:gd name="connsiteY12" fmla="*/ 527192 h 527192"/>
              <a:gd name="connsiteX13" fmla="*/ 1785072 w 1868934"/>
              <a:gd name="connsiteY13" fmla="*/ 515211 h 527192"/>
              <a:gd name="connsiteX14" fmla="*/ 1797052 w 1868934"/>
              <a:gd name="connsiteY14" fmla="*/ 479266 h 527192"/>
              <a:gd name="connsiteX15" fmla="*/ 1868934 w 1868934"/>
              <a:gd name="connsiteY15" fmla="*/ 467284 h 5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a:solidFill>
                <a:srgbClr val="000000"/>
              </a:solidFill>
            </a:endParaRPr>
          </a:p>
        </p:txBody>
      </p:sp>
      <p:sp>
        <p:nvSpPr>
          <p:cNvPr id="13" name="Freeform 12"/>
          <p:cNvSpPr/>
          <p:nvPr/>
        </p:nvSpPr>
        <p:spPr>
          <a:xfrm>
            <a:off x="7080250" y="2349500"/>
            <a:ext cx="2181225" cy="3533775"/>
          </a:xfrm>
          <a:custGeom>
            <a:avLst/>
            <a:gdLst>
              <a:gd name="connsiteX0" fmla="*/ 0 w 2180423"/>
              <a:gd name="connsiteY0" fmla="*/ 3534634 h 3534634"/>
              <a:gd name="connsiteX1" fmla="*/ 23961 w 2180423"/>
              <a:gd name="connsiteY1" fmla="*/ 3474726 h 3534634"/>
              <a:gd name="connsiteX2" fmla="*/ 47922 w 2180423"/>
              <a:gd name="connsiteY2" fmla="*/ 3438781 h 3534634"/>
              <a:gd name="connsiteX3" fmla="*/ 95843 w 2180423"/>
              <a:gd name="connsiteY3" fmla="*/ 3330946 h 3534634"/>
              <a:gd name="connsiteX4" fmla="*/ 107823 w 2180423"/>
              <a:gd name="connsiteY4" fmla="*/ 3283020 h 3534634"/>
              <a:gd name="connsiteX5" fmla="*/ 143764 w 2180423"/>
              <a:gd name="connsiteY5" fmla="*/ 3223111 h 3534634"/>
              <a:gd name="connsiteX6" fmla="*/ 179705 w 2180423"/>
              <a:gd name="connsiteY6" fmla="*/ 3151221 h 3534634"/>
              <a:gd name="connsiteX7" fmla="*/ 215646 w 2180423"/>
              <a:gd name="connsiteY7" fmla="*/ 2983478 h 3534634"/>
              <a:gd name="connsiteX8" fmla="*/ 263568 w 2180423"/>
              <a:gd name="connsiteY8" fmla="*/ 2839698 h 3534634"/>
              <a:gd name="connsiteX9" fmla="*/ 323470 w 2180423"/>
              <a:gd name="connsiteY9" fmla="*/ 2659974 h 3534634"/>
              <a:gd name="connsiteX10" fmla="*/ 335450 w 2180423"/>
              <a:gd name="connsiteY10" fmla="*/ 2612047 h 3534634"/>
              <a:gd name="connsiteX11" fmla="*/ 383371 w 2180423"/>
              <a:gd name="connsiteY11" fmla="*/ 2552139 h 3534634"/>
              <a:gd name="connsiteX12" fmla="*/ 431293 w 2180423"/>
              <a:gd name="connsiteY12" fmla="*/ 2456285 h 3534634"/>
              <a:gd name="connsiteX13" fmla="*/ 455253 w 2180423"/>
              <a:gd name="connsiteY13" fmla="*/ 2408359 h 3534634"/>
              <a:gd name="connsiteX14" fmla="*/ 479214 w 2180423"/>
              <a:gd name="connsiteY14" fmla="*/ 2372414 h 3534634"/>
              <a:gd name="connsiteX15" fmla="*/ 515155 w 2180423"/>
              <a:gd name="connsiteY15" fmla="*/ 2288542 h 3534634"/>
              <a:gd name="connsiteX16" fmla="*/ 551096 w 2180423"/>
              <a:gd name="connsiteY16" fmla="*/ 2024946 h 3534634"/>
              <a:gd name="connsiteX17" fmla="*/ 575057 w 2180423"/>
              <a:gd name="connsiteY17" fmla="*/ 1953056 h 3534634"/>
              <a:gd name="connsiteX18" fmla="*/ 622978 w 2180423"/>
              <a:gd name="connsiteY18" fmla="*/ 1869184 h 3534634"/>
              <a:gd name="connsiteX19" fmla="*/ 646939 w 2180423"/>
              <a:gd name="connsiteY19" fmla="*/ 1821258 h 3534634"/>
              <a:gd name="connsiteX20" fmla="*/ 682880 w 2180423"/>
              <a:gd name="connsiteY20" fmla="*/ 1773331 h 3534634"/>
              <a:gd name="connsiteX21" fmla="*/ 706841 w 2180423"/>
              <a:gd name="connsiteY21" fmla="*/ 1737386 h 3534634"/>
              <a:gd name="connsiteX22" fmla="*/ 730801 w 2180423"/>
              <a:gd name="connsiteY22" fmla="*/ 1653515 h 3534634"/>
              <a:gd name="connsiteX23" fmla="*/ 742782 w 2180423"/>
              <a:gd name="connsiteY23" fmla="*/ 1605588 h 3534634"/>
              <a:gd name="connsiteX24" fmla="*/ 766742 w 2180423"/>
              <a:gd name="connsiteY24" fmla="*/ 1533698 h 3534634"/>
              <a:gd name="connsiteX25" fmla="*/ 778723 w 2180423"/>
              <a:gd name="connsiteY25" fmla="*/ 1485771 h 3534634"/>
              <a:gd name="connsiteX26" fmla="*/ 814664 w 2180423"/>
              <a:gd name="connsiteY26" fmla="*/ 1449826 h 3534634"/>
              <a:gd name="connsiteX27" fmla="*/ 850605 w 2180423"/>
              <a:gd name="connsiteY27" fmla="*/ 1353973 h 3534634"/>
              <a:gd name="connsiteX28" fmla="*/ 862585 w 2180423"/>
              <a:gd name="connsiteY28" fmla="*/ 1306047 h 3534634"/>
              <a:gd name="connsiteX29" fmla="*/ 910507 w 2180423"/>
              <a:gd name="connsiteY29" fmla="*/ 1186230 h 3534634"/>
              <a:gd name="connsiteX30" fmla="*/ 946448 w 2180423"/>
              <a:gd name="connsiteY30" fmla="*/ 1078395 h 3534634"/>
              <a:gd name="connsiteX31" fmla="*/ 958428 w 2180423"/>
              <a:gd name="connsiteY31" fmla="*/ 1042450 h 3534634"/>
              <a:gd name="connsiteX32" fmla="*/ 994369 w 2180423"/>
              <a:gd name="connsiteY32" fmla="*/ 994523 h 3534634"/>
              <a:gd name="connsiteX33" fmla="*/ 1030310 w 2180423"/>
              <a:gd name="connsiteY33" fmla="*/ 910652 h 3534634"/>
              <a:gd name="connsiteX34" fmla="*/ 1066251 w 2180423"/>
              <a:gd name="connsiteY34" fmla="*/ 826780 h 3534634"/>
              <a:gd name="connsiteX35" fmla="*/ 1102192 w 2180423"/>
              <a:gd name="connsiteY35" fmla="*/ 718945 h 3534634"/>
              <a:gd name="connsiteX36" fmla="*/ 1174074 w 2180423"/>
              <a:gd name="connsiteY36" fmla="*/ 706964 h 3534634"/>
              <a:gd name="connsiteX37" fmla="*/ 1210015 w 2180423"/>
              <a:gd name="connsiteY37" fmla="*/ 694982 h 3534634"/>
              <a:gd name="connsiteX38" fmla="*/ 1269917 w 2180423"/>
              <a:gd name="connsiteY38" fmla="*/ 623092 h 3534634"/>
              <a:gd name="connsiteX39" fmla="*/ 1365760 w 2180423"/>
              <a:gd name="connsiteY39" fmla="*/ 599129 h 3534634"/>
              <a:gd name="connsiteX40" fmla="*/ 1401701 w 2180423"/>
              <a:gd name="connsiteY40" fmla="*/ 587147 h 3534634"/>
              <a:gd name="connsiteX41" fmla="*/ 1497544 w 2180423"/>
              <a:gd name="connsiteY41" fmla="*/ 563184 h 3534634"/>
              <a:gd name="connsiteX42" fmla="*/ 1569426 w 2180423"/>
              <a:gd name="connsiteY42" fmla="*/ 491294 h 3534634"/>
              <a:gd name="connsiteX43" fmla="*/ 1605367 w 2180423"/>
              <a:gd name="connsiteY43" fmla="*/ 431386 h 3534634"/>
              <a:gd name="connsiteX44" fmla="*/ 1629327 w 2180423"/>
              <a:gd name="connsiteY44" fmla="*/ 407422 h 3534634"/>
              <a:gd name="connsiteX45" fmla="*/ 1665268 w 2180423"/>
              <a:gd name="connsiteY45" fmla="*/ 359496 h 3534634"/>
              <a:gd name="connsiteX46" fmla="*/ 1737151 w 2180423"/>
              <a:gd name="connsiteY46" fmla="*/ 299587 h 3534634"/>
              <a:gd name="connsiteX47" fmla="*/ 1761111 w 2180423"/>
              <a:gd name="connsiteY47" fmla="*/ 263642 h 3534634"/>
              <a:gd name="connsiteX48" fmla="*/ 1832993 w 2180423"/>
              <a:gd name="connsiteY48" fmla="*/ 203734 h 3534634"/>
              <a:gd name="connsiteX49" fmla="*/ 1844974 w 2180423"/>
              <a:gd name="connsiteY49" fmla="*/ 167789 h 3534634"/>
              <a:gd name="connsiteX50" fmla="*/ 1880915 w 2180423"/>
              <a:gd name="connsiteY50" fmla="*/ 155808 h 3534634"/>
              <a:gd name="connsiteX51" fmla="*/ 1916856 w 2180423"/>
              <a:gd name="connsiteY51" fmla="*/ 131844 h 3534634"/>
              <a:gd name="connsiteX52" fmla="*/ 1988738 w 2180423"/>
              <a:gd name="connsiteY52" fmla="*/ 107881 h 3534634"/>
              <a:gd name="connsiteX53" fmla="*/ 2036659 w 2180423"/>
              <a:gd name="connsiteY53" fmla="*/ 83918 h 3534634"/>
              <a:gd name="connsiteX54" fmla="*/ 2096561 w 2180423"/>
              <a:gd name="connsiteY54" fmla="*/ 35991 h 3534634"/>
              <a:gd name="connsiteX55" fmla="*/ 2132502 w 2180423"/>
              <a:gd name="connsiteY55" fmla="*/ 24009 h 3534634"/>
              <a:gd name="connsiteX56" fmla="*/ 2180423 w 2180423"/>
              <a:gd name="connsiteY56" fmla="*/ 46 h 35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p:cNvPicPr>
            <a:picLocks noChangeAspect="1" noChangeArrowheads="1"/>
          </p:cNvPicPr>
          <p:nvPr/>
        </p:nvPicPr>
        <p:blipFill>
          <a:blip r:embed="rId3"/>
          <a:srcRect/>
          <a:stretch>
            <a:fillRect/>
          </a:stretch>
        </p:blipFill>
        <p:spPr bwMode="auto">
          <a:xfrm>
            <a:off x="76200" y="57150"/>
            <a:ext cx="8991600" cy="6953250"/>
          </a:xfrm>
          <a:prstGeom prst="rect">
            <a:avLst/>
          </a:prstGeom>
          <a:noFill/>
          <a:ln w="9525">
            <a:noFill/>
            <a:miter lim="800000"/>
            <a:headEnd/>
            <a:tailEnd/>
          </a:ln>
        </p:spPr>
      </p:pic>
      <p:sp>
        <p:nvSpPr>
          <p:cNvPr id="96258" name="Rectangle 2"/>
          <p:cNvSpPr>
            <a:spLocks noGrp="1" noChangeArrowheads="1"/>
          </p:cNvSpPr>
          <p:nvPr>
            <p:ph type="title"/>
          </p:nvPr>
        </p:nvSpPr>
        <p:spPr>
          <a:xfrm>
            <a:off x="468313" y="0"/>
            <a:ext cx="7772400"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zh-CN" altLang="en-US" sz="3600" b="1" smtClean="0">
                <a:solidFill>
                  <a:schemeClr val="bg1"/>
                </a:solidFill>
                <a:ea typeface="SimSun" pitchFamily="2" charset="-122"/>
              </a:rPr>
              <a:t>旧约的结构</a:t>
            </a:r>
            <a:endParaRPr lang="en-US" sz="3600" b="1" smtClean="0">
              <a:solidFill>
                <a:schemeClr val="bg1"/>
              </a:solidFill>
              <a:ea typeface="ＭＳ Ｐゴシック" pitchFamily="34" charset="-128"/>
            </a:endParaRPr>
          </a:p>
        </p:txBody>
      </p:sp>
      <p:sp>
        <p:nvSpPr>
          <p:cNvPr id="330755" name="Text Box 5"/>
          <p:cNvSpPr txBox="1">
            <a:spLocks noChangeArrowheads="1"/>
          </p:cNvSpPr>
          <p:nvPr/>
        </p:nvSpPr>
        <p:spPr bwMode="auto">
          <a:xfrm>
            <a:off x="8326438" y="39688"/>
            <a:ext cx="850900" cy="461962"/>
          </a:xfrm>
          <a:prstGeom prst="rect">
            <a:avLst/>
          </a:prstGeom>
          <a:noFill/>
          <a:ln w="9525">
            <a:noFill/>
            <a:miter lim="800000"/>
            <a:headEnd/>
            <a:tailEnd/>
          </a:ln>
        </p:spPr>
        <p:txBody>
          <a:bodyPr wrap="none">
            <a:spAutoFit/>
          </a:bodyPr>
          <a:lstStyle/>
          <a:p>
            <a:pPr defTabSz="914400"/>
            <a:r>
              <a:rPr lang="en-US" sz="2400" b="1">
                <a:solidFill>
                  <a:srgbClr val="000000"/>
                </a:solidFill>
                <a:ea typeface="ＭＳ Ｐゴシック" pitchFamily="34" charset="-128"/>
              </a:rPr>
              <a:t>117c</a:t>
            </a:r>
          </a:p>
        </p:txBody>
      </p:sp>
      <p:sp>
        <p:nvSpPr>
          <p:cNvPr id="96262" name="Text Box 6"/>
          <p:cNvSpPr txBox="1">
            <a:spLocks noChangeArrowheads="1"/>
          </p:cNvSpPr>
          <p:nvPr/>
        </p:nvSpPr>
        <p:spPr bwMode="auto">
          <a:xfrm>
            <a:off x="946150" y="1263650"/>
            <a:ext cx="798513" cy="336550"/>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历史书</a:t>
            </a:r>
          </a:p>
        </p:txBody>
      </p:sp>
      <p:sp>
        <p:nvSpPr>
          <p:cNvPr id="96263" name="Text Box 7"/>
          <p:cNvSpPr txBox="1">
            <a:spLocks noChangeArrowheads="1"/>
          </p:cNvSpPr>
          <p:nvPr/>
        </p:nvSpPr>
        <p:spPr bwMode="auto">
          <a:xfrm>
            <a:off x="2181225" y="1339850"/>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17</a:t>
            </a:r>
          </a:p>
        </p:txBody>
      </p:sp>
      <p:sp>
        <p:nvSpPr>
          <p:cNvPr id="96264" name="Text Box 8"/>
          <p:cNvSpPr txBox="1">
            <a:spLocks noChangeArrowheads="1"/>
          </p:cNvSpPr>
          <p:nvPr/>
        </p:nvSpPr>
        <p:spPr bwMode="auto">
          <a:xfrm>
            <a:off x="3878263" y="1263650"/>
            <a:ext cx="593725" cy="336550"/>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诗歌</a:t>
            </a:r>
          </a:p>
        </p:txBody>
      </p:sp>
      <p:sp>
        <p:nvSpPr>
          <p:cNvPr id="96265" name="Text Box 9"/>
          <p:cNvSpPr txBox="1">
            <a:spLocks noChangeArrowheads="1"/>
          </p:cNvSpPr>
          <p:nvPr/>
        </p:nvSpPr>
        <p:spPr bwMode="auto">
          <a:xfrm>
            <a:off x="5113338" y="1339850"/>
            <a:ext cx="296862"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5</a:t>
            </a:r>
          </a:p>
        </p:txBody>
      </p:sp>
      <p:sp>
        <p:nvSpPr>
          <p:cNvPr id="96266" name="Text Box 10"/>
          <p:cNvSpPr txBox="1">
            <a:spLocks noChangeArrowheads="1"/>
          </p:cNvSpPr>
          <p:nvPr/>
        </p:nvSpPr>
        <p:spPr bwMode="auto">
          <a:xfrm>
            <a:off x="6705600" y="1263650"/>
            <a:ext cx="798513" cy="581025"/>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先知书</a:t>
            </a:r>
          </a:p>
          <a:p>
            <a:pPr defTabSz="914400"/>
            <a:endParaRPr lang="zh-CN" altLang="en-US" sz="1600" b="1">
              <a:solidFill>
                <a:srgbClr val="333399"/>
              </a:solidFill>
              <a:ea typeface="SimSun" pitchFamily="2" charset="-122"/>
            </a:endParaRPr>
          </a:p>
        </p:txBody>
      </p:sp>
      <p:sp>
        <p:nvSpPr>
          <p:cNvPr id="96267" name="Text Box 11"/>
          <p:cNvSpPr txBox="1">
            <a:spLocks noChangeArrowheads="1"/>
          </p:cNvSpPr>
          <p:nvPr/>
        </p:nvSpPr>
        <p:spPr bwMode="auto">
          <a:xfrm>
            <a:off x="7940675" y="1339850"/>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17</a:t>
            </a:r>
          </a:p>
        </p:txBody>
      </p:sp>
      <p:sp>
        <p:nvSpPr>
          <p:cNvPr id="96268" name="Text Box 12"/>
          <p:cNvSpPr txBox="1">
            <a:spLocks noChangeArrowheads="1"/>
          </p:cNvSpPr>
          <p:nvPr/>
        </p:nvSpPr>
        <p:spPr bwMode="auto">
          <a:xfrm rot="5400000">
            <a:off x="8147844" y="1981994"/>
            <a:ext cx="798513" cy="581025"/>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大先知</a:t>
            </a:r>
          </a:p>
          <a:p>
            <a:pPr defTabSz="914400"/>
            <a:r>
              <a:rPr lang="en-US" sz="1600" b="1">
                <a:solidFill>
                  <a:srgbClr val="333399"/>
                </a:solidFill>
                <a:ea typeface="ＭＳ Ｐゴシック" pitchFamily="34" charset="-128"/>
              </a:rPr>
              <a:t>r</a:t>
            </a:r>
          </a:p>
        </p:txBody>
      </p:sp>
      <p:sp>
        <p:nvSpPr>
          <p:cNvPr id="96269" name="Text Box 13"/>
          <p:cNvSpPr txBox="1">
            <a:spLocks noChangeArrowheads="1"/>
          </p:cNvSpPr>
          <p:nvPr/>
        </p:nvSpPr>
        <p:spPr bwMode="auto">
          <a:xfrm rot="5400000">
            <a:off x="8478044" y="2655094"/>
            <a:ext cx="296862"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5</a:t>
            </a:r>
          </a:p>
        </p:txBody>
      </p:sp>
      <p:sp>
        <p:nvSpPr>
          <p:cNvPr id="96270" name="Text Box 14"/>
          <p:cNvSpPr txBox="1">
            <a:spLocks noChangeArrowheads="1"/>
          </p:cNvSpPr>
          <p:nvPr/>
        </p:nvSpPr>
        <p:spPr bwMode="auto">
          <a:xfrm rot="5400000">
            <a:off x="8271668" y="4114007"/>
            <a:ext cx="798513" cy="336550"/>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小先知</a:t>
            </a:r>
          </a:p>
        </p:txBody>
      </p:sp>
      <p:sp>
        <p:nvSpPr>
          <p:cNvPr id="96271" name="Text Box 15"/>
          <p:cNvSpPr txBox="1">
            <a:spLocks noChangeArrowheads="1"/>
          </p:cNvSpPr>
          <p:nvPr/>
        </p:nvSpPr>
        <p:spPr bwMode="auto">
          <a:xfrm rot="5400000">
            <a:off x="8421687" y="5335588"/>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12</a:t>
            </a:r>
          </a:p>
        </p:txBody>
      </p:sp>
      <p:sp>
        <p:nvSpPr>
          <p:cNvPr id="96272" name="Text Box 16"/>
          <p:cNvSpPr txBox="1">
            <a:spLocks noChangeArrowheads="1"/>
          </p:cNvSpPr>
          <p:nvPr/>
        </p:nvSpPr>
        <p:spPr bwMode="auto">
          <a:xfrm rot="-5400000">
            <a:off x="96837" y="2708276"/>
            <a:ext cx="593725" cy="336550"/>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律法</a:t>
            </a:r>
          </a:p>
        </p:txBody>
      </p:sp>
      <p:sp>
        <p:nvSpPr>
          <p:cNvPr id="96273" name="Text Box 17"/>
          <p:cNvSpPr txBox="1">
            <a:spLocks noChangeArrowheads="1"/>
          </p:cNvSpPr>
          <p:nvPr/>
        </p:nvSpPr>
        <p:spPr bwMode="auto">
          <a:xfrm rot="-5400000">
            <a:off x="292893" y="2037557"/>
            <a:ext cx="296863"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5</a:t>
            </a:r>
          </a:p>
        </p:txBody>
      </p:sp>
      <p:sp>
        <p:nvSpPr>
          <p:cNvPr id="96274" name="Text Box 18"/>
          <p:cNvSpPr txBox="1">
            <a:spLocks noChangeArrowheads="1"/>
          </p:cNvSpPr>
          <p:nvPr/>
        </p:nvSpPr>
        <p:spPr bwMode="auto">
          <a:xfrm rot="-5400000">
            <a:off x="96837" y="4833938"/>
            <a:ext cx="593725" cy="336550"/>
          </a:xfrm>
          <a:prstGeom prst="rect">
            <a:avLst/>
          </a:prstGeom>
          <a:noFill/>
          <a:ln w="9525">
            <a:noFill/>
            <a:miter lim="800000"/>
            <a:headEnd/>
            <a:tailEnd/>
          </a:ln>
        </p:spPr>
        <p:txBody>
          <a:bodyPr wrap="none">
            <a:spAutoFit/>
          </a:bodyPr>
          <a:lstStyle/>
          <a:p>
            <a:pPr defTabSz="914400"/>
            <a:r>
              <a:rPr lang="zh-CN" altLang="en-US" sz="1600" b="1">
                <a:solidFill>
                  <a:srgbClr val="333399"/>
                </a:solidFill>
                <a:ea typeface="SimSun" pitchFamily="2" charset="-122"/>
              </a:rPr>
              <a:t>叙述</a:t>
            </a:r>
          </a:p>
        </p:txBody>
      </p:sp>
      <p:sp>
        <p:nvSpPr>
          <p:cNvPr id="96275" name="Text Box 19"/>
          <p:cNvSpPr txBox="1">
            <a:spLocks noChangeArrowheads="1"/>
          </p:cNvSpPr>
          <p:nvPr/>
        </p:nvSpPr>
        <p:spPr bwMode="auto">
          <a:xfrm rot="-5400000">
            <a:off x="234950" y="3505201"/>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12</a:t>
            </a:r>
          </a:p>
        </p:txBody>
      </p:sp>
      <p:sp>
        <p:nvSpPr>
          <p:cNvPr id="96278" name="Text Box 22"/>
          <p:cNvSpPr txBox="1">
            <a:spLocks noChangeArrowheads="1"/>
          </p:cNvSpPr>
          <p:nvPr/>
        </p:nvSpPr>
        <p:spPr bwMode="auto">
          <a:xfrm>
            <a:off x="5610225" y="4114800"/>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39</a:t>
            </a:r>
          </a:p>
        </p:txBody>
      </p:sp>
      <p:sp>
        <p:nvSpPr>
          <p:cNvPr id="96279" name="Text Box 23"/>
          <p:cNvSpPr txBox="1">
            <a:spLocks noChangeArrowheads="1"/>
          </p:cNvSpPr>
          <p:nvPr/>
        </p:nvSpPr>
        <p:spPr bwMode="auto">
          <a:xfrm>
            <a:off x="5610225" y="4387850"/>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27</a:t>
            </a:r>
          </a:p>
        </p:txBody>
      </p:sp>
      <p:sp>
        <p:nvSpPr>
          <p:cNvPr id="96288" name="Text Box 32"/>
          <p:cNvSpPr txBox="1">
            <a:spLocks noChangeArrowheads="1"/>
          </p:cNvSpPr>
          <p:nvPr/>
        </p:nvSpPr>
        <p:spPr bwMode="auto">
          <a:xfrm>
            <a:off x="5610225" y="4692650"/>
            <a:ext cx="409575" cy="336550"/>
          </a:xfrm>
          <a:prstGeom prst="rect">
            <a:avLst/>
          </a:prstGeom>
          <a:noFill/>
          <a:ln w="9525">
            <a:noFill/>
            <a:miter lim="800000"/>
            <a:headEnd/>
            <a:tailEnd/>
          </a:ln>
        </p:spPr>
        <p:txBody>
          <a:bodyPr wrap="none">
            <a:spAutoFit/>
          </a:bodyPr>
          <a:lstStyle/>
          <a:p>
            <a:pPr defTabSz="914400"/>
            <a:r>
              <a:rPr lang="en-US" sz="1600" b="1">
                <a:solidFill>
                  <a:srgbClr val="333399"/>
                </a:solidFill>
                <a:ea typeface="ＭＳ Ｐゴシック" pitchFamily="34" charset="-128"/>
              </a:rPr>
              <a:t>66</a:t>
            </a:r>
          </a:p>
        </p:txBody>
      </p:sp>
      <p:sp>
        <p:nvSpPr>
          <p:cNvPr id="96289" name="Text Box 33"/>
          <p:cNvSpPr txBox="1">
            <a:spLocks noChangeArrowheads="1"/>
          </p:cNvSpPr>
          <p:nvPr/>
        </p:nvSpPr>
        <p:spPr bwMode="auto">
          <a:xfrm>
            <a:off x="4349750" y="4159250"/>
            <a:ext cx="641350" cy="336550"/>
          </a:xfrm>
          <a:prstGeom prst="rect">
            <a:avLst/>
          </a:prstGeom>
          <a:solidFill>
            <a:srgbClr val="000000"/>
          </a:solidFill>
          <a:ln w="9525">
            <a:noFill/>
            <a:miter lim="800000"/>
            <a:headEnd/>
            <a:tailEnd/>
          </a:ln>
        </p:spPr>
        <p:txBody>
          <a:bodyPr wrap="none">
            <a:spAutoFit/>
          </a:bodyPr>
          <a:lstStyle/>
          <a:p>
            <a:pPr defTabSz="914400"/>
            <a:r>
              <a:rPr lang="en-US" sz="1600" b="1">
                <a:solidFill>
                  <a:srgbClr val="FFFF00"/>
                </a:solidFill>
                <a:ea typeface="ＭＳ Ｐゴシック" pitchFamily="34" charset="-128"/>
              </a:rPr>
              <a:t>3 + 9</a:t>
            </a:r>
          </a:p>
        </p:txBody>
      </p:sp>
      <p:sp>
        <p:nvSpPr>
          <p:cNvPr id="96290" name="Text Box 34"/>
          <p:cNvSpPr txBox="1">
            <a:spLocks noChangeArrowheads="1"/>
          </p:cNvSpPr>
          <p:nvPr/>
        </p:nvSpPr>
        <p:spPr bwMode="auto">
          <a:xfrm>
            <a:off x="4343400" y="4540250"/>
            <a:ext cx="636588" cy="336550"/>
          </a:xfrm>
          <a:prstGeom prst="rect">
            <a:avLst/>
          </a:prstGeom>
          <a:solidFill>
            <a:srgbClr val="000000"/>
          </a:solidFill>
          <a:ln w="9525">
            <a:noFill/>
            <a:miter lim="800000"/>
            <a:headEnd/>
            <a:tailEnd/>
          </a:ln>
        </p:spPr>
        <p:txBody>
          <a:bodyPr wrap="none">
            <a:spAutoFit/>
          </a:bodyPr>
          <a:lstStyle/>
          <a:p>
            <a:pPr defTabSz="914400"/>
            <a:r>
              <a:rPr lang="en-US" sz="1600" b="1">
                <a:solidFill>
                  <a:srgbClr val="FFFF00"/>
                </a:solidFill>
                <a:ea typeface="ＭＳ Ｐゴシック" pitchFamily="34" charset="-128"/>
              </a:rPr>
              <a:t>3 x 9</a:t>
            </a:r>
          </a:p>
        </p:txBody>
      </p:sp>
      <p:sp>
        <p:nvSpPr>
          <p:cNvPr id="96291" name="Line 35"/>
          <p:cNvSpPr>
            <a:spLocks noChangeShapeType="1"/>
          </p:cNvSpPr>
          <p:nvPr/>
        </p:nvSpPr>
        <p:spPr bwMode="auto">
          <a:xfrm>
            <a:off x="685800" y="5105400"/>
            <a:ext cx="1981200" cy="0"/>
          </a:xfrm>
          <a:prstGeom prst="line">
            <a:avLst/>
          </a:prstGeom>
          <a:noFill/>
          <a:ln w="57150">
            <a:solidFill>
              <a:srgbClr val="FF0000"/>
            </a:solidFill>
            <a:round/>
            <a:headEnd/>
            <a:tailEnd/>
          </a:ln>
        </p:spPr>
        <p:txBody>
          <a:bodyPr/>
          <a:lstStyle/>
          <a:p>
            <a:endParaRPr lang="en-US"/>
          </a:p>
        </p:txBody>
      </p:sp>
      <p:sp>
        <p:nvSpPr>
          <p:cNvPr id="96292" name="Line 36"/>
          <p:cNvSpPr>
            <a:spLocks noChangeShapeType="1"/>
          </p:cNvSpPr>
          <p:nvPr/>
        </p:nvSpPr>
        <p:spPr bwMode="auto">
          <a:xfrm>
            <a:off x="6400800" y="5105400"/>
            <a:ext cx="1981200" cy="0"/>
          </a:xfrm>
          <a:prstGeom prst="line">
            <a:avLst/>
          </a:prstGeom>
          <a:noFill/>
          <a:ln w="57150">
            <a:solidFill>
              <a:srgbClr val="FF0000"/>
            </a:solidFill>
            <a:round/>
            <a:headEnd/>
            <a:tailEnd/>
          </a:ln>
        </p:spPr>
        <p:txBody>
          <a:bodyPr/>
          <a:lstStyle/>
          <a:p>
            <a:endParaRPr lang="en-US"/>
          </a:p>
        </p:txBody>
      </p:sp>
      <p:sp>
        <p:nvSpPr>
          <p:cNvPr id="96295" name="Line 39"/>
          <p:cNvSpPr>
            <a:spLocks noChangeShapeType="1"/>
          </p:cNvSpPr>
          <p:nvPr/>
        </p:nvSpPr>
        <p:spPr bwMode="auto">
          <a:xfrm>
            <a:off x="2819400" y="5105400"/>
            <a:ext cx="3276600" cy="0"/>
          </a:xfrm>
          <a:prstGeom prst="line">
            <a:avLst/>
          </a:prstGeom>
          <a:noFill/>
          <a:ln w="57150">
            <a:solidFill>
              <a:srgbClr val="FF0000"/>
            </a:solidFill>
            <a:round/>
            <a:headEnd/>
            <a:tailEnd/>
          </a:ln>
        </p:spPr>
        <p:txBody>
          <a:bodyPr/>
          <a:lstStyle/>
          <a:p>
            <a:endParaRPr lang="en-US"/>
          </a:p>
        </p:txBody>
      </p:sp>
      <p:sp>
        <p:nvSpPr>
          <p:cNvPr id="96293" name="Text Box 37"/>
          <p:cNvSpPr txBox="1">
            <a:spLocks noChangeArrowheads="1"/>
          </p:cNvSpPr>
          <p:nvPr/>
        </p:nvSpPr>
        <p:spPr bwMode="auto">
          <a:xfrm>
            <a:off x="6096000" y="4921250"/>
            <a:ext cx="644525" cy="366713"/>
          </a:xfrm>
          <a:prstGeom prst="rect">
            <a:avLst/>
          </a:prstGeom>
          <a:solidFill>
            <a:srgbClr val="FF0000"/>
          </a:solidFill>
          <a:ln w="9525">
            <a:noFill/>
            <a:miter lim="800000"/>
            <a:headEnd/>
            <a:tailEnd/>
          </a:ln>
        </p:spPr>
        <p:txBody>
          <a:bodyPr wrap="none">
            <a:spAutoFit/>
          </a:bodyPr>
          <a:lstStyle/>
          <a:p>
            <a:pPr defTabSz="914400"/>
            <a:r>
              <a:rPr lang="zh-CN" altLang="en-US" b="1">
                <a:solidFill>
                  <a:srgbClr val="FFFFFF"/>
                </a:solidFill>
                <a:ea typeface="SimSun" pitchFamily="2" charset="-122"/>
              </a:rPr>
              <a:t>被掳</a:t>
            </a:r>
            <a:endParaRPr lang="en-US" b="1">
              <a:solidFill>
                <a:srgbClr val="FFFFFF"/>
              </a:solidFill>
              <a:ea typeface="SimSun" pitchFamily="2" charset="-122"/>
            </a:endParaRPr>
          </a:p>
        </p:txBody>
      </p:sp>
      <p:sp>
        <p:nvSpPr>
          <p:cNvPr id="96294" name="Text Box 38"/>
          <p:cNvSpPr txBox="1">
            <a:spLocks noChangeArrowheads="1"/>
          </p:cNvSpPr>
          <p:nvPr/>
        </p:nvSpPr>
        <p:spPr bwMode="auto">
          <a:xfrm>
            <a:off x="2286000" y="4921250"/>
            <a:ext cx="644525" cy="366713"/>
          </a:xfrm>
          <a:prstGeom prst="rect">
            <a:avLst/>
          </a:prstGeom>
          <a:solidFill>
            <a:srgbClr val="FF0000"/>
          </a:solidFill>
          <a:ln w="9525">
            <a:noFill/>
            <a:miter lim="800000"/>
            <a:headEnd/>
            <a:tailEnd/>
          </a:ln>
        </p:spPr>
        <p:txBody>
          <a:bodyPr wrap="none">
            <a:spAutoFit/>
          </a:bodyPr>
          <a:lstStyle/>
          <a:p>
            <a:pPr defTabSz="914400"/>
            <a:r>
              <a:rPr lang="zh-CN" altLang="en-US" b="1">
                <a:solidFill>
                  <a:srgbClr val="FFFFFF"/>
                </a:solidFill>
                <a:ea typeface="SimSun" pitchFamily="2" charset="-122"/>
              </a:rPr>
              <a:t>被掳</a:t>
            </a:r>
            <a:endParaRPr lang="en-US" b="1">
              <a:solidFill>
                <a:srgbClr val="FFFFFF"/>
              </a:solidFill>
              <a:ea typeface="SimSun" pitchFamily="2" charset="-122"/>
            </a:endParaRPr>
          </a:p>
        </p:txBody>
      </p:sp>
      <p:sp>
        <p:nvSpPr>
          <p:cNvPr id="96296" name="Text Box 40"/>
          <p:cNvSpPr txBox="1">
            <a:spLocks noChangeArrowheads="1"/>
          </p:cNvSpPr>
          <p:nvPr/>
        </p:nvSpPr>
        <p:spPr bwMode="auto">
          <a:xfrm>
            <a:off x="5899150" y="3838575"/>
            <a:ext cx="874713" cy="641350"/>
          </a:xfrm>
          <a:prstGeom prst="rect">
            <a:avLst/>
          </a:prstGeom>
          <a:noFill/>
          <a:ln w="9525">
            <a:noFill/>
            <a:miter lim="800000"/>
            <a:headEnd/>
            <a:tailEnd/>
          </a:ln>
        </p:spPr>
        <p:txBody>
          <a:bodyPr wrap="none">
            <a:spAutoFit/>
          </a:bodyPr>
          <a:lstStyle/>
          <a:p>
            <a:pPr defTabSz="914400"/>
            <a:r>
              <a:rPr lang="zh-CN" altLang="en-US" b="1">
                <a:solidFill>
                  <a:srgbClr val="FF0000"/>
                </a:solidFill>
                <a:ea typeface="SimSun" pitchFamily="2" charset="-122"/>
              </a:rPr>
              <a:t>被掳前</a:t>
            </a:r>
          </a:p>
          <a:p>
            <a:pPr defTabSz="914400"/>
            <a:r>
              <a:rPr lang="zh-CN" altLang="en-US" b="1">
                <a:solidFill>
                  <a:srgbClr val="FF0000"/>
                </a:solidFill>
                <a:ea typeface="SimSun" pitchFamily="2" charset="-122"/>
              </a:rPr>
              <a:t>先知</a:t>
            </a:r>
          </a:p>
        </p:txBody>
      </p:sp>
      <p:sp>
        <p:nvSpPr>
          <p:cNvPr id="96297" name="Text Box 41"/>
          <p:cNvSpPr txBox="1">
            <a:spLocks noChangeArrowheads="1"/>
          </p:cNvSpPr>
          <p:nvPr/>
        </p:nvSpPr>
        <p:spPr bwMode="auto">
          <a:xfrm>
            <a:off x="5867400" y="5257800"/>
            <a:ext cx="874713" cy="641350"/>
          </a:xfrm>
          <a:prstGeom prst="rect">
            <a:avLst/>
          </a:prstGeom>
          <a:noFill/>
          <a:ln w="9525">
            <a:noFill/>
            <a:miter lim="800000"/>
            <a:headEnd/>
            <a:tailEnd/>
          </a:ln>
        </p:spPr>
        <p:txBody>
          <a:bodyPr wrap="none">
            <a:spAutoFit/>
          </a:bodyPr>
          <a:lstStyle/>
          <a:p>
            <a:pPr defTabSz="914400"/>
            <a:r>
              <a:rPr lang="zh-CN" altLang="en-US" b="1">
                <a:solidFill>
                  <a:srgbClr val="FF0000"/>
                </a:solidFill>
                <a:ea typeface="SimSun" pitchFamily="2" charset="-122"/>
              </a:rPr>
              <a:t>被掳后</a:t>
            </a:r>
          </a:p>
          <a:p>
            <a:pPr defTabSz="914400"/>
            <a:r>
              <a:rPr lang="zh-CN" altLang="en-US" b="1">
                <a:solidFill>
                  <a:srgbClr val="FF0000"/>
                </a:solidFill>
                <a:ea typeface="SimSun" pitchFamily="2" charset="-122"/>
              </a:rPr>
              <a:t>先知</a:t>
            </a:r>
          </a:p>
        </p:txBody>
      </p:sp>
      <p:sp>
        <p:nvSpPr>
          <p:cNvPr id="96298" name="Text Box 42"/>
          <p:cNvSpPr txBox="1">
            <a:spLocks noChangeArrowheads="1"/>
          </p:cNvSpPr>
          <p:nvPr/>
        </p:nvSpPr>
        <p:spPr bwMode="auto">
          <a:xfrm>
            <a:off x="2190750" y="3868738"/>
            <a:ext cx="798513" cy="581025"/>
          </a:xfrm>
          <a:prstGeom prst="rect">
            <a:avLst/>
          </a:prstGeom>
          <a:noFill/>
          <a:ln w="9525">
            <a:noFill/>
            <a:miter lim="800000"/>
            <a:headEnd/>
            <a:tailEnd/>
          </a:ln>
        </p:spPr>
        <p:txBody>
          <a:bodyPr wrap="none">
            <a:spAutoFit/>
          </a:bodyPr>
          <a:lstStyle/>
          <a:p>
            <a:pPr defTabSz="914400"/>
            <a:r>
              <a:rPr lang="zh-CN" altLang="en-US" sz="1600" b="1">
                <a:solidFill>
                  <a:srgbClr val="FF0000"/>
                </a:solidFill>
                <a:ea typeface="SimSun" pitchFamily="2" charset="-122"/>
              </a:rPr>
              <a:t>被掳前</a:t>
            </a:r>
          </a:p>
          <a:p>
            <a:pPr defTabSz="914400"/>
            <a:r>
              <a:rPr lang="zh-CN" altLang="en-US" sz="1600" b="1">
                <a:solidFill>
                  <a:srgbClr val="FF0000"/>
                </a:solidFill>
                <a:ea typeface="SimSun" pitchFamily="2" charset="-122"/>
              </a:rPr>
              <a:t>历史</a:t>
            </a:r>
          </a:p>
        </p:txBody>
      </p:sp>
      <p:sp>
        <p:nvSpPr>
          <p:cNvPr id="96299" name="Text Box 43"/>
          <p:cNvSpPr txBox="1">
            <a:spLocks noChangeArrowheads="1"/>
          </p:cNvSpPr>
          <p:nvPr/>
        </p:nvSpPr>
        <p:spPr bwMode="auto">
          <a:xfrm>
            <a:off x="2178050" y="5305425"/>
            <a:ext cx="874713" cy="641350"/>
          </a:xfrm>
          <a:prstGeom prst="rect">
            <a:avLst/>
          </a:prstGeom>
          <a:noFill/>
          <a:ln w="9525">
            <a:noFill/>
            <a:miter lim="800000"/>
            <a:headEnd/>
            <a:tailEnd/>
          </a:ln>
        </p:spPr>
        <p:txBody>
          <a:bodyPr wrap="none">
            <a:spAutoFit/>
          </a:bodyPr>
          <a:lstStyle/>
          <a:p>
            <a:pPr defTabSz="914400"/>
            <a:r>
              <a:rPr lang="zh-CN" altLang="en-US" b="1">
                <a:solidFill>
                  <a:srgbClr val="FF0000"/>
                </a:solidFill>
                <a:ea typeface="SimSun" pitchFamily="2" charset="-122"/>
              </a:rPr>
              <a:t>被掳后</a:t>
            </a:r>
          </a:p>
          <a:p>
            <a:pPr defTabSz="914400"/>
            <a:r>
              <a:rPr lang="zh-CN" altLang="en-US" b="1">
                <a:solidFill>
                  <a:srgbClr val="FF0000"/>
                </a:solidFill>
                <a:ea typeface="SimSun" pitchFamily="2" charset="-122"/>
              </a:rPr>
              <a:t>历史</a:t>
            </a:r>
            <a:endParaRPr lang="en-US" b="1">
              <a:solidFill>
                <a:srgbClr val="FF0000"/>
              </a:solidFill>
              <a:ea typeface="SimSun" pitchFamily="2" charset="-122"/>
            </a:endParaRPr>
          </a:p>
        </p:txBody>
      </p:sp>
      <p:sp>
        <p:nvSpPr>
          <p:cNvPr id="96300" name="Text Box 44"/>
          <p:cNvSpPr txBox="1">
            <a:spLocks noChangeArrowheads="1"/>
          </p:cNvSpPr>
          <p:nvPr/>
        </p:nvSpPr>
        <p:spPr bwMode="auto">
          <a:xfrm>
            <a:off x="685800" y="58356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事件 </a:t>
            </a:r>
          </a:p>
        </p:txBody>
      </p:sp>
      <p:sp>
        <p:nvSpPr>
          <p:cNvPr id="96301" name="Text Box 45"/>
          <p:cNvSpPr txBox="1">
            <a:spLocks noChangeArrowheads="1"/>
          </p:cNvSpPr>
          <p:nvPr/>
        </p:nvSpPr>
        <p:spPr bwMode="auto">
          <a:xfrm>
            <a:off x="3505200" y="58356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经历</a:t>
            </a:r>
          </a:p>
        </p:txBody>
      </p:sp>
      <p:sp>
        <p:nvSpPr>
          <p:cNvPr id="96302" name="Text Box 46"/>
          <p:cNvSpPr txBox="1">
            <a:spLocks noChangeArrowheads="1"/>
          </p:cNvSpPr>
          <p:nvPr/>
        </p:nvSpPr>
        <p:spPr bwMode="auto">
          <a:xfrm>
            <a:off x="6324600" y="58356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期待</a:t>
            </a:r>
          </a:p>
        </p:txBody>
      </p:sp>
      <p:sp>
        <p:nvSpPr>
          <p:cNvPr id="96303" name="Text Box 47"/>
          <p:cNvSpPr txBox="1">
            <a:spLocks noChangeArrowheads="1"/>
          </p:cNvSpPr>
          <p:nvPr/>
        </p:nvSpPr>
        <p:spPr bwMode="auto">
          <a:xfrm>
            <a:off x="685800" y="61404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行为</a:t>
            </a:r>
          </a:p>
        </p:txBody>
      </p:sp>
      <p:sp>
        <p:nvSpPr>
          <p:cNvPr id="96304" name="Text Box 48"/>
          <p:cNvSpPr txBox="1">
            <a:spLocks noChangeArrowheads="1"/>
          </p:cNvSpPr>
          <p:nvPr/>
        </p:nvSpPr>
        <p:spPr bwMode="auto">
          <a:xfrm>
            <a:off x="3505200" y="61404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公理</a:t>
            </a:r>
          </a:p>
        </p:txBody>
      </p:sp>
      <p:sp>
        <p:nvSpPr>
          <p:cNvPr id="96305" name="Text Box 49"/>
          <p:cNvSpPr txBox="1">
            <a:spLocks noChangeArrowheads="1"/>
          </p:cNvSpPr>
          <p:nvPr/>
        </p:nvSpPr>
        <p:spPr bwMode="auto">
          <a:xfrm>
            <a:off x="6324600" y="6140450"/>
            <a:ext cx="22098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警告</a:t>
            </a:r>
          </a:p>
        </p:txBody>
      </p:sp>
      <p:sp>
        <p:nvSpPr>
          <p:cNvPr id="96306" name="Text Box 50"/>
          <p:cNvSpPr txBox="1">
            <a:spLocks noChangeArrowheads="1"/>
          </p:cNvSpPr>
          <p:nvPr/>
        </p:nvSpPr>
        <p:spPr bwMode="auto">
          <a:xfrm>
            <a:off x="685800" y="6477000"/>
            <a:ext cx="2209800" cy="336550"/>
          </a:xfrm>
          <a:prstGeom prst="rect">
            <a:avLst/>
          </a:prstGeom>
          <a:noFill/>
          <a:ln w="9525">
            <a:noFill/>
            <a:miter lim="800000"/>
            <a:headEnd/>
            <a:tailEnd/>
          </a:ln>
        </p:spPr>
        <p:txBody>
          <a:bodyPr>
            <a:spAutoFit/>
          </a:bodyPr>
          <a:lstStyle/>
          <a:p>
            <a:pPr defTabSz="914400"/>
            <a:r>
              <a:rPr lang="zh-CN" altLang="en-US" sz="1600" b="1" i="1">
                <a:solidFill>
                  <a:srgbClr val="006600"/>
                </a:solidFill>
                <a:ea typeface="SimSun" pitchFamily="2" charset="-122"/>
              </a:rPr>
              <a:t>人们作了什么</a:t>
            </a:r>
          </a:p>
        </p:txBody>
      </p:sp>
      <p:sp>
        <p:nvSpPr>
          <p:cNvPr id="96307" name="Text Box 51"/>
          <p:cNvSpPr txBox="1">
            <a:spLocks noChangeArrowheads="1"/>
          </p:cNvSpPr>
          <p:nvPr/>
        </p:nvSpPr>
        <p:spPr bwMode="auto">
          <a:xfrm>
            <a:off x="3505200" y="6477000"/>
            <a:ext cx="2209800" cy="336550"/>
          </a:xfrm>
          <a:prstGeom prst="rect">
            <a:avLst/>
          </a:prstGeom>
          <a:noFill/>
          <a:ln w="9525">
            <a:noFill/>
            <a:miter lim="800000"/>
            <a:headEnd/>
            <a:tailEnd/>
          </a:ln>
        </p:spPr>
        <p:txBody>
          <a:bodyPr>
            <a:spAutoFit/>
          </a:bodyPr>
          <a:lstStyle/>
          <a:p>
            <a:pPr defTabSz="914400"/>
            <a:r>
              <a:rPr lang="zh-CN" altLang="en-US" sz="1600" b="1" i="1">
                <a:solidFill>
                  <a:srgbClr val="006600"/>
                </a:solidFill>
                <a:ea typeface="SimSun" pitchFamily="2" charset="-122"/>
              </a:rPr>
              <a:t>人们的感受是怎样的</a:t>
            </a:r>
          </a:p>
        </p:txBody>
      </p:sp>
      <p:sp>
        <p:nvSpPr>
          <p:cNvPr id="96308" name="Text Box 52"/>
          <p:cNvSpPr txBox="1">
            <a:spLocks noChangeArrowheads="1"/>
          </p:cNvSpPr>
          <p:nvPr/>
        </p:nvSpPr>
        <p:spPr bwMode="auto">
          <a:xfrm>
            <a:off x="6324600" y="6477000"/>
            <a:ext cx="2514600" cy="336550"/>
          </a:xfrm>
          <a:prstGeom prst="rect">
            <a:avLst/>
          </a:prstGeom>
          <a:noFill/>
          <a:ln w="9525">
            <a:noFill/>
            <a:miter lim="800000"/>
            <a:headEnd/>
            <a:tailEnd/>
          </a:ln>
        </p:spPr>
        <p:txBody>
          <a:bodyPr>
            <a:spAutoFit/>
          </a:bodyPr>
          <a:lstStyle/>
          <a:p>
            <a:pPr defTabSz="914400"/>
            <a:r>
              <a:rPr lang="zh-CN" altLang="en-US" sz="1600" b="1">
                <a:solidFill>
                  <a:srgbClr val="006600"/>
                </a:solidFill>
                <a:ea typeface="SimSun" pitchFamily="2" charset="-122"/>
              </a:rPr>
              <a:t>人们应该做什么</a:t>
            </a:r>
            <a:endParaRPr lang="en-US" sz="1600" b="1">
              <a:solidFill>
                <a:srgbClr val="006600"/>
              </a:solidFill>
              <a:ea typeface="ＭＳ Ｐゴシック" pitchFamily="34" charset="-128"/>
            </a:endParaRPr>
          </a:p>
        </p:txBody>
      </p:sp>
      <p:sp>
        <p:nvSpPr>
          <p:cNvPr id="96309" name="AutoShape 53"/>
          <p:cNvSpPr>
            <a:spLocks noChangeArrowheads="1"/>
          </p:cNvSpPr>
          <p:nvPr/>
        </p:nvSpPr>
        <p:spPr bwMode="auto">
          <a:xfrm>
            <a:off x="3581400" y="1828800"/>
            <a:ext cx="1905000" cy="1371600"/>
          </a:xfrm>
          <a:prstGeom prst="triangle">
            <a:avLst>
              <a:gd name="adj" fmla="val 50000"/>
            </a:avLst>
          </a:prstGeom>
          <a:noFill/>
          <a:ln w="38100">
            <a:solidFill>
              <a:srgbClr val="006600"/>
            </a:solidFill>
            <a:miter lim="800000"/>
            <a:headEnd/>
            <a:tailEnd/>
          </a:ln>
        </p:spPr>
        <p:txBody>
          <a:bodyPr wrap="none" anchor="ctr"/>
          <a:lstStyle/>
          <a:p>
            <a:pPr algn="ctr" defTabSz="914400"/>
            <a:endParaRPr lang="en-US" sz="2400" b="1">
              <a:solidFill>
                <a:srgbClr val="006600"/>
              </a:solidFill>
              <a:ea typeface="ＭＳ Ｐゴシック" pitchFamily="34" charset="-128"/>
            </a:endParaRPr>
          </a:p>
        </p:txBody>
      </p:sp>
      <p:sp>
        <p:nvSpPr>
          <p:cNvPr id="330794" name="Text Box 55"/>
          <p:cNvSpPr txBox="1">
            <a:spLocks noChangeArrowheads="1"/>
          </p:cNvSpPr>
          <p:nvPr/>
        </p:nvSpPr>
        <p:spPr bwMode="auto">
          <a:xfrm>
            <a:off x="517525" y="1963738"/>
            <a:ext cx="184150" cy="244475"/>
          </a:xfrm>
          <a:prstGeom prst="rect">
            <a:avLst/>
          </a:prstGeom>
          <a:noFill/>
          <a:ln w="9525">
            <a:noFill/>
            <a:miter lim="800000"/>
            <a:headEnd/>
            <a:tailEnd/>
          </a:ln>
        </p:spPr>
        <p:txBody>
          <a:bodyPr wrap="none">
            <a:spAutoFit/>
          </a:bodyPr>
          <a:lstStyle/>
          <a:p>
            <a:pPr defTabSz="914400"/>
            <a:endParaRPr lang="en-US" sz="1000" b="1">
              <a:solidFill>
                <a:srgbClr val="000000"/>
              </a:solidFill>
              <a:ea typeface="ＭＳ Ｐゴシック" pitchFamily="34" charset="-128"/>
            </a:endParaRPr>
          </a:p>
        </p:txBody>
      </p:sp>
      <p:grpSp>
        <p:nvGrpSpPr>
          <p:cNvPr id="2" name="Group 47"/>
          <p:cNvGrpSpPr>
            <a:grpSpLocks/>
          </p:cNvGrpSpPr>
          <p:nvPr/>
        </p:nvGrpSpPr>
        <p:grpSpPr bwMode="auto">
          <a:xfrm>
            <a:off x="6019800" y="2362200"/>
            <a:ext cx="2362200" cy="336550"/>
            <a:chOff x="6019800" y="2362200"/>
            <a:chExt cx="2362200" cy="336965"/>
          </a:xfrm>
        </p:grpSpPr>
        <p:sp>
          <p:nvSpPr>
            <p:cNvPr id="330806" name="Line 39"/>
            <p:cNvSpPr>
              <a:spLocks noChangeShapeType="1"/>
            </p:cNvSpPr>
            <p:nvPr/>
          </p:nvSpPr>
          <p:spPr bwMode="auto">
            <a:xfrm>
              <a:off x="6400800" y="2514600"/>
              <a:ext cx="1981200" cy="0"/>
            </a:xfrm>
            <a:prstGeom prst="line">
              <a:avLst/>
            </a:prstGeom>
            <a:noFill/>
            <a:ln w="57150">
              <a:solidFill>
                <a:srgbClr val="FF0000"/>
              </a:solidFill>
              <a:round/>
              <a:headEnd/>
              <a:tailEnd/>
            </a:ln>
          </p:spPr>
          <p:txBody>
            <a:bodyPr/>
            <a:lstStyle/>
            <a:p>
              <a:endParaRPr lang="en-US"/>
            </a:p>
          </p:txBody>
        </p:sp>
        <p:sp>
          <p:nvSpPr>
            <p:cNvPr id="330807" name="Text Box 37"/>
            <p:cNvSpPr txBox="1">
              <a:spLocks noChangeArrowheads="1"/>
            </p:cNvSpPr>
            <p:nvPr/>
          </p:nvSpPr>
          <p:spPr bwMode="auto">
            <a:xfrm>
              <a:off x="6019800" y="2362200"/>
              <a:ext cx="593725" cy="336965"/>
            </a:xfrm>
            <a:prstGeom prst="rect">
              <a:avLst/>
            </a:prstGeom>
            <a:solidFill>
              <a:srgbClr val="FF0000"/>
            </a:solidFill>
            <a:ln w="9525">
              <a:noFill/>
              <a:miter lim="800000"/>
              <a:headEnd/>
              <a:tailEnd/>
            </a:ln>
          </p:spPr>
          <p:txBody>
            <a:bodyPr wrap="none">
              <a:spAutoFit/>
            </a:bodyPr>
            <a:lstStyle/>
            <a:p>
              <a:pPr defTabSz="914400"/>
              <a:r>
                <a:rPr lang="zh-CN" altLang="en-US" sz="1600" b="1">
                  <a:solidFill>
                    <a:srgbClr val="FFFFFF"/>
                  </a:solidFill>
                  <a:ea typeface="SimSun" pitchFamily="2" charset="-122"/>
                </a:rPr>
                <a:t>被掳</a:t>
              </a:r>
            </a:p>
          </p:txBody>
        </p:sp>
      </p:grpSp>
      <p:sp>
        <p:nvSpPr>
          <p:cNvPr id="330796" name="Text Box 47"/>
          <p:cNvSpPr txBox="1">
            <a:spLocks noChangeArrowheads="1"/>
          </p:cNvSpPr>
          <p:nvPr/>
        </p:nvSpPr>
        <p:spPr bwMode="auto">
          <a:xfrm>
            <a:off x="2989263" y="4159250"/>
            <a:ext cx="1360487" cy="366713"/>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书数</a:t>
            </a:r>
          </a:p>
        </p:txBody>
      </p:sp>
      <p:sp>
        <p:nvSpPr>
          <p:cNvPr id="330797" name="Text Box 48"/>
          <p:cNvSpPr txBox="1">
            <a:spLocks noChangeArrowheads="1"/>
          </p:cNvSpPr>
          <p:nvPr/>
        </p:nvSpPr>
        <p:spPr bwMode="auto">
          <a:xfrm>
            <a:off x="2989263" y="4495800"/>
            <a:ext cx="1354137" cy="366713"/>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书数</a:t>
            </a:r>
            <a:endParaRPr lang="en-US">
              <a:ea typeface="SimSun" pitchFamily="2" charset="-122"/>
            </a:endParaRPr>
          </a:p>
        </p:txBody>
      </p:sp>
      <p:sp>
        <p:nvSpPr>
          <p:cNvPr id="330798" name="Text Box 49"/>
          <p:cNvSpPr txBox="1">
            <a:spLocks noChangeArrowheads="1"/>
          </p:cNvSpPr>
          <p:nvPr/>
        </p:nvSpPr>
        <p:spPr bwMode="auto">
          <a:xfrm>
            <a:off x="2930525" y="4862513"/>
            <a:ext cx="2479675" cy="366712"/>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a:ea typeface="SimSun" pitchFamily="2" charset="-122"/>
              </a:rPr>
              <a:t>圣经里的书数</a:t>
            </a:r>
            <a:r>
              <a:rPr lang="en-US" altLang="zh-CN">
                <a:ea typeface="SimSun" pitchFamily="2" charset="-122"/>
              </a:rPr>
              <a:t>:</a:t>
            </a:r>
            <a:endParaRPr lang="en-US">
              <a:ea typeface="SimSun" pitchFamily="2" charset="-122"/>
            </a:endParaRPr>
          </a:p>
        </p:txBody>
      </p:sp>
      <p:sp>
        <p:nvSpPr>
          <p:cNvPr id="330799" name="Text Box 50"/>
          <p:cNvSpPr txBox="1">
            <a:spLocks noChangeArrowheads="1"/>
          </p:cNvSpPr>
          <p:nvPr/>
        </p:nvSpPr>
        <p:spPr bwMode="auto">
          <a:xfrm>
            <a:off x="4991100" y="4159250"/>
            <a:ext cx="619125" cy="336550"/>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600">
                <a:ea typeface="SimSun" pitchFamily="2" charset="-122"/>
              </a:rPr>
              <a:t>旧约</a:t>
            </a:r>
            <a:r>
              <a:rPr lang="en-US" altLang="zh-CN" sz="1600">
                <a:ea typeface="SimSun" pitchFamily="2" charset="-122"/>
              </a:rPr>
              <a:t>:</a:t>
            </a:r>
          </a:p>
        </p:txBody>
      </p:sp>
      <p:sp>
        <p:nvSpPr>
          <p:cNvPr id="330800" name="Text Box 51"/>
          <p:cNvSpPr txBox="1">
            <a:spLocks noChangeArrowheads="1"/>
          </p:cNvSpPr>
          <p:nvPr/>
        </p:nvSpPr>
        <p:spPr bwMode="auto">
          <a:xfrm>
            <a:off x="4979988" y="4540250"/>
            <a:ext cx="630237" cy="336550"/>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600">
                <a:ea typeface="SimSun" pitchFamily="2" charset="-122"/>
              </a:rPr>
              <a:t>新约</a:t>
            </a:r>
            <a:r>
              <a:rPr lang="en-US" altLang="zh-CN" sz="1600">
                <a:ea typeface="SimSun" pitchFamily="2" charset="-122"/>
              </a:rPr>
              <a:t>:</a:t>
            </a:r>
          </a:p>
        </p:txBody>
      </p:sp>
      <p:sp>
        <p:nvSpPr>
          <p:cNvPr id="330801" name="Text Box 52"/>
          <p:cNvSpPr txBox="1">
            <a:spLocks noChangeArrowheads="1"/>
          </p:cNvSpPr>
          <p:nvPr/>
        </p:nvSpPr>
        <p:spPr bwMode="auto">
          <a:xfrm>
            <a:off x="1082675" y="1963738"/>
            <a:ext cx="1203325" cy="1155700"/>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400">
                <a:ea typeface="SimSun" pitchFamily="2" charset="-122"/>
              </a:rPr>
              <a:t>创世纪</a:t>
            </a:r>
          </a:p>
          <a:p>
            <a:pPr algn="ctr" defTabSz="914400"/>
            <a:r>
              <a:rPr lang="zh-CN" altLang="en-US" sz="1400">
                <a:ea typeface="SimSun" pitchFamily="2" charset="-122"/>
              </a:rPr>
              <a:t>出埃及记</a:t>
            </a:r>
          </a:p>
          <a:p>
            <a:pPr algn="ctr" defTabSz="914400"/>
            <a:r>
              <a:rPr lang="zh-CN" altLang="en-US" sz="1400">
                <a:ea typeface="SimSun" pitchFamily="2" charset="-122"/>
              </a:rPr>
              <a:t>利未记</a:t>
            </a:r>
          </a:p>
          <a:p>
            <a:pPr algn="ctr" defTabSz="914400"/>
            <a:r>
              <a:rPr lang="zh-CN" altLang="en-US" sz="1400">
                <a:ea typeface="SimSun" pitchFamily="2" charset="-122"/>
              </a:rPr>
              <a:t>民数记</a:t>
            </a:r>
          </a:p>
          <a:p>
            <a:pPr algn="ctr" defTabSz="914400"/>
            <a:r>
              <a:rPr lang="zh-CN" altLang="en-US" sz="1400">
                <a:ea typeface="SimSun" pitchFamily="2" charset="-122"/>
              </a:rPr>
              <a:t>申命记</a:t>
            </a:r>
            <a:endParaRPr lang="en-US" sz="1400">
              <a:ea typeface="SimSun" pitchFamily="2" charset="-122"/>
            </a:endParaRPr>
          </a:p>
        </p:txBody>
      </p:sp>
      <p:sp>
        <p:nvSpPr>
          <p:cNvPr id="330802" name="Text Box 54"/>
          <p:cNvSpPr txBox="1">
            <a:spLocks noChangeArrowheads="1"/>
          </p:cNvSpPr>
          <p:nvPr/>
        </p:nvSpPr>
        <p:spPr bwMode="auto">
          <a:xfrm>
            <a:off x="987425" y="3214688"/>
            <a:ext cx="1203325" cy="2473325"/>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300">
                <a:ea typeface="SimSun" pitchFamily="2" charset="-122"/>
              </a:rPr>
              <a:t>约书亚记</a:t>
            </a:r>
          </a:p>
          <a:p>
            <a:pPr algn="ctr" defTabSz="914400"/>
            <a:r>
              <a:rPr lang="zh-CN" altLang="en-US" sz="1300">
                <a:ea typeface="SimSun" pitchFamily="2" charset="-122"/>
              </a:rPr>
              <a:t>士师记</a:t>
            </a:r>
          </a:p>
          <a:p>
            <a:pPr algn="ctr" defTabSz="914400"/>
            <a:r>
              <a:rPr lang="zh-CN" altLang="en-US" sz="1300">
                <a:ea typeface="SimSun" pitchFamily="2" charset="-122"/>
              </a:rPr>
              <a:t>路得记</a:t>
            </a:r>
          </a:p>
          <a:p>
            <a:pPr algn="ctr" defTabSz="914400"/>
            <a:r>
              <a:rPr lang="zh-CN" altLang="en-US" sz="1300">
                <a:ea typeface="SimSun" pitchFamily="2" charset="-122"/>
              </a:rPr>
              <a:t>撒母耳上</a:t>
            </a:r>
          </a:p>
          <a:p>
            <a:pPr algn="ctr" defTabSz="914400"/>
            <a:r>
              <a:rPr lang="zh-CN" altLang="en-US" sz="1300">
                <a:ea typeface="SimSun" pitchFamily="2" charset="-122"/>
              </a:rPr>
              <a:t>撒母耳下</a:t>
            </a:r>
          </a:p>
          <a:p>
            <a:pPr algn="ctr" defTabSz="914400"/>
            <a:r>
              <a:rPr lang="zh-CN" altLang="en-US" sz="1300">
                <a:ea typeface="SimSun" pitchFamily="2" charset="-122"/>
              </a:rPr>
              <a:t>列王记上</a:t>
            </a:r>
          </a:p>
          <a:p>
            <a:pPr algn="ctr" defTabSz="914400"/>
            <a:r>
              <a:rPr lang="zh-CN" altLang="en-US" sz="1300">
                <a:ea typeface="SimSun" pitchFamily="2" charset="-122"/>
              </a:rPr>
              <a:t>列王记下</a:t>
            </a:r>
          </a:p>
          <a:p>
            <a:pPr algn="ctr" defTabSz="914400"/>
            <a:r>
              <a:rPr lang="zh-CN" altLang="en-US" sz="1300">
                <a:ea typeface="SimSun" pitchFamily="2" charset="-122"/>
              </a:rPr>
              <a:t>历代志上</a:t>
            </a:r>
          </a:p>
          <a:p>
            <a:pPr algn="ctr" defTabSz="914400"/>
            <a:r>
              <a:rPr lang="zh-CN" altLang="en-US" sz="1300">
                <a:ea typeface="SimSun" pitchFamily="2" charset="-122"/>
              </a:rPr>
              <a:t>历代志下</a:t>
            </a:r>
          </a:p>
          <a:p>
            <a:pPr algn="ctr" defTabSz="914400"/>
            <a:r>
              <a:rPr lang="zh-CN" altLang="en-US" sz="1300">
                <a:ea typeface="SimSun" pitchFamily="2" charset="-122"/>
              </a:rPr>
              <a:t>以斯拉记</a:t>
            </a:r>
          </a:p>
          <a:p>
            <a:pPr algn="ctr" defTabSz="914400"/>
            <a:r>
              <a:rPr lang="zh-CN" altLang="en-US" sz="1300">
                <a:ea typeface="SimSun" pitchFamily="2" charset="-122"/>
              </a:rPr>
              <a:t>尼希米记</a:t>
            </a:r>
          </a:p>
          <a:p>
            <a:pPr algn="ctr" defTabSz="914400"/>
            <a:r>
              <a:rPr lang="zh-CN" altLang="en-US" sz="1300">
                <a:ea typeface="SimSun" pitchFamily="2" charset="-122"/>
              </a:rPr>
              <a:t>以斯帖记</a:t>
            </a:r>
            <a:endParaRPr lang="en-US" sz="1300">
              <a:ea typeface="SimSun" pitchFamily="2" charset="-122"/>
            </a:endParaRPr>
          </a:p>
        </p:txBody>
      </p:sp>
      <p:sp>
        <p:nvSpPr>
          <p:cNvPr id="330803" name="Text Box 55"/>
          <p:cNvSpPr txBox="1">
            <a:spLocks noChangeArrowheads="1"/>
          </p:cNvSpPr>
          <p:nvPr/>
        </p:nvSpPr>
        <p:spPr bwMode="auto">
          <a:xfrm>
            <a:off x="6705600" y="2001838"/>
            <a:ext cx="1535113" cy="1155700"/>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400">
                <a:ea typeface="SimSun" pitchFamily="2" charset="-122"/>
              </a:rPr>
              <a:t>以赛亚书</a:t>
            </a:r>
          </a:p>
          <a:p>
            <a:pPr algn="ctr" defTabSz="914400"/>
            <a:r>
              <a:rPr lang="zh-CN" altLang="en-US" sz="1400">
                <a:ea typeface="SimSun" pitchFamily="2" charset="-122"/>
              </a:rPr>
              <a:t>耶利米书</a:t>
            </a:r>
          </a:p>
          <a:p>
            <a:pPr algn="ctr" defTabSz="914400"/>
            <a:r>
              <a:rPr lang="zh-CN" altLang="en-US" sz="1400">
                <a:ea typeface="SimSun" pitchFamily="2" charset="-122"/>
              </a:rPr>
              <a:t>耶利米哀歌</a:t>
            </a:r>
          </a:p>
          <a:p>
            <a:pPr algn="ctr" defTabSz="914400"/>
            <a:r>
              <a:rPr lang="zh-CN" altLang="en-US" sz="1400">
                <a:ea typeface="SimSun" pitchFamily="2" charset="-122"/>
              </a:rPr>
              <a:t>以西结书</a:t>
            </a:r>
          </a:p>
          <a:p>
            <a:pPr algn="ctr" defTabSz="914400"/>
            <a:r>
              <a:rPr lang="zh-CN" altLang="en-US" sz="1400">
                <a:ea typeface="SimSun" pitchFamily="2" charset="-122"/>
              </a:rPr>
              <a:t>但以理书</a:t>
            </a:r>
            <a:endParaRPr lang="en-US" sz="1400">
              <a:ea typeface="SimSun" pitchFamily="2" charset="-122"/>
            </a:endParaRPr>
          </a:p>
        </p:txBody>
      </p:sp>
      <p:sp>
        <p:nvSpPr>
          <p:cNvPr id="330804" name="Text Box 56"/>
          <p:cNvSpPr txBox="1">
            <a:spLocks noChangeArrowheads="1"/>
          </p:cNvSpPr>
          <p:nvPr/>
        </p:nvSpPr>
        <p:spPr bwMode="auto">
          <a:xfrm>
            <a:off x="6773863" y="3259138"/>
            <a:ext cx="1585912" cy="2473325"/>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300">
                <a:ea typeface="SimSun" pitchFamily="2" charset="-122"/>
              </a:rPr>
              <a:t>何西阿书</a:t>
            </a:r>
          </a:p>
          <a:p>
            <a:pPr algn="ctr" defTabSz="914400"/>
            <a:r>
              <a:rPr lang="zh-CN" altLang="en-US" sz="1300">
                <a:ea typeface="SimSun" pitchFamily="2" charset="-122"/>
              </a:rPr>
              <a:t>约珥书</a:t>
            </a:r>
          </a:p>
          <a:p>
            <a:pPr algn="ctr" defTabSz="914400"/>
            <a:r>
              <a:rPr lang="zh-CN" altLang="en-US" sz="1300">
                <a:ea typeface="SimSun" pitchFamily="2" charset="-122"/>
              </a:rPr>
              <a:t>阿摩司书</a:t>
            </a:r>
          </a:p>
          <a:p>
            <a:pPr algn="ctr" defTabSz="914400"/>
            <a:r>
              <a:rPr lang="zh-CN" altLang="en-US" sz="1300">
                <a:ea typeface="SimSun" pitchFamily="2" charset="-122"/>
              </a:rPr>
              <a:t>俄巴底亚书</a:t>
            </a:r>
          </a:p>
          <a:p>
            <a:pPr algn="ctr" defTabSz="914400"/>
            <a:r>
              <a:rPr lang="zh-CN" altLang="en-US" sz="1300">
                <a:ea typeface="SimSun" pitchFamily="2" charset="-122"/>
              </a:rPr>
              <a:t>约拿书</a:t>
            </a:r>
          </a:p>
          <a:p>
            <a:pPr algn="ctr" defTabSz="914400"/>
            <a:r>
              <a:rPr lang="zh-CN" altLang="en-US" sz="1300">
                <a:ea typeface="SimSun" pitchFamily="2" charset="-122"/>
              </a:rPr>
              <a:t>弥迦书</a:t>
            </a:r>
          </a:p>
          <a:p>
            <a:pPr algn="ctr" defTabSz="914400"/>
            <a:r>
              <a:rPr lang="zh-CN" altLang="en-US" sz="1300">
                <a:ea typeface="SimSun" pitchFamily="2" charset="-122"/>
              </a:rPr>
              <a:t>那鸿书</a:t>
            </a:r>
          </a:p>
          <a:p>
            <a:pPr algn="ctr" defTabSz="914400"/>
            <a:r>
              <a:rPr lang="zh-CN" altLang="en-US" sz="1300">
                <a:ea typeface="SimSun" pitchFamily="2" charset="-122"/>
              </a:rPr>
              <a:t>哈巴谷书</a:t>
            </a:r>
          </a:p>
          <a:p>
            <a:pPr algn="ctr" defTabSz="914400"/>
            <a:r>
              <a:rPr lang="zh-CN" altLang="en-US" sz="1300">
                <a:ea typeface="SimSun" pitchFamily="2" charset="-122"/>
              </a:rPr>
              <a:t>西番亚书</a:t>
            </a:r>
          </a:p>
          <a:p>
            <a:pPr algn="ctr" defTabSz="914400"/>
            <a:r>
              <a:rPr lang="zh-CN" altLang="en-US" sz="1300">
                <a:ea typeface="SimSun" pitchFamily="2" charset="-122"/>
              </a:rPr>
              <a:t>哈该书</a:t>
            </a:r>
          </a:p>
          <a:p>
            <a:pPr algn="ctr" defTabSz="914400"/>
            <a:r>
              <a:rPr lang="zh-CN" altLang="en-US" sz="1300">
                <a:ea typeface="SimSun" pitchFamily="2" charset="-122"/>
              </a:rPr>
              <a:t>撒迦利亚书</a:t>
            </a:r>
          </a:p>
          <a:p>
            <a:pPr algn="ctr" defTabSz="914400"/>
            <a:r>
              <a:rPr lang="zh-CN" altLang="en-US" sz="1300">
                <a:ea typeface="SimSun" pitchFamily="2" charset="-122"/>
              </a:rPr>
              <a:t>玛拉基书</a:t>
            </a:r>
            <a:endParaRPr lang="en-US" sz="1300">
              <a:ea typeface="SimSun" pitchFamily="2" charset="-122"/>
            </a:endParaRPr>
          </a:p>
        </p:txBody>
      </p:sp>
      <p:sp>
        <p:nvSpPr>
          <p:cNvPr id="330805" name="Text Box 57"/>
          <p:cNvSpPr txBox="1">
            <a:spLocks noChangeArrowheads="1"/>
          </p:cNvSpPr>
          <p:nvPr/>
        </p:nvSpPr>
        <p:spPr bwMode="auto">
          <a:xfrm>
            <a:off x="3505200" y="1801813"/>
            <a:ext cx="2105025" cy="1739900"/>
          </a:xfrm>
          <a:prstGeom prst="rect">
            <a:avLst/>
          </a:prstGeom>
          <a:solidFill>
            <a:srgbClr val="DAD7E1"/>
          </a:solidFill>
          <a:ln w="9525">
            <a:noFill/>
            <a:miter lim="800000"/>
            <a:headEnd/>
            <a:tailEnd/>
          </a:ln>
          <a:effectLst>
            <a:prstShdw prst="shdw15">
              <a:schemeClr val="bg2">
                <a:alpha val="50000"/>
              </a:schemeClr>
            </a:prstShdw>
          </a:effectLst>
        </p:spPr>
        <p:txBody>
          <a:bodyPr>
            <a:spAutoFit/>
          </a:bodyPr>
          <a:lstStyle/>
          <a:p>
            <a:pPr algn="ctr" defTabSz="914400"/>
            <a:r>
              <a:rPr lang="zh-CN" altLang="en-US">
                <a:ea typeface="SimSun" pitchFamily="2" charset="-122"/>
              </a:rPr>
              <a:t>诗歌书</a:t>
            </a:r>
            <a:endParaRPr lang="en-US">
              <a:ea typeface="SimSun" pitchFamily="2" charset="-122"/>
            </a:endParaRPr>
          </a:p>
          <a:p>
            <a:pPr algn="ctr" defTabSz="914400"/>
            <a:r>
              <a:rPr lang="zh-CN" altLang="en-US">
                <a:ea typeface="SimSun" pitchFamily="2" charset="-122"/>
              </a:rPr>
              <a:t>约伯记</a:t>
            </a:r>
          </a:p>
          <a:p>
            <a:pPr algn="ctr" defTabSz="914400"/>
            <a:r>
              <a:rPr lang="zh-CN" altLang="en-US">
                <a:ea typeface="SimSun" pitchFamily="2" charset="-122"/>
              </a:rPr>
              <a:t>诗篇</a:t>
            </a:r>
          </a:p>
          <a:p>
            <a:pPr algn="ctr" defTabSz="914400"/>
            <a:r>
              <a:rPr lang="zh-CN" altLang="en-US">
                <a:ea typeface="SimSun" pitchFamily="2" charset="-122"/>
              </a:rPr>
              <a:t>箴言</a:t>
            </a:r>
          </a:p>
          <a:p>
            <a:pPr algn="ctr" defTabSz="914400"/>
            <a:r>
              <a:rPr lang="zh-CN" altLang="en-US">
                <a:ea typeface="SimSun" pitchFamily="2" charset="-122"/>
              </a:rPr>
              <a:t>传道书</a:t>
            </a:r>
          </a:p>
          <a:p>
            <a:pPr algn="ctr" defTabSz="914400"/>
            <a:r>
              <a:rPr lang="zh-CN" altLang="en-US">
                <a:ea typeface="SimSun" pitchFamily="2" charset="-122"/>
              </a:rPr>
              <a:t>雅歌</a:t>
            </a:r>
            <a:endParaRPr lang="en-US">
              <a:ea typeface="SimSun" pitchFamily="2"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96268"/>
                                        </p:tgtEl>
                                        <p:attrNameLst>
                                          <p:attrName>style.visibility</p:attrName>
                                        </p:attrNameLst>
                                      </p:cBhvr>
                                      <p:to>
                                        <p:strVal val="visible"/>
                                      </p:to>
                                    </p:set>
                                    <p:animEffect transition="in" filter="fade">
                                      <p:cBhvr>
                                        <p:cTn id="81" dur="770" decel="100000"/>
                                        <p:tgtEl>
                                          <p:spTgt spid="96268"/>
                                        </p:tgtEl>
                                      </p:cBhvr>
                                    </p:animEffect>
                                    <p:animScale>
                                      <p:cBhvr>
                                        <p:cTn id="82" dur="770" decel="100000"/>
                                        <p:tgtEl>
                                          <p:spTgt spid="96268"/>
                                        </p:tgtEl>
                                      </p:cBhvr>
                                      <p:from x="10000" y="10000"/>
                                      <p:to x="200000" y="450000"/>
                                    </p:animScale>
                                    <p:animScale>
                                      <p:cBhvr>
                                        <p:cTn id="83" dur="1230" accel="100000" fill="hold">
                                          <p:stCondLst>
                                            <p:cond delay="770"/>
                                          </p:stCondLst>
                                        </p:cTn>
                                        <p:tgtEl>
                                          <p:spTgt spid="96268"/>
                                        </p:tgtEl>
                                      </p:cBhvr>
                                      <p:from x="200000" y="450000"/>
                                      <p:to x="100000" y="100000"/>
                                    </p:animScale>
                                    <p:set>
                                      <p:cBhvr>
                                        <p:cTn id="84" dur="770" fill="hold"/>
                                        <p:tgtEl>
                                          <p:spTgt spid="96268"/>
                                        </p:tgtEl>
                                        <p:attrNameLst>
                                          <p:attrName>ppt_x</p:attrName>
                                        </p:attrNameLst>
                                      </p:cBhvr>
                                      <p:to>
                                        <p:strVal val="(0.5)"/>
                                      </p:to>
                                    </p:set>
                                    <p:anim from="(0.5)" to="(#ppt_x)" calcmode="lin" valueType="num">
                                      <p:cBhvr>
                                        <p:cTn id="85" dur="1230" accel="100000" fill="hold">
                                          <p:stCondLst>
                                            <p:cond delay="770"/>
                                          </p:stCondLst>
                                        </p:cTn>
                                        <p:tgtEl>
                                          <p:spTgt spid="96268"/>
                                        </p:tgtEl>
                                        <p:attrNameLst>
                                          <p:attrName>ppt_x</p:attrName>
                                        </p:attrNameLst>
                                      </p:cBhvr>
                                    </p:anim>
                                    <p:set>
                                      <p:cBhvr>
                                        <p:cTn id="86" dur="770" fill="hold"/>
                                        <p:tgtEl>
                                          <p:spTgt spid="96268"/>
                                        </p:tgtEl>
                                        <p:attrNameLst>
                                          <p:attrName>ppt_y</p:attrName>
                                        </p:attrNameLst>
                                      </p:cBhvr>
                                      <p:to>
                                        <p:strVal val="(#ppt_y+0.4)"/>
                                      </p:to>
                                    </p:set>
                                    <p:anim from="(#ppt_y+0.4)" to="(#ppt_y)" calcmode="lin" valueType="num">
                                      <p:cBhvr>
                                        <p:cTn id="87" dur="1230" accel="100000" fill="hold">
                                          <p:stCondLst>
                                            <p:cond delay="770"/>
                                          </p:stCondLst>
                                        </p:cTn>
                                        <p:tgtEl>
                                          <p:spTgt spid="96268"/>
                                        </p:tgtEl>
                                        <p:attrNameLst>
                                          <p:attrName>ppt_y</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9"/>
                                        </p:tgtEl>
                                        <p:attrNameLst>
                                          <p:attrName>style.visibility</p:attrName>
                                        </p:attrNameLst>
                                      </p:cBhvr>
                                      <p:to>
                                        <p:strVal val="visible"/>
                                      </p:to>
                                    </p:set>
                                    <p:animEffect transition="in" filter="fade">
                                      <p:cBhvr>
                                        <p:cTn id="92" dur="770" decel="100000"/>
                                        <p:tgtEl>
                                          <p:spTgt spid="96269"/>
                                        </p:tgtEl>
                                      </p:cBhvr>
                                    </p:animEffect>
                                    <p:animScale>
                                      <p:cBhvr>
                                        <p:cTn id="93" dur="770" decel="100000"/>
                                        <p:tgtEl>
                                          <p:spTgt spid="96269"/>
                                        </p:tgtEl>
                                      </p:cBhvr>
                                      <p:from x="10000" y="10000"/>
                                      <p:to x="200000" y="450000"/>
                                    </p:animScale>
                                    <p:animScale>
                                      <p:cBhvr>
                                        <p:cTn id="94" dur="1230" accel="100000" fill="hold">
                                          <p:stCondLst>
                                            <p:cond delay="770"/>
                                          </p:stCondLst>
                                        </p:cTn>
                                        <p:tgtEl>
                                          <p:spTgt spid="96269"/>
                                        </p:tgtEl>
                                      </p:cBhvr>
                                      <p:from x="200000" y="450000"/>
                                      <p:to x="100000" y="100000"/>
                                    </p:animScale>
                                    <p:set>
                                      <p:cBhvr>
                                        <p:cTn id="95" dur="770" fill="hold"/>
                                        <p:tgtEl>
                                          <p:spTgt spid="96269"/>
                                        </p:tgtEl>
                                        <p:attrNameLst>
                                          <p:attrName>ppt_x</p:attrName>
                                        </p:attrNameLst>
                                      </p:cBhvr>
                                      <p:to>
                                        <p:strVal val="(0.5)"/>
                                      </p:to>
                                    </p:set>
                                    <p:anim from="(0.5)" to="(#ppt_x)" calcmode="lin" valueType="num">
                                      <p:cBhvr>
                                        <p:cTn id="96" dur="1230" accel="100000" fill="hold">
                                          <p:stCondLst>
                                            <p:cond delay="770"/>
                                          </p:stCondLst>
                                        </p:cTn>
                                        <p:tgtEl>
                                          <p:spTgt spid="96269"/>
                                        </p:tgtEl>
                                        <p:attrNameLst>
                                          <p:attrName>ppt_x</p:attrName>
                                        </p:attrNameLst>
                                      </p:cBhvr>
                                    </p:anim>
                                    <p:set>
                                      <p:cBhvr>
                                        <p:cTn id="97" dur="770" fill="hold"/>
                                        <p:tgtEl>
                                          <p:spTgt spid="96269"/>
                                        </p:tgtEl>
                                        <p:attrNameLst>
                                          <p:attrName>ppt_y</p:attrName>
                                        </p:attrNameLst>
                                      </p:cBhvr>
                                      <p:to>
                                        <p:strVal val="(#ppt_y+0.4)"/>
                                      </p:to>
                                    </p:set>
                                    <p:anim from="(#ppt_y+0.4)" to="(#ppt_y)" calcmode="lin" valueType="num">
                                      <p:cBhvr>
                                        <p:cTn id="98" dur="1230" accel="100000" fill="hold">
                                          <p:stCondLst>
                                            <p:cond delay="770"/>
                                          </p:stCondLst>
                                        </p:cTn>
                                        <p:tgtEl>
                                          <p:spTgt spid="96269"/>
                                        </p:tgtEl>
                                        <p:attrNameLst>
                                          <p:attrName>ppt_y</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70"/>
                                        </p:tgtEl>
                                        <p:attrNameLst>
                                          <p:attrName>style.visibility</p:attrName>
                                        </p:attrNameLst>
                                      </p:cBhvr>
                                      <p:to>
                                        <p:strVal val="visible"/>
                                      </p:to>
                                    </p:set>
                                    <p:animEffect transition="in" filter="fade">
                                      <p:cBhvr>
                                        <p:cTn id="103" dur="770" decel="100000"/>
                                        <p:tgtEl>
                                          <p:spTgt spid="96270"/>
                                        </p:tgtEl>
                                      </p:cBhvr>
                                    </p:animEffect>
                                    <p:animScale>
                                      <p:cBhvr>
                                        <p:cTn id="104" dur="770" decel="100000"/>
                                        <p:tgtEl>
                                          <p:spTgt spid="96270"/>
                                        </p:tgtEl>
                                      </p:cBhvr>
                                      <p:from x="10000" y="10000"/>
                                      <p:to x="200000" y="450000"/>
                                    </p:animScale>
                                    <p:animScale>
                                      <p:cBhvr>
                                        <p:cTn id="105" dur="1230" accel="100000" fill="hold">
                                          <p:stCondLst>
                                            <p:cond delay="770"/>
                                          </p:stCondLst>
                                        </p:cTn>
                                        <p:tgtEl>
                                          <p:spTgt spid="96270"/>
                                        </p:tgtEl>
                                      </p:cBhvr>
                                      <p:from x="200000" y="450000"/>
                                      <p:to x="100000" y="100000"/>
                                    </p:animScale>
                                    <p:set>
                                      <p:cBhvr>
                                        <p:cTn id="106" dur="770" fill="hold"/>
                                        <p:tgtEl>
                                          <p:spTgt spid="96270"/>
                                        </p:tgtEl>
                                        <p:attrNameLst>
                                          <p:attrName>ppt_x</p:attrName>
                                        </p:attrNameLst>
                                      </p:cBhvr>
                                      <p:to>
                                        <p:strVal val="(0.5)"/>
                                      </p:to>
                                    </p:set>
                                    <p:anim from="(0.5)" to="(#ppt_x)" calcmode="lin" valueType="num">
                                      <p:cBhvr>
                                        <p:cTn id="107" dur="1230" accel="100000" fill="hold">
                                          <p:stCondLst>
                                            <p:cond delay="770"/>
                                          </p:stCondLst>
                                        </p:cTn>
                                        <p:tgtEl>
                                          <p:spTgt spid="96270"/>
                                        </p:tgtEl>
                                        <p:attrNameLst>
                                          <p:attrName>ppt_x</p:attrName>
                                        </p:attrNameLst>
                                      </p:cBhvr>
                                    </p:anim>
                                    <p:set>
                                      <p:cBhvr>
                                        <p:cTn id="108" dur="770" fill="hold"/>
                                        <p:tgtEl>
                                          <p:spTgt spid="96270"/>
                                        </p:tgtEl>
                                        <p:attrNameLst>
                                          <p:attrName>ppt_y</p:attrName>
                                        </p:attrNameLst>
                                      </p:cBhvr>
                                      <p:to>
                                        <p:strVal val="(#ppt_y+0.4)"/>
                                      </p:to>
                                    </p:set>
                                    <p:anim from="(#ppt_y+0.4)" to="(#ppt_y)" calcmode="lin" valueType="num">
                                      <p:cBhvr>
                                        <p:cTn id="109" dur="1230" accel="100000" fill="hold">
                                          <p:stCondLst>
                                            <p:cond delay="770"/>
                                          </p:stCondLst>
                                        </p:cTn>
                                        <p:tgtEl>
                                          <p:spTgt spid="96270"/>
                                        </p:tgtEl>
                                        <p:attrNameLst>
                                          <p:attrName>ppt_y</p:attrName>
                                        </p:attrNameLst>
                                      </p:cBhvr>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1"/>
                                        </p:tgtEl>
                                        <p:attrNameLst>
                                          <p:attrName>style.visibility</p:attrName>
                                        </p:attrNameLst>
                                      </p:cBhvr>
                                      <p:to>
                                        <p:strVal val="visible"/>
                                      </p:to>
                                    </p:set>
                                    <p:animEffect transition="in" filter="fade">
                                      <p:cBhvr>
                                        <p:cTn id="114" dur="770" decel="100000"/>
                                        <p:tgtEl>
                                          <p:spTgt spid="96271"/>
                                        </p:tgtEl>
                                      </p:cBhvr>
                                    </p:animEffect>
                                    <p:animScale>
                                      <p:cBhvr>
                                        <p:cTn id="115" dur="770" decel="100000"/>
                                        <p:tgtEl>
                                          <p:spTgt spid="96271"/>
                                        </p:tgtEl>
                                      </p:cBhvr>
                                      <p:from x="10000" y="10000"/>
                                      <p:to x="200000" y="450000"/>
                                    </p:animScale>
                                    <p:animScale>
                                      <p:cBhvr>
                                        <p:cTn id="116" dur="1230" accel="100000" fill="hold">
                                          <p:stCondLst>
                                            <p:cond delay="770"/>
                                          </p:stCondLst>
                                        </p:cTn>
                                        <p:tgtEl>
                                          <p:spTgt spid="96271"/>
                                        </p:tgtEl>
                                      </p:cBhvr>
                                      <p:from x="200000" y="450000"/>
                                      <p:to x="100000" y="100000"/>
                                    </p:animScale>
                                    <p:set>
                                      <p:cBhvr>
                                        <p:cTn id="117" dur="770" fill="hold"/>
                                        <p:tgtEl>
                                          <p:spTgt spid="96271"/>
                                        </p:tgtEl>
                                        <p:attrNameLst>
                                          <p:attrName>ppt_x</p:attrName>
                                        </p:attrNameLst>
                                      </p:cBhvr>
                                      <p:to>
                                        <p:strVal val="(0.5)"/>
                                      </p:to>
                                    </p:set>
                                    <p:anim from="(0.5)" to="(#ppt_x)" calcmode="lin" valueType="num">
                                      <p:cBhvr>
                                        <p:cTn id="118" dur="1230" accel="100000" fill="hold">
                                          <p:stCondLst>
                                            <p:cond delay="770"/>
                                          </p:stCondLst>
                                        </p:cTn>
                                        <p:tgtEl>
                                          <p:spTgt spid="96271"/>
                                        </p:tgtEl>
                                        <p:attrNameLst>
                                          <p:attrName>ppt_x</p:attrName>
                                        </p:attrNameLst>
                                      </p:cBhvr>
                                    </p:anim>
                                    <p:set>
                                      <p:cBhvr>
                                        <p:cTn id="119" dur="770" fill="hold"/>
                                        <p:tgtEl>
                                          <p:spTgt spid="96271"/>
                                        </p:tgtEl>
                                        <p:attrNameLst>
                                          <p:attrName>ppt_y</p:attrName>
                                        </p:attrNameLst>
                                      </p:cBhvr>
                                      <p:to>
                                        <p:strVal val="(#ppt_y+0.4)"/>
                                      </p:to>
                                    </p:set>
                                    <p:anim from="(#ppt_y+0.4)" to="(#ppt_y)" calcmode="lin" valueType="num">
                                      <p:cBhvr>
                                        <p:cTn id="120" dur="1230" accel="100000" fill="hold">
                                          <p:stCondLst>
                                            <p:cond delay="770"/>
                                          </p:stCondLst>
                                        </p:cTn>
                                        <p:tgtEl>
                                          <p:spTgt spid="96271"/>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2"/>
                                        </p:tgtEl>
                                        <p:attrNameLst>
                                          <p:attrName>style.visibility</p:attrName>
                                        </p:attrNameLst>
                                      </p:cBhvr>
                                      <p:to>
                                        <p:strVal val="visible"/>
                                      </p:to>
                                    </p:set>
                                    <p:animEffect transition="in" filter="fade">
                                      <p:cBhvr>
                                        <p:cTn id="125" dur="770" decel="100000"/>
                                        <p:tgtEl>
                                          <p:spTgt spid="96272"/>
                                        </p:tgtEl>
                                      </p:cBhvr>
                                    </p:animEffect>
                                    <p:animScale>
                                      <p:cBhvr>
                                        <p:cTn id="126" dur="770" decel="100000"/>
                                        <p:tgtEl>
                                          <p:spTgt spid="96272"/>
                                        </p:tgtEl>
                                      </p:cBhvr>
                                      <p:from x="10000" y="10000"/>
                                      <p:to x="200000" y="450000"/>
                                    </p:animScale>
                                    <p:animScale>
                                      <p:cBhvr>
                                        <p:cTn id="127" dur="1230" accel="100000" fill="hold">
                                          <p:stCondLst>
                                            <p:cond delay="770"/>
                                          </p:stCondLst>
                                        </p:cTn>
                                        <p:tgtEl>
                                          <p:spTgt spid="96272"/>
                                        </p:tgtEl>
                                      </p:cBhvr>
                                      <p:from x="200000" y="450000"/>
                                      <p:to x="100000" y="100000"/>
                                    </p:animScale>
                                    <p:set>
                                      <p:cBhvr>
                                        <p:cTn id="128" dur="770" fill="hold"/>
                                        <p:tgtEl>
                                          <p:spTgt spid="96272"/>
                                        </p:tgtEl>
                                        <p:attrNameLst>
                                          <p:attrName>ppt_x</p:attrName>
                                        </p:attrNameLst>
                                      </p:cBhvr>
                                      <p:to>
                                        <p:strVal val="(0.5)"/>
                                      </p:to>
                                    </p:set>
                                    <p:anim from="(0.5)" to="(#ppt_x)" calcmode="lin" valueType="num">
                                      <p:cBhvr>
                                        <p:cTn id="129" dur="1230" accel="100000" fill="hold">
                                          <p:stCondLst>
                                            <p:cond delay="770"/>
                                          </p:stCondLst>
                                        </p:cTn>
                                        <p:tgtEl>
                                          <p:spTgt spid="96272"/>
                                        </p:tgtEl>
                                        <p:attrNameLst>
                                          <p:attrName>ppt_x</p:attrName>
                                        </p:attrNameLst>
                                      </p:cBhvr>
                                    </p:anim>
                                    <p:set>
                                      <p:cBhvr>
                                        <p:cTn id="130" dur="770" fill="hold"/>
                                        <p:tgtEl>
                                          <p:spTgt spid="96272"/>
                                        </p:tgtEl>
                                        <p:attrNameLst>
                                          <p:attrName>ppt_y</p:attrName>
                                        </p:attrNameLst>
                                      </p:cBhvr>
                                      <p:to>
                                        <p:strVal val="(#ppt_y+0.4)"/>
                                      </p:to>
                                    </p:set>
                                    <p:anim from="(#ppt_y+0.4)" to="(#ppt_y)" calcmode="lin" valueType="num">
                                      <p:cBhvr>
                                        <p:cTn id="131" dur="1230" accel="100000" fill="hold">
                                          <p:stCondLst>
                                            <p:cond delay="770"/>
                                          </p:stCondLst>
                                        </p:cTn>
                                        <p:tgtEl>
                                          <p:spTgt spid="96272"/>
                                        </p:tgtEl>
                                        <p:attrNameLst>
                                          <p:attrName>ppt_y</p:attrName>
                                        </p:attrNameLst>
                                      </p:cBhvr>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96273"/>
                                        </p:tgtEl>
                                        <p:attrNameLst>
                                          <p:attrName>style.visibility</p:attrName>
                                        </p:attrNameLst>
                                      </p:cBhvr>
                                      <p:to>
                                        <p:strVal val="visible"/>
                                      </p:to>
                                    </p:set>
                                    <p:animEffect transition="in" filter="fade">
                                      <p:cBhvr>
                                        <p:cTn id="136" dur="770" decel="100000"/>
                                        <p:tgtEl>
                                          <p:spTgt spid="96273"/>
                                        </p:tgtEl>
                                      </p:cBhvr>
                                    </p:animEffect>
                                    <p:animScale>
                                      <p:cBhvr>
                                        <p:cTn id="137" dur="770" decel="100000"/>
                                        <p:tgtEl>
                                          <p:spTgt spid="96273"/>
                                        </p:tgtEl>
                                      </p:cBhvr>
                                      <p:from x="10000" y="10000"/>
                                      <p:to x="200000" y="450000"/>
                                    </p:animScale>
                                    <p:animScale>
                                      <p:cBhvr>
                                        <p:cTn id="138" dur="1230" accel="100000" fill="hold">
                                          <p:stCondLst>
                                            <p:cond delay="770"/>
                                          </p:stCondLst>
                                        </p:cTn>
                                        <p:tgtEl>
                                          <p:spTgt spid="96273"/>
                                        </p:tgtEl>
                                      </p:cBhvr>
                                      <p:from x="200000" y="450000"/>
                                      <p:to x="100000" y="100000"/>
                                    </p:animScale>
                                    <p:set>
                                      <p:cBhvr>
                                        <p:cTn id="139" dur="770" fill="hold"/>
                                        <p:tgtEl>
                                          <p:spTgt spid="96273"/>
                                        </p:tgtEl>
                                        <p:attrNameLst>
                                          <p:attrName>ppt_x</p:attrName>
                                        </p:attrNameLst>
                                      </p:cBhvr>
                                      <p:to>
                                        <p:strVal val="(0.5)"/>
                                      </p:to>
                                    </p:set>
                                    <p:anim from="(0.5)" to="(#ppt_x)" calcmode="lin" valueType="num">
                                      <p:cBhvr>
                                        <p:cTn id="140" dur="1230" accel="100000" fill="hold">
                                          <p:stCondLst>
                                            <p:cond delay="770"/>
                                          </p:stCondLst>
                                        </p:cTn>
                                        <p:tgtEl>
                                          <p:spTgt spid="96273"/>
                                        </p:tgtEl>
                                        <p:attrNameLst>
                                          <p:attrName>ppt_x</p:attrName>
                                        </p:attrNameLst>
                                      </p:cBhvr>
                                    </p:anim>
                                    <p:set>
                                      <p:cBhvr>
                                        <p:cTn id="141" dur="770" fill="hold"/>
                                        <p:tgtEl>
                                          <p:spTgt spid="96273"/>
                                        </p:tgtEl>
                                        <p:attrNameLst>
                                          <p:attrName>ppt_y</p:attrName>
                                        </p:attrNameLst>
                                      </p:cBhvr>
                                      <p:to>
                                        <p:strVal val="(#ppt_y+0.4)"/>
                                      </p:to>
                                    </p:set>
                                    <p:anim from="(#ppt_y+0.4)" to="(#ppt_y)" calcmode="lin" valueType="num">
                                      <p:cBhvr>
                                        <p:cTn id="142" dur="1230" accel="100000" fill="hold">
                                          <p:stCondLst>
                                            <p:cond delay="770"/>
                                          </p:stCondLst>
                                        </p:cTn>
                                        <p:tgtEl>
                                          <p:spTgt spid="96273"/>
                                        </p:tgtEl>
                                        <p:attrNameLst>
                                          <p:attrName>ppt_y</p:attrName>
                                        </p:attrNameLst>
                                      </p:cBhvr>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4"/>
                                        </p:tgtEl>
                                        <p:attrNameLst>
                                          <p:attrName>style.visibility</p:attrName>
                                        </p:attrNameLst>
                                      </p:cBhvr>
                                      <p:to>
                                        <p:strVal val="visible"/>
                                      </p:to>
                                    </p:set>
                                    <p:animEffect transition="in" filter="fade">
                                      <p:cBhvr>
                                        <p:cTn id="147" dur="770" decel="100000"/>
                                        <p:tgtEl>
                                          <p:spTgt spid="96274"/>
                                        </p:tgtEl>
                                      </p:cBhvr>
                                    </p:animEffect>
                                    <p:animScale>
                                      <p:cBhvr>
                                        <p:cTn id="148" dur="770" decel="100000"/>
                                        <p:tgtEl>
                                          <p:spTgt spid="96274"/>
                                        </p:tgtEl>
                                      </p:cBhvr>
                                      <p:from x="10000" y="10000"/>
                                      <p:to x="200000" y="450000"/>
                                    </p:animScale>
                                    <p:animScale>
                                      <p:cBhvr>
                                        <p:cTn id="149" dur="1230" accel="100000" fill="hold">
                                          <p:stCondLst>
                                            <p:cond delay="770"/>
                                          </p:stCondLst>
                                        </p:cTn>
                                        <p:tgtEl>
                                          <p:spTgt spid="96274"/>
                                        </p:tgtEl>
                                      </p:cBhvr>
                                      <p:from x="200000" y="450000"/>
                                      <p:to x="100000" y="100000"/>
                                    </p:animScale>
                                    <p:set>
                                      <p:cBhvr>
                                        <p:cTn id="150" dur="770" fill="hold"/>
                                        <p:tgtEl>
                                          <p:spTgt spid="96274"/>
                                        </p:tgtEl>
                                        <p:attrNameLst>
                                          <p:attrName>ppt_x</p:attrName>
                                        </p:attrNameLst>
                                      </p:cBhvr>
                                      <p:to>
                                        <p:strVal val="(0.5)"/>
                                      </p:to>
                                    </p:set>
                                    <p:anim from="(0.5)" to="(#ppt_x)" calcmode="lin" valueType="num">
                                      <p:cBhvr>
                                        <p:cTn id="151" dur="1230" accel="100000" fill="hold">
                                          <p:stCondLst>
                                            <p:cond delay="770"/>
                                          </p:stCondLst>
                                        </p:cTn>
                                        <p:tgtEl>
                                          <p:spTgt spid="96274"/>
                                        </p:tgtEl>
                                        <p:attrNameLst>
                                          <p:attrName>ppt_x</p:attrName>
                                        </p:attrNameLst>
                                      </p:cBhvr>
                                    </p:anim>
                                    <p:set>
                                      <p:cBhvr>
                                        <p:cTn id="152" dur="770" fill="hold"/>
                                        <p:tgtEl>
                                          <p:spTgt spid="96274"/>
                                        </p:tgtEl>
                                        <p:attrNameLst>
                                          <p:attrName>ppt_y</p:attrName>
                                        </p:attrNameLst>
                                      </p:cBhvr>
                                      <p:to>
                                        <p:strVal val="(#ppt_y+0.4)"/>
                                      </p:to>
                                    </p:set>
                                    <p:anim from="(#ppt_y+0.4)" to="(#ppt_y)" calcmode="lin" valueType="num">
                                      <p:cBhvr>
                                        <p:cTn id="153" dur="1230" accel="100000" fill="hold">
                                          <p:stCondLst>
                                            <p:cond delay="770"/>
                                          </p:stCondLst>
                                        </p:cTn>
                                        <p:tgtEl>
                                          <p:spTgt spid="96274"/>
                                        </p:tgtEl>
                                        <p:attrNameLst>
                                          <p:attrName>ppt_y</p:attrName>
                                        </p:attrNameLst>
                                      </p:cBhvr>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5"/>
                                        </p:tgtEl>
                                        <p:attrNameLst>
                                          <p:attrName>style.visibility</p:attrName>
                                        </p:attrNameLst>
                                      </p:cBhvr>
                                      <p:to>
                                        <p:strVal val="visible"/>
                                      </p:to>
                                    </p:set>
                                    <p:animEffect transition="in" filter="fade">
                                      <p:cBhvr>
                                        <p:cTn id="158" dur="770" decel="100000"/>
                                        <p:tgtEl>
                                          <p:spTgt spid="96275"/>
                                        </p:tgtEl>
                                      </p:cBhvr>
                                    </p:animEffect>
                                    <p:animScale>
                                      <p:cBhvr>
                                        <p:cTn id="159" dur="770" decel="100000"/>
                                        <p:tgtEl>
                                          <p:spTgt spid="96275"/>
                                        </p:tgtEl>
                                      </p:cBhvr>
                                      <p:from x="10000" y="10000"/>
                                      <p:to x="200000" y="450000"/>
                                    </p:animScale>
                                    <p:animScale>
                                      <p:cBhvr>
                                        <p:cTn id="160" dur="1230" accel="100000" fill="hold">
                                          <p:stCondLst>
                                            <p:cond delay="770"/>
                                          </p:stCondLst>
                                        </p:cTn>
                                        <p:tgtEl>
                                          <p:spTgt spid="96275"/>
                                        </p:tgtEl>
                                      </p:cBhvr>
                                      <p:from x="200000" y="450000"/>
                                      <p:to x="100000" y="100000"/>
                                    </p:animScale>
                                    <p:set>
                                      <p:cBhvr>
                                        <p:cTn id="161" dur="770" fill="hold"/>
                                        <p:tgtEl>
                                          <p:spTgt spid="96275"/>
                                        </p:tgtEl>
                                        <p:attrNameLst>
                                          <p:attrName>ppt_x</p:attrName>
                                        </p:attrNameLst>
                                      </p:cBhvr>
                                      <p:to>
                                        <p:strVal val="(0.5)"/>
                                      </p:to>
                                    </p:set>
                                    <p:anim from="(0.5)" to="(#ppt_x)" calcmode="lin" valueType="num">
                                      <p:cBhvr>
                                        <p:cTn id="162" dur="1230" accel="100000" fill="hold">
                                          <p:stCondLst>
                                            <p:cond delay="770"/>
                                          </p:stCondLst>
                                        </p:cTn>
                                        <p:tgtEl>
                                          <p:spTgt spid="96275"/>
                                        </p:tgtEl>
                                        <p:attrNameLst>
                                          <p:attrName>ppt_x</p:attrName>
                                        </p:attrNameLst>
                                      </p:cBhvr>
                                    </p:anim>
                                    <p:set>
                                      <p:cBhvr>
                                        <p:cTn id="163" dur="770" fill="hold"/>
                                        <p:tgtEl>
                                          <p:spTgt spid="96275"/>
                                        </p:tgtEl>
                                        <p:attrNameLst>
                                          <p:attrName>ppt_y</p:attrName>
                                        </p:attrNameLst>
                                      </p:cBhvr>
                                      <p:to>
                                        <p:strVal val="(#ppt_y+0.4)"/>
                                      </p:to>
                                    </p:set>
                                    <p:anim from="(#ppt_y+0.4)" to="(#ppt_y)" calcmode="lin" valueType="num">
                                      <p:cBhvr>
                                        <p:cTn id="164" dur="1230" accel="100000" fill="hold">
                                          <p:stCondLst>
                                            <p:cond delay="770"/>
                                          </p:stCondLst>
                                        </p:cTn>
                                        <p:tgtEl>
                                          <p:spTgt spid="96275"/>
                                        </p:tgtEl>
                                        <p:attrNameLst>
                                          <p:attrName>ppt_y</p:attrName>
                                        </p:attrNameLst>
                                      </p:cBhvr>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8"/>
                                        </p:tgtEl>
                                        <p:attrNameLst>
                                          <p:attrName>style.visibility</p:attrName>
                                        </p:attrNameLst>
                                      </p:cBhvr>
                                      <p:to>
                                        <p:strVal val="visible"/>
                                      </p:to>
                                    </p:set>
                                    <p:animEffect transition="in" filter="fade">
                                      <p:cBhvr>
                                        <p:cTn id="169" dur="770" decel="100000"/>
                                        <p:tgtEl>
                                          <p:spTgt spid="96278"/>
                                        </p:tgtEl>
                                      </p:cBhvr>
                                    </p:animEffect>
                                    <p:animScale>
                                      <p:cBhvr>
                                        <p:cTn id="170" dur="770" decel="100000"/>
                                        <p:tgtEl>
                                          <p:spTgt spid="96278"/>
                                        </p:tgtEl>
                                      </p:cBhvr>
                                      <p:from x="10000" y="10000"/>
                                      <p:to x="200000" y="450000"/>
                                    </p:animScale>
                                    <p:animScale>
                                      <p:cBhvr>
                                        <p:cTn id="171" dur="1230" accel="100000" fill="hold">
                                          <p:stCondLst>
                                            <p:cond delay="770"/>
                                          </p:stCondLst>
                                        </p:cTn>
                                        <p:tgtEl>
                                          <p:spTgt spid="96278"/>
                                        </p:tgtEl>
                                      </p:cBhvr>
                                      <p:from x="200000" y="450000"/>
                                      <p:to x="100000" y="100000"/>
                                    </p:animScale>
                                    <p:set>
                                      <p:cBhvr>
                                        <p:cTn id="172" dur="770" fill="hold"/>
                                        <p:tgtEl>
                                          <p:spTgt spid="96278"/>
                                        </p:tgtEl>
                                        <p:attrNameLst>
                                          <p:attrName>ppt_x</p:attrName>
                                        </p:attrNameLst>
                                      </p:cBhvr>
                                      <p:to>
                                        <p:strVal val="(0.5)"/>
                                      </p:to>
                                    </p:set>
                                    <p:anim from="(0.5)" to="(#ppt_x)" calcmode="lin" valueType="num">
                                      <p:cBhvr>
                                        <p:cTn id="173" dur="1230" accel="100000" fill="hold">
                                          <p:stCondLst>
                                            <p:cond delay="770"/>
                                          </p:stCondLst>
                                        </p:cTn>
                                        <p:tgtEl>
                                          <p:spTgt spid="96278"/>
                                        </p:tgtEl>
                                        <p:attrNameLst>
                                          <p:attrName>ppt_x</p:attrName>
                                        </p:attrNameLst>
                                      </p:cBhvr>
                                    </p:anim>
                                    <p:set>
                                      <p:cBhvr>
                                        <p:cTn id="174" dur="770" fill="hold"/>
                                        <p:tgtEl>
                                          <p:spTgt spid="96278"/>
                                        </p:tgtEl>
                                        <p:attrNameLst>
                                          <p:attrName>ppt_y</p:attrName>
                                        </p:attrNameLst>
                                      </p:cBhvr>
                                      <p:to>
                                        <p:strVal val="(#ppt_y+0.4)"/>
                                      </p:to>
                                    </p:set>
                                    <p:anim from="(#ppt_y+0.4)" to="(#ppt_y)" calcmode="lin" valueType="num">
                                      <p:cBhvr>
                                        <p:cTn id="175" dur="1230" accel="100000" fill="hold">
                                          <p:stCondLst>
                                            <p:cond delay="770"/>
                                          </p:stCondLst>
                                        </p:cTn>
                                        <p:tgtEl>
                                          <p:spTgt spid="96278"/>
                                        </p:tgtEl>
                                        <p:attrNameLst>
                                          <p:attrName>ppt_y</p:attrName>
                                        </p:attrNameLst>
                                      </p:cBhvr>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9"/>
                                        </p:tgtEl>
                                        <p:attrNameLst>
                                          <p:attrName>style.visibility</p:attrName>
                                        </p:attrNameLst>
                                      </p:cBhvr>
                                      <p:to>
                                        <p:strVal val="visible"/>
                                      </p:to>
                                    </p:set>
                                    <p:animEffect transition="in" filter="fade">
                                      <p:cBhvr>
                                        <p:cTn id="180" dur="770" decel="100000"/>
                                        <p:tgtEl>
                                          <p:spTgt spid="96279"/>
                                        </p:tgtEl>
                                      </p:cBhvr>
                                    </p:animEffect>
                                    <p:animScale>
                                      <p:cBhvr>
                                        <p:cTn id="181" dur="770" decel="100000"/>
                                        <p:tgtEl>
                                          <p:spTgt spid="96279"/>
                                        </p:tgtEl>
                                      </p:cBhvr>
                                      <p:from x="10000" y="10000"/>
                                      <p:to x="200000" y="450000"/>
                                    </p:animScale>
                                    <p:animScale>
                                      <p:cBhvr>
                                        <p:cTn id="182" dur="1230" accel="100000" fill="hold">
                                          <p:stCondLst>
                                            <p:cond delay="770"/>
                                          </p:stCondLst>
                                        </p:cTn>
                                        <p:tgtEl>
                                          <p:spTgt spid="96279"/>
                                        </p:tgtEl>
                                      </p:cBhvr>
                                      <p:from x="200000" y="450000"/>
                                      <p:to x="100000" y="100000"/>
                                    </p:animScale>
                                    <p:set>
                                      <p:cBhvr>
                                        <p:cTn id="183" dur="770" fill="hold"/>
                                        <p:tgtEl>
                                          <p:spTgt spid="96279"/>
                                        </p:tgtEl>
                                        <p:attrNameLst>
                                          <p:attrName>ppt_x</p:attrName>
                                        </p:attrNameLst>
                                      </p:cBhvr>
                                      <p:to>
                                        <p:strVal val="(0.5)"/>
                                      </p:to>
                                    </p:set>
                                    <p:anim from="(0.5)" to="(#ppt_x)" calcmode="lin" valueType="num">
                                      <p:cBhvr>
                                        <p:cTn id="184" dur="1230" accel="100000" fill="hold">
                                          <p:stCondLst>
                                            <p:cond delay="770"/>
                                          </p:stCondLst>
                                        </p:cTn>
                                        <p:tgtEl>
                                          <p:spTgt spid="96279"/>
                                        </p:tgtEl>
                                        <p:attrNameLst>
                                          <p:attrName>ppt_x</p:attrName>
                                        </p:attrNameLst>
                                      </p:cBhvr>
                                    </p:anim>
                                    <p:set>
                                      <p:cBhvr>
                                        <p:cTn id="185" dur="770" fill="hold"/>
                                        <p:tgtEl>
                                          <p:spTgt spid="96279"/>
                                        </p:tgtEl>
                                        <p:attrNameLst>
                                          <p:attrName>ppt_y</p:attrName>
                                        </p:attrNameLst>
                                      </p:cBhvr>
                                      <p:to>
                                        <p:strVal val="(#ppt_y+0.4)"/>
                                      </p:to>
                                    </p:set>
                                    <p:anim from="(#ppt_y+0.4)" to="(#ppt_y)" calcmode="lin" valueType="num">
                                      <p:cBhvr>
                                        <p:cTn id="186" dur="1230" accel="100000" fill="hold">
                                          <p:stCondLst>
                                            <p:cond delay="770"/>
                                          </p:stCondLst>
                                        </p:cTn>
                                        <p:tgtEl>
                                          <p:spTgt spid="96279"/>
                                        </p:tgtEl>
                                        <p:attrNameLst>
                                          <p:attrName>ppt_y</p:attrName>
                                        </p:attrNameLst>
                                      </p:cBhvr>
                                    </p:anim>
                                  </p:childTnLst>
                                </p:cTn>
                              </p:par>
                            </p:childTnLst>
                          </p:cTn>
                        </p:par>
                      </p:childTnLst>
                    </p:cTn>
                  </p:par>
                  <p:par>
                    <p:cTn id="187" fill="hold" nodeType="clickPar">
                      <p:stCondLst>
                        <p:cond delay="indefinite"/>
                      </p:stCondLst>
                      <p:childTnLst>
                        <p:par>
                          <p:cTn id="188" fill="hold" nodeType="withGroup">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88"/>
                                        </p:tgtEl>
                                        <p:attrNameLst>
                                          <p:attrName>style.visibility</p:attrName>
                                        </p:attrNameLst>
                                      </p:cBhvr>
                                      <p:to>
                                        <p:strVal val="visible"/>
                                      </p:to>
                                    </p:set>
                                    <p:animEffect transition="in" filter="fade">
                                      <p:cBhvr>
                                        <p:cTn id="191" dur="770" decel="100000"/>
                                        <p:tgtEl>
                                          <p:spTgt spid="96288"/>
                                        </p:tgtEl>
                                      </p:cBhvr>
                                    </p:animEffect>
                                    <p:animScale>
                                      <p:cBhvr>
                                        <p:cTn id="192" dur="770" decel="100000"/>
                                        <p:tgtEl>
                                          <p:spTgt spid="96288"/>
                                        </p:tgtEl>
                                      </p:cBhvr>
                                      <p:from x="10000" y="10000"/>
                                      <p:to x="200000" y="450000"/>
                                    </p:animScale>
                                    <p:animScale>
                                      <p:cBhvr>
                                        <p:cTn id="193" dur="1230" accel="100000" fill="hold">
                                          <p:stCondLst>
                                            <p:cond delay="770"/>
                                          </p:stCondLst>
                                        </p:cTn>
                                        <p:tgtEl>
                                          <p:spTgt spid="96288"/>
                                        </p:tgtEl>
                                      </p:cBhvr>
                                      <p:from x="200000" y="450000"/>
                                      <p:to x="100000" y="100000"/>
                                    </p:animScale>
                                    <p:set>
                                      <p:cBhvr>
                                        <p:cTn id="194" dur="770" fill="hold"/>
                                        <p:tgtEl>
                                          <p:spTgt spid="96288"/>
                                        </p:tgtEl>
                                        <p:attrNameLst>
                                          <p:attrName>ppt_x</p:attrName>
                                        </p:attrNameLst>
                                      </p:cBhvr>
                                      <p:to>
                                        <p:strVal val="(0.5)"/>
                                      </p:to>
                                    </p:set>
                                    <p:anim from="(0.5)" to="(#ppt_x)" calcmode="lin" valueType="num">
                                      <p:cBhvr>
                                        <p:cTn id="195" dur="1230" accel="100000" fill="hold">
                                          <p:stCondLst>
                                            <p:cond delay="770"/>
                                          </p:stCondLst>
                                        </p:cTn>
                                        <p:tgtEl>
                                          <p:spTgt spid="96288"/>
                                        </p:tgtEl>
                                        <p:attrNameLst>
                                          <p:attrName>ppt_x</p:attrName>
                                        </p:attrNameLst>
                                      </p:cBhvr>
                                    </p:anim>
                                    <p:set>
                                      <p:cBhvr>
                                        <p:cTn id="196" dur="770" fill="hold"/>
                                        <p:tgtEl>
                                          <p:spTgt spid="96288"/>
                                        </p:tgtEl>
                                        <p:attrNameLst>
                                          <p:attrName>ppt_y</p:attrName>
                                        </p:attrNameLst>
                                      </p:cBhvr>
                                      <p:to>
                                        <p:strVal val="(#ppt_y+0.4)"/>
                                      </p:to>
                                    </p:set>
                                    <p:anim from="(#ppt_y+0.4)" to="(#ppt_y)" calcmode="lin" valueType="num">
                                      <p:cBhvr>
                                        <p:cTn id="197" dur="1230" accel="100000" fill="hold">
                                          <p:stCondLst>
                                            <p:cond delay="770"/>
                                          </p:stCondLst>
                                        </p:cTn>
                                        <p:tgtEl>
                                          <p:spTgt spid="96288"/>
                                        </p:tgtEl>
                                        <p:attrNameLst>
                                          <p:attrName>ppt_y</p:attrName>
                                        </p:attrNameLst>
                                      </p:cBhvr>
                                    </p:anim>
                                  </p:childTnLst>
                                </p:cTn>
                              </p:par>
                            </p:childTnLst>
                          </p:cTn>
                        </p:par>
                      </p:childTnLst>
                    </p:cTn>
                  </p:par>
                  <p:par>
                    <p:cTn id="198" fill="hold" nodeType="clickPar">
                      <p:stCondLst>
                        <p:cond delay="indefinite"/>
                      </p:stCondLst>
                      <p:childTnLst>
                        <p:par>
                          <p:cTn id="199" fill="hold" nodeType="withGroup">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89"/>
                                        </p:tgtEl>
                                        <p:attrNameLst>
                                          <p:attrName>style.visibility</p:attrName>
                                        </p:attrNameLst>
                                      </p:cBhvr>
                                      <p:to>
                                        <p:strVal val="visible"/>
                                      </p:to>
                                    </p:set>
                                    <p:animEffect transition="in" filter="fade">
                                      <p:cBhvr>
                                        <p:cTn id="202" dur="770" decel="100000"/>
                                        <p:tgtEl>
                                          <p:spTgt spid="96289"/>
                                        </p:tgtEl>
                                      </p:cBhvr>
                                    </p:animEffect>
                                    <p:animScale>
                                      <p:cBhvr>
                                        <p:cTn id="203" dur="770" decel="100000"/>
                                        <p:tgtEl>
                                          <p:spTgt spid="96289"/>
                                        </p:tgtEl>
                                      </p:cBhvr>
                                      <p:from x="10000" y="10000"/>
                                      <p:to x="200000" y="450000"/>
                                    </p:animScale>
                                    <p:animScale>
                                      <p:cBhvr>
                                        <p:cTn id="204" dur="1230" accel="100000" fill="hold">
                                          <p:stCondLst>
                                            <p:cond delay="770"/>
                                          </p:stCondLst>
                                        </p:cTn>
                                        <p:tgtEl>
                                          <p:spTgt spid="96289"/>
                                        </p:tgtEl>
                                      </p:cBhvr>
                                      <p:from x="200000" y="450000"/>
                                      <p:to x="100000" y="100000"/>
                                    </p:animScale>
                                    <p:set>
                                      <p:cBhvr>
                                        <p:cTn id="205" dur="770" fill="hold"/>
                                        <p:tgtEl>
                                          <p:spTgt spid="96289"/>
                                        </p:tgtEl>
                                        <p:attrNameLst>
                                          <p:attrName>ppt_x</p:attrName>
                                        </p:attrNameLst>
                                      </p:cBhvr>
                                      <p:to>
                                        <p:strVal val="(0.5)"/>
                                      </p:to>
                                    </p:set>
                                    <p:anim from="(0.5)" to="(#ppt_x)" calcmode="lin" valueType="num">
                                      <p:cBhvr>
                                        <p:cTn id="206" dur="1230" accel="100000" fill="hold">
                                          <p:stCondLst>
                                            <p:cond delay="770"/>
                                          </p:stCondLst>
                                        </p:cTn>
                                        <p:tgtEl>
                                          <p:spTgt spid="96289"/>
                                        </p:tgtEl>
                                        <p:attrNameLst>
                                          <p:attrName>ppt_x</p:attrName>
                                        </p:attrNameLst>
                                      </p:cBhvr>
                                    </p:anim>
                                    <p:set>
                                      <p:cBhvr>
                                        <p:cTn id="207" dur="770" fill="hold"/>
                                        <p:tgtEl>
                                          <p:spTgt spid="96289"/>
                                        </p:tgtEl>
                                        <p:attrNameLst>
                                          <p:attrName>ppt_y</p:attrName>
                                        </p:attrNameLst>
                                      </p:cBhvr>
                                      <p:to>
                                        <p:strVal val="(#ppt_y+0.4)"/>
                                      </p:to>
                                    </p:set>
                                    <p:anim from="(#ppt_y+0.4)" to="(#ppt_y)" calcmode="lin" valueType="num">
                                      <p:cBhvr>
                                        <p:cTn id="208" dur="1230" accel="100000" fill="hold">
                                          <p:stCondLst>
                                            <p:cond delay="770"/>
                                          </p:stCondLst>
                                        </p:cTn>
                                        <p:tgtEl>
                                          <p:spTgt spid="96289"/>
                                        </p:tgtEl>
                                        <p:attrNameLst>
                                          <p:attrName>ppt_y</p:attrName>
                                        </p:attrNameLst>
                                      </p:cBhvr>
                                    </p:anim>
                                  </p:childTnLst>
                                </p:cTn>
                              </p:par>
                            </p:childTnLst>
                          </p:cTn>
                        </p:par>
                      </p:childTnLst>
                    </p:cTn>
                  </p:par>
                  <p:par>
                    <p:cTn id="209" fill="hold" nodeType="clickPar">
                      <p:stCondLst>
                        <p:cond delay="indefinite"/>
                      </p:stCondLst>
                      <p:childTnLst>
                        <p:par>
                          <p:cTn id="210" fill="hold" nodeType="withGroup">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90"/>
                                        </p:tgtEl>
                                        <p:attrNameLst>
                                          <p:attrName>style.visibility</p:attrName>
                                        </p:attrNameLst>
                                      </p:cBhvr>
                                      <p:to>
                                        <p:strVal val="visible"/>
                                      </p:to>
                                    </p:set>
                                    <p:animEffect transition="in" filter="fade">
                                      <p:cBhvr>
                                        <p:cTn id="213" dur="770" decel="100000"/>
                                        <p:tgtEl>
                                          <p:spTgt spid="96290"/>
                                        </p:tgtEl>
                                      </p:cBhvr>
                                    </p:animEffect>
                                    <p:animScale>
                                      <p:cBhvr>
                                        <p:cTn id="214" dur="770" decel="100000"/>
                                        <p:tgtEl>
                                          <p:spTgt spid="96290"/>
                                        </p:tgtEl>
                                      </p:cBhvr>
                                      <p:from x="10000" y="10000"/>
                                      <p:to x="200000" y="450000"/>
                                    </p:animScale>
                                    <p:animScale>
                                      <p:cBhvr>
                                        <p:cTn id="215" dur="1230" accel="100000" fill="hold">
                                          <p:stCondLst>
                                            <p:cond delay="770"/>
                                          </p:stCondLst>
                                        </p:cTn>
                                        <p:tgtEl>
                                          <p:spTgt spid="96290"/>
                                        </p:tgtEl>
                                      </p:cBhvr>
                                      <p:from x="200000" y="450000"/>
                                      <p:to x="100000" y="100000"/>
                                    </p:animScale>
                                    <p:set>
                                      <p:cBhvr>
                                        <p:cTn id="216" dur="770" fill="hold"/>
                                        <p:tgtEl>
                                          <p:spTgt spid="96290"/>
                                        </p:tgtEl>
                                        <p:attrNameLst>
                                          <p:attrName>ppt_x</p:attrName>
                                        </p:attrNameLst>
                                      </p:cBhvr>
                                      <p:to>
                                        <p:strVal val="(0.5)"/>
                                      </p:to>
                                    </p:set>
                                    <p:anim from="(0.5)" to="(#ppt_x)" calcmode="lin" valueType="num">
                                      <p:cBhvr>
                                        <p:cTn id="217" dur="1230" accel="100000" fill="hold">
                                          <p:stCondLst>
                                            <p:cond delay="770"/>
                                          </p:stCondLst>
                                        </p:cTn>
                                        <p:tgtEl>
                                          <p:spTgt spid="96290"/>
                                        </p:tgtEl>
                                        <p:attrNameLst>
                                          <p:attrName>ppt_x</p:attrName>
                                        </p:attrNameLst>
                                      </p:cBhvr>
                                    </p:anim>
                                    <p:set>
                                      <p:cBhvr>
                                        <p:cTn id="218" dur="770" fill="hold"/>
                                        <p:tgtEl>
                                          <p:spTgt spid="96290"/>
                                        </p:tgtEl>
                                        <p:attrNameLst>
                                          <p:attrName>ppt_y</p:attrName>
                                        </p:attrNameLst>
                                      </p:cBhvr>
                                      <p:to>
                                        <p:strVal val="(#ppt_y+0.4)"/>
                                      </p:to>
                                    </p:set>
                                    <p:anim from="(#ppt_y+0.4)" to="(#ppt_y)" calcmode="lin" valueType="num">
                                      <p:cBhvr>
                                        <p:cTn id="219" dur="1230" accel="100000" fill="hold">
                                          <p:stCondLst>
                                            <p:cond delay="770"/>
                                          </p:stCondLst>
                                        </p:cTn>
                                        <p:tgtEl>
                                          <p:spTgt spid="96290"/>
                                        </p:tgtEl>
                                        <p:attrNameLst>
                                          <p:attrName>ppt_y</p:attrName>
                                        </p:attrNameLst>
                                      </p:cBhvr>
                                    </p:anim>
                                  </p:childTnLst>
                                </p:cTn>
                              </p:par>
                            </p:childTnLst>
                          </p:cTn>
                        </p:par>
                      </p:childTnLst>
                    </p:cTn>
                  </p:par>
                  <p:par>
                    <p:cTn id="220" fill="hold" nodeType="clickPar">
                      <p:stCondLst>
                        <p:cond delay="indefinite"/>
                      </p:stCondLst>
                      <p:childTnLst>
                        <p:par>
                          <p:cTn id="221" fill="hold" nodeType="withGroup">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91"/>
                                        </p:tgtEl>
                                        <p:attrNameLst>
                                          <p:attrName>style.visibility</p:attrName>
                                        </p:attrNameLst>
                                      </p:cBhvr>
                                      <p:to>
                                        <p:strVal val="visible"/>
                                      </p:to>
                                    </p:set>
                                    <p:animEffect transition="in" filter="fade">
                                      <p:cBhvr>
                                        <p:cTn id="224" dur="770" decel="100000"/>
                                        <p:tgtEl>
                                          <p:spTgt spid="96291"/>
                                        </p:tgtEl>
                                      </p:cBhvr>
                                    </p:animEffect>
                                    <p:animScale>
                                      <p:cBhvr>
                                        <p:cTn id="225" dur="770" decel="100000"/>
                                        <p:tgtEl>
                                          <p:spTgt spid="96291"/>
                                        </p:tgtEl>
                                      </p:cBhvr>
                                      <p:from x="10000" y="10000"/>
                                      <p:to x="200000" y="450000"/>
                                    </p:animScale>
                                    <p:animScale>
                                      <p:cBhvr>
                                        <p:cTn id="226" dur="1230" accel="100000" fill="hold">
                                          <p:stCondLst>
                                            <p:cond delay="770"/>
                                          </p:stCondLst>
                                        </p:cTn>
                                        <p:tgtEl>
                                          <p:spTgt spid="96291"/>
                                        </p:tgtEl>
                                      </p:cBhvr>
                                      <p:from x="200000" y="450000"/>
                                      <p:to x="100000" y="100000"/>
                                    </p:animScale>
                                    <p:set>
                                      <p:cBhvr>
                                        <p:cTn id="227" dur="770" fill="hold"/>
                                        <p:tgtEl>
                                          <p:spTgt spid="96291"/>
                                        </p:tgtEl>
                                        <p:attrNameLst>
                                          <p:attrName>ppt_x</p:attrName>
                                        </p:attrNameLst>
                                      </p:cBhvr>
                                      <p:to>
                                        <p:strVal val="(0.5)"/>
                                      </p:to>
                                    </p:set>
                                    <p:anim from="(0.5)" to="(#ppt_x)" calcmode="lin" valueType="num">
                                      <p:cBhvr>
                                        <p:cTn id="228" dur="1230" accel="100000" fill="hold">
                                          <p:stCondLst>
                                            <p:cond delay="770"/>
                                          </p:stCondLst>
                                        </p:cTn>
                                        <p:tgtEl>
                                          <p:spTgt spid="96291"/>
                                        </p:tgtEl>
                                        <p:attrNameLst>
                                          <p:attrName>ppt_x</p:attrName>
                                        </p:attrNameLst>
                                      </p:cBhvr>
                                    </p:anim>
                                    <p:set>
                                      <p:cBhvr>
                                        <p:cTn id="229" dur="770" fill="hold"/>
                                        <p:tgtEl>
                                          <p:spTgt spid="96291"/>
                                        </p:tgtEl>
                                        <p:attrNameLst>
                                          <p:attrName>ppt_y</p:attrName>
                                        </p:attrNameLst>
                                      </p:cBhvr>
                                      <p:to>
                                        <p:strVal val="(#ppt_y+0.4)"/>
                                      </p:to>
                                    </p:set>
                                    <p:anim from="(#ppt_y+0.4)" to="(#ppt_y)" calcmode="lin" valueType="num">
                                      <p:cBhvr>
                                        <p:cTn id="230" dur="1230" accel="100000" fill="hold">
                                          <p:stCondLst>
                                            <p:cond delay="770"/>
                                          </p:stCondLst>
                                        </p:cTn>
                                        <p:tgtEl>
                                          <p:spTgt spid="96291"/>
                                        </p:tgtEl>
                                        <p:attrNameLst>
                                          <p:attrName>ppt_y</p:attrName>
                                        </p:attrNameLst>
                                      </p:cBhvr>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2"/>
                                        </p:tgtEl>
                                        <p:attrNameLst>
                                          <p:attrName>style.visibility</p:attrName>
                                        </p:attrNameLst>
                                      </p:cBhvr>
                                      <p:to>
                                        <p:strVal val="visible"/>
                                      </p:to>
                                    </p:set>
                                    <p:animEffect transition="in" filter="fade">
                                      <p:cBhvr>
                                        <p:cTn id="235" dur="770" decel="100000"/>
                                        <p:tgtEl>
                                          <p:spTgt spid="96292"/>
                                        </p:tgtEl>
                                      </p:cBhvr>
                                    </p:animEffect>
                                    <p:animScale>
                                      <p:cBhvr>
                                        <p:cTn id="236" dur="770" decel="100000"/>
                                        <p:tgtEl>
                                          <p:spTgt spid="96292"/>
                                        </p:tgtEl>
                                      </p:cBhvr>
                                      <p:from x="10000" y="10000"/>
                                      <p:to x="200000" y="450000"/>
                                    </p:animScale>
                                    <p:animScale>
                                      <p:cBhvr>
                                        <p:cTn id="237" dur="1230" accel="100000" fill="hold">
                                          <p:stCondLst>
                                            <p:cond delay="770"/>
                                          </p:stCondLst>
                                        </p:cTn>
                                        <p:tgtEl>
                                          <p:spTgt spid="96292"/>
                                        </p:tgtEl>
                                      </p:cBhvr>
                                      <p:from x="200000" y="450000"/>
                                      <p:to x="100000" y="100000"/>
                                    </p:animScale>
                                    <p:set>
                                      <p:cBhvr>
                                        <p:cTn id="238" dur="770" fill="hold"/>
                                        <p:tgtEl>
                                          <p:spTgt spid="96292"/>
                                        </p:tgtEl>
                                        <p:attrNameLst>
                                          <p:attrName>ppt_x</p:attrName>
                                        </p:attrNameLst>
                                      </p:cBhvr>
                                      <p:to>
                                        <p:strVal val="(0.5)"/>
                                      </p:to>
                                    </p:set>
                                    <p:anim from="(0.5)" to="(#ppt_x)" calcmode="lin" valueType="num">
                                      <p:cBhvr>
                                        <p:cTn id="239" dur="1230" accel="100000" fill="hold">
                                          <p:stCondLst>
                                            <p:cond delay="770"/>
                                          </p:stCondLst>
                                        </p:cTn>
                                        <p:tgtEl>
                                          <p:spTgt spid="96292"/>
                                        </p:tgtEl>
                                        <p:attrNameLst>
                                          <p:attrName>ppt_x</p:attrName>
                                        </p:attrNameLst>
                                      </p:cBhvr>
                                    </p:anim>
                                    <p:set>
                                      <p:cBhvr>
                                        <p:cTn id="240" dur="770" fill="hold"/>
                                        <p:tgtEl>
                                          <p:spTgt spid="96292"/>
                                        </p:tgtEl>
                                        <p:attrNameLst>
                                          <p:attrName>ppt_y</p:attrName>
                                        </p:attrNameLst>
                                      </p:cBhvr>
                                      <p:to>
                                        <p:strVal val="(#ppt_y+0.4)"/>
                                      </p:to>
                                    </p:set>
                                    <p:anim from="(#ppt_y+0.4)" to="(#ppt_y)" calcmode="lin" valueType="num">
                                      <p:cBhvr>
                                        <p:cTn id="241" dur="1230" accel="100000" fill="hold">
                                          <p:stCondLst>
                                            <p:cond delay="770"/>
                                          </p:stCondLst>
                                        </p:cTn>
                                        <p:tgtEl>
                                          <p:spTgt spid="96292"/>
                                        </p:tgtEl>
                                        <p:attrNameLst>
                                          <p:attrName>ppt_y</p:attrName>
                                        </p:attrNameLst>
                                      </p:cBhvr>
                                    </p:anim>
                                  </p:childTnLst>
                                </p:cTn>
                              </p:par>
                            </p:childTnLst>
                          </p:cTn>
                        </p:par>
                      </p:childTnLst>
                    </p:cTn>
                  </p:par>
                  <p:par>
                    <p:cTn id="242" fill="hold" nodeType="clickPar">
                      <p:stCondLst>
                        <p:cond delay="indefinite"/>
                      </p:stCondLst>
                      <p:childTnLst>
                        <p:par>
                          <p:cTn id="243" fill="hold" nodeType="withGroup">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5"/>
                                        </p:tgtEl>
                                        <p:attrNameLst>
                                          <p:attrName>style.visibility</p:attrName>
                                        </p:attrNameLst>
                                      </p:cBhvr>
                                      <p:to>
                                        <p:strVal val="visible"/>
                                      </p:to>
                                    </p:set>
                                    <p:animEffect transition="in" filter="fade">
                                      <p:cBhvr>
                                        <p:cTn id="246" dur="770" decel="100000"/>
                                        <p:tgtEl>
                                          <p:spTgt spid="96295"/>
                                        </p:tgtEl>
                                      </p:cBhvr>
                                    </p:animEffect>
                                    <p:animScale>
                                      <p:cBhvr>
                                        <p:cTn id="247" dur="770" decel="100000"/>
                                        <p:tgtEl>
                                          <p:spTgt spid="96295"/>
                                        </p:tgtEl>
                                      </p:cBhvr>
                                      <p:from x="10000" y="10000"/>
                                      <p:to x="200000" y="450000"/>
                                    </p:animScale>
                                    <p:animScale>
                                      <p:cBhvr>
                                        <p:cTn id="248" dur="1230" accel="100000" fill="hold">
                                          <p:stCondLst>
                                            <p:cond delay="770"/>
                                          </p:stCondLst>
                                        </p:cTn>
                                        <p:tgtEl>
                                          <p:spTgt spid="96295"/>
                                        </p:tgtEl>
                                      </p:cBhvr>
                                      <p:from x="200000" y="450000"/>
                                      <p:to x="100000" y="100000"/>
                                    </p:animScale>
                                    <p:set>
                                      <p:cBhvr>
                                        <p:cTn id="249" dur="770" fill="hold"/>
                                        <p:tgtEl>
                                          <p:spTgt spid="96295"/>
                                        </p:tgtEl>
                                        <p:attrNameLst>
                                          <p:attrName>ppt_x</p:attrName>
                                        </p:attrNameLst>
                                      </p:cBhvr>
                                      <p:to>
                                        <p:strVal val="(0.5)"/>
                                      </p:to>
                                    </p:set>
                                    <p:anim from="(0.5)" to="(#ppt_x)" calcmode="lin" valueType="num">
                                      <p:cBhvr>
                                        <p:cTn id="250" dur="1230" accel="100000" fill="hold">
                                          <p:stCondLst>
                                            <p:cond delay="770"/>
                                          </p:stCondLst>
                                        </p:cTn>
                                        <p:tgtEl>
                                          <p:spTgt spid="96295"/>
                                        </p:tgtEl>
                                        <p:attrNameLst>
                                          <p:attrName>ppt_x</p:attrName>
                                        </p:attrNameLst>
                                      </p:cBhvr>
                                    </p:anim>
                                    <p:set>
                                      <p:cBhvr>
                                        <p:cTn id="251" dur="770" fill="hold"/>
                                        <p:tgtEl>
                                          <p:spTgt spid="96295"/>
                                        </p:tgtEl>
                                        <p:attrNameLst>
                                          <p:attrName>ppt_y</p:attrName>
                                        </p:attrNameLst>
                                      </p:cBhvr>
                                      <p:to>
                                        <p:strVal val="(#ppt_y+0.4)"/>
                                      </p:to>
                                    </p:set>
                                    <p:anim from="(#ppt_y+0.4)" to="(#ppt_y)" calcmode="lin" valueType="num">
                                      <p:cBhvr>
                                        <p:cTn id="252" dur="1230" accel="100000" fill="hold">
                                          <p:stCondLst>
                                            <p:cond delay="770"/>
                                          </p:stCondLst>
                                        </p:cTn>
                                        <p:tgtEl>
                                          <p:spTgt spid="96295"/>
                                        </p:tgtEl>
                                        <p:attrNameLst>
                                          <p:attrName>ppt_y</p:attrName>
                                        </p:attrNameLst>
                                      </p:cBhvr>
                                    </p:anim>
                                  </p:childTnLst>
                                </p:cTn>
                              </p:par>
                            </p:childTnLst>
                          </p:cTn>
                        </p:par>
                      </p:childTnLst>
                    </p:cTn>
                  </p:par>
                  <p:par>
                    <p:cTn id="253" fill="hold" nodeType="clickPar">
                      <p:stCondLst>
                        <p:cond delay="indefinite"/>
                      </p:stCondLst>
                      <p:childTnLst>
                        <p:par>
                          <p:cTn id="254" fill="hold" nodeType="withGroup">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3"/>
                                        </p:tgtEl>
                                        <p:attrNameLst>
                                          <p:attrName>style.visibility</p:attrName>
                                        </p:attrNameLst>
                                      </p:cBhvr>
                                      <p:to>
                                        <p:strVal val="visible"/>
                                      </p:to>
                                    </p:set>
                                    <p:animEffect transition="in" filter="fade">
                                      <p:cBhvr>
                                        <p:cTn id="257" dur="770" decel="100000"/>
                                        <p:tgtEl>
                                          <p:spTgt spid="96293"/>
                                        </p:tgtEl>
                                      </p:cBhvr>
                                    </p:animEffect>
                                    <p:animScale>
                                      <p:cBhvr>
                                        <p:cTn id="258" dur="770" decel="100000"/>
                                        <p:tgtEl>
                                          <p:spTgt spid="96293"/>
                                        </p:tgtEl>
                                      </p:cBhvr>
                                      <p:from x="10000" y="10000"/>
                                      <p:to x="200000" y="450000"/>
                                    </p:animScale>
                                    <p:animScale>
                                      <p:cBhvr>
                                        <p:cTn id="259" dur="1230" accel="100000" fill="hold">
                                          <p:stCondLst>
                                            <p:cond delay="770"/>
                                          </p:stCondLst>
                                        </p:cTn>
                                        <p:tgtEl>
                                          <p:spTgt spid="96293"/>
                                        </p:tgtEl>
                                      </p:cBhvr>
                                      <p:from x="200000" y="450000"/>
                                      <p:to x="100000" y="100000"/>
                                    </p:animScale>
                                    <p:set>
                                      <p:cBhvr>
                                        <p:cTn id="260" dur="770" fill="hold"/>
                                        <p:tgtEl>
                                          <p:spTgt spid="96293"/>
                                        </p:tgtEl>
                                        <p:attrNameLst>
                                          <p:attrName>ppt_x</p:attrName>
                                        </p:attrNameLst>
                                      </p:cBhvr>
                                      <p:to>
                                        <p:strVal val="(0.5)"/>
                                      </p:to>
                                    </p:set>
                                    <p:anim from="(0.5)" to="(#ppt_x)" calcmode="lin" valueType="num">
                                      <p:cBhvr>
                                        <p:cTn id="261" dur="1230" accel="100000" fill="hold">
                                          <p:stCondLst>
                                            <p:cond delay="770"/>
                                          </p:stCondLst>
                                        </p:cTn>
                                        <p:tgtEl>
                                          <p:spTgt spid="96293"/>
                                        </p:tgtEl>
                                        <p:attrNameLst>
                                          <p:attrName>ppt_x</p:attrName>
                                        </p:attrNameLst>
                                      </p:cBhvr>
                                    </p:anim>
                                    <p:set>
                                      <p:cBhvr>
                                        <p:cTn id="262" dur="770" fill="hold"/>
                                        <p:tgtEl>
                                          <p:spTgt spid="96293"/>
                                        </p:tgtEl>
                                        <p:attrNameLst>
                                          <p:attrName>ppt_y</p:attrName>
                                        </p:attrNameLst>
                                      </p:cBhvr>
                                      <p:to>
                                        <p:strVal val="(#ppt_y+0.4)"/>
                                      </p:to>
                                    </p:set>
                                    <p:anim from="(#ppt_y+0.4)" to="(#ppt_y)" calcmode="lin" valueType="num">
                                      <p:cBhvr>
                                        <p:cTn id="263" dur="1230" accel="100000" fill="hold">
                                          <p:stCondLst>
                                            <p:cond delay="770"/>
                                          </p:stCondLst>
                                        </p:cTn>
                                        <p:tgtEl>
                                          <p:spTgt spid="96293"/>
                                        </p:tgtEl>
                                        <p:attrNameLst>
                                          <p:attrName>ppt_y</p:attrName>
                                        </p:attrNameLst>
                                      </p:cBhvr>
                                    </p:anim>
                                  </p:childTnLst>
                                </p:cTn>
                              </p:par>
                            </p:childTnLst>
                          </p:cTn>
                        </p:par>
                      </p:childTnLst>
                    </p:cTn>
                  </p:par>
                  <p:par>
                    <p:cTn id="264" fill="hold" nodeType="clickPar">
                      <p:stCondLst>
                        <p:cond delay="indefinite"/>
                      </p:stCondLst>
                      <p:childTnLst>
                        <p:par>
                          <p:cTn id="265" fill="hold" nodeType="withGroup">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4"/>
                                        </p:tgtEl>
                                        <p:attrNameLst>
                                          <p:attrName>style.visibility</p:attrName>
                                        </p:attrNameLst>
                                      </p:cBhvr>
                                      <p:to>
                                        <p:strVal val="visible"/>
                                      </p:to>
                                    </p:set>
                                    <p:animEffect transition="in" filter="fade">
                                      <p:cBhvr>
                                        <p:cTn id="268" dur="770" decel="100000"/>
                                        <p:tgtEl>
                                          <p:spTgt spid="96294"/>
                                        </p:tgtEl>
                                      </p:cBhvr>
                                    </p:animEffect>
                                    <p:animScale>
                                      <p:cBhvr>
                                        <p:cTn id="269" dur="770" decel="100000"/>
                                        <p:tgtEl>
                                          <p:spTgt spid="96294"/>
                                        </p:tgtEl>
                                      </p:cBhvr>
                                      <p:from x="10000" y="10000"/>
                                      <p:to x="200000" y="450000"/>
                                    </p:animScale>
                                    <p:animScale>
                                      <p:cBhvr>
                                        <p:cTn id="270" dur="1230" accel="100000" fill="hold">
                                          <p:stCondLst>
                                            <p:cond delay="770"/>
                                          </p:stCondLst>
                                        </p:cTn>
                                        <p:tgtEl>
                                          <p:spTgt spid="96294"/>
                                        </p:tgtEl>
                                      </p:cBhvr>
                                      <p:from x="200000" y="450000"/>
                                      <p:to x="100000" y="100000"/>
                                    </p:animScale>
                                    <p:set>
                                      <p:cBhvr>
                                        <p:cTn id="271" dur="770" fill="hold"/>
                                        <p:tgtEl>
                                          <p:spTgt spid="96294"/>
                                        </p:tgtEl>
                                        <p:attrNameLst>
                                          <p:attrName>ppt_x</p:attrName>
                                        </p:attrNameLst>
                                      </p:cBhvr>
                                      <p:to>
                                        <p:strVal val="(0.5)"/>
                                      </p:to>
                                    </p:set>
                                    <p:anim from="(0.5)" to="(#ppt_x)" calcmode="lin" valueType="num">
                                      <p:cBhvr>
                                        <p:cTn id="272" dur="1230" accel="100000" fill="hold">
                                          <p:stCondLst>
                                            <p:cond delay="770"/>
                                          </p:stCondLst>
                                        </p:cTn>
                                        <p:tgtEl>
                                          <p:spTgt spid="96294"/>
                                        </p:tgtEl>
                                        <p:attrNameLst>
                                          <p:attrName>ppt_x</p:attrName>
                                        </p:attrNameLst>
                                      </p:cBhvr>
                                    </p:anim>
                                    <p:set>
                                      <p:cBhvr>
                                        <p:cTn id="273" dur="770" fill="hold"/>
                                        <p:tgtEl>
                                          <p:spTgt spid="96294"/>
                                        </p:tgtEl>
                                        <p:attrNameLst>
                                          <p:attrName>ppt_y</p:attrName>
                                        </p:attrNameLst>
                                      </p:cBhvr>
                                      <p:to>
                                        <p:strVal val="(#ppt_y+0.4)"/>
                                      </p:to>
                                    </p:set>
                                    <p:anim from="(#ppt_y+0.4)" to="(#ppt_y)" calcmode="lin" valueType="num">
                                      <p:cBhvr>
                                        <p:cTn id="274" dur="1230" accel="100000" fill="hold">
                                          <p:stCondLst>
                                            <p:cond delay="770"/>
                                          </p:stCondLst>
                                        </p:cTn>
                                        <p:tgtEl>
                                          <p:spTgt spid="96294"/>
                                        </p:tgtEl>
                                        <p:attrNameLst>
                                          <p:attrName>ppt_y</p:attrName>
                                        </p:attrNameLst>
                                      </p:cBhvr>
                                    </p:anim>
                                  </p:childTnLst>
                                </p:cTn>
                              </p:par>
                            </p:childTnLst>
                          </p:cTn>
                        </p:par>
                      </p:childTnLst>
                    </p:cTn>
                  </p:par>
                  <p:par>
                    <p:cTn id="275" fill="hold" nodeType="clickPar">
                      <p:stCondLst>
                        <p:cond delay="indefinite"/>
                      </p:stCondLst>
                      <p:childTnLst>
                        <p:par>
                          <p:cTn id="276" fill="hold" nodeType="withGroup">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6"/>
                                        </p:tgtEl>
                                        <p:attrNameLst>
                                          <p:attrName>style.visibility</p:attrName>
                                        </p:attrNameLst>
                                      </p:cBhvr>
                                      <p:to>
                                        <p:strVal val="visible"/>
                                      </p:to>
                                    </p:set>
                                    <p:animEffect transition="in" filter="fade">
                                      <p:cBhvr>
                                        <p:cTn id="279" dur="770" decel="100000"/>
                                        <p:tgtEl>
                                          <p:spTgt spid="96296"/>
                                        </p:tgtEl>
                                      </p:cBhvr>
                                    </p:animEffect>
                                    <p:animScale>
                                      <p:cBhvr>
                                        <p:cTn id="280" dur="770" decel="100000"/>
                                        <p:tgtEl>
                                          <p:spTgt spid="96296"/>
                                        </p:tgtEl>
                                      </p:cBhvr>
                                      <p:from x="10000" y="10000"/>
                                      <p:to x="200000" y="450000"/>
                                    </p:animScale>
                                    <p:animScale>
                                      <p:cBhvr>
                                        <p:cTn id="281" dur="1230" accel="100000" fill="hold">
                                          <p:stCondLst>
                                            <p:cond delay="770"/>
                                          </p:stCondLst>
                                        </p:cTn>
                                        <p:tgtEl>
                                          <p:spTgt spid="96296"/>
                                        </p:tgtEl>
                                      </p:cBhvr>
                                      <p:from x="200000" y="450000"/>
                                      <p:to x="100000" y="100000"/>
                                    </p:animScale>
                                    <p:set>
                                      <p:cBhvr>
                                        <p:cTn id="282" dur="770" fill="hold"/>
                                        <p:tgtEl>
                                          <p:spTgt spid="96296"/>
                                        </p:tgtEl>
                                        <p:attrNameLst>
                                          <p:attrName>ppt_x</p:attrName>
                                        </p:attrNameLst>
                                      </p:cBhvr>
                                      <p:to>
                                        <p:strVal val="(0.5)"/>
                                      </p:to>
                                    </p:set>
                                    <p:anim from="(0.5)" to="(#ppt_x)" calcmode="lin" valueType="num">
                                      <p:cBhvr>
                                        <p:cTn id="283" dur="1230" accel="100000" fill="hold">
                                          <p:stCondLst>
                                            <p:cond delay="770"/>
                                          </p:stCondLst>
                                        </p:cTn>
                                        <p:tgtEl>
                                          <p:spTgt spid="96296"/>
                                        </p:tgtEl>
                                        <p:attrNameLst>
                                          <p:attrName>ppt_x</p:attrName>
                                        </p:attrNameLst>
                                      </p:cBhvr>
                                    </p:anim>
                                    <p:set>
                                      <p:cBhvr>
                                        <p:cTn id="284" dur="770" fill="hold"/>
                                        <p:tgtEl>
                                          <p:spTgt spid="96296"/>
                                        </p:tgtEl>
                                        <p:attrNameLst>
                                          <p:attrName>ppt_y</p:attrName>
                                        </p:attrNameLst>
                                      </p:cBhvr>
                                      <p:to>
                                        <p:strVal val="(#ppt_y+0.4)"/>
                                      </p:to>
                                    </p:set>
                                    <p:anim from="(#ppt_y+0.4)" to="(#ppt_y)" calcmode="lin" valueType="num">
                                      <p:cBhvr>
                                        <p:cTn id="285" dur="1230" accel="100000" fill="hold">
                                          <p:stCondLst>
                                            <p:cond delay="770"/>
                                          </p:stCondLst>
                                        </p:cTn>
                                        <p:tgtEl>
                                          <p:spTgt spid="96296"/>
                                        </p:tgtEl>
                                        <p:attrNameLst>
                                          <p:attrName>ppt_y</p:attrName>
                                        </p:attrNameLst>
                                      </p:cBhvr>
                                    </p:anim>
                                  </p:childTnLst>
                                </p:cTn>
                              </p:par>
                            </p:childTnLst>
                          </p:cTn>
                        </p:par>
                      </p:childTnLst>
                    </p:cTn>
                  </p:par>
                  <p:par>
                    <p:cTn id="286" fill="hold" nodeType="clickPar">
                      <p:stCondLst>
                        <p:cond delay="indefinite"/>
                      </p:stCondLst>
                      <p:childTnLst>
                        <p:par>
                          <p:cTn id="287" fill="hold" nodeType="withGroup">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7"/>
                                        </p:tgtEl>
                                        <p:attrNameLst>
                                          <p:attrName>style.visibility</p:attrName>
                                        </p:attrNameLst>
                                      </p:cBhvr>
                                      <p:to>
                                        <p:strVal val="visible"/>
                                      </p:to>
                                    </p:set>
                                    <p:animEffect transition="in" filter="fade">
                                      <p:cBhvr>
                                        <p:cTn id="290" dur="770" decel="100000"/>
                                        <p:tgtEl>
                                          <p:spTgt spid="96297"/>
                                        </p:tgtEl>
                                      </p:cBhvr>
                                    </p:animEffect>
                                    <p:animScale>
                                      <p:cBhvr>
                                        <p:cTn id="291" dur="770" decel="100000"/>
                                        <p:tgtEl>
                                          <p:spTgt spid="96297"/>
                                        </p:tgtEl>
                                      </p:cBhvr>
                                      <p:from x="10000" y="10000"/>
                                      <p:to x="200000" y="450000"/>
                                    </p:animScale>
                                    <p:animScale>
                                      <p:cBhvr>
                                        <p:cTn id="292" dur="1230" accel="100000" fill="hold">
                                          <p:stCondLst>
                                            <p:cond delay="770"/>
                                          </p:stCondLst>
                                        </p:cTn>
                                        <p:tgtEl>
                                          <p:spTgt spid="96297"/>
                                        </p:tgtEl>
                                      </p:cBhvr>
                                      <p:from x="200000" y="450000"/>
                                      <p:to x="100000" y="100000"/>
                                    </p:animScale>
                                    <p:set>
                                      <p:cBhvr>
                                        <p:cTn id="293" dur="770" fill="hold"/>
                                        <p:tgtEl>
                                          <p:spTgt spid="96297"/>
                                        </p:tgtEl>
                                        <p:attrNameLst>
                                          <p:attrName>ppt_x</p:attrName>
                                        </p:attrNameLst>
                                      </p:cBhvr>
                                      <p:to>
                                        <p:strVal val="(0.5)"/>
                                      </p:to>
                                    </p:set>
                                    <p:anim from="(0.5)" to="(#ppt_x)" calcmode="lin" valueType="num">
                                      <p:cBhvr>
                                        <p:cTn id="294" dur="1230" accel="100000" fill="hold">
                                          <p:stCondLst>
                                            <p:cond delay="770"/>
                                          </p:stCondLst>
                                        </p:cTn>
                                        <p:tgtEl>
                                          <p:spTgt spid="96297"/>
                                        </p:tgtEl>
                                        <p:attrNameLst>
                                          <p:attrName>ppt_x</p:attrName>
                                        </p:attrNameLst>
                                      </p:cBhvr>
                                    </p:anim>
                                    <p:set>
                                      <p:cBhvr>
                                        <p:cTn id="295" dur="770" fill="hold"/>
                                        <p:tgtEl>
                                          <p:spTgt spid="96297"/>
                                        </p:tgtEl>
                                        <p:attrNameLst>
                                          <p:attrName>ppt_y</p:attrName>
                                        </p:attrNameLst>
                                      </p:cBhvr>
                                      <p:to>
                                        <p:strVal val="(#ppt_y+0.4)"/>
                                      </p:to>
                                    </p:set>
                                    <p:anim from="(#ppt_y+0.4)" to="(#ppt_y)" calcmode="lin" valueType="num">
                                      <p:cBhvr>
                                        <p:cTn id="296" dur="1230" accel="100000" fill="hold">
                                          <p:stCondLst>
                                            <p:cond delay="770"/>
                                          </p:stCondLst>
                                        </p:cTn>
                                        <p:tgtEl>
                                          <p:spTgt spid="96297"/>
                                        </p:tgtEl>
                                        <p:attrNameLst>
                                          <p:attrName>ppt_y</p:attrName>
                                        </p:attrNameLst>
                                      </p:cBhvr>
                                    </p:anim>
                                  </p:childTnLst>
                                </p:cTn>
                              </p:par>
                            </p:childTnLst>
                          </p:cTn>
                        </p:par>
                      </p:childTnLst>
                    </p:cTn>
                  </p:par>
                  <p:par>
                    <p:cTn id="297" fill="hold" nodeType="clickPar">
                      <p:stCondLst>
                        <p:cond delay="indefinite"/>
                      </p:stCondLst>
                      <p:childTnLst>
                        <p:par>
                          <p:cTn id="298" fill="hold" nodeType="withGroup">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8"/>
                                        </p:tgtEl>
                                        <p:attrNameLst>
                                          <p:attrName>style.visibility</p:attrName>
                                        </p:attrNameLst>
                                      </p:cBhvr>
                                      <p:to>
                                        <p:strVal val="visible"/>
                                      </p:to>
                                    </p:set>
                                    <p:animEffect transition="in" filter="fade">
                                      <p:cBhvr>
                                        <p:cTn id="301" dur="770" decel="100000"/>
                                        <p:tgtEl>
                                          <p:spTgt spid="96298"/>
                                        </p:tgtEl>
                                      </p:cBhvr>
                                    </p:animEffect>
                                    <p:animScale>
                                      <p:cBhvr>
                                        <p:cTn id="302" dur="770" decel="100000"/>
                                        <p:tgtEl>
                                          <p:spTgt spid="96298"/>
                                        </p:tgtEl>
                                      </p:cBhvr>
                                      <p:from x="10000" y="10000"/>
                                      <p:to x="200000" y="450000"/>
                                    </p:animScale>
                                    <p:animScale>
                                      <p:cBhvr>
                                        <p:cTn id="303" dur="1230" accel="100000" fill="hold">
                                          <p:stCondLst>
                                            <p:cond delay="770"/>
                                          </p:stCondLst>
                                        </p:cTn>
                                        <p:tgtEl>
                                          <p:spTgt spid="96298"/>
                                        </p:tgtEl>
                                      </p:cBhvr>
                                      <p:from x="200000" y="450000"/>
                                      <p:to x="100000" y="100000"/>
                                    </p:animScale>
                                    <p:set>
                                      <p:cBhvr>
                                        <p:cTn id="304" dur="770" fill="hold"/>
                                        <p:tgtEl>
                                          <p:spTgt spid="96298"/>
                                        </p:tgtEl>
                                        <p:attrNameLst>
                                          <p:attrName>ppt_x</p:attrName>
                                        </p:attrNameLst>
                                      </p:cBhvr>
                                      <p:to>
                                        <p:strVal val="(0.5)"/>
                                      </p:to>
                                    </p:set>
                                    <p:anim from="(0.5)" to="(#ppt_x)" calcmode="lin" valueType="num">
                                      <p:cBhvr>
                                        <p:cTn id="305" dur="1230" accel="100000" fill="hold">
                                          <p:stCondLst>
                                            <p:cond delay="770"/>
                                          </p:stCondLst>
                                        </p:cTn>
                                        <p:tgtEl>
                                          <p:spTgt spid="96298"/>
                                        </p:tgtEl>
                                        <p:attrNameLst>
                                          <p:attrName>ppt_x</p:attrName>
                                        </p:attrNameLst>
                                      </p:cBhvr>
                                    </p:anim>
                                    <p:set>
                                      <p:cBhvr>
                                        <p:cTn id="306" dur="770" fill="hold"/>
                                        <p:tgtEl>
                                          <p:spTgt spid="96298"/>
                                        </p:tgtEl>
                                        <p:attrNameLst>
                                          <p:attrName>ppt_y</p:attrName>
                                        </p:attrNameLst>
                                      </p:cBhvr>
                                      <p:to>
                                        <p:strVal val="(#ppt_y+0.4)"/>
                                      </p:to>
                                    </p:set>
                                    <p:anim from="(#ppt_y+0.4)" to="(#ppt_y)" calcmode="lin" valueType="num">
                                      <p:cBhvr>
                                        <p:cTn id="307" dur="1230" accel="100000" fill="hold">
                                          <p:stCondLst>
                                            <p:cond delay="770"/>
                                          </p:stCondLst>
                                        </p:cTn>
                                        <p:tgtEl>
                                          <p:spTgt spid="96298"/>
                                        </p:tgtEl>
                                        <p:attrNameLst>
                                          <p:attrName>ppt_y</p:attrName>
                                        </p:attrNameLst>
                                      </p:cBhvr>
                                    </p:anim>
                                  </p:childTnLst>
                                </p:cTn>
                              </p:par>
                            </p:childTnLst>
                          </p:cTn>
                        </p:par>
                      </p:childTnLst>
                    </p:cTn>
                  </p:par>
                  <p:par>
                    <p:cTn id="308" fill="hold" nodeType="clickPar">
                      <p:stCondLst>
                        <p:cond delay="indefinite"/>
                      </p:stCondLst>
                      <p:childTnLst>
                        <p:par>
                          <p:cTn id="309" fill="hold" nodeType="withGroup">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9"/>
                                        </p:tgtEl>
                                        <p:attrNameLst>
                                          <p:attrName>style.visibility</p:attrName>
                                        </p:attrNameLst>
                                      </p:cBhvr>
                                      <p:to>
                                        <p:strVal val="visible"/>
                                      </p:to>
                                    </p:set>
                                    <p:animEffect transition="in" filter="fade">
                                      <p:cBhvr>
                                        <p:cTn id="312" dur="770" decel="100000"/>
                                        <p:tgtEl>
                                          <p:spTgt spid="96299"/>
                                        </p:tgtEl>
                                      </p:cBhvr>
                                    </p:animEffect>
                                    <p:animScale>
                                      <p:cBhvr>
                                        <p:cTn id="313" dur="770" decel="100000"/>
                                        <p:tgtEl>
                                          <p:spTgt spid="96299"/>
                                        </p:tgtEl>
                                      </p:cBhvr>
                                      <p:from x="10000" y="10000"/>
                                      <p:to x="200000" y="450000"/>
                                    </p:animScale>
                                    <p:animScale>
                                      <p:cBhvr>
                                        <p:cTn id="314" dur="1230" accel="100000" fill="hold">
                                          <p:stCondLst>
                                            <p:cond delay="770"/>
                                          </p:stCondLst>
                                        </p:cTn>
                                        <p:tgtEl>
                                          <p:spTgt spid="96299"/>
                                        </p:tgtEl>
                                      </p:cBhvr>
                                      <p:from x="200000" y="450000"/>
                                      <p:to x="100000" y="100000"/>
                                    </p:animScale>
                                    <p:set>
                                      <p:cBhvr>
                                        <p:cTn id="315" dur="770" fill="hold"/>
                                        <p:tgtEl>
                                          <p:spTgt spid="96299"/>
                                        </p:tgtEl>
                                        <p:attrNameLst>
                                          <p:attrName>ppt_x</p:attrName>
                                        </p:attrNameLst>
                                      </p:cBhvr>
                                      <p:to>
                                        <p:strVal val="(0.5)"/>
                                      </p:to>
                                    </p:set>
                                    <p:anim from="(0.5)" to="(#ppt_x)" calcmode="lin" valueType="num">
                                      <p:cBhvr>
                                        <p:cTn id="316" dur="1230" accel="100000" fill="hold">
                                          <p:stCondLst>
                                            <p:cond delay="770"/>
                                          </p:stCondLst>
                                        </p:cTn>
                                        <p:tgtEl>
                                          <p:spTgt spid="96299"/>
                                        </p:tgtEl>
                                        <p:attrNameLst>
                                          <p:attrName>ppt_x</p:attrName>
                                        </p:attrNameLst>
                                      </p:cBhvr>
                                    </p:anim>
                                    <p:set>
                                      <p:cBhvr>
                                        <p:cTn id="317" dur="770" fill="hold"/>
                                        <p:tgtEl>
                                          <p:spTgt spid="96299"/>
                                        </p:tgtEl>
                                        <p:attrNameLst>
                                          <p:attrName>ppt_y</p:attrName>
                                        </p:attrNameLst>
                                      </p:cBhvr>
                                      <p:to>
                                        <p:strVal val="(#ppt_y+0.4)"/>
                                      </p:to>
                                    </p:set>
                                    <p:anim from="(#ppt_y+0.4)" to="(#ppt_y)" calcmode="lin" valueType="num">
                                      <p:cBhvr>
                                        <p:cTn id="318" dur="1230" accel="100000" fill="hold">
                                          <p:stCondLst>
                                            <p:cond delay="770"/>
                                          </p:stCondLst>
                                        </p:cTn>
                                        <p:tgtEl>
                                          <p:spTgt spid="96299"/>
                                        </p:tgtEl>
                                        <p:attrNameLst>
                                          <p:attrName>ppt_y</p:attrName>
                                        </p:attrNameLst>
                                      </p:cBhvr>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1" presetClass="entr" presetSubtype="0" fill="hold" nodeType="clickEffect">
                                  <p:stCondLst>
                                    <p:cond delay="0"/>
                                  </p:stCondLst>
                                  <p:childTnLst>
                                    <p:set>
                                      <p:cBhvr>
                                        <p:cTn id="322" dur="1" fill="hold">
                                          <p:stCondLst>
                                            <p:cond delay="0"/>
                                          </p:stCondLst>
                                        </p:cTn>
                                        <p:tgtEl>
                                          <p:spTgt spid="2"/>
                                        </p:tgtEl>
                                        <p:attrNameLst>
                                          <p:attrName>style.visibility</p:attrName>
                                        </p:attrNameLst>
                                      </p:cBhvr>
                                      <p:to>
                                        <p:strVal val="visible"/>
                                      </p:to>
                                    </p:set>
                                  </p:childTnLst>
                                </p:cTn>
                              </p:par>
                            </p:childTnLst>
                          </p:cTn>
                        </p:par>
                      </p:childTnLst>
                    </p:cTn>
                  </p:par>
                  <p:par>
                    <p:cTn id="323" fill="hold" nodeType="clickPar">
                      <p:stCondLst>
                        <p:cond delay="indefinite"/>
                      </p:stCondLst>
                      <p:childTnLst>
                        <p:par>
                          <p:cTn id="324" fill="hold" nodeType="withGroup">
                            <p:stCondLst>
                              <p:cond delay="0"/>
                            </p:stCondLst>
                            <p:childTnLst>
                              <p:par>
                                <p:cTn id="325" presetID="51" presetClass="entr" presetSubtype="0" fill="hold" grpId="0" nodeType="clickEffect">
                                  <p:stCondLst>
                                    <p:cond delay="0"/>
                                  </p:stCondLst>
                                  <p:childTnLst>
                                    <p:set>
                                      <p:cBhvr>
                                        <p:cTn id="326" dur="1" fill="hold">
                                          <p:stCondLst>
                                            <p:cond delay="0"/>
                                          </p:stCondLst>
                                        </p:cTn>
                                        <p:tgtEl>
                                          <p:spTgt spid="96300"/>
                                        </p:tgtEl>
                                        <p:attrNameLst>
                                          <p:attrName>style.visibility</p:attrName>
                                        </p:attrNameLst>
                                      </p:cBhvr>
                                      <p:to>
                                        <p:strVal val="visible"/>
                                      </p:to>
                                    </p:set>
                                    <p:animEffect transition="in" filter="fade">
                                      <p:cBhvr>
                                        <p:cTn id="327" dur="770" decel="100000"/>
                                        <p:tgtEl>
                                          <p:spTgt spid="96300"/>
                                        </p:tgtEl>
                                      </p:cBhvr>
                                    </p:animEffect>
                                    <p:animScale>
                                      <p:cBhvr>
                                        <p:cTn id="328" dur="770" decel="100000"/>
                                        <p:tgtEl>
                                          <p:spTgt spid="96300"/>
                                        </p:tgtEl>
                                      </p:cBhvr>
                                      <p:from x="10000" y="10000"/>
                                      <p:to x="200000" y="450000"/>
                                    </p:animScale>
                                    <p:animScale>
                                      <p:cBhvr>
                                        <p:cTn id="329" dur="1230" accel="100000" fill="hold">
                                          <p:stCondLst>
                                            <p:cond delay="770"/>
                                          </p:stCondLst>
                                        </p:cTn>
                                        <p:tgtEl>
                                          <p:spTgt spid="96300"/>
                                        </p:tgtEl>
                                      </p:cBhvr>
                                      <p:from x="200000" y="450000"/>
                                      <p:to x="100000" y="100000"/>
                                    </p:animScale>
                                    <p:set>
                                      <p:cBhvr>
                                        <p:cTn id="330" dur="770" fill="hold"/>
                                        <p:tgtEl>
                                          <p:spTgt spid="96300"/>
                                        </p:tgtEl>
                                        <p:attrNameLst>
                                          <p:attrName>ppt_x</p:attrName>
                                        </p:attrNameLst>
                                      </p:cBhvr>
                                      <p:to>
                                        <p:strVal val="(0.5)"/>
                                      </p:to>
                                    </p:set>
                                    <p:anim from="(0.5)" to="(#ppt_x)" calcmode="lin" valueType="num">
                                      <p:cBhvr>
                                        <p:cTn id="331" dur="1230" accel="100000" fill="hold">
                                          <p:stCondLst>
                                            <p:cond delay="770"/>
                                          </p:stCondLst>
                                        </p:cTn>
                                        <p:tgtEl>
                                          <p:spTgt spid="96300"/>
                                        </p:tgtEl>
                                        <p:attrNameLst>
                                          <p:attrName>ppt_x</p:attrName>
                                        </p:attrNameLst>
                                      </p:cBhvr>
                                    </p:anim>
                                    <p:set>
                                      <p:cBhvr>
                                        <p:cTn id="332" dur="770" fill="hold"/>
                                        <p:tgtEl>
                                          <p:spTgt spid="96300"/>
                                        </p:tgtEl>
                                        <p:attrNameLst>
                                          <p:attrName>ppt_y</p:attrName>
                                        </p:attrNameLst>
                                      </p:cBhvr>
                                      <p:to>
                                        <p:strVal val="(#ppt_y+0.4)"/>
                                      </p:to>
                                    </p:set>
                                    <p:anim from="(#ppt_y+0.4)" to="(#ppt_y)" calcmode="lin" valueType="num">
                                      <p:cBhvr>
                                        <p:cTn id="333" dur="1230" accel="100000" fill="hold">
                                          <p:stCondLst>
                                            <p:cond delay="770"/>
                                          </p:stCondLst>
                                        </p:cTn>
                                        <p:tgtEl>
                                          <p:spTgt spid="96300"/>
                                        </p:tgtEl>
                                        <p:attrNameLst>
                                          <p:attrName>ppt_y</p:attrName>
                                        </p:attrNameLst>
                                      </p:cBhvr>
                                    </p:anim>
                                  </p:childTnLst>
                                </p:cTn>
                              </p:par>
                            </p:childTnLst>
                          </p:cTn>
                        </p:par>
                      </p:childTnLst>
                    </p:cTn>
                  </p:par>
                  <p:par>
                    <p:cTn id="334" fill="hold" nodeType="clickPar">
                      <p:stCondLst>
                        <p:cond delay="indefinite"/>
                      </p:stCondLst>
                      <p:childTnLst>
                        <p:par>
                          <p:cTn id="335" fill="hold" nodeType="withGroup">
                            <p:stCondLst>
                              <p:cond delay="0"/>
                            </p:stCondLst>
                            <p:childTnLst>
                              <p:par>
                                <p:cTn id="336" presetID="51" presetClass="entr" presetSubtype="0" fill="hold" grpId="0" nodeType="clickEffect">
                                  <p:stCondLst>
                                    <p:cond delay="0"/>
                                  </p:stCondLst>
                                  <p:childTnLst>
                                    <p:set>
                                      <p:cBhvr>
                                        <p:cTn id="337" dur="1" fill="hold">
                                          <p:stCondLst>
                                            <p:cond delay="0"/>
                                          </p:stCondLst>
                                        </p:cTn>
                                        <p:tgtEl>
                                          <p:spTgt spid="96301"/>
                                        </p:tgtEl>
                                        <p:attrNameLst>
                                          <p:attrName>style.visibility</p:attrName>
                                        </p:attrNameLst>
                                      </p:cBhvr>
                                      <p:to>
                                        <p:strVal val="visible"/>
                                      </p:to>
                                    </p:set>
                                    <p:animEffect transition="in" filter="fade">
                                      <p:cBhvr>
                                        <p:cTn id="338" dur="770" decel="100000"/>
                                        <p:tgtEl>
                                          <p:spTgt spid="96301"/>
                                        </p:tgtEl>
                                      </p:cBhvr>
                                    </p:animEffect>
                                    <p:animScale>
                                      <p:cBhvr>
                                        <p:cTn id="339" dur="770" decel="100000"/>
                                        <p:tgtEl>
                                          <p:spTgt spid="96301"/>
                                        </p:tgtEl>
                                      </p:cBhvr>
                                      <p:from x="10000" y="10000"/>
                                      <p:to x="200000" y="450000"/>
                                    </p:animScale>
                                    <p:animScale>
                                      <p:cBhvr>
                                        <p:cTn id="340" dur="1230" accel="100000" fill="hold">
                                          <p:stCondLst>
                                            <p:cond delay="770"/>
                                          </p:stCondLst>
                                        </p:cTn>
                                        <p:tgtEl>
                                          <p:spTgt spid="96301"/>
                                        </p:tgtEl>
                                      </p:cBhvr>
                                      <p:from x="200000" y="450000"/>
                                      <p:to x="100000" y="100000"/>
                                    </p:animScale>
                                    <p:set>
                                      <p:cBhvr>
                                        <p:cTn id="341" dur="770" fill="hold"/>
                                        <p:tgtEl>
                                          <p:spTgt spid="96301"/>
                                        </p:tgtEl>
                                        <p:attrNameLst>
                                          <p:attrName>ppt_x</p:attrName>
                                        </p:attrNameLst>
                                      </p:cBhvr>
                                      <p:to>
                                        <p:strVal val="(0.5)"/>
                                      </p:to>
                                    </p:set>
                                    <p:anim from="(0.5)" to="(#ppt_x)" calcmode="lin" valueType="num">
                                      <p:cBhvr>
                                        <p:cTn id="342" dur="1230" accel="100000" fill="hold">
                                          <p:stCondLst>
                                            <p:cond delay="770"/>
                                          </p:stCondLst>
                                        </p:cTn>
                                        <p:tgtEl>
                                          <p:spTgt spid="96301"/>
                                        </p:tgtEl>
                                        <p:attrNameLst>
                                          <p:attrName>ppt_x</p:attrName>
                                        </p:attrNameLst>
                                      </p:cBhvr>
                                    </p:anim>
                                    <p:set>
                                      <p:cBhvr>
                                        <p:cTn id="343" dur="770" fill="hold"/>
                                        <p:tgtEl>
                                          <p:spTgt spid="96301"/>
                                        </p:tgtEl>
                                        <p:attrNameLst>
                                          <p:attrName>ppt_y</p:attrName>
                                        </p:attrNameLst>
                                      </p:cBhvr>
                                      <p:to>
                                        <p:strVal val="(#ppt_y+0.4)"/>
                                      </p:to>
                                    </p:set>
                                    <p:anim from="(#ppt_y+0.4)" to="(#ppt_y)" calcmode="lin" valueType="num">
                                      <p:cBhvr>
                                        <p:cTn id="344" dur="1230" accel="100000" fill="hold">
                                          <p:stCondLst>
                                            <p:cond delay="770"/>
                                          </p:stCondLst>
                                        </p:cTn>
                                        <p:tgtEl>
                                          <p:spTgt spid="96301"/>
                                        </p:tgtEl>
                                        <p:attrNameLst>
                                          <p:attrName>ppt_y</p:attrName>
                                        </p:attrNameLst>
                                      </p:cBhvr>
                                    </p:anim>
                                  </p:childTnLst>
                                </p:cTn>
                              </p:par>
                            </p:childTnLst>
                          </p:cTn>
                        </p:par>
                      </p:childTnLst>
                    </p:cTn>
                  </p:par>
                  <p:par>
                    <p:cTn id="345" fill="hold" nodeType="clickPar">
                      <p:stCondLst>
                        <p:cond delay="indefinite"/>
                      </p:stCondLst>
                      <p:childTnLst>
                        <p:par>
                          <p:cTn id="346" fill="hold" nodeType="withGroup">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96302"/>
                                        </p:tgtEl>
                                        <p:attrNameLst>
                                          <p:attrName>style.visibility</p:attrName>
                                        </p:attrNameLst>
                                      </p:cBhvr>
                                      <p:to>
                                        <p:strVal val="visible"/>
                                      </p:to>
                                    </p:set>
                                    <p:animEffect transition="in" filter="fade">
                                      <p:cBhvr>
                                        <p:cTn id="349" dur="770" decel="100000"/>
                                        <p:tgtEl>
                                          <p:spTgt spid="96302"/>
                                        </p:tgtEl>
                                      </p:cBhvr>
                                    </p:animEffect>
                                    <p:animScale>
                                      <p:cBhvr>
                                        <p:cTn id="350" dur="770" decel="100000"/>
                                        <p:tgtEl>
                                          <p:spTgt spid="96302"/>
                                        </p:tgtEl>
                                      </p:cBhvr>
                                      <p:from x="10000" y="10000"/>
                                      <p:to x="200000" y="450000"/>
                                    </p:animScale>
                                    <p:animScale>
                                      <p:cBhvr>
                                        <p:cTn id="351" dur="1230" accel="100000" fill="hold">
                                          <p:stCondLst>
                                            <p:cond delay="770"/>
                                          </p:stCondLst>
                                        </p:cTn>
                                        <p:tgtEl>
                                          <p:spTgt spid="96302"/>
                                        </p:tgtEl>
                                      </p:cBhvr>
                                      <p:from x="200000" y="450000"/>
                                      <p:to x="100000" y="100000"/>
                                    </p:animScale>
                                    <p:set>
                                      <p:cBhvr>
                                        <p:cTn id="352" dur="770" fill="hold"/>
                                        <p:tgtEl>
                                          <p:spTgt spid="96302"/>
                                        </p:tgtEl>
                                        <p:attrNameLst>
                                          <p:attrName>ppt_x</p:attrName>
                                        </p:attrNameLst>
                                      </p:cBhvr>
                                      <p:to>
                                        <p:strVal val="(0.5)"/>
                                      </p:to>
                                    </p:set>
                                    <p:anim from="(0.5)" to="(#ppt_x)" calcmode="lin" valueType="num">
                                      <p:cBhvr>
                                        <p:cTn id="353" dur="1230" accel="100000" fill="hold">
                                          <p:stCondLst>
                                            <p:cond delay="770"/>
                                          </p:stCondLst>
                                        </p:cTn>
                                        <p:tgtEl>
                                          <p:spTgt spid="96302"/>
                                        </p:tgtEl>
                                        <p:attrNameLst>
                                          <p:attrName>ppt_x</p:attrName>
                                        </p:attrNameLst>
                                      </p:cBhvr>
                                    </p:anim>
                                    <p:set>
                                      <p:cBhvr>
                                        <p:cTn id="354" dur="770" fill="hold"/>
                                        <p:tgtEl>
                                          <p:spTgt spid="96302"/>
                                        </p:tgtEl>
                                        <p:attrNameLst>
                                          <p:attrName>ppt_y</p:attrName>
                                        </p:attrNameLst>
                                      </p:cBhvr>
                                      <p:to>
                                        <p:strVal val="(#ppt_y+0.4)"/>
                                      </p:to>
                                    </p:set>
                                    <p:anim from="(#ppt_y+0.4)" to="(#ppt_y)" calcmode="lin" valueType="num">
                                      <p:cBhvr>
                                        <p:cTn id="355" dur="1230" accel="100000" fill="hold">
                                          <p:stCondLst>
                                            <p:cond delay="770"/>
                                          </p:stCondLst>
                                        </p:cTn>
                                        <p:tgtEl>
                                          <p:spTgt spid="96302"/>
                                        </p:tgtEl>
                                        <p:attrNameLst>
                                          <p:attrName>ppt_y</p:attrName>
                                        </p:attrNameLst>
                                      </p:cBhvr>
                                    </p:anim>
                                  </p:childTnLst>
                                </p:cTn>
                              </p:par>
                            </p:childTnLst>
                          </p:cTn>
                        </p:par>
                      </p:childTnLst>
                    </p:cTn>
                  </p:par>
                  <p:par>
                    <p:cTn id="356" fill="hold" nodeType="clickPar">
                      <p:stCondLst>
                        <p:cond delay="indefinite"/>
                      </p:stCondLst>
                      <p:childTnLst>
                        <p:par>
                          <p:cTn id="357" fill="hold" nodeType="withGroup">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96303"/>
                                        </p:tgtEl>
                                        <p:attrNameLst>
                                          <p:attrName>style.visibility</p:attrName>
                                        </p:attrNameLst>
                                      </p:cBhvr>
                                      <p:to>
                                        <p:strVal val="visible"/>
                                      </p:to>
                                    </p:set>
                                    <p:animEffect transition="in" filter="fade">
                                      <p:cBhvr>
                                        <p:cTn id="360" dur="770" decel="100000"/>
                                        <p:tgtEl>
                                          <p:spTgt spid="96303"/>
                                        </p:tgtEl>
                                      </p:cBhvr>
                                    </p:animEffect>
                                    <p:animScale>
                                      <p:cBhvr>
                                        <p:cTn id="361" dur="770" decel="100000"/>
                                        <p:tgtEl>
                                          <p:spTgt spid="96303"/>
                                        </p:tgtEl>
                                      </p:cBhvr>
                                      <p:from x="10000" y="10000"/>
                                      <p:to x="200000" y="450000"/>
                                    </p:animScale>
                                    <p:animScale>
                                      <p:cBhvr>
                                        <p:cTn id="362" dur="1230" accel="100000" fill="hold">
                                          <p:stCondLst>
                                            <p:cond delay="770"/>
                                          </p:stCondLst>
                                        </p:cTn>
                                        <p:tgtEl>
                                          <p:spTgt spid="96303"/>
                                        </p:tgtEl>
                                      </p:cBhvr>
                                      <p:from x="200000" y="450000"/>
                                      <p:to x="100000" y="100000"/>
                                    </p:animScale>
                                    <p:set>
                                      <p:cBhvr>
                                        <p:cTn id="363" dur="770" fill="hold"/>
                                        <p:tgtEl>
                                          <p:spTgt spid="96303"/>
                                        </p:tgtEl>
                                        <p:attrNameLst>
                                          <p:attrName>ppt_x</p:attrName>
                                        </p:attrNameLst>
                                      </p:cBhvr>
                                      <p:to>
                                        <p:strVal val="(0.5)"/>
                                      </p:to>
                                    </p:set>
                                    <p:anim from="(0.5)" to="(#ppt_x)" calcmode="lin" valueType="num">
                                      <p:cBhvr>
                                        <p:cTn id="364" dur="1230" accel="100000" fill="hold">
                                          <p:stCondLst>
                                            <p:cond delay="770"/>
                                          </p:stCondLst>
                                        </p:cTn>
                                        <p:tgtEl>
                                          <p:spTgt spid="96303"/>
                                        </p:tgtEl>
                                        <p:attrNameLst>
                                          <p:attrName>ppt_x</p:attrName>
                                        </p:attrNameLst>
                                      </p:cBhvr>
                                    </p:anim>
                                    <p:set>
                                      <p:cBhvr>
                                        <p:cTn id="365" dur="770" fill="hold"/>
                                        <p:tgtEl>
                                          <p:spTgt spid="96303"/>
                                        </p:tgtEl>
                                        <p:attrNameLst>
                                          <p:attrName>ppt_y</p:attrName>
                                        </p:attrNameLst>
                                      </p:cBhvr>
                                      <p:to>
                                        <p:strVal val="(#ppt_y+0.4)"/>
                                      </p:to>
                                    </p:set>
                                    <p:anim from="(#ppt_y+0.4)" to="(#ppt_y)" calcmode="lin" valueType="num">
                                      <p:cBhvr>
                                        <p:cTn id="366" dur="1230" accel="100000" fill="hold">
                                          <p:stCondLst>
                                            <p:cond delay="770"/>
                                          </p:stCondLst>
                                        </p:cTn>
                                        <p:tgtEl>
                                          <p:spTgt spid="96303"/>
                                        </p:tgtEl>
                                        <p:attrNameLst>
                                          <p:attrName>ppt_y</p:attrName>
                                        </p:attrNameLst>
                                      </p:cBhvr>
                                    </p:anim>
                                  </p:childTnLst>
                                </p:cTn>
                              </p:par>
                            </p:childTnLst>
                          </p:cTn>
                        </p:par>
                      </p:childTnLst>
                    </p:cTn>
                  </p:par>
                  <p:par>
                    <p:cTn id="367" fill="hold" nodeType="clickPar">
                      <p:stCondLst>
                        <p:cond delay="indefinite"/>
                      </p:stCondLst>
                      <p:childTnLst>
                        <p:par>
                          <p:cTn id="368" fill="hold" nodeType="withGroup">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4"/>
                                        </p:tgtEl>
                                        <p:attrNameLst>
                                          <p:attrName>style.visibility</p:attrName>
                                        </p:attrNameLst>
                                      </p:cBhvr>
                                      <p:to>
                                        <p:strVal val="visible"/>
                                      </p:to>
                                    </p:set>
                                    <p:animEffect transition="in" filter="fade">
                                      <p:cBhvr>
                                        <p:cTn id="371" dur="770" decel="100000"/>
                                        <p:tgtEl>
                                          <p:spTgt spid="96304"/>
                                        </p:tgtEl>
                                      </p:cBhvr>
                                    </p:animEffect>
                                    <p:animScale>
                                      <p:cBhvr>
                                        <p:cTn id="372" dur="770" decel="100000"/>
                                        <p:tgtEl>
                                          <p:spTgt spid="96304"/>
                                        </p:tgtEl>
                                      </p:cBhvr>
                                      <p:from x="10000" y="10000"/>
                                      <p:to x="200000" y="450000"/>
                                    </p:animScale>
                                    <p:animScale>
                                      <p:cBhvr>
                                        <p:cTn id="373" dur="1230" accel="100000" fill="hold">
                                          <p:stCondLst>
                                            <p:cond delay="770"/>
                                          </p:stCondLst>
                                        </p:cTn>
                                        <p:tgtEl>
                                          <p:spTgt spid="96304"/>
                                        </p:tgtEl>
                                      </p:cBhvr>
                                      <p:from x="200000" y="450000"/>
                                      <p:to x="100000" y="100000"/>
                                    </p:animScale>
                                    <p:set>
                                      <p:cBhvr>
                                        <p:cTn id="374" dur="770" fill="hold"/>
                                        <p:tgtEl>
                                          <p:spTgt spid="96304"/>
                                        </p:tgtEl>
                                        <p:attrNameLst>
                                          <p:attrName>ppt_x</p:attrName>
                                        </p:attrNameLst>
                                      </p:cBhvr>
                                      <p:to>
                                        <p:strVal val="(0.5)"/>
                                      </p:to>
                                    </p:set>
                                    <p:anim from="(0.5)" to="(#ppt_x)" calcmode="lin" valueType="num">
                                      <p:cBhvr>
                                        <p:cTn id="375" dur="1230" accel="100000" fill="hold">
                                          <p:stCondLst>
                                            <p:cond delay="770"/>
                                          </p:stCondLst>
                                        </p:cTn>
                                        <p:tgtEl>
                                          <p:spTgt spid="96304"/>
                                        </p:tgtEl>
                                        <p:attrNameLst>
                                          <p:attrName>ppt_x</p:attrName>
                                        </p:attrNameLst>
                                      </p:cBhvr>
                                    </p:anim>
                                    <p:set>
                                      <p:cBhvr>
                                        <p:cTn id="376" dur="770" fill="hold"/>
                                        <p:tgtEl>
                                          <p:spTgt spid="96304"/>
                                        </p:tgtEl>
                                        <p:attrNameLst>
                                          <p:attrName>ppt_y</p:attrName>
                                        </p:attrNameLst>
                                      </p:cBhvr>
                                      <p:to>
                                        <p:strVal val="(#ppt_y+0.4)"/>
                                      </p:to>
                                    </p:set>
                                    <p:anim from="(#ppt_y+0.4)" to="(#ppt_y)" calcmode="lin" valueType="num">
                                      <p:cBhvr>
                                        <p:cTn id="377" dur="1230" accel="100000" fill="hold">
                                          <p:stCondLst>
                                            <p:cond delay="770"/>
                                          </p:stCondLst>
                                        </p:cTn>
                                        <p:tgtEl>
                                          <p:spTgt spid="96304"/>
                                        </p:tgtEl>
                                        <p:attrNameLst>
                                          <p:attrName>ppt_y</p:attrName>
                                        </p:attrNameLst>
                                      </p:cBhvr>
                                    </p:anim>
                                  </p:childTnLst>
                                </p:cTn>
                              </p:par>
                            </p:childTnLst>
                          </p:cTn>
                        </p:par>
                      </p:childTnLst>
                    </p:cTn>
                  </p:par>
                  <p:par>
                    <p:cTn id="378" fill="hold" nodeType="clickPar">
                      <p:stCondLst>
                        <p:cond delay="indefinite"/>
                      </p:stCondLst>
                      <p:childTnLst>
                        <p:par>
                          <p:cTn id="379" fill="hold" nodeType="withGroup">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5"/>
                                        </p:tgtEl>
                                        <p:attrNameLst>
                                          <p:attrName>style.visibility</p:attrName>
                                        </p:attrNameLst>
                                      </p:cBhvr>
                                      <p:to>
                                        <p:strVal val="visible"/>
                                      </p:to>
                                    </p:set>
                                    <p:animEffect transition="in" filter="fade">
                                      <p:cBhvr>
                                        <p:cTn id="382" dur="770" decel="100000"/>
                                        <p:tgtEl>
                                          <p:spTgt spid="96305"/>
                                        </p:tgtEl>
                                      </p:cBhvr>
                                    </p:animEffect>
                                    <p:animScale>
                                      <p:cBhvr>
                                        <p:cTn id="383" dur="770" decel="100000"/>
                                        <p:tgtEl>
                                          <p:spTgt spid="96305"/>
                                        </p:tgtEl>
                                      </p:cBhvr>
                                      <p:from x="10000" y="10000"/>
                                      <p:to x="200000" y="450000"/>
                                    </p:animScale>
                                    <p:animScale>
                                      <p:cBhvr>
                                        <p:cTn id="384" dur="1230" accel="100000" fill="hold">
                                          <p:stCondLst>
                                            <p:cond delay="770"/>
                                          </p:stCondLst>
                                        </p:cTn>
                                        <p:tgtEl>
                                          <p:spTgt spid="96305"/>
                                        </p:tgtEl>
                                      </p:cBhvr>
                                      <p:from x="200000" y="450000"/>
                                      <p:to x="100000" y="100000"/>
                                    </p:animScale>
                                    <p:set>
                                      <p:cBhvr>
                                        <p:cTn id="385" dur="770" fill="hold"/>
                                        <p:tgtEl>
                                          <p:spTgt spid="96305"/>
                                        </p:tgtEl>
                                        <p:attrNameLst>
                                          <p:attrName>ppt_x</p:attrName>
                                        </p:attrNameLst>
                                      </p:cBhvr>
                                      <p:to>
                                        <p:strVal val="(0.5)"/>
                                      </p:to>
                                    </p:set>
                                    <p:anim from="(0.5)" to="(#ppt_x)" calcmode="lin" valueType="num">
                                      <p:cBhvr>
                                        <p:cTn id="386" dur="1230" accel="100000" fill="hold">
                                          <p:stCondLst>
                                            <p:cond delay="770"/>
                                          </p:stCondLst>
                                        </p:cTn>
                                        <p:tgtEl>
                                          <p:spTgt spid="96305"/>
                                        </p:tgtEl>
                                        <p:attrNameLst>
                                          <p:attrName>ppt_x</p:attrName>
                                        </p:attrNameLst>
                                      </p:cBhvr>
                                    </p:anim>
                                    <p:set>
                                      <p:cBhvr>
                                        <p:cTn id="387" dur="770" fill="hold"/>
                                        <p:tgtEl>
                                          <p:spTgt spid="96305"/>
                                        </p:tgtEl>
                                        <p:attrNameLst>
                                          <p:attrName>ppt_y</p:attrName>
                                        </p:attrNameLst>
                                      </p:cBhvr>
                                      <p:to>
                                        <p:strVal val="(#ppt_y+0.4)"/>
                                      </p:to>
                                    </p:set>
                                    <p:anim from="(#ppt_y+0.4)" to="(#ppt_y)" calcmode="lin" valueType="num">
                                      <p:cBhvr>
                                        <p:cTn id="388" dur="1230" accel="100000" fill="hold">
                                          <p:stCondLst>
                                            <p:cond delay="770"/>
                                          </p:stCondLst>
                                        </p:cTn>
                                        <p:tgtEl>
                                          <p:spTgt spid="96305"/>
                                        </p:tgtEl>
                                        <p:attrNameLst>
                                          <p:attrName>ppt_y</p:attrName>
                                        </p:attrNameLst>
                                      </p:cBhvr>
                                    </p:anim>
                                  </p:childTnLst>
                                </p:cTn>
                              </p:par>
                            </p:childTnLst>
                          </p:cTn>
                        </p:par>
                      </p:childTnLst>
                    </p:cTn>
                  </p:par>
                  <p:par>
                    <p:cTn id="389" fill="hold" nodeType="clickPar">
                      <p:stCondLst>
                        <p:cond delay="indefinite"/>
                      </p:stCondLst>
                      <p:childTnLst>
                        <p:par>
                          <p:cTn id="390" fill="hold" nodeType="withGroup">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6"/>
                                        </p:tgtEl>
                                        <p:attrNameLst>
                                          <p:attrName>style.visibility</p:attrName>
                                        </p:attrNameLst>
                                      </p:cBhvr>
                                      <p:to>
                                        <p:strVal val="visible"/>
                                      </p:to>
                                    </p:set>
                                    <p:animEffect transition="in" filter="fade">
                                      <p:cBhvr>
                                        <p:cTn id="393" dur="770" decel="100000"/>
                                        <p:tgtEl>
                                          <p:spTgt spid="96306"/>
                                        </p:tgtEl>
                                      </p:cBhvr>
                                    </p:animEffect>
                                    <p:animScale>
                                      <p:cBhvr>
                                        <p:cTn id="394" dur="770" decel="100000"/>
                                        <p:tgtEl>
                                          <p:spTgt spid="96306"/>
                                        </p:tgtEl>
                                      </p:cBhvr>
                                      <p:from x="10000" y="10000"/>
                                      <p:to x="200000" y="450000"/>
                                    </p:animScale>
                                    <p:animScale>
                                      <p:cBhvr>
                                        <p:cTn id="395" dur="1230" accel="100000" fill="hold">
                                          <p:stCondLst>
                                            <p:cond delay="770"/>
                                          </p:stCondLst>
                                        </p:cTn>
                                        <p:tgtEl>
                                          <p:spTgt spid="96306"/>
                                        </p:tgtEl>
                                      </p:cBhvr>
                                      <p:from x="200000" y="450000"/>
                                      <p:to x="100000" y="100000"/>
                                    </p:animScale>
                                    <p:set>
                                      <p:cBhvr>
                                        <p:cTn id="396" dur="770" fill="hold"/>
                                        <p:tgtEl>
                                          <p:spTgt spid="96306"/>
                                        </p:tgtEl>
                                        <p:attrNameLst>
                                          <p:attrName>ppt_x</p:attrName>
                                        </p:attrNameLst>
                                      </p:cBhvr>
                                      <p:to>
                                        <p:strVal val="(0.5)"/>
                                      </p:to>
                                    </p:set>
                                    <p:anim from="(0.5)" to="(#ppt_x)" calcmode="lin" valueType="num">
                                      <p:cBhvr>
                                        <p:cTn id="397" dur="1230" accel="100000" fill="hold">
                                          <p:stCondLst>
                                            <p:cond delay="770"/>
                                          </p:stCondLst>
                                        </p:cTn>
                                        <p:tgtEl>
                                          <p:spTgt spid="96306"/>
                                        </p:tgtEl>
                                        <p:attrNameLst>
                                          <p:attrName>ppt_x</p:attrName>
                                        </p:attrNameLst>
                                      </p:cBhvr>
                                    </p:anim>
                                    <p:set>
                                      <p:cBhvr>
                                        <p:cTn id="398" dur="770" fill="hold"/>
                                        <p:tgtEl>
                                          <p:spTgt spid="96306"/>
                                        </p:tgtEl>
                                        <p:attrNameLst>
                                          <p:attrName>ppt_y</p:attrName>
                                        </p:attrNameLst>
                                      </p:cBhvr>
                                      <p:to>
                                        <p:strVal val="(#ppt_y+0.4)"/>
                                      </p:to>
                                    </p:set>
                                    <p:anim from="(#ppt_y+0.4)" to="(#ppt_y)" calcmode="lin" valueType="num">
                                      <p:cBhvr>
                                        <p:cTn id="399" dur="1230" accel="100000" fill="hold">
                                          <p:stCondLst>
                                            <p:cond delay="770"/>
                                          </p:stCondLst>
                                        </p:cTn>
                                        <p:tgtEl>
                                          <p:spTgt spid="96306"/>
                                        </p:tgtEl>
                                        <p:attrNameLst>
                                          <p:attrName>ppt_y</p:attrName>
                                        </p:attrNameLst>
                                      </p:cBhvr>
                                    </p:anim>
                                  </p:childTnLst>
                                </p:cTn>
                              </p:par>
                            </p:childTnLst>
                          </p:cTn>
                        </p:par>
                      </p:childTnLst>
                    </p:cTn>
                  </p:par>
                  <p:par>
                    <p:cTn id="400" fill="hold" nodeType="clickPar">
                      <p:stCondLst>
                        <p:cond delay="indefinite"/>
                      </p:stCondLst>
                      <p:childTnLst>
                        <p:par>
                          <p:cTn id="401" fill="hold" nodeType="withGroup">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7"/>
                                        </p:tgtEl>
                                        <p:attrNameLst>
                                          <p:attrName>style.visibility</p:attrName>
                                        </p:attrNameLst>
                                      </p:cBhvr>
                                      <p:to>
                                        <p:strVal val="visible"/>
                                      </p:to>
                                    </p:set>
                                    <p:animEffect transition="in" filter="fade">
                                      <p:cBhvr>
                                        <p:cTn id="404" dur="770" decel="100000"/>
                                        <p:tgtEl>
                                          <p:spTgt spid="96307"/>
                                        </p:tgtEl>
                                      </p:cBhvr>
                                    </p:animEffect>
                                    <p:animScale>
                                      <p:cBhvr>
                                        <p:cTn id="405" dur="770" decel="100000"/>
                                        <p:tgtEl>
                                          <p:spTgt spid="96307"/>
                                        </p:tgtEl>
                                      </p:cBhvr>
                                      <p:from x="10000" y="10000"/>
                                      <p:to x="200000" y="450000"/>
                                    </p:animScale>
                                    <p:animScale>
                                      <p:cBhvr>
                                        <p:cTn id="406" dur="1230" accel="100000" fill="hold">
                                          <p:stCondLst>
                                            <p:cond delay="770"/>
                                          </p:stCondLst>
                                        </p:cTn>
                                        <p:tgtEl>
                                          <p:spTgt spid="96307"/>
                                        </p:tgtEl>
                                      </p:cBhvr>
                                      <p:from x="200000" y="450000"/>
                                      <p:to x="100000" y="100000"/>
                                    </p:animScale>
                                    <p:set>
                                      <p:cBhvr>
                                        <p:cTn id="407" dur="770" fill="hold"/>
                                        <p:tgtEl>
                                          <p:spTgt spid="96307"/>
                                        </p:tgtEl>
                                        <p:attrNameLst>
                                          <p:attrName>ppt_x</p:attrName>
                                        </p:attrNameLst>
                                      </p:cBhvr>
                                      <p:to>
                                        <p:strVal val="(0.5)"/>
                                      </p:to>
                                    </p:set>
                                    <p:anim from="(0.5)" to="(#ppt_x)" calcmode="lin" valueType="num">
                                      <p:cBhvr>
                                        <p:cTn id="408" dur="1230" accel="100000" fill="hold">
                                          <p:stCondLst>
                                            <p:cond delay="770"/>
                                          </p:stCondLst>
                                        </p:cTn>
                                        <p:tgtEl>
                                          <p:spTgt spid="96307"/>
                                        </p:tgtEl>
                                        <p:attrNameLst>
                                          <p:attrName>ppt_x</p:attrName>
                                        </p:attrNameLst>
                                      </p:cBhvr>
                                    </p:anim>
                                    <p:set>
                                      <p:cBhvr>
                                        <p:cTn id="409" dur="770" fill="hold"/>
                                        <p:tgtEl>
                                          <p:spTgt spid="96307"/>
                                        </p:tgtEl>
                                        <p:attrNameLst>
                                          <p:attrName>ppt_y</p:attrName>
                                        </p:attrNameLst>
                                      </p:cBhvr>
                                      <p:to>
                                        <p:strVal val="(#ppt_y+0.4)"/>
                                      </p:to>
                                    </p:set>
                                    <p:anim from="(#ppt_y+0.4)" to="(#ppt_y)" calcmode="lin" valueType="num">
                                      <p:cBhvr>
                                        <p:cTn id="410" dur="1230" accel="100000" fill="hold">
                                          <p:stCondLst>
                                            <p:cond delay="770"/>
                                          </p:stCondLst>
                                        </p:cTn>
                                        <p:tgtEl>
                                          <p:spTgt spid="96307"/>
                                        </p:tgtEl>
                                        <p:attrNameLst>
                                          <p:attrName>ppt_y</p:attrName>
                                        </p:attrNameLst>
                                      </p:cBhvr>
                                    </p:anim>
                                  </p:childTnLst>
                                </p:cTn>
                              </p:par>
                            </p:childTnLst>
                          </p:cTn>
                        </p:par>
                      </p:childTnLst>
                    </p:cTn>
                  </p:par>
                  <p:par>
                    <p:cTn id="411" fill="hold" nodeType="clickPar">
                      <p:stCondLst>
                        <p:cond delay="indefinite"/>
                      </p:stCondLst>
                      <p:childTnLst>
                        <p:par>
                          <p:cTn id="412" fill="hold" nodeType="withGroup">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8"/>
                                        </p:tgtEl>
                                        <p:attrNameLst>
                                          <p:attrName>style.visibility</p:attrName>
                                        </p:attrNameLst>
                                      </p:cBhvr>
                                      <p:to>
                                        <p:strVal val="visible"/>
                                      </p:to>
                                    </p:set>
                                    <p:animEffect transition="in" filter="fade">
                                      <p:cBhvr>
                                        <p:cTn id="415" dur="770" decel="100000"/>
                                        <p:tgtEl>
                                          <p:spTgt spid="96308"/>
                                        </p:tgtEl>
                                      </p:cBhvr>
                                    </p:animEffect>
                                    <p:animScale>
                                      <p:cBhvr>
                                        <p:cTn id="416" dur="770" decel="100000"/>
                                        <p:tgtEl>
                                          <p:spTgt spid="96308"/>
                                        </p:tgtEl>
                                      </p:cBhvr>
                                      <p:from x="10000" y="10000"/>
                                      <p:to x="200000" y="450000"/>
                                    </p:animScale>
                                    <p:animScale>
                                      <p:cBhvr>
                                        <p:cTn id="417" dur="1230" accel="100000" fill="hold">
                                          <p:stCondLst>
                                            <p:cond delay="770"/>
                                          </p:stCondLst>
                                        </p:cTn>
                                        <p:tgtEl>
                                          <p:spTgt spid="96308"/>
                                        </p:tgtEl>
                                      </p:cBhvr>
                                      <p:from x="200000" y="450000"/>
                                      <p:to x="100000" y="100000"/>
                                    </p:animScale>
                                    <p:set>
                                      <p:cBhvr>
                                        <p:cTn id="418" dur="770" fill="hold"/>
                                        <p:tgtEl>
                                          <p:spTgt spid="96308"/>
                                        </p:tgtEl>
                                        <p:attrNameLst>
                                          <p:attrName>ppt_x</p:attrName>
                                        </p:attrNameLst>
                                      </p:cBhvr>
                                      <p:to>
                                        <p:strVal val="(0.5)"/>
                                      </p:to>
                                    </p:set>
                                    <p:anim from="(0.5)" to="(#ppt_x)" calcmode="lin" valueType="num">
                                      <p:cBhvr>
                                        <p:cTn id="419" dur="1230" accel="100000" fill="hold">
                                          <p:stCondLst>
                                            <p:cond delay="770"/>
                                          </p:stCondLst>
                                        </p:cTn>
                                        <p:tgtEl>
                                          <p:spTgt spid="96308"/>
                                        </p:tgtEl>
                                        <p:attrNameLst>
                                          <p:attrName>ppt_x</p:attrName>
                                        </p:attrNameLst>
                                      </p:cBhvr>
                                    </p:anim>
                                    <p:set>
                                      <p:cBhvr>
                                        <p:cTn id="420" dur="770" fill="hold"/>
                                        <p:tgtEl>
                                          <p:spTgt spid="96308"/>
                                        </p:tgtEl>
                                        <p:attrNameLst>
                                          <p:attrName>ppt_y</p:attrName>
                                        </p:attrNameLst>
                                      </p:cBhvr>
                                      <p:to>
                                        <p:strVal val="(#ppt_y+0.4)"/>
                                      </p:to>
                                    </p:set>
                                    <p:anim from="(#ppt_y+0.4)" to="(#ppt_y)" calcmode="lin" valueType="num">
                                      <p:cBhvr>
                                        <p:cTn id="421"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963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endParaRPr lang="en-US"/>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endParaRPr lang="en-US"/>
          </a:p>
        </p:txBody>
      </p:sp>
      <p:sp>
        <p:nvSpPr>
          <p:cNvPr id="60826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6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rPr>
              <a:t>诺亚之约</a:t>
            </a:r>
          </a:p>
        </p:txBody>
      </p:sp>
      <p:sp>
        <p:nvSpPr>
          <p:cNvPr id="1556487" name="Rectangle 7"/>
          <p:cNvSpPr>
            <a:spLocks noChangeArrowheads="1"/>
          </p:cNvSpPr>
          <p:nvPr/>
        </p:nvSpPr>
        <p:spPr bwMode="auto">
          <a:xfrm>
            <a:off x="30163" y="987425"/>
            <a:ext cx="736600" cy="6985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亚当与神同掌权（</a:t>
            </a:r>
            <a:r>
              <a:rPr lang="en-US" altLang="zh-CN" sz="1000">
                <a:solidFill>
                  <a:srgbClr val="FFFFFF"/>
                </a:solidFill>
                <a:effectLst>
                  <a:outerShdw blurRad="38100" dist="38100" dir="2700000" algn="tl">
                    <a:srgbClr val="000000"/>
                  </a:outerShdw>
                </a:effectLst>
                <a:latin typeface="Times New Roman" pitchFamily="18" charset="0"/>
                <a:ea typeface="SimSun" pitchFamily="2" charset="-122"/>
              </a:rPr>
              <a:t> </a:t>
            </a: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sz="1000">
                <a:solidFill>
                  <a:srgbClr val="FFFFFF"/>
                </a:solidFill>
                <a:effectLst>
                  <a:outerShdw blurRad="38100" dist="38100" dir="2700000" algn="tl">
                    <a:srgbClr val="000000"/>
                  </a:outerShdw>
                </a:effectLst>
                <a:latin typeface="Times New Roman" pitchFamily="18" charset="0"/>
                <a:ea typeface="SimSun" pitchFamily="2" charset="-122"/>
              </a:rPr>
              <a:t>. 1:26, 28; 2:19) </a:t>
            </a:r>
          </a:p>
        </p:txBody>
      </p:sp>
      <p:sp>
        <p:nvSpPr>
          <p:cNvPr id="1556488" name="Rectangle 8"/>
          <p:cNvSpPr>
            <a:spLocks noChangeArrowheads="1"/>
          </p:cNvSpPr>
          <p:nvPr/>
        </p:nvSpPr>
        <p:spPr bwMode="auto">
          <a:xfrm>
            <a:off x="603250" y="987425"/>
            <a:ext cx="927100" cy="790575"/>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撒旦自以为神统治着这个世界</a:t>
            </a:r>
            <a:r>
              <a:rPr lang="en-US" altLang="zh-CN" sz="1000">
                <a:solidFill>
                  <a:srgbClr val="FFFFFF"/>
                </a:solidFill>
                <a:effectLst>
                  <a:outerShdw blurRad="38100" dist="38100" dir="2700000" algn="tl">
                    <a:srgbClr val="000000"/>
                  </a:outerShdw>
                </a:effectLst>
                <a:latin typeface="Times New Roman" pitchFamily="18" charset="0"/>
                <a:ea typeface="SimSun" pitchFamily="2" charset="-122"/>
              </a:rPr>
              <a:t> (</a:t>
            </a: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sz="800">
                <a:solidFill>
                  <a:srgbClr val="FFFFFF"/>
                </a:solidFill>
                <a:effectLst>
                  <a:outerShdw blurRad="38100" dist="38100" dir="2700000" algn="tl">
                    <a:srgbClr val="000000"/>
                  </a:outerShdw>
                </a:effectLst>
                <a:latin typeface="Times New Roman" pitchFamily="18" charset="0"/>
                <a:ea typeface="SimSun" pitchFamily="2" charset="-122"/>
              </a:rPr>
              <a:t>. 3:15; </a:t>
            </a:r>
          </a:p>
          <a:p>
            <a:pPr algn="ctr" eaLnBrk="0" hangingPunct="0">
              <a:defRPr/>
            </a:pPr>
            <a:r>
              <a:rPr lang="en-US" altLang="zh-CN" sz="800">
                <a:solidFill>
                  <a:srgbClr val="FFFFFF"/>
                </a:solidFill>
                <a:effectLst>
                  <a:outerShdw blurRad="38100" dist="38100" dir="2700000" algn="tl">
                    <a:srgbClr val="000000"/>
                  </a:outerShdw>
                </a:effectLst>
                <a:latin typeface="Times New Roman" pitchFamily="18" charset="0"/>
                <a:ea typeface="SimSun" pitchFamily="2" charset="-122"/>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400">
                <a:solidFill>
                  <a:srgbClr val="FFFFFF"/>
                </a:solidFill>
                <a:effectLst>
                  <a:outerShdw blurRad="38100" dist="38100" dir="2700000" algn="tl">
                    <a:srgbClr val="000000"/>
                  </a:outerShdw>
                </a:effectLst>
                <a:latin typeface="Kosher-Normal" charset="0"/>
                <a:ea typeface="SimSun" pitchFamily="2" charset="-122"/>
              </a:rPr>
              <a:t>亚伯拉罕之约</a:t>
            </a:r>
          </a:p>
        </p:txBody>
      </p:sp>
      <p:sp>
        <p:nvSpPr>
          <p:cNvPr id="60826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6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eaLnBrk="0" fontAlgn="auto" hangingPunct="0">
              <a:spcBef>
                <a:spcPts val="0"/>
              </a:spcBef>
              <a:spcAft>
                <a:spcPts val="0"/>
              </a:spcAft>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08270" name="Rectangle 13"/>
          <p:cNvSpPr>
            <a:spLocks noChangeArrowheads="1"/>
          </p:cNvSpPr>
          <p:nvPr/>
        </p:nvSpPr>
        <p:spPr bwMode="auto">
          <a:xfrm>
            <a:off x="2003425" y="2060575"/>
            <a:ext cx="1203325" cy="393700"/>
          </a:xfrm>
          <a:prstGeom prst="rect">
            <a:avLst/>
          </a:prstGeom>
          <a:noFill/>
          <a:ln w="9525">
            <a:noFill/>
            <a:miter lim="800000"/>
            <a:headEnd/>
            <a:tailEnd/>
          </a:ln>
        </p:spPr>
        <p:txBody>
          <a:bodyPr wrap="none" lIns="90488" tIns="44450" rIns="90488" bIns="44450">
            <a:spAutoFit/>
          </a:bodyPr>
          <a:lstStyle/>
          <a:p>
            <a:pPr eaLnBrk="0" hangingPunct="0"/>
            <a:r>
              <a:rPr lang="zh-CN" altLang="en-US" b="1">
                <a:solidFill>
                  <a:srgbClr val="FFFFFF"/>
                </a:solidFill>
                <a:latin typeface="Kosher-Normal"/>
                <a:ea typeface="SimSun" pitchFamily="2" charset="-122"/>
              </a:rPr>
              <a:t>土地之约</a:t>
            </a:r>
          </a:p>
        </p:txBody>
      </p:sp>
      <p:sp>
        <p:nvSpPr>
          <p:cNvPr id="60827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72" name="Rectangle 15"/>
          <p:cNvSpPr>
            <a:spLocks noChangeArrowheads="1"/>
          </p:cNvSpPr>
          <p:nvPr/>
        </p:nvSpPr>
        <p:spPr bwMode="auto">
          <a:xfrm>
            <a:off x="2549525" y="3327400"/>
            <a:ext cx="1203325" cy="393700"/>
          </a:xfrm>
          <a:prstGeom prst="rect">
            <a:avLst/>
          </a:prstGeom>
          <a:noFill/>
          <a:ln w="9525">
            <a:noFill/>
            <a:miter lim="800000"/>
            <a:headEnd/>
            <a:tailEnd/>
          </a:ln>
        </p:spPr>
        <p:txBody>
          <a:bodyPr wrap="none" lIns="90488" tIns="44450" rIns="90488" bIns="44450">
            <a:spAutoFit/>
          </a:bodyPr>
          <a:lstStyle/>
          <a:p>
            <a:pPr eaLnBrk="0" hangingPunct="0"/>
            <a:r>
              <a:rPr lang="zh-CN" altLang="en-US" b="1">
                <a:solidFill>
                  <a:srgbClr val="FFFFFF"/>
                </a:solidFill>
                <a:latin typeface="Kosher-Normal"/>
                <a:ea typeface="SimSun" pitchFamily="2" charset="-122"/>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b="1">
                <a:solidFill>
                  <a:srgbClr val="FFFFFF"/>
                </a:solidFill>
                <a:effectLst>
                  <a:outerShdw blurRad="38100" dist="38100" dir="2700000" algn="tl">
                    <a:srgbClr val="000000"/>
                  </a:outerShdw>
                </a:effectLst>
                <a:latin typeface="Kosher-Normal" charset="0"/>
                <a:ea typeface="SimSun" pitchFamily="2" charset="-122"/>
              </a:rPr>
              <a:t>新约</a:t>
            </a:r>
          </a:p>
        </p:txBody>
      </p:sp>
      <p:sp>
        <p:nvSpPr>
          <p:cNvPr id="608274" name="Rectangle 17"/>
          <p:cNvSpPr>
            <a:spLocks noChangeArrowheads="1"/>
          </p:cNvSpPr>
          <p:nvPr/>
        </p:nvSpPr>
        <p:spPr bwMode="auto">
          <a:xfrm>
            <a:off x="1927225" y="5654675"/>
            <a:ext cx="1203325" cy="393700"/>
          </a:xfrm>
          <a:prstGeom prst="rect">
            <a:avLst/>
          </a:prstGeom>
          <a:noFill/>
          <a:ln w="9525">
            <a:noFill/>
            <a:miter lim="800000"/>
            <a:headEnd/>
            <a:tailEnd/>
          </a:ln>
        </p:spPr>
        <p:txBody>
          <a:bodyPr wrap="none" lIns="90488" tIns="44450" rIns="90488" bIns="44450">
            <a:spAutoFit/>
          </a:bodyPr>
          <a:lstStyle/>
          <a:p>
            <a:pPr eaLnBrk="0" hangingPunct="0"/>
            <a:r>
              <a:rPr lang="zh-CN" altLang="en-US" b="1">
                <a:solidFill>
                  <a:srgbClr val="000000"/>
                </a:solidFill>
                <a:latin typeface="Kosher-Normal"/>
                <a:ea typeface="SimSun" pitchFamily="2" charset="-122"/>
              </a:rPr>
              <a:t>摩西之约</a:t>
            </a:r>
          </a:p>
        </p:txBody>
      </p:sp>
      <p:grpSp>
        <p:nvGrpSpPr>
          <p:cNvPr id="60827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endParaRPr lang="en-US"/>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endParaRPr lang="en-US"/>
            </a:p>
          </p:txBody>
        </p:sp>
      </p:grpSp>
      <p:sp>
        <p:nvSpPr>
          <p:cNvPr id="1556501" name="Rectangle 21"/>
          <p:cNvSpPr>
            <a:spLocks noChangeArrowheads="1"/>
          </p:cNvSpPr>
          <p:nvPr/>
        </p:nvSpPr>
        <p:spPr bwMode="auto">
          <a:xfrm>
            <a:off x="1519238" y="908050"/>
            <a:ext cx="1806575" cy="6985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ea typeface="SimSun" pitchFamily="2" charset="-122"/>
              </a:rPr>
              <a:t>神与亚伯拉罕立约透过以色列成为“祭司的国度”重新建立人的统治权  </a:t>
            </a:r>
            <a:r>
              <a:rPr lang="en-US" altLang="zh-CN" sz="1000">
                <a:solidFill>
                  <a:srgbClr val="FFFFFF"/>
                </a:solidFill>
                <a:effectLst>
                  <a:outerShdw blurRad="38100" dist="38100" dir="2700000" algn="tl">
                    <a:srgbClr val="000000"/>
                  </a:outerShdw>
                </a:effectLst>
                <a:ea typeface="SimSun" pitchFamily="2" charset="-122"/>
              </a:rPr>
              <a:t>(</a:t>
            </a:r>
            <a:r>
              <a:rPr lang="zh-CN" altLang="en-US" sz="1000">
                <a:solidFill>
                  <a:srgbClr val="FFFFFF"/>
                </a:solidFill>
                <a:effectLst>
                  <a:outerShdw blurRad="38100" dist="38100" dir="2700000" algn="tl">
                    <a:srgbClr val="000000"/>
                  </a:outerShdw>
                </a:effectLst>
                <a:ea typeface="SimSun" pitchFamily="2" charset="-122"/>
              </a:rPr>
              <a:t>创</a:t>
            </a:r>
            <a:r>
              <a:rPr lang="en-US" altLang="zh-CN" sz="1000">
                <a:solidFill>
                  <a:srgbClr val="FFFFFF"/>
                </a:solidFill>
                <a:effectLst>
                  <a:outerShdw blurRad="38100" dist="38100" dir="2700000" algn="tl">
                    <a:srgbClr val="000000"/>
                  </a:outerShdw>
                </a:effectLst>
                <a:ea typeface="SimSun" pitchFamily="2" charset="-122"/>
              </a:rPr>
              <a:t>. 12:1-3; </a:t>
            </a:r>
            <a:r>
              <a:rPr lang="zh-CN" altLang="en-US" sz="1000">
                <a:solidFill>
                  <a:srgbClr val="FFFFFF"/>
                </a:solidFill>
                <a:effectLst>
                  <a:outerShdw blurRad="38100" dist="38100" dir="2700000" algn="tl">
                    <a:srgbClr val="000000"/>
                  </a:outerShdw>
                </a:effectLst>
                <a:ea typeface="SimSun" pitchFamily="2" charset="-122"/>
              </a:rPr>
              <a:t>出</a:t>
            </a:r>
            <a:r>
              <a:rPr lang="en-US" altLang="zh-CN" sz="1000">
                <a:solidFill>
                  <a:srgbClr val="FFFFFF"/>
                </a:solidFill>
                <a:effectLst>
                  <a:outerShdw blurRad="38100" dist="38100" dir="2700000" algn="tl">
                    <a:srgbClr val="000000"/>
                  </a:outerShdw>
                </a:effectLst>
                <a:ea typeface="SimSun" pitchFamily="2" charset="-122"/>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200" b="1">
                <a:solidFill>
                  <a:srgbClr val="FFA040"/>
                </a:solidFill>
                <a:effectLst>
                  <a:outerShdw blurRad="38100" dist="38100" dir="2700000" algn="tl">
                    <a:srgbClr val="000000"/>
                  </a:outerShdw>
                </a:effectLst>
                <a:latin typeface="Scholar"/>
                <a:ea typeface="SimSun" pitchFamily="2" charset="-122"/>
              </a:rPr>
              <a:t>国度概念的教导</a:t>
            </a:r>
            <a:r>
              <a:rPr lang="en-US" altLang="zh-CN" sz="1200" b="1">
                <a:solidFill>
                  <a:srgbClr val="FFA040"/>
                </a:solidFill>
                <a:effectLst>
                  <a:outerShdw blurRad="38100" dist="38100" dir="2700000" algn="tl">
                    <a:srgbClr val="000000"/>
                  </a:outerShdw>
                </a:effectLst>
                <a:latin typeface="Scholar"/>
                <a:ea typeface="SimSun" pitchFamily="2" charset="-122"/>
              </a:rPr>
              <a:t>...</a:t>
            </a:r>
          </a:p>
        </p:txBody>
      </p:sp>
      <p:sp>
        <p:nvSpPr>
          <p:cNvPr id="608278" name="Line 23"/>
          <p:cNvSpPr>
            <a:spLocks noChangeShapeType="1"/>
          </p:cNvSpPr>
          <p:nvPr/>
        </p:nvSpPr>
        <p:spPr bwMode="auto">
          <a:xfrm>
            <a:off x="663575" y="1149350"/>
            <a:ext cx="0" cy="406400"/>
          </a:xfrm>
          <a:prstGeom prst="line">
            <a:avLst/>
          </a:prstGeom>
          <a:noFill/>
          <a:ln w="12700">
            <a:solidFill>
              <a:schemeClr val="accent1"/>
            </a:solidFill>
            <a:round/>
            <a:headEnd/>
            <a:tailEnd/>
          </a:ln>
        </p:spPr>
        <p:txBody>
          <a:bodyPr/>
          <a:lstStyle/>
          <a:p>
            <a:endParaRPr lang="en-US"/>
          </a:p>
        </p:txBody>
      </p:sp>
      <p:sp>
        <p:nvSpPr>
          <p:cNvPr id="608279"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556505" name="Rectangle 25"/>
          <p:cNvSpPr>
            <a:spLocks noChangeArrowheads="1"/>
          </p:cNvSpPr>
          <p:nvPr/>
        </p:nvSpPr>
        <p:spPr bwMode="auto">
          <a:xfrm>
            <a:off x="190500" y="1955800"/>
            <a:ext cx="881063" cy="3937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人的堕落 </a:t>
            </a:r>
            <a:r>
              <a:rPr lang="en-US" altLang="zh-CN" sz="1000">
                <a:solidFill>
                  <a:srgbClr val="FFFFFF"/>
                </a:solidFill>
                <a:effectLst>
                  <a:outerShdw blurRad="38100" dist="38100" dir="2700000" algn="tl">
                    <a:srgbClr val="000000"/>
                  </a:outerShdw>
                </a:effectLst>
                <a:latin typeface="Times New Roman" pitchFamily="18" charset="0"/>
                <a:ea typeface="SimSun" pitchFamily="2" charset="-122"/>
              </a:rPr>
              <a:t>(</a:t>
            </a:r>
            <a:r>
              <a:rPr lang="zh-CN" altLang="en-US" sz="1000">
                <a:solidFill>
                  <a:srgbClr val="FFFFFF"/>
                </a:solidFill>
                <a:effectLst>
                  <a:outerShdw blurRad="38100" dist="38100" dir="2700000" algn="tl">
                    <a:srgbClr val="000000"/>
                  </a:outerShdw>
                </a:effectLst>
                <a:latin typeface="Times New Roman" pitchFamily="18" charset="0"/>
                <a:ea typeface="SimSun" pitchFamily="2" charset="-122"/>
              </a:rPr>
              <a:t>创</a:t>
            </a:r>
            <a:r>
              <a:rPr lang="en-US" altLang="zh-CN" sz="1000">
                <a:solidFill>
                  <a:srgbClr val="FFFFFF"/>
                </a:solidFill>
                <a:effectLst>
                  <a:outerShdw blurRad="38100" dist="38100" dir="2700000" algn="tl">
                    <a:srgbClr val="000000"/>
                  </a:outerShdw>
                </a:effectLst>
                <a:latin typeface="Times New Roman" pitchFamily="18" charset="0"/>
                <a:ea typeface="SimSun" pitchFamily="2" charset="-122"/>
              </a:rPr>
              <a:t> 3)</a:t>
            </a:r>
          </a:p>
        </p:txBody>
      </p:sp>
      <p:sp>
        <p:nvSpPr>
          <p:cNvPr id="1556506" name="Rectangle 26"/>
          <p:cNvSpPr>
            <a:spLocks noChangeArrowheads="1"/>
          </p:cNvSpPr>
          <p:nvPr/>
        </p:nvSpPr>
        <p:spPr bwMode="auto">
          <a:xfrm>
            <a:off x="3348038" y="908050"/>
            <a:ext cx="1304925" cy="5461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ea typeface="SimSun" pitchFamily="2" charset="-122"/>
              </a:rPr>
              <a:t>以色列失去祭司国度的见证，于是被掳受外邦统治</a:t>
            </a:r>
            <a:r>
              <a:rPr lang="zh-CN" altLang="en-US" sz="1000">
                <a:solidFill>
                  <a:srgbClr val="FFFFFF"/>
                </a:solidFill>
                <a:ea typeface="SimSun" pitchFamily="2" charset="-122"/>
              </a:rPr>
              <a:t> </a:t>
            </a:r>
            <a:endParaRPr lang="en-US" altLang="zh-CN" sz="1000">
              <a:solidFill>
                <a:srgbClr val="FFFFFF"/>
              </a:solidFill>
              <a:ea typeface="SimSun" pitchFamily="2" charset="-122"/>
            </a:endParaRPr>
          </a:p>
        </p:txBody>
      </p:sp>
      <p:sp>
        <p:nvSpPr>
          <p:cNvPr id="608282" name="Rectangle 27"/>
          <p:cNvSpPr>
            <a:spLocks noChangeArrowheads="1"/>
          </p:cNvSpPr>
          <p:nvPr/>
        </p:nvSpPr>
        <p:spPr bwMode="auto">
          <a:xfrm>
            <a:off x="3184525" y="4826000"/>
            <a:ext cx="1381125" cy="908050"/>
          </a:xfrm>
          <a:prstGeom prst="rect">
            <a:avLst/>
          </a:prstGeom>
          <a:noFill/>
          <a:ln w="9525">
            <a:noFill/>
            <a:miter lim="800000"/>
            <a:headEnd/>
            <a:tailEnd/>
          </a:ln>
        </p:spPr>
        <p:txBody>
          <a:bodyPr wrap="none" lIns="90488" tIns="44450" rIns="90488" bIns="44450">
            <a:spAutoFit/>
          </a:bodyPr>
          <a:lstStyle/>
          <a:p>
            <a:pPr eaLnBrk="0" hangingPunct="0"/>
            <a:r>
              <a:rPr lang="zh-CN" altLang="en-US" sz="900">
                <a:solidFill>
                  <a:srgbClr val="FFFFFF"/>
                </a:solidFill>
                <a:ea typeface="SimSun" pitchFamily="2" charset="-122"/>
              </a:rPr>
              <a:t>耶利米书</a:t>
            </a:r>
            <a:r>
              <a:rPr lang="en-US" altLang="zh-CN" sz="900">
                <a:solidFill>
                  <a:srgbClr val="FFFFFF"/>
                </a:solidFill>
                <a:ea typeface="SimSun" pitchFamily="2" charset="-122"/>
              </a:rPr>
              <a:t>31:31-34 </a:t>
            </a:r>
            <a:r>
              <a:rPr lang="zh-CN" altLang="en-US" sz="900">
                <a:solidFill>
                  <a:srgbClr val="FFFFFF"/>
                </a:solidFill>
                <a:ea typeface="SimSun" pitchFamily="2" charset="-122"/>
              </a:rPr>
              <a:t>应许</a:t>
            </a:r>
            <a:r>
              <a:rPr lang="en-US" altLang="zh-CN" sz="900">
                <a:solidFill>
                  <a:srgbClr val="FFFFFF"/>
                </a:solidFill>
                <a:ea typeface="SimSun" pitchFamily="2" charset="-122"/>
              </a:rPr>
              <a:t>:</a:t>
            </a:r>
          </a:p>
          <a:p>
            <a:pPr eaLnBrk="0" hangingPunct="0">
              <a:buFontTx/>
              <a:buChar char="•"/>
            </a:pPr>
            <a:r>
              <a:rPr lang="zh-CN" altLang="en-US" sz="900">
                <a:solidFill>
                  <a:srgbClr val="FFFFFF"/>
                </a:solidFill>
                <a:ea typeface="SimSun" pitchFamily="2" charset="-122"/>
              </a:rPr>
              <a:t>赦免</a:t>
            </a:r>
          </a:p>
          <a:p>
            <a:pPr eaLnBrk="0" hangingPunct="0">
              <a:buFontTx/>
              <a:buChar char="•"/>
            </a:pPr>
            <a:r>
              <a:rPr lang="zh-CN" altLang="en-US" sz="900">
                <a:solidFill>
                  <a:srgbClr val="FFFFFF"/>
                </a:solidFill>
                <a:ea typeface="SimSun" pitchFamily="2" charset="-122"/>
              </a:rPr>
              <a:t>圣灵内住</a:t>
            </a:r>
          </a:p>
          <a:p>
            <a:pPr eaLnBrk="0" hangingPunct="0">
              <a:buFontTx/>
              <a:buChar char="•"/>
            </a:pPr>
            <a:r>
              <a:rPr lang="zh-CN" altLang="en-US" sz="900">
                <a:solidFill>
                  <a:srgbClr val="FFFFFF"/>
                </a:solidFill>
                <a:ea typeface="SimSun" pitchFamily="2" charset="-122"/>
              </a:rPr>
              <a:t>新心，新人，新思想 </a:t>
            </a:r>
          </a:p>
          <a:p>
            <a:pPr eaLnBrk="0" hangingPunct="0">
              <a:buFontTx/>
              <a:buChar char="•"/>
            </a:pPr>
            <a:r>
              <a:rPr lang="zh-CN" altLang="en-US" sz="900">
                <a:solidFill>
                  <a:srgbClr val="FFFFFF"/>
                </a:solidFill>
                <a:ea typeface="SimSun" pitchFamily="2" charset="-122"/>
              </a:rPr>
              <a:t>以色列与犹大重新统一</a:t>
            </a:r>
          </a:p>
          <a:p>
            <a:pPr eaLnBrk="0" hangingPunct="0">
              <a:buFontTx/>
              <a:buChar char="•"/>
            </a:pPr>
            <a:r>
              <a:rPr lang="zh-CN" altLang="en-US" sz="900">
                <a:solidFill>
                  <a:srgbClr val="FFFFFF"/>
                </a:solidFill>
                <a:ea typeface="SimSun" pitchFamily="2" charset="-122"/>
              </a:rPr>
              <a:t>不需要传福音 </a:t>
            </a:r>
            <a:endParaRPr lang="en-US" altLang="zh-CN" sz="900">
              <a:solidFill>
                <a:srgbClr val="FFFFFF"/>
              </a:solidFill>
              <a:ea typeface="SimSun" pitchFamily="2" charset="-122"/>
            </a:endParaRPr>
          </a:p>
        </p:txBody>
      </p:sp>
      <p:sp>
        <p:nvSpPr>
          <p:cNvPr id="608283" name="Rectangle 28"/>
          <p:cNvSpPr>
            <a:spLocks noChangeArrowheads="1"/>
          </p:cNvSpPr>
          <p:nvPr/>
        </p:nvSpPr>
        <p:spPr bwMode="auto">
          <a:xfrm>
            <a:off x="2651125" y="3671888"/>
            <a:ext cx="1820863" cy="850900"/>
          </a:xfrm>
          <a:prstGeom prst="rect">
            <a:avLst/>
          </a:prstGeom>
          <a:noFill/>
          <a:ln w="9525">
            <a:noFill/>
            <a:miter lim="800000"/>
            <a:headEnd/>
            <a:tailEnd/>
          </a:ln>
        </p:spPr>
        <p:txBody>
          <a:bodyPr wrap="none" lIns="90488" tIns="44450" rIns="90488" bIns="44450">
            <a:spAutoFit/>
          </a:bodyPr>
          <a:lstStyle/>
          <a:p>
            <a:pPr eaLnBrk="0" hangingPunct="0"/>
            <a:r>
              <a:rPr lang="zh-CN" altLang="en-US" sz="1000">
                <a:solidFill>
                  <a:srgbClr val="FFFFFF"/>
                </a:solidFill>
                <a:ea typeface="SimSun" pitchFamily="2" charset="-122"/>
              </a:rPr>
              <a:t>撒母耳下</a:t>
            </a:r>
            <a:r>
              <a:rPr lang="en-US" altLang="zh-CN" sz="1000">
                <a:solidFill>
                  <a:srgbClr val="FFFFFF"/>
                </a:solidFill>
                <a:ea typeface="SimSun" pitchFamily="2" charset="-122"/>
              </a:rPr>
              <a:t>7:12-16 </a:t>
            </a:r>
            <a:r>
              <a:rPr lang="zh-CN" altLang="en-US" sz="1000">
                <a:solidFill>
                  <a:srgbClr val="FFFFFF"/>
                </a:solidFill>
                <a:ea typeface="SimSun" pitchFamily="2" charset="-122"/>
              </a:rPr>
              <a:t>永久的应许</a:t>
            </a:r>
            <a:r>
              <a:rPr lang="en-US" altLang="zh-CN" sz="1000">
                <a:solidFill>
                  <a:srgbClr val="FFFFFF"/>
                </a:solidFill>
                <a:ea typeface="SimSun" pitchFamily="2" charset="-122"/>
              </a:rPr>
              <a:t>:</a:t>
            </a:r>
          </a:p>
          <a:p>
            <a:pPr eaLnBrk="0" hangingPunct="0">
              <a:buFontTx/>
              <a:buChar char="•"/>
            </a:pPr>
            <a:r>
              <a:rPr lang="zh-CN" altLang="en-US" sz="1000">
                <a:solidFill>
                  <a:srgbClr val="FFFFFF"/>
                </a:solidFill>
                <a:ea typeface="SimSun" pitchFamily="2" charset="-122"/>
              </a:rPr>
              <a:t>儿子 </a:t>
            </a:r>
            <a:r>
              <a:rPr lang="en-US" altLang="zh-CN" sz="1000">
                <a:solidFill>
                  <a:srgbClr val="FFFFFF"/>
                </a:solidFill>
                <a:ea typeface="SimSun" pitchFamily="2" charset="-122"/>
              </a:rPr>
              <a:t>(“</a:t>
            </a:r>
            <a:r>
              <a:rPr lang="zh-CN" altLang="en-US" sz="1000">
                <a:solidFill>
                  <a:srgbClr val="FFFFFF"/>
                </a:solidFill>
                <a:ea typeface="SimSun" pitchFamily="2" charset="-122"/>
              </a:rPr>
              <a:t>家室”永不遭废弃</a:t>
            </a:r>
            <a:r>
              <a:rPr lang="en-US" altLang="zh-CN" sz="1000">
                <a:solidFill>
                  <a:srgbClr val="FFFFFF"/>
                </a:solidFill>
                <a:ea typeface="SimSun" pitchFamily="2" charset="-122"/>
              </a:rPr>
              <a:t>)</a:t>
            </a:r>
          </a:p>
          <a:p>
            <a:pPr eaLnBrk="0" hangingPunct="0">
              <a:buFontTx/>
              <a:buChar char="•"/>
            </a:pPr>
            <a:r>
              <a:rPr lang="zh-CN" altLang="en-US" sz="1000">
                <a:solidFill>
                  <a:srgbClr val="FFFFFF"/>
                </a:solidFill>
                <a:ea typeface="SimSun" pitchFamily="2" charset="-122"/>
              </a:rPr>
              <a:t>国 </a:t>
            </a:r>
            <a:r>
              <a:rPr lang="en-US" altLang="zh-CN" sz="1000">
                <a:solidFill>
                  <a:srgbClr val="FFFFFF"/>
                </a:solidFill>
                <a:ea typeface="SimSun" pitchFamily="2" charset="-122"/>
              </a:rPr>
              <a:t>(</a:t>
            </a:r>
            <a:r>
              <a:rPr lang="zh-CN" altLang="en-US" sz="1000">
                <a:solidFill>
                  <a:srgbClr val="FFFFFF"/>
                </a:solidFill>
                <a:ea typeface="SimSun" pitchFamily="2" charset="-122"/>
              </a:rPr>
              <a:t>政治王朝</a:t>
            </a:r>
            <a:r>
              <a:rPr lang="en-US" altLang="zh-CN" sz="1000">
                <a:solidFill>
                  <a:srgbClr val="FFFFFF"/>
                </a:solidFill>
                <a:ea typeface="SimSun" pitchFamily="2" charset="-122"/>
              </a:rPr>
              <a:t>)</a:t>
            </a:r>
          </a:p>
          <a:p>
            <a:pPr eaLnBrk="0" hangingPunct="0">
              <a:buFontTx/>
              <a:buChar char="•"/>
            </a:pPr>
            <a:r>
              <a:rPr lang="zh-CN" altLang="en-US" sz="1000">
                <a:solidFill>
                  <a:srgbClr val="FFFFFF"/>
                </a:solidFill>
                <a:ea typeface="SimSun" pitchFamily="2" charset="-122"/>
              </a:rPr>
              <a:t>宝座 </a:t>
            </a:r>
            <a:r>
              <a:rPr lang="en-US" altLang="zh-CN" sz="1000">
                <a:solidFill>
                  <a:srgbClr val="FFFFFF"/>
                </a:solidFill>
                <a:ea typeface="SimSun" pitchFamily="2" charset="-122"/>
              </a:rPr>
              <a:t>(</a:t>
            </a:r>
            <a:r>
              <a:rPr lang="zh-CN" altLang="en-US" sz="1000">
                <a:solidFill>
                  <a:srgbClr val="FFFFFF"/>
                </a:solidFill>
                <a:ea typeface="SimSun" pitchFamily="2" charset="-122"/>
              </a:rPr>
              <a:t>后裔接续掌权</a:t>
            </a:r>
            <a:r>
              <a:rPr lang="en-US" altLang="zh-CN" sz="1000">
                <a:solidFill>
                  <a:srgbClr val="FFFFFF"/>
                </a:solidFill>
                <a:ea typeface="SimSun" pitchFamily="2" charset="-122"/>
              </a:rPr>
              <a:t>)</a:t>
            </a:r>
          </a:p>
          <a:p>
            <a:pPr eaLnBrk="0" hangingPunct="0">
              <a:buFontTx/>
              <a:buChar char="•"/>
            </a:pPr>
            <a:r>
              <a:rPr lang="zh-CN" altLang="en-US" sz="1000">
                <a:solidFill>
                  <a:srgbClr val="FFFFFF"/>
                </a:solidFill>
                <a:ea typeface="SimSun" pitchFamily="2" charset="-122"/>
              </a:rPr>
              <a:t>圣殿 </a:t>
            </a:r>
            <a:r>
              <a:rPr lang="en-US" altLang="zh-CN" sz="1000">
                <a:solidFill>
                  <a:srgbClr val="FFFFFF"/>
                </a:solidFill>
                <a:ea typeface="SimSun" pitchFamily="2" charset="-122"/>
              </a:rPr>
              <a:t>(</a:t>
            </a:r>
            <a:r>
              <a:rPr lang="zh-CN" altLang="en-US" sz="1000">
                <a:solidFill>
                  <a:srgbClr val="FFFFFF"/>
                </a:solidFill>
                <a:ea typeface="SimSun" pitchFamily="2" charset="-122"/>
              </a:rPr>
              <a:t>儿子来建造</a:t>
            </a:r>
            <a:r>
              <a:rPr lang="en-US" altLang="zh-CN" sz="1000">
                <a:solidFill>
                  <a:srgbClr val="FFFFFF"/>
                </a:solidFill>
                <a:ea typeface="SimSun" pitchFamily="2" charset="-122"/>
              </a:rPr>
              <a:t>)</a:t>
            </a:r>
          </a:p>
        </p:txBody>
      </p:sp>
      <p:sp>
        <p:nvSpPr>
          <p:cNvPr id="608284" name="Rectangle 29"/>
          <p:cNvSpPr>
            <a:spLocks noChangeArrowheads="1"/>
          </p:cNvSpPr>
          <p:nvPr/>
        </p:nvSpPr>
        <p:spPr bwMode="auto">
          <a:xfrm>
            <a:off x="2270125" y="2519363"/>
            <a:ext cx="3200400" cy="698500"/>
          </a:xfrm>
          <a:prstGeom prst="rect">
            <a:avLst/>
          </a:prstGeom>
          <a:noFill/>
          <a:ln w="9525">
            <a:noFill/>
            <a:miter lim="800000"/>
            <a:headEnd/>
            <a:tailEnd/>
          </a:ln>
        </p:spPr>
        <p:txBody>
          <a:bodyPr lIns="90488" tIns="44450" rIns="90488" bIns="44450">
            <a:spAutoFit/>
          </a:bodyPr>
          <a:lstStyle/>
          <a:p>
            <a:pPr eaLnBrk="0" hangingPunct="0"/>
            <a:r>
              <a:rPr lang="zh-CN" altLang="en-US" sz="1000">
                <a:solidFill>
                  <a:srgbClr val="FFFFFF"/>
                </a:solidFill>
                <a:ea typeface="SimSun" pitchFamily="2" charset="-122"/>
              </a:rPr>
              <a:t>创世记 </a:t>
            </a:r>
            <a:r>
              <a:rPr lang="en-US" altLang="zh-CN" sz="1000">
                <a:solidFill>
                  <a:srgbClr val="FFFFFF"/>
                </a:solidFill>
                <a:ea typeface="SimSun" pitchFamily="2" charset="-122"/>
              </a:rPr>
              <a:t>15:18 (</a:t>
            </a:r>
            <a:r>
              <a:rPr lang="zh-CN" altLang="en-US" sz="1000">
                <a:solidFill>
                  <a:srgbClr val="FFFFFF"/>
                </a:solidFill>
                <a:ea typeface="SimSun" pitchFamily="2" charset="-122"/>
              </a:rPr>
              <a:t>参：申</a:t>
            </a:r>
            <a:r>
              <a:rPr lang="en-US" altLang="zh-CN" sz="1000">
                <a:solidFill>
                  <a:srgbClr val="FFFFFF"/>
                </a:solidFill>
                <a:ea typeface="SimSun" pitchFamily="2" charset="-122"/>
              </a:rPr>
              <a:t>30:1-10)</a:t>
            </a:r>
            <a:r>
              <a:rPr lang="zh-CN" altLang="en-US" sz="1000">
                <a:solidFill>
                  <a:srgbClr val="FFFFFF"/>
                </a:solidFill>
                <a:ea typeface="SimSun" pitchFamily="2" charset="-122"/>
              </a:rPr>
              <a:t>的应许</a:t>
            </a:r>
            <a:r>
              <a:rPr lang="en-US" altLang="zh-CN" sz="1000">
                <a:solidFill>
                  <a:srgbClr val="FFFFFF"/>
                </a:solidFill>
                <a:ea typeface="SimSun" pitchFamily="2" charset="-122"/>
              </a:rPr>
              <a:t>:</a:t>
            </a:r>
          </a:p>
          <a:p>
            <a:pPr eaLnBrk="0" hangingPunct="0">
              <a:buFontTx/>
              <a:buChar char="•"/>
            </a:pPr>
            <a:r>
              <a:rPr lang="zh-CN" altLang="en-US" sz="1000">
                <a:solidFill>
                  <a:srgbClr val="FFFFFF"/>
                </a:solidFill>
                <a:ea typeface="SimSun" pitchFamily="2" charset="-122"/>
              </a:rPr>
              <a:t>从埃及哇地至幼发拉底河流域</a:t>
            </a:r>
            <a:r>
              <a:rPr lang="en-US" altLang="zh-CN" sz="1000">
                <a:solidFill>
                  <a:srgbClr val="FFFFFF"/>
                </a:solidFill>
                <a:ea typeface="SimSun" pitchFamily="2" charset="-122"/>
              </a:rPr>
              <a:t>(</a:t>
            </a:r>
            <a:r>
              <a:rPr lang="zh-CN" altLang="en-US" sz="1000">
                <a:solidFill>
                  <a:srgbClr val="FFFFFF"/>
                </a:solidFill>
                <a:ea typeface="SimSun" pitchFamily="2" charset="-122"/>
              </a:rPr>
              <a:t>赛</a:t>
            </a:r>
            <a:r>
              <a:rPr lang="en-US" altLang="zh-CN" sz="1000">
                <a:solidFill>
                  <a:srgbClr val="FFFFFF"/>
                </a:solidFill>
                <a:ea typeface="SimSun" pitchFamily="2" charset="-122"/>
              </a:rPr>
              <a:t>27:12)</a:t>
            </a:r>
          </a:p>
          <a:p>
            <a:pPr eaLnBrk="0" hangingPunct="0">
              <a:buFontTx/>
              <a:buChar char="•"/>
            </a:pPr>
            <a:r>
              <a:rPr lang="zh-CN" altLang="en-US" sz="1000">
                <a:solidFill>
                  <a:srgbClr val="FFFFFF"/>
                </a:solidFill>
                <a:ea typeface="SimSun" pitchFamily="2" charset="-122"/>
              </a:rPr>
              <a:t>被掳归回／重建之后，土地永久占有权</a:t>
            </a:r>
            <a:r>
              <a:rPr lang="en-US" altLang="zh-CN" sz="1000">
                <a:solidFill>
                  <a:srgbClr val="FFFFFF"/>
                </a:solidFill>
                <a:ea typeface="SimSun" pitchFamily="2" charset="-122"/>
              </a:rPr>
              <a:t>(</a:t>
            </a:r>
            <a:r>
              <a:rPr lang="zh-CN" altLang="en-US" sz="1000">
                <a:solidFill>
                  <a:srgbClr val="FFFFFF"/>
                </a:solidFill>
                <a:ea typeface="SimSun" pitchFamily="2" charset="-122"/>
              </a:rPr>
              <a:t>创</a:t>
            </a:r>
            <a:r>
              <a:rPr lang="en-US" altLang="zh-CN" sz="1000">
                <a:solidFill>
                  <a:srgbClr val="FFFFFF"/>
                </a:solidFill>
                <a:ea typeface="SimSun" pitchFamily="2" charset="-122"/>
              </a:rPr>
              <a:t>17:8) </a:t>
            </a:r>
          </a:p>
          <a:p>
            <a:pPr eaLnBrk="0" hangingPunct="0">
              <a:buFontTx/>
              <a:buChar char="•"/>
            </a:pPr>
            <a:r>
              <a:rPr lang="zh-CN" altLang="en-US" sz="1000">
                <a:solidFill>
                  <a:srgbClr val="FFFFFF"/>
                </a:solidFill>
                <a:ea typeface="SimSun" pitchFamily="2" charset="-122"/>
              </a:rPr>
              <a:t>因着巴勒斯坦地全世界蒙祝福 </a:t>
            </a:r>
            <a:r>
              <a:rPr lang="en-US" altLang="zh-CN" sz="1000">
                <a:solidFill>
                  <a:srgbClr val="FFFFFF"/>
                </a:solidFill>
                <a:ea typeface="SimSun" pitchFamily="2" charset="-122"/>
              </a:rPr>
              <a:t>(</a:t>
            </a:r>
            <a:r>
              <a:rPr lang="zh-CN" altLang="en-US" sz="1000">
                <a:solidFill>
                  <a:srgbClr val="FFFFFF"/>
                </a:solidFill>
                <a:ea typeface="SimSun" pitchFamily="2" charset="-122"/>
              </a:rPr>
              <a:t>赛</a:t>
            </a:r>
            <a:r>
              <a:rPr lang="en-US" altLang="zh-CN" sz="1000">
                <a:solidFill>
                  <a:srgbClr val="FFFFFF"/>
                </a:solidFill>
                <a:ea typeface="SimSun" pitchFamily="2" charset="-122"/>
              </a:rPr>
              <a:t>14:1-2)</a:t>
            </a:r>
          </a:p>
        </p:txBody>
      </p:sp>
      <p:sp>
        <p:nvSpPr>
          <p:cNvPr id="1556510" name="Rectangle 30"/>
          <p:cNvSpPr>
            <a:spLocks noChangeArrowheads="1"/>
          </p:cNvSpPr>
          <p:nvPr/>
        </p:nvSpPr>
        <p:spPr bwMode="auto">
          <a:xfrm>
            <a:off x="5726113" y="915988"/>
            <a:ext cx="1120775" cy="6985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ea typeface="SimSun" pitchFamily="2" charset="-122"/>
              </a:rPr>
              <a:t>耶稣藉着教会以神奇的方式扩展张他的国度（太</a:t>
            </a:r>
            <a:r>
              <a:rPr lang="en-US" altLang="zh-CN" sz="1000">
                <a:solidFill>
                  <a:srgbClr val="FFFFFF"/>
                </a:solidFill>
                <a:effectLst>
                  <a:outerShdw blurRad="38100" dist="38100" dir="2700000" algn="tl">
                    <a:srgbClr val="000000"/>
                  </a:outerShdw>
                </a:effectLst>
                <a:ea typeface="SimSun" pitchFamily="2" charset="-122"/>
              </a:rPr>
              <a:t>.13</a:t>
            </a:r>
            <a:r>
              <a:rPr lang="zh-CN" altLang="en-US" sz="1000">
                <a:solidFill>
                  <a:srgbClr val="FFFFFF"/>
                </a:solidFill>
                <a:effectLst>
                  <a:outerShdw blurRad="38100" dist="38100" dir="2700000" algn="tl">
                    <a:srgbClr val="000000"/>
                  </a:outerShdw>
                </a:effectLst>
                <a:ea typeface="SimSun" pitchFamily="2" charset="-122"/>
              </a:rPr>
              <a:t>）</a:t>
            </a:r>
            <a:endParaRPr lang="en-US" altLang="zh-CN" sz="1000">
              <a:solidFill>
                <a:srgbClr val="FFFFFF"/>
              </a:solidFill>
              <a:effectLst>
                <a:outerShdw blurRad="38100" dist="38100" dir="2700000" algn="tl">
                  <a:srgbClr val="000000"/>
                </a:outerShdw>
              </a:effectLst>
              <a:ea typeface="SimSun" pitchFamily="2" charset="-122"/>
            </a:endParaRPr>
          </a:p>
        </p:txBody>
      </p:sp>
      <p:sp>
        <p:nvSpPr>
          <p:cNvPr id="1556511" name="Rectangle 31"/>
          <p:cNvSpPr>
            <a:spLocks noChangeArrowheads="1"/>
          </p:cNvSpPr>
          <p:nvPr/>
        </p:nvSpPr>
        <p:spPr bwMode="auto">
          <a:xfrm>
            <a:off x="4643438" y="908050"/>
            <a:ext cx="1076325" cy="6985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b="1">
                <a:solidFill>
                  <a:srgbClr val="FFFFFF"/>
                </a:solidFill>
                <a:effectLst>
                  <a:outerShdw blurRad="38100" dist="38100" dir="2700000" algn="tl">
                    <a:srgbClr val="000000"/>
                  </a:outerShdw>
                </a:effectLst>
                <a:ea typeface="SimSun" pitchFamily="2" charset="-122"/>
              </a:rPr>
              <a:t>以</a:t>
            </a:r>
            <a:r>
              <a:rPr lang="zh-CN" altLang="en-US" sz="1000">
                <a:solidFill>
                  <a:srgbClr val="FFFFFF"/>
                </a:solidFill>
                <a:effectLst>
                  <a:outerShdw blurRad="38100" dist="38100" dir="2700000" algn="tl">
                    <a:srgbClr val="000000"/>
                  </a:outerShdw>
                </a:effectLst>
                <a:ea typeface="SimSun" pitchFamily="2" charset="-122"/>
              </a:rPr>
              <a:t>色列拒绝弥赛亚国度的邀请</a:t>
            </a:r>
            <a:r>
              <a:rPr lang="en-US" altLang="zh-CN" sz="1000">
                <a:solidFill>
                  <a:srgbClr val="FFFFFF"/>
                </a:solidFill>
                <a:effectLst>
                  <a:outerShdw blurRad="38100" dist="38100" dir="2700000" algn="tl">
                    <a:srgbClr val="000000"/>
                  </a:outerShdw>
                </a:effectLst>
                <a:ea typeface="SimSun" pitchFamily="2" charset="-122"/>
              </a:rPr>
              <a:t>(</a:t>
            </a:r>
            <a:r>
              <a:rPr lang="zh-CN" altLang="en-US" sz="1000">
                <a:solidFill>
                  <a:srgbClr val="FFFFFF"/>
                </a:solidFill>
                <a:effectLst>
                  <a:outerShdw blurRad="38100" dist="38100" dir="2700000" algn="tl">
                    <a:srgbClr val="000000"/>
                  </a:outerShdw>
                </a:effectLst>
                <a:ea typeface="SimSun" pitchFamily="2" charset="-122"/>
              </a:rPr>
              <a:t>太</a:t>
            </a:r>
            <a:r>
              <a:rPr lang="en-US" altLang="zh-CN" sz="1000">
                <a:solidFill>
                  <a:srgbClr val="FFFFFF"/>
                </a:solidFill>
                <a:effectLst>
                  <a:outerShdw blurRad="38100" dist="38100" dir="2700000" algn="tl">
                    <a:srgbClr val="000000"/>
                  </a:outerShdw>
                </a:effectLst>
                <a:ea typeface="SimSun" pitchFamily="2" charset="-122"/>
              </a:rPr>
              <a:t>. 12:41-42; 23:37-39)</a:t>
            </a:r>
          </a:p>
        </p:txBody>
      </p:sp>
      <p:sp>
        <p:nvSpPr>
          <p:cNvPr id="1556512" name="Rectangle 32"/>
          <p:cNvSpPr>
            <a:spLocks noChangeArrowheads="1"/>
          </p:cNvSpPr>
          <p:nvPr/>
        </p:nvSpPr>
        <p:spPr bwMode="auto">
          <a:xfrm>
            <a:off x="6700838" y="909638"/>
            <a:ext cx="1076325" cy="69850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1000">
                <a:solidFill>
                  <a:srgbClr val="FFFFFF"/>
                </a:solidFill>
                <a:effectLst>
                  <a:outerShdw blurRad="38100" dist="38100" dir="2700000" algn="tl">
                    <a:srgbClr val="000000"/>
                  </a:outerShdw>
                </a:effectLst>
                <a:ea typeface="SimSun" pitchFamily="2" charset="-122"/>
              </a:rPr>
              <a:t>基督得胜以色列的仇敌，以色列全家都要得救（罗</a:t>
            </a:r>
            <a:r>
              <a:rPr lang="en-US" altLang="zh-CN" sz="1000">
                <a:solidFill>
                  <a:srgbClr val="FFFFFF"/>
                </a:solidFill>
                <a:effectLst>
                  <a:outerShdw blurRad="38100" dist="38100" dir="2700000" algn="tl">
                    <a:srgbClr val="000000"/>
                  </a:outerShdw>
                </a:effectLst>
                <a:ea typeface="SimSun" pitchFamily="2" charset="-122"/>
              </a:rPr>
              <a:t>11:26-27</a:t>
            </a:r>
            <a:r>
              <a:rPr lang="zh-CN" altLang="en-US" sz="1000">
                <a:solidFill>
                  <a:srgbClr val="FFFFFF"/>
                </a:solidFill>
                <a:effectLst>
                  <a:outerShdw blurRad="38100" dist="38100" dir="2700000" algn="tl">
                    <a:srgbClr val="000000"/>
                  </a:outerShdw>
                </a:effectLst>
                <a:ea typeface="SimSun" pitchFamily="2" charset="-122"/>
              </a:rPr>
              <a:t>）</a:t>
            </a:r>
            <a:endParaRPr lang="en-US" altLang="zh-CN" sz="1000">
              <a:solidFill>
                <a:srgbClr val="FFFFFF"/>
              </a:solidFill>
              <a:effectLst>
                <a:outerShdw blurRad="38100" dist="38100" dir="2700000" algn="tl">
                  <a:srgbClr val="000000"/>
                </a:outerShdw>
              </a:effectLst>
              <a:ea typeface="SimSun" pitchFamily="2" charset="-122"/>
            </a:endParaRPr>
          </a:p>
        </p:txBody>
      </p:sp>
      <p:sp>
        <p:nvSpPr>
          <p:cNvPr id="60828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8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9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91" name="Rectangle 36"/>
          <p:cNvSpPr>
            <a:spLocks noChangeArrowheads="1"/>
          </p:cNvSpPr>
          <p:nvPr/>
        </p:nvSpPr>
        <p:spPr bwMode="auto">
          <a:xfrm>
            <a:off x="7688263" y="2103438"/>
            <a:ext cx="1384300" cy="1211262"/>
          </a:xfrm>
          <a:prstGeom prst="rect">
            <a:avLst/>
          </a:prstGeom>
          <a:solidFill>
            <a:srgbClr val="CF0E30"/>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9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93" name="Rectangle 38"/>
          <p:cNvSpPr>
            <a:spLocks noChangeArrowheads="1"/>
          </p:cNvSpPr>
          <p:nvPr/>
        </p:nvSpPr>
        <p:spPr bwMode="auto">
          <a:xfrm>
            <a:off x="5786438" y="2519363"/>
            <a:ext cx="1881187" cy="704850"/>
          </a:xfrm>
          <a:prstGeom prst="rect">
            <a:avLst/>
          </a:prstGeom>
          <a:noFill/>
          <a:ln w="9525">
            <a:noFill/>
            <a:miter lim="800000"/>
            <a:headEnd/>
            <a:tailEnd/>
          </a:ln>
        </p:spPr>
        <p:txBody>
          <a:bodyPr lIns="90488" tIns="44450" rIns="90488" bIns="44450">
            <a:spAutoFit/>
          </a:bodyPr>
          <a:lstStyle/>
          <a:p>
            <a:pPr algn="just" eaLnBrk="0" hangingPunct="0"/>
            <a:r>
              <a:rPr lang="zh-CN" altLang="en-US" sz="1000">
                <a:solidFill>
                  <a:srgbClr val="FFFFFF"/>
                </a:solidFill>
                <a:ea typeface="SimSun" pitchFamily="2" charset="-122"/>
              </a:rPr>
              <a:t>以色列因着拒绝弥赛亚受审判被赶逐出应许之地 长达</a:t>
            </a:r>
            <a:r>
              <a:rPr lang="en-US" altLang="zh-CN" sz="1000">
                <a:solidFill>
                  <a:srgbClr val="FFFFFF"/>
                </a:solidFill>
                <a:ea typeface="SimSun" pitchFamily="2" charset="-122"/>
              </a:rPr>
              <a:t>19</a:t>
            </a:r>
            <a:r>
              <a:rPr lang="zh-CN" altLang="en-US" sz="1000">
                <a:solidFill>
                  <a:srgbClr val="FFFFFF"/>
                </a:solidFill>
                <a:ea typeface="SimSun" pitchFamily="2" charset="-122"/>
              </a:rPr>
              <a:t>世纪（主后</a:t>
            </a:r>
            <a:r>
              <a:rPr lang="en-US" altLang="zh-CN" sz="1000">
                <a:solidFill>
                  <a:srgbClr val="FFFFFF"/>
                </a:solidFill>
                <a:ea typeface="SimSun" pitchFamily="2" charset="-122"/>
              </a:rPr>
              <a:t>70</a:t>
            </a:r>
            <a:r>
              <a:rPr lang="zh-CN" altLang="en-US" sz="1000">
                <a:solidFill>
                  <a:srgbClr val="FFFFFF"/>
                </a:solidFill>
                <a:ea typeface="SimSun" pitchFamily="2" charset="-122"/>
              </a:rPr>
              <a:t>－</a:t>
            </a:r>
            <a:r>
              <a:rPr lang="en-US" altLang="zh-CN" sz="1000">
                <a:solidFill>
                  <a:srgbClr val="FFFFFF"/>
                </a:solidFill>
                <a:ea typeface="SimSun" pitchFamily="2" charset="-122"/>
              </a:rPr>
              <a:t>1948</a:t>
            </a:r>
            <a:r>
              <a:rPr lang="zh-CN" altLang="en-US" sz="1000">
                <a:solidFill>
                  <a:srgbClr val="FFFFFF"/>
                </a:solidFill>
                <a:ea typeface="SimSun" pitchFamily="2" charset="-122"/>
              </a:rPr>
              <a:t>）现在部分恢复（结</a:t>
            </a:r>
            <a:r>
              <a:rPr lang="en-US" altLang="zh-CN" sz="1000">
                <a:solidFill>
                  <a:srgbClr val="FFFFFF"/>
                </a:solidFill>
                <a:ea typeface="SimSun" pitchFamily="2" charset="-122"/>
              </a:rPr>
              <a:t>37:1-7</a:t>
            </a:r>
            <a:r>
              <a:rPr lang="zh-CN" altLang="en-US" sz="1000">
                <a:solidFill>
                  <a:srgbClr val="FFFFFF"/>
                </a:solidFill>
                <a:ea typeface="SimSun" pitchFamily="2" charset="-122"/>
              </a:rPr>
              <a:t>）</a:t>
            </a:r>
            <a:endParaRPr lang="en-US" altLang="zh-CN" sz="1000">
              <a:solidFill>
                <a:srgbClr val="FFFFFF"/>
              </a:solidFill>
              <a:ea typeface="SimSun" pitchFamily="2" charset="-122"/>
            </a:endParaRPr>
          </a:p>
        </p:txBody>
      </p:sp>
      <p:sp>
        <p:nvSpPr>
          <p:cNvPr id="608294" name="Rectangle 39"/>
          <p:cNvSpPr>
            <a:spLocks noChangeArrowheads="1"/>
          </p:cNvSpPr>
          <p:nvPr/>
        </p:nvSpPr>
        <p:spPr bwMode="auto">
          <a:xfrm>
            <a:off x="6022975" y="3429000"/>
            <a:ext cx="1254125" cy="6985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FFFFFF"/>
                </a:solidFill>
                <a:ea typeface="SimSun" pitchFamily="2" charset="-122"/>
              </a:rPr>
              <a:t>基督是教会的头，教会是属灵的圣殿（</a:t>
            </a:r>
            <a:r>
              <a:rPr lang="en-US" altLang="zh-CN" sz="1000">
                <a:solidFill>
                  <a:srgbClr val="FFFFFF"/>
                </a:solidFill>
                <a:ea typeface="SimSun" pitchFamily="2" charset="-122"/>
              </a:rPr>
              <a:t>2:19-22; </a:t>
            </a:r>
            <a:r>
              <a:rPr lang="zh-CN" altLang="en-US" sz="1000">
                <a:solidFill>
                  <a:srgbClr val="FFFFFF"/>
                </a:solidFill>
                <a:ea typeface="SimSun" pitchFamily="2" charset="-122"/>
              </a:rPr>
              <a:t>林后</a:t>
            </a:r>
            <a:r>
              <a:rPr lang="en-US" altLang="zh-CN" sz="1000">
                <a:solidFill>
                  <a:srgbClr val="FFFFFF"/>
                </a:solidFill>
                <a:ea typeface="SimSun" pitchFamily="2" charset="-122"/>
              </a:rPr>
              <a:t>6:16)</a:t>
            </a:r>
          </a:p>
        </p:txBody>
      </p:sp>
      <p:sp>
        <p:nvSpPr>
          <p:cNvPr id="608295" name="Rectangle 40"/>
          <p:cNvSpPr>
            <a:spLocks noChangeArrowheads="1"/>
          </p:cNvSpPr>
          <p:nvPr/>
        </p:nvSpPr>
        <p:spPr bwMode="auto">
          <a:xfrm>
            <a:off x="5903913" y="4891088"/>
            <a:ext cx="1397000" cy="5461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000A0D"/>
                </a:solidFill>
                <a:ea typeface="SimSun" pitchFamily="2" charset="-122"/>
              </a:rPr>
              <a:t>新约前三项取代摩西律法（路</a:t>
            </a:r>
            <a:r>
              <a:rPr lang="en-US" altLang="zh-CN" sz="1000">
                <a:solidFill>
                  <a:srgbClr val="000A0D"/>
                </a:solidFill>
                <a:ea typeface="SimSun" pitchFamily="2" charset="-122"/>
              </a:rPr>
              <a:t>22:20; </a:t>
            </a:r>
            <a:r>
              <a:rPr lang="zh-CN" altLang="en-US" sz="1000">
                <a:solidFill>
                  <a:srgbClr val="000A0D"/>
                </a:solidFill>
                <a:ea typeface="SimSun" pitchFamily="2" charset="-122"/>
              </a:rPr>
              <a:t>林后</a:t>
            </a:r>
            <a:r>
              <a:rPr lang="en-US" altLang="zh-CN" sz="1000">
                <a:solidFill>
                  <a:srgbClr val="000A0D"/>
                </a:solidFill>
                <a:ea typeface="SimSun" pitchFamily="2" charset="-122"/>
              </a:rPr>
              <a:t>3:6)</a:t>
            </a:r>
          </a:p>
        </p:txBody>
      </p:sp>
      <p:sp>
        <p:nvSpPr>
          <p:cNvPr id="60829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endParaRPr lang="en-US"/>
          </a:p>
        </p:txBody>
      </p:sp>
      <p:sp>
        <p:nvSpPr>
          <p:cNvPr id="608298" name="Rectangle 43"/>
          <p:cNvSpPr>
            <a:spLocks noChangeArrowheads="1"/>
          </p:cNvSpPr>
          <p:nvPr/>
        </p:nvSpPr>
        <p:spPr bwMode="auto">
          <a:xfrm>
            <a:off x="7553325" y="2136775"/>
            <a:ext cx="1590675" cy="225425"/>
          </a:xfrm>
          <a:prstGeom prst="rect">
            <a:avLst/>
          </a:prstGeom>
          <a:noFill/>
          <a:ln w="9525">
            <a:noFill/>
            <a:miter lim="800000"/>
            <a:headEnd/>
            <a:tailEnd/>
          </a:ln>
        </p:spPr>
        <p:txBody>
          <a:bodyPr lIns="90488" tIns="44450" rIns="90488" bIns="44450">
            <a:spAutoFit/>
          </a:bodyPr>
          <a:lstStyle/>
          <a:p>
            <a:pPr algn="ctr" eaLnBrk="0" hangingPunct="0"/>
            <a:r>
              <a:rPr lang="zh-CN" altLang="en-US" sz="900">
                <a:solidFill>
                  <a:srgbClr val="FFFFFF"/>
                </a:solidFill>
                <a:ea typeface="SimSun" pitchFamily="2" charset="-122"/>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endParaRPr lang="en-US"/>
          </a:p>
        </p:txBody>
      </p:sp>
      <p:sp>
        <p:nvSpPr>
          <p:cNvPr id="608300" name="Rectangle 45"/>
          <p:cNvSpPr>
            <a:spLocks noChangeArrowheads="1"/>
          </p:cNvSpPr>
          <p:nvPr/>
        </p:nvSpPr>
        <p:spPr bwMode="auto">
          <a:xfrm>
            <a:off x="7620000" y="2273300"/>
            <a:ext cx="1458913" cy="2413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FFFFFF"/>
                </a:solidFill>
                <a:ea typeface="SimSun" pitchFamily="2" charset="-122"/>
              </a:rPr>
              <a:t>千禧年永恒</a:t>
            </a:r>
            <a:endParaRPr lang="en-US" altLang="zh-CN" sz="1000">
              <a:solidFill>
                <a:srgbClr val="FFFFFF"/>
              </a:solidFill>
              <a:ea typeface="SimSun" pitchFamily="2" charset="-122"/>
            </a:endParaRPr>
          </a:p>
        </p:txBody>
      </p:sp>
      <p:sp>
        <p:nvSpPr>
          <p:cNvPr id="608301" name="Rectangle 46"/>
          <p:cNvSpPr>
            <a:spLocks noChangeArrowheads="1"/>
          </p:cNvSpPr>
          <p:nvPr/>
        </p:nvSpPr>
        <p:spPr bwMode="auto">
          <a:xfrm>
            <a:off x="7627938" y="2451100"/>
            <a:ext cx="911225" cy="850900"/>
          </a:xfrm>
          <a:prstGeom prst="rect">
            <a:avLst/>
          </a:prstGeom>
          <a:noFill/>
          <a:ln w="9525">
            <a:noFill/>
            <a:miter lim="800000"/>
            <a:headEnd/>
            <a:tailEnd/>
          </a:ln>
        </p:spPr>
        <p:txBody>
          <a:bodyPr lIns="90488" tIns="44450" rIns="90488" bIns="44450">
            <a:spAutoFit/>
          </a:bodyPr>
          <a:lstStyle/>
          <a:p>
            <a:pPr algn="just" eaLnBrk="0" hangingPunct="0"/>
            <a:r>
              <a:rPr lang="zh-CN" altLang="en-US" sz="1000">
                <a:solidFill>
                  <a:srgbClr val="FFFFFF"/>
                </a:solidFill>
                <a:ea typeface="SimSun" pitchFamily="2" charset="-122"/>
              </a:rPr>
              <a:t>完全恢复（结</a:t>
            </a:r>
            <a:r>
              <a:rPr lang="en-US" altLang="zh-CN" sz="1000">
                <a:solidFill>
                  <a:srgbClr val="FFFFFF"/>
                </a:solidFill>
                <a:ea typeface="SimSun" pitchFamily="2" charset="-122"/>
              </a:rPr>
              <a:t>37:8-28) </a:t>
            </a:r>
            <a:r>
              <a:rPr lang="zh-CN" altLang="en-US" sz="1000">
                <a:solidFill>
                  <a:srgbClr val="FFFFFF"/>
                </a:solidFill>
                <a:ea typeface="SimSun" pitchFamily="2" charset="-122"/>
              </a:rPr>
              <a:t>耶路撒冷世界的首府</a:t>
            </a:r>
            <a:r>
              <a:rPr lang="en-US" altLang="zh-CN" sz="1000">
                <a:solidFill>
                  <a:srgbClr val="FFFFFF"/>
                </a:solidFill>
                <a:ea typeface="SimSun" pitchFamily="2" charset="-122"/>
              </a:rPr>
              <a:t>(</a:t>
            </a:r>
            <a:r>
              <a:rPr lang="zh-CN" altLang="en-US" sz="1000">
                <a:solidFill>
                  <a:srgbClr val="FFFFFF"/>
                </a:solidFill>
                <a:ea typeface="SimSun" pitchFamily="2" charset="-122"/>
              </a:rPr>
              <a:t>赛 </a:t>
            </a:r>
            <a:r>
              <a:rPr lang="en-US" altLang="zh-CN" sz="1000">
                <a:solidFill>
                  <a:srgbClr val="FFFFFF"/>
                </a:solidFill>
                <a:ea typeface="SimSun" pitchFamily="2" charset="-122"/>
              </a:rPr>
              <a:t>2:1-5)</a:t>
            </a:r>
          </a:p>
        </p:txBody>
      </p:sp>
      <p:sp>
        <p:nvSpPr>
          <p:cNvPr id="608302" name="Rectangle 47"/>
          <p:cNvSpPr>
            <a:spLocks noChangeArrowheads="1"/>
          </p:cNvSpPr>
          <p:nvPr/>
        </p:nvSpPr>
        <p:spPr bwMode="auto">
          <a:xfrm>
            <a:off x="8380413" y="2633663"/>
            <a:ext cx="944562" cy="3937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FFFFFF"/>
                </a:solidFill>
                <a:ea typeface="SimSun" pitchFamily="2" charset="-122"/>
              </a:rPr>
              <a:t>新耶路撒冷</a:t>
            </a:r>
          </a:p>
          <a:p>
            <a:pPr algn="ctr" eaLnBrk="0" hangingPunct="0"/>
            <a:r>
              <a:rPr lang="en-US" altLang="zh-CN" sz="1000">
                <a:solidFill>
                  <a:srgbClr val="FFFFFF"/>
                </a:solidFill>
                <a:ea typeface="SimSun" pitchFamily="2" charset="-122"/>
              </a:rPr>
              <a:t>(</a:t>
            </a:r>
            <a:r>
              <a:rPr lang="zh-CN" altLang="en-US" sz="1000">
                <a:solidFill>
                  <a:srgbClr val="FFFFFF"/>
                </a:solidFill>
                <a:ea typeface="SimSun" pitchFamily="2" charset="-122"/>
              </a:rPr>
              <a:t>启</a:t>
            </a:r>
            <a:r>
              <a:rPr lang="en-US" altLang="zh-CN" sz="1000">
                <a:solidFill>
                  <a:srgbClr val="FFFFFF"/>
                </a:solidFill>
                <a:ea typeface="SimSun" pitchFamily="2" charset="-122"/>
              </a:rPr>
              <a:t> 21)</a:t>
            </a:r>
          </a:p>
        </p:txBody>
      </p:sp>
      <p:sp>
        <p:nvSpPr>
          <p:cNvPr id="608303" name="Rectangle 48"/>
          <p:cNvSpPr>
            <a:spLocks noChangeArrowheads="1"/>
          </p:cNvSpPr>
          <p:nvPr/>
        </p:nvSpPr>
        <p:spPr bwMode="auto">
          <a:xfrm>
            <a:off x="7693025" y="3429000"/>
            <a:ext cx="803275" cy="698500"/>
          </a:xfrm>
          <a:prstGeom prst="rect">
            <a:avLst/>
          </a:prstGeom>
          <a:noFill/>
          <a:ln w="9525">
            <a:noFill/>
            <a:miter lim="800000"/>
            <a:headEnd/>
            <a:tailEnd/>
          </a:ln>
        </p:spPr>
        <p:txBody>
          <a:bodyPr lIns="90488" tIns="44450" rIns="90488" bIns="44450">
            <a:spAutoFit/>
          </a:bodyPr>
          <a:lstStyle/>
          <a:p>
            <a:pPr algn="just" eaLnBrk="0" hangingPunct="0"/>
            <a:r>
              <a:rPr lang="zh-CN" altLang="en-US" sz="1000">
                <a:solidFill>
                  <a:srgbClr val="FFFFFF"/>
                </a:solidFill>
                <a:ea typeface="SimSun" pitchFamily="2" charset="-122"/>
              </a:rPr>
              <a:t>基督作王与众圣徒统治全世界</a:t>
            </a:r>
            <a:endParaRPr lang="en-US" altLang="zh-CN" sz="1000">
              <a:solidFill>
                <a:srgbClr val="FFFFFF"/>
              </a:solidFill>
              <a:ea typeface="SimSun" pitchFamily="2" charset="-122"/>
            </a:endParaRPr>
          </a:p>
        </p:txBody>
      </p:sp>
      <p:sp>
        <p:nvSpPr>
          <p:cNvPr id="608304" name="Rectangle 49"/>
          <p:cNvSpPr>
            <a:spLocks noChangeArrowheads="1"/>
          </p:cNvSpPr>
          <p:nvPr/>
        </p:nvSpPr>
        <p:spPr bwMode="auto">
          <a:xfrm>
            <a:off x="7818438" y="908050"/>
            <a:ext cx="1076325" cy="6985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FFFFFF"/>
                </a:solidFill>
                <a:ea typeface="SimSun" pitchFamily="2" charset="-122"/>
              </a:rPr>
              <a:t>基督与众圣徒一同掌权（弗</a:t>
            </a:r>
            <a:r>
              <a:rPr lang="en-US" altLang="zh-CN" sz="1000">
                <a:solidFill>
                  <a:srgbClr val="FFFFFF"/>
                </a:solidFill>
                <a:ea typeface="SimSun" pitchFamily="2" charset="-122"/>
              </a:rPr>
              <a:t>1:9-10; </a:t>
            </a:r>
            <a:r>
              <a:rPr lang="zh-CN" altLang="en-US" sz="1000">
                <a:solidFill>
                  <a:srgbClr val="FFFFFF"/>
                </a:solidFill>
                <a:ea typeface="SimSun" pitchFamily="2" charset="-122"/>
              </a:rPr>
              <a:t>启</a:t>
            </a:r>
            <a:r>
              <a:rPr lang="en-US" altLang="zh-CN" sz="1000">
                <a:solidFill>
                  <a:srgbClr val="FFFFFF"/>
                </a:solidFill>
                <a:ea typeface="SimSun" pitchFamily="2" charset="-122"/>
              </a:rPr>
              <a:t>20:1-6; 22:5</a:t>
            </a:r>
            <a:r>
              <a:rPr lang="zh-CN" altLang="en-US" sz="1000">
                <a:solidFill>
                  <a:srgbClr val="FFFFFF"/>
                </a:solidFill>
                <a:ea typeface="SimSun" pitchFamily="2" charset="-122"/>
              </a:rPr>
              <a:t>下）</a:t>
            </a:r>
            <a:endParaRPr lang="en-US" altLang="zh-CN" sz="1000">
              <a:solidFill>
                <a:srgbClr val="FFFFFF"/>
              </a:solidFill>
              <a:ea typeface="SimSun" pitchFamily="2" charset="-122"/>
            </a:endParaRPr>
          </a:p>
        </p:txBody>
      </p:sp>
      <p:grpSp>
        <p:nvGrpSpPr>
          <p:cNvPr id="60830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endParaRPr lang="en-US"/>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endParaRPr lang="en-US"/>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endParaRPr lang="en-US"/>
            </a:p>
          </p:txBody>
        </p:sp>
      </p:grpSp>
      <p:grpSp>
        <p:nvGrpSpPr>
          <p:cNvPr id="60830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endParaRPr lang="en-US"/>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endParaRPr lang="en-US"/>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endParaRPr lang="en-US"/>
            </a:p>
          </p:txBody>
        </p:sp>
      </p:grpSp>
      <p:sp>
        <p:nvSpPr>
          <p:cNvPr id="608307" name="Rectangle 58"/>
          <p:cNvSpPr>
            <a:spLocks noChangeArrowheads="1"/>
          </p:cNvSpPr>
          <p:nvPr/>
        </p:nvSpPr>
        <p:spPr bwMode="auto">
          <a:xfrm rot="-5400000">
            <a:off x="1504951" y="2586037"/>
            <a:ext cx="590550" cy="333375"/>
          </a:xfrm>
          <a:prstGeom prst="rect">
            <a:avLst/>
          </a:prstGeom>
          <a:noFill/>
          <a:ln w="9525">
            <a:noFill/>
            <a:miter lim="800000"/>
            <a:headEnd/>
            <a:tailEnd/>
          </a:ln>
        </p:spPr>
        <p:txBody>
          <a:bodyPr wrap="none" lIns="90488" tIns="44450" rIns="90488" bIns="44450">
            <a:spAutoFit/>
          </a:bodyPr>
          <a:lstStyle/>
          <a:p>
            <a:pPr eaLnBrk="0" hangingPunct="0"/>
            <a:r>
              <a:rPr lang="zh-CN" altLang="en-US" sz="1600" b="1">
                <a:solidFill>
                  <a:srgbClr val="FFFFFF"/>
                </a:solidFill>
                <a:latin typeface="Nadianne"/>
                <a:ea typeface="SimSun" pitchFamily="2" charset="-122"/>
              </a:rPr>
              <a:t>土地</a:t>
            </a:r>
          </a:p>
        </p:txBody>
      </p:sp>
      <p:sp>
        <p:nvSpPr>
          <p:cNvPr id="608308" name="Rectangle 59"/>
          <p:cNvSpPr>
            <a:spLocks noChangeArrowheads="1"/>
          </p:cNvSpPr>
          <p:nvPr/>
        </p:nvSpPr>
        <p:spPr bwMode="auto">
          <a:xfrm rot="-5400000">
            <a:off x="1889126" y="3760787"/>
            <a:ext cx="590550" cy="333375"/>
          </a:xfrm>
          <a:prstGeom prst="rect">
            <a:avLst/>
          </a:prstGeom>
          <a:noFill/>
          <a:ln w="9525">
            <a:noFill/>
            <a:miter lim="800000"/>
            <a:headEnd/>
            <a:tailEnd/>
          </a:ln>
        </p:spPr>
        <p:txBody>
          <a:bodyPr wrap="none" lIns="90488" tIns="44450" rIns="90488" bIns="44450">
            <a:spAutoFit/>
          </a:bodyPr>
          <a:lstStyle/>
          <a:p>
            <a:pPr eaLnBrk="0" hangingPunct="0"/>
            <a:r>
              <a:rPr lang="zh-CN" altLang="en-US" sz="1600" b="1">
                <a:solidFill>
                  <a:srgbClr val="FFFFFF"/>
                </a:solidFill>
                <a:latin typeface="Nadianne"/>
                <a:ea typeface="SimSun" pitchFamily="2" charset="-122"/>
              </a:rPr>
              <a:t>后裔</a:t>
            </a:r>
          </a:p>
        </p:txBody>
      </p:sp>
      <p:sp>
        <p:nvSpPr>
          <p:cNvPr id="608309" name="Rectangle 60"/>
          <p:cNvSpPr>
            <a:spLocks noChangeArrowheads="1"/>
          </p:cNvSpPr>
          <p:nvPr/>
        </p:nvSpPr>
        <p:spPr bwMode="auto">
          <a:xfrm rot="-5400000">
            <a:off x="2554288" y="5145087"/>
            <a:ext cx="590550" cy="333375"/>
          </a:xfrm>
          <a:prstGeom prst="rect">
            <a:avLst/>
          </a:prstGeom>
          <a:noFill/>
          <a:ln w="9525">
            <a:noFill/>
            <a:miter lim="800000"/>
            <a:headEnd/>
            <a:tailEnd/>
          </a:ln>
        </p:spPr>
        <p:txBody>
          <a:bodyPr wrap="none" lIns="90488" tIns="44450" rIns="90488" bIns="44450">
            <a:spAutoFit/>
          </a:bodyPr>
          <a:lstStyle/>
          <a:p>
            <a:pPr eaLnBrk="0" hangingPunct="0"/>
            <a:r>
              <a:rPr lang="zh-CN" altLang="en-US" sz="1600" b="1">
                <a:solidFill>
                  <a:srgbClr val="FFFFFF"/>
                </a:solidFill>
                <a:latin typeface="Nadianne"/>
                <a:ea typeface="SimSun" pitchFamily="2" charset="-122"/>
              </a:rPr>
              <a:t>祝福</a:t>
            </a:r>
          </a:p>
        </p:txBody>
      </p:sp>
      <p:sp>
        <p:nvSpPr>
          <p:cNvPr id="608310" name="Rectangle 61"/>
          <p:cNvSpPr>
            <a:spLocks noChangeArrowheads="1"/>
          </p:cNvSpPr>
          <p:nvPr/>
        </p:nvSpPr>
        <p:spPr bwMode="auto">
          <a:xfrm rot="-5400000">
            <a:off x="1069975" y="3783013"/>
            <a:ext cx="962025" cy="241300"/>
          </a:xfrm>
          <a:prstGeom prst="rect">
            <a:avLst/>
          </a:prstGeom>
          <a:noFill/>
          <a:ln w="9525">
            <a:noFill/>
            <a:miter lim="800000"/>
            <a:headEnd/>
            <a:tailEnd/>
          </a:ln>
        </p:spPr>
        <p:txBody>
          <a:bodyPr wrap="none" lIns="90488" tIns="44450" rIns="90488" bIns="44450">
            <a:spAutoFit/>
          </a:bodyPr>
          <a:lstStyle/>
          <a:p>
            <a:pPr eaLnBrk="0" hangingPunct="0"/>
            <a:r>
              <a:rPr lang="zh-CN" altLang="en-US" sz="1000" b="1">
                <a:solidFill>
                  <a:srgbClr val="FFFFFF"/>
                </a:solidFill>
                <a:ea typeface="SimSun" pitchFamily="2" charset="-122"/>
              </a:rPr>
              <a:t>创世记 </a:t>
            </a:r>
            <a:r>
              <a:rPr lang="en-US" altLang="zh-CN" sz="1000" b="1">
                <a:solidFill>
                  <a:srgbClr val="FFFFFF"/>
                </a:solidFill>
                <a:ea typeface="SimSun" pitchFamily="2" charset="-122"/>
              </a:rPr>
              <a:t>12:1-3</a:t>
            </a:r>
          </a:p>
        </p:txBody>
      </p:sp>
      <p:sp>
        <p:nvSpPr>
          <p:cNvPr id="608311" name="Rectangle 62"/>
          <p:cNvSpPr>
            <a:spLocks noChangeArrowheads="1"/>
          </p:cNvSpPr>
          <p:nvPr/>
        </p:nvSpPr>
        <p:spPr bwMode="auto">
          <a:xfrm>
            <a:off x="8385175" y="3429000"/>
            <a:ext cx="750888" cy="698500"/>
          </a:xfrm>
          <a:prstGeom prst="rect">
            <a:avLst/>
          </a:prstGeom>
          <a:noFill/>
          <a:ln w="9525">
            <a:noFill/>
            <a:miter lim="800000"/>
            <a:headEnd/>
            <a:tailEnd/>
          </a:ln>
        </p:spPr>
        <p:txBody>
          <a:bodyPr lIns="90488" tIns="44450" rIns="90488" bIns="44450">
            <a:spAutoFit/>
          </a:bodyPr>
          <a:lstStyle/>
          <a:p>
            <a:pPr algn="ctr" eaLnBrk="0" hangingPunct="0"/>
            <a:r>
              <a:rPr lang="en-US" altLang="zh-CN" sz="1000">
                <a:solidFill>
                  <a:srgbClr val="FFFFFF"/>
                </a:solidFill>
                <a:ea typeface="SimSun" pitchFamily="2" charset="-122"/>
              </a:rPr>
              <a:t> </a:t>
            </a:r>
            <a:r>
              <a:rPr lang="zh-CN" altLang="en-US" sz="1000">
                <a:solidFill>
                  <a:srgbClr val="FFFFFF"/>
                </a:solidFill>
                <a:ea typeface="SimSun" pitchFamily="2" charset="-122"/>
              </a:rPr>
              <a:t>基督将国度呈递给天父（林前</a:t>
            </a:r>
            <a:r>
              <a:rPr lang="en-US" altLang="zh-CN" sz="1000">
                <a:solidFill>
                  <a:srgbClr val="FFFFFF"/>
                </a:solidFill>
                <a:ea typeface="SimSun" pitchFamily="2" charset="-122"/>
              </a:rPr>
              <a:t>15:24</a:t>
            </a:r>
            <a:r>
              <a:rPr lang="zh-CN" altLang="en-US" sz="1000">
                <a:solidFill>
                  <a:srgbClr val="FFFFFF"/>
                </a:solidFill>
                <a:ea typeface="SimSun" pitchFamily="2" charset="-122"/>
              </a:rPr>
              <a:t>）</a:t>
            </a:r>
            <a:endParaRPr lang="en-US" altLang="zh-CN" sz="1000">
              <a:solidFill>
                <a:srgbClr val="FFFFFF"/>
              </a:solidFill>
              <a:ea typeface="SimSun" pitchFamily="2" charset="-122"/>
            </a:endParaRPr>
          </a:p>
        </p:txBody>
      </p:sp>
      <p:grpSp>
        <p:nvGrpSpPr>
          <p:cNvPr id="60831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p>
          </p:txBody>
        </p:sp>
        <p:sp>
          <p:nvSpPr>
            <p:cNvPr id="608350" name="Rectangle 65"/>
            <p:cNvSpPr>
              <a:spLocks noChangeArrowheads="1"/>
            </p:cNvSpPr>
            <p:nvPr/>
          </p:nvSpPr>
          <p:spPr bwMode="auto">
            <a:xfrm>
              <a:off x="4928" y="1248"/>
              <a:ext cx="384" cy="48"/>
            </a:xfrm>
            <a:prstGeom prst="rect">
              <a:avLst/>
            </a:prstGeom>
            <a:solidFill>
              <a:schemeClr val="folHlink"/>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51"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endParaRPr lang="en-US"/>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endParaRPr lang="en-US"/>
            </a:p>
          </p:txBody>
        </p:sp>
      </p:grpSp>
      <p:grpSp>
        <p:nvGrpSpPr>
          <p:cNvPr id="60831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endParaRPr lang="en-US"/>
            </a:p>
          </p:txBody>
        </p:sp>
        <p:sp>
          <p:nvSpPr>
            <p:cNvPr id="60834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grpSp>
      <p:grpSp>
        <p:nvGrpSpPr>
          <p:cNvPr id="60831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endParaRPr lang="en-US"/>
            </a:p>
          </p:txBody>
        </p:sp>
        <p:sp>
          <p:nvSpPr>
            <p:cNvPr id="608346"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eaLnBrk="0" hangingPunct="0"/>
              <a:endParaRPr lang="zh-CN" altLang="en-US" sz="2400">
                <a:solidFill>
                  <a:srgbClr val="FFFFFF"/>
                </a:solidFill>
                <a:ea typeface="SimSun" pitchFamily="2" charset="-122"/>
              </a:endParaRPr>
            </a:p>
          </p:txBody>
        </p:sp>
      </p:grpSp>
      <p:sp>
        <p:nvSpPr>
          <p:cNvPr id="60831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eaLnBrk="0" hangingPunct="0"/>
            <a:r>
              <a:rPr lang="zh-CN" altLang="en-US" sz="1200" b="1">
                <a:solidFill>
                  <a:srgbClr val="000A0D"/>
                </a:solidFill>
                <a:ea typeface="SimSun" pitchFamily="2" charset="-122"/>
              </a:rPr>
              <a:t>经文突出强调双重国度之约。以色列的角色从亚伯拉罕到基督其内涵延伸至教会（继续中），而教会并非指“新以色列人”</a:t>
            </a:r>
            <a:r>
              <a:rPr lang="en-US" altLang="zh-CN" sz="1200" b="1">
                <a:solidFill>
                  <a:srgbClr val="000A0D"/>
                </a:solidFill>
                <a:ea typeface="SimSun" pitchFamily="2" charset="-122"/>
              </a:rPr>
              <a:t/>
            </a:r>
            <a:br>
              <a:rPr lang="en-US" altLang="zh-CN" sz="1200" b="1">
                <a:solidFill>
                  <a:srgbClr val="000A0D"/>
                </a:solidFill>
                <a:ea typeface="SimSun" pitchFamily="2" charset="-122"/>
              </a:rPr>
            </a:br>
            <a:r>
              <a:rPr lang="zh-CN" altLang="en-US" sz="1200" b="1">
                <a:solidFill>
                  <a:srgbClr val="000A0D"/>
                </a:solidFill>
                <a:ea typeface="SimSun" pitchFamily="2" charset="-122"/>
              </a:rPr>
              <a:t>（不连续）以便取代以色列民族。以色列将在基督第二次降临时信靠基督从而再现其世界显赫地位。</a:t>
            </a:r>
            <a:endParaRPr lang="en-US" altLang="zh-CN" sz="1200" b="1">
              <a:solidFill>
                <a:srgbClr val="000A0D"/>
              </a:solidFill>
              <a:ea typeface="SimSun" pitchFamily="2" charset="-122"/>
            </a:endParaRPr>
          </a:p>
        </p:txBody>
      </p:sp>
      <p:sp>
        <p:nvSpPr>
          <p:cNvPr id="608316" name="Rectangle 76"/>
          <p:cNvSpPr>
            <a:spLocks noChangeArrowheads="1"/>
          </p:cNvSpPr>
          <p:nvPr/>
        </p:nvSpPr>
        <p:spPr bwMode="auto">
          <a:xfrm>
            <a:off x="5114925" y="2095500"/>
            <a:ext cx="523875" cy="225425"/>
          </a:xfrm>
          <a:prstGeom prst="rect">
            <a:avLst/>
          </a:prstGeom>
          <a:noFill/>
          <a:ln w="9525">
            <a:noFill/>
            <a:miter lim="800000"/>
            <a:headEnd/>
            <a:tailEnd/>
          </a:ln>
        </p:spPr>
        <p:txBody>
          <a:bodyPr wrap="none" lIns="90488" tIns="44450" rIns="90488" bIns="44450">
            <a:spAutoFit/>
          </a:bodyPr>
          <a:lstStyle/>
          <a:p>
            <a:pPr eaLnBrk="0" hangingPunct="0"/>
            <a:r>
              <a:rPr lang="zh-CN" altLang="en-US" sz="900">
                <a:solidFill>
                  <a:srgbClr val="FFFFFF"/>
                </a:solidFill>
                <a:ea typeface="SimSun" pitchFamily="2" charset="-122"/>
              </a:rPr>
              <a:t>以色列</a:t>
            </a:r>
          </a:p>
        </p:txBody>
      </p:sp>
      <p:sp>
        <p:nvSpPr>
          <p:cNvPr id="608317" name="Rectangle 77"/>
          <p:cNvSpPr>
            <a:spLocks noChangeArrowheads="1"/>
          </p:cNvSpPr>
          <p:nvPr/>
        </p:nvSpPr>
        <p:spPr bwMode="auto">
          <a:xfrm>
            <a:off x="6394450" y="2095500"/>
            <a:ext cx="409575" cy="225425"/>
          </a:xfrm>
          <a:prstGeom prst="rect">
            <a:avLst/>
          </a:prstGeom>
          <a:noFill/>
          <a:ln w="9525">
            <a:noFill/>
            <a:miter lim="800000"/>
            <a:headEnd/>
            <a:tailEnd/>
          </a:ln>
        </p:spPr>
        <p:txBody>
          <a:bodyPr wrap="none" lIns="90488" tIns="44450" rIns="90488" bIns="44450">
            <a:spAutoFit/>
          </a:bodyPr>
          <a:lstStyle/>
          <a:p>
            <a:pPr eaLnBrk="0" hangingPunct="0"/>
            <a:r>
              <a:rPr lang="zh-CN" altLang="en-US" sz="900">
                <a:solidFill>
                  <a:srgbClr val="FFFFFF"/>
                </a:solidFill>
                <a:ea typeface="SimSun" pitchFamily="2" charset="-122"/>
              </a:rPr>
              <a:t>教会</a:t>
            </a:r>
          </a:p>
        </p:txBody>
      </p:sp>
      <p:sp>
        <p:nvSpPr>
          <p:cNvPr id="608318" name="Rectangle 78"/>
          <p:cNvSpPr>
            <a:spLocks noChangeArrowheads="1"/>
          </p:cNvSpPr>
          <p:nvPr/>
        </p:nvSpPr>
        <p:spPr bwMode="auto">
          <a:xfrm>
            <a:off x="5011738" y="2239963"/>
            <a:ext cx="722312" cy="211137"/>
          </a:xfrm>
          <a:prstGeom prst="rect">
            <a:avLst/>
          </a:prstGeom>
          <a:noFill/>
          <a:ln w="9525">
            <a:noFill/>
            <a:miter lim="800000"/>
            <a:headEnd/>
            <a:tailEnd/>
          </a:ln>
        </p:spPr>
        <p:txBody>
          <a:bodyPr wrap="none" lIns="90488" tIns="44450" rIns="90488" bIns="44450">
            <a:spAutoFit/>
          </a:bodyPr>
          <a:lstStyle/>
          <a:p>
            <a:pPr algn="ctr" eaLnBrk="0" hangingPunct="0"/>
            <a:r>
              <a:rPr lang="zh-CN" altLang="en-US" sz="800">
                <a:solidFill>
                  <a:srgbClr val="FFFFFF"/>
                </a:solidFill>
                <a:ea typeface="SimSun" pitchFamily="2" charset="-122"/>
              </a:rPr>
              <a:t>民族的焦点</a:t>
            </a:r>
            <a:r>
              <a:rPr lang="en-US" altLang="zh-CN" sz="800">
                <a:solidFill>
                  <a:srgbClr val="FFFFFF"/>
                </a:solidFill>
                <a:ea typeface="SimSun" pitchFamily="2" charset="-122"/>
              </a:rPr>
              <a:t>)</a:t>
            </a:r>
          </a:p>
        </p:txBody>
      </p:sp>
      <p:graphicFrame>
        <p:nvGraphicFramePr>
          <p:cNvPr id="608258"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608265" name="Microsoft ClipArt Gallery" r:id="rId4" imgW="2102760" imgH="2093400" progId="">
                  <p:embed/>
                </p:oleObj>
              </mc:Choice>
              <mc:Fallback>
                <p:oleObj name="Microsoft ClipArt Gallery" r:id="rId4" imgW="2102760" imgH="209340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608319" name="Rectangle 80"/>
          <p:cNvSpPr>
            <a:spLocks noChangeArrowheads="1"/>
          </p:cNvSpPr>
          <p:nvPr/>
        </p:nvSpPr>
        <p:spPr bwMode="auto">
          <a:xfrm>
            <a:off x="6132513" y="2239963"/>
            <a:ext cx="1012825" cy="241300"/>
          </a:xfrm>
          <a:prstGeom prst="rect">
            <a:avLst/>
          </a:prstGeom>
          <a:noFill/>
          <a:ln w="9525">
            <a:noFill/>
            <a:miter lim="800000"/>
            <a:headEnd/>
            <a:tailEnd/>
          </a:ln>
        </p:spPr>
        <p:txBody>
          <a:bodyPr wrap="none" lIns="90488" tIns="44450" rIns="90488" bIns="44450">
            <a:spAutoFit/>
          </a:bodyPr>
          <a:lstStyle/>
          <a:p>
            <a:pPr algn="ctr" eaLnBrk="0" hangingPunct="0"/>
            <a:r>
              <a:rPr lang="en-US" altLang="zh-CN" sz="1000">
                <a:solidFill>
                  <a:srgbClr val="FFFFFF"/>
                </a:solidFill>
                <a:ea typeface="SimSun" pitchFamily="2" charset="-122"/>
              </a:rPr>
              <a:t>“</a:t>
            </a:r>
            <a:r>
              <a:rPr lang="zh-CN" altLang="en-US" sz="1000">
                <a:solidFill>
                  <a:srgbClr val="FFFFFF"/>
                </a:solidFill>
                <a:ea typeface="SimSun" pitchFamily="2" charset="-122"/>
              </a:rPr>
              <a:t>新人” </a:t>
            </a:r>
            <a:r>
              <a:rPr lang="en-US" altLang="zh-CN" sz="1000">
                <a:solidFill>
                  <a:srgbClr val="FFFFFF"/>
                </a:solidFill>
                <a:ea typeface="SimSun" pitchFamily="2" charset="-122"/>
              </a:rPr>
              <a:t>(</a:t>
            </a:r>
            <a:r>
              <a:rPr lang="zh-CN" altLang="en-US" sz="1000">
                <a:solidFill>
                  <a:srgbClr val="FFFFFF"/>
                </a:solidFill>
                <a:ea typeface="SimSun" pitchFamily="2" charset="-122"/>
              </a:rPr>
              <a:t>弗</a:t>
            </a:r>
            <a:r>
              <a:rPr lang="en-US" altLang="zh-CN" sz="1000">
                <a:solidFill>
                  <a:srgbClr val="FFFFFF"/>
                </a:solidFill>
                <a:ea typeface="SimSun" pitchFamily="2" charset="-122"/>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endParaRPr lang="en-US"/>
          </a:p>
        </p:txBody>
      </p:sp>
      <p:sp>
        <p:nvSpPr>
          <p:cNvPr id="608321" name="Rectangle 82"/>
          <p:cNvSpPr>
            <a:spLocks noChangeArrowheads="1"/>
          </p:cNvSpPr>
          <p:nvPr/>
        </p:nvSpPr>
        <p:spPr bwMode="auto">
          <a:xfrm>
            <a:off x="8029575" y="5772150"/>
            <a:ext cx="1079500" cy="393700"/>
          </a:xfrm>
          <a:prstGeom prst="rect">
            <a:avLst/>
          </a:prstGeom>
          <a:noFill/>
          <a:ln w="9525">
            <a:noFill/>
            <a:miter lim="800000"/>
            <a:headEnd/>
            <a:tailEnd/>
          </a:ln>
        </p:spPr>
        <p:txBody>
          <a:bodyPr lIns="90488" tIns="44450" rIns="90488" bIns="44450">
            <a:spAutoFit/>
          </a:bodyPr>
          <a:lstStyle/>
          <a:p>
            <a:pPr algn="just" eaLnBrk="0" hangingPunct="0"/>
            <a:r>
              <a:rPr lang="zh-CN" altLang="en-US" sz="1000">
                <a:solidFill>
                  <a:srgbClr val="FFFFFF"/>
                </a:solidFill>
                <a:ea typeface="SimSun" pitchFamily="2" charset="-122"/>
              </a:rPr>
              <a:t>第五版</a:t>
            </a:r>
          </a:p>
          <a:p>
            <a:pPr algn="just" eaLnBrk="0" hangingPunct="0"/>
            <a:r>
              <a:rPr lang="en-US" altLang="zh-CN" sz="1000">
                <a:solidFill>
                  <a:srgbClr val="FFFFFF"/>
                </a:solidFill>
                <a:ea typeface="SimSun" pitchFamily="2" charset="-122"/>
              </a:rPr>
              <a:t>2006</a:t>
            </a:r>
            <a:r>
              <a:rPr lang="zh-CN" altLang="en-US" sz="1000">
                <a:solidFill>
                  <a:srgbClr val="FFFFFF"/>
                </a:solidFill>
                <a:ea typeface="SimSun" pitchFamily="2" charset="-122"/>
              </a:rPr>
              <a:t>年</a:t>
            </a:r>
            <a:r>
              <a:rPr lang="en-US" altLang="zh-CN" sz="1000">
                <a:solidFill>
                  <a:srgbClr val="FFFFFF"/>
                </a:solidFill>
                <a:ea typeface="SimSun" pitchFamily="2" charset="-122"/>
              </a:rPr>
              <a:t>3</a:t>
            </a:r>
            <a:r>
              <a:rPr lang="zh-CN" altLang="en-US" sz="1000">
                <a:solidFill>
                  <a:srgbClr val="FFFFFF"/>
                </a:solidFill>
                <a:ea typeface="SimSun" pitchFamily="2" charset="-122"/>
              </a:rPr>
              <a:t>月</a:t>
            </a:r>
            <a:r>
              <a:rPr lang="en-US" altLang="zh-CN" sz="1000">
                <a:solidFill>
                  <a:srgbClr val="FFFFFF"/>
                </a:solidFill>
                <a:ea typeface="SimSun" pitchFamily="2" charset="-122"/>
              </a:rPr>
              <a:t>14</a:t>
            </a:r>
            <a:r>
              <a:rPr lang="zh-CN" altLang="en-US" sz="1000">
                <a:solidFill>
                  <a:srgbClr val="FFFFFF"/>
                </a:solidFill>
                <a:ea typeface="SimSun" pitchFamily="2" charset="-122"/>
              </a:rPr>
              <a:t>日</a:t>
            </a:r>
            <a:endParaRPr lang="en-US" altLang="zh-CN" sz="1000">
              <a:solidFill>
                <a:srgbClr val="FFFFFF"/>
              </a:solidFill>
              <a:ea typeface="SimSun" pitchFamily="2" charset="-122"/>
            </a:endParaRPr>
          </a:p>
        </p:txBody>
      </p:sp>
      <p:grpSp>
        <p:nvGrpSpPr>
          <p:cNvPr id="608322" name="Group 83"/>
          <p:cNvGrpSpPr>
            <a:grpSpLocks/>
          </p:cNvGrpSpPr>
          <p:nvPr/>
        </p:nvGrpSpPr>
        <p:grpSpPr bwMode="auto">
          <a:xfrm>
            <a:off x="1387475" y="2087563"/>
            <a:ext cx="165100" cy="176212"/>
            <a:chOff x="874" y="1315"/>
            <a:chExt cx="104" cy="111"/>
          </a:xfrm>
        </p:grpSpPr>
        <p:sp>
          <p:nvSpPr>
            <p:cNvPr id="608343" name="AutoShape 84"/>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44" name="AutoShape 85"/>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grpSp>
      <p:grpSp>
        <p:nvGrpSpPr>
          <p:cNvPr id="608323"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608339" name="Rectangle 88"/>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40"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endParaRPr lang="en-US"/>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endParaRPr lang="en-US"/>
            </a:p>
          </p:txBody>
        </p:sp>
      </p:grpSp>
      <p:grpSp>
        <p:nvGrpSpPr>
          <p:cNvPr id="608324" name="Group 92"/>
          <p:cNvGrpSpPr>
            <a:grpSpLocks/>
          </p:cNvGrpSpPr>
          <p:nvPr/>
        </p:nvGrpSpPr>
        <p:grpSpPr bwMode="auto">
          <a:xfrm>
            <a:off x="1609725" y="1535113"/>
            <a:ext cx="298450" cy="238125"/>
            <a:chOff x="1118" y="900"/>
            <a:chExt cx="188" cy="150"/>
          </a:xfrm>
        </p:grpSpPr>
        <p:grpSp>
          <p:nvGrpSpPr>
            <p:cNvPr id="608332" name="Group 93"/>
            <p:cNvGrpSpPr>
              <a:grpSpLocks/>
            </p:cNvGrpSpPr>
            <p:nvPr/>
          </p:nvGrpSpPr>
          <p:grpSpPr bwMode="auto">
            <a:xfrm>
              <a:off x="1118" y="900"/>
              <a:ext cx="84" cy="150"/>
              <a:chOff x="1118" y="900"/>
              <a:chExt cx="84" cy="150"/>
            </a:xfrm>
          </p:grpSpPr>
          <p:sp>
            <p:nvSpPr>
              <p:cNvPr id="608336" name="Rectangle 94"/>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37" name="Oval 95"/>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eaLnBrk="0" hangingPunct="0"/>
                <a:endParaRPr lang="zh-CN" altLang="en-US" sz="2400">
                  <a:solidFill>
                    <a:srgbClr val="FFFFFF"/>
                  </a:solidFill>
                  <a:ea typeface="SimSun" pitchFamily="2" charset="-122"/>
                </a:endParaRPr>
              </a:p>
            </p:txBody>
          </p:sp>
        </p:grpSp>
        <p:grpSp>
          <p:nvGrpSpPr>
            <p:cNvPr id="608333" name="Group 96"/>
            <p:cNvGrpSpPr>
              <a:grpSpLocks/>
            </p:cNvGrpSpPr>
            <p:nvPr/>
          </p:nvGrpSpPr>
          <p:grpSpPr bwMode="auto">
            <a:xfrm>
              <a:off x="1222" y="900"/>
              <a:ext cx="84" cy="150"/>
              <a:chOff x="1222" y="900"/>
              <a:chExt cx="84" cy="150"/>
            </a:xfrm>
          </p:grpSpPr>
          <p:sp>
            <p:nvSpPr>
              <p:cNvPr id="608334" name="Rectangle 97"/>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eaLnBrk="0" hangingPunct="0"/>
                <a:endParaRPr lang="zh-CN" altLang="en-US" sz="2400">
                  <a:solidFill>
                    <a:srgbClr val="FFFFFF"/>
                  </a:solidFill>
                  <a:ea typeface="SimSun" pitchFamily="2" charset="-122"/>
                </a:endParaRPr>
              </a:p>
            </p:txBody>
          </p:sp>
          <p:sp>
            <p:nvSpPr>
              <p:cNvPr id="608335" name="Oval 98"/>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eaLnBrk="0" hangingPunct="0"/>
                <a:endParaRPr lang="zh-CN" altLang="en-US" sz="2400">
                  <a:solidFill>
                    <a:srgbClr val="FFFFFF"/>
                  </a:solidFill>
                  <a:ea typeface="SimSun" pitchFamily="2" charset="-122"/>
                </a:endParaRPr>
              </a:p>
            </p:txBody>
          </p:sp>
        </p:grpSp>
      </p:grpSp>
      <p:sp>
        <p:nvSpPr>
          <p:cNvPr id="608325" name="Rectangle 99"/>
          <p:cNvSpPr>
            <a:spLocks noChangeArrowheads="1"/>
          </p:cNvSpPr>
          <p:nvPr/>
        </p:nvSpPr>
        <p:spPr bwMode="auto">
          <a:xfrm>
            <a:off x="7667625" y="4508500"/>
            <a:ext cx="865188" cy="10033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000A0D"/>
                </a:solidFill>
                <a:ea typeface="SimSun" pitchFamily="2" charset="-122"/>
              </a:rPr>
              <a:t>在民族复兴之际，新约的五个内容均得以实现（亚</a:t>
            </a:r>
            <a:r>
              <a:rPr lang="en-US" altLang="zh-CN" sz="1000">
                <a:solidFill>
                  <a:srgbClr val="000A0D"/>
                </a:solidFill>
                <a:ea typeface="SimSun" pitchFamily="2" charset="-122"/>
              </a:rPr>
              <a:t>8</a:t>
            </a:r>
            <a:r>
              <a:rPr lang="zh-CN" altLang="en-US" sz="1000">
                <a:solidFill>
                  <a:srgbClr val="000A0D"/>
                </a:solidFill>
                <a:ea typeface="SimSun" pitchFamily="2" charset="-122"/>
              </a:rPr>
              <a:t>）</a:t>
            </a:r>
            <a:endParaRPr lang="en-US" altLang="zh-CN" sz="1000">
              <a:solidFill>
                <a:srgbClr val="000A0D"/>
              </a:solidFill>
              <a:ea typeface="SimSun" pitchFamily="2" charset="-122"/>
            </a:endParaRPr>
          </a:p>
        </p:txBody>
      </p:sp>
      <p:sp>
        <p:nvSpPr>
          <p:cNvPr id="608326" name="Rectangle 100"/>
          <p:cNvSpPr>
            <a:spLocks noChangeArrowheads="1"/>
          </p:cNvSpPr>
          <p:nvPr/>
        </p:nvSpPr>
        <p:spPr bwMode="auto">
          <a:xfrm>
            <a:off x="8416925" y="4675188"/>
            <a:ext cx="669925" cy="698500"/>
          </a:xfrm>
          <a:prstGeom prst="rect">
            <a:avLst/>
          </a:prstGeom>
          <a:noFill/>
          <a:ln w="9525">
            <a:noFill/>
            <a:miter lim="800000"/>
            <a:headEnd/>
            <a:tailEnd/>
          </a:ln>
        </p:spPr>
        <p:txBody>
          <a:bodyPr lIns="90488" tIns="44450" rIns="90488" bIns="44450">
            <a:spAutoFit/>
          </a:bodyPr>
          <a:lstStyle/>
          <a:p>
            <a:pPr algn="just" eaLnBrk="0" hangingPunct="0"/>
            <a:r>
              <a:rPr lang="zh-CN" altLang="en-US" sz="1000">
                <a:solidFill>
                  <a:srgbClr val="000A0D"/>
                </a:solidFill>
                <a:ea typeface="SimSun" pitchFamily="2" charset="-122"/>
              </a:rPr>
              <a:t>一切都更新了！（启</a:t>
            </a:r>
            <a:r>
              <a:rPr lang="en-US" altLang="zh-CN" sz="1000">
                <a:solidFill>
                  <a:srgbClr val="000A0D"/>
                </a:solidFill>
                <a:ea typeface="SimSun" pitchFamily="2" charset="-122"/>
              </a:rPr>
              <a:t>21:5</a:t>
            </a:r>
            <a:r>
              <a:rPr lang="zh-CN" altLang="en-US" sz="1000">
                <a:solidFill>
                  <a:srgbClr val="000A0D"/>
                </a:solidFill>
                <a:ea typeface="SimSun" pitchFamily="2" charset="-122"/>
              </a:rPr>
              <a:t>）</a:t>
            </a:r>
            <a:endParaRPr lang="en-US" altLang="zh-CN" sz="1000">
              <a:solidFill>
                <a:srgbClr val="000A0D"/>
              </a:solidFill>
              <a:ea typeface="SimSun" pitchFamily="2" charset="-122"/>
            </a:endParaRPr>
          </a:p>
        </p:txBody>
      </p:sp>
      <p:sp>
        <p:nvSpPr>
          <p:cNvPr id="608327" name="Rectangle 101"/>
          <p:cNvSpPr>
            <a:spLocks noChangeArrowheads="1"/>
          </p:cNvSpPr>
          <p:nvPr/>
        </p:nvSpPr>
        <p:spPr bwMode="auto">
          <a:xfrm>
            <a:off x="1905000" y="5915025"/>
            <a:ext cx="2811463" cy="393700"/>
          </a:xfrm>
          <a:prstGeom prst="rect">
            <a:avLst/>
          </a:prstGeom>
          <a:noFill/>
          <a:ln w="9525">
            <a:noFill/>
            <a:miter lim="800000"/>
            <a:headEnd/>
            <a:tailEnd/>
          </a:ln>
        </p:spPr>
        <p:txBody>
          <a:bodyPr lIns="90488" tIns="44450" rIns="90488" bIns="44450">
            <a:spAutoFit/>
          </a:bodyPr>
          <a:lstStyle/>
          <a:p>
            <a:pPr eaLnBrk="0" hangingPunct="0"/>
            <a:r>
              <a:rPr lang="zh-CN" altLang="en-US" sz="1000">
                <a:solidFill>
                  <a:srgbClr val="000A0D"/>
                </a:solidFill>
                <a:latin typeface="SimSun" pitchFamily="2" charset="-122"/>
                <a:ea typeface="SimSun" pitchFamily="2" charset="-122"/>
              </a:rPr>
              <a:t>暂时的（加</a:t>
            </a:r>
            <a:r>
              <a:rPr lang="en-US" altLang="zh-CN" sz="1000">
                <a:solidFill>
                  <a:srgbClr val="000A0D"/>
                </a:solidFill>
                <a:latin typeface="SimSun" pitchFamily="2" charset="-122"/>
                <a:ea typeface="SimSun" pitchFamily="2" charset="-122"/>
              </a:rPr>
              <a:t>3:19</a:t>
            </a:r>
            <a:r>
              <a:rPr lang="zh-CN" altLang="en-US" sz="1000">
                <a:solidFill>
                  <a:srgbClr val="000A0D"/>
                </a:solidFill>
                <a:latin typeface="SimSun" pitchFamily="2" charset="-122"/>
                <a:ea typeface="SimSun" pitchFamily="2" charset="-122"/>
              </a:rPr>
              <a:t>）、有条件的，显明人的罪（罗</a:t>
            </a:r>
            <a:r>
              <a:rPr lang="en-US" altLang="zh-CN" sz="1000">
                <a:solidFill>
                  <a:srgbClr val="000A0D"/>
                </a:solidFill>
                <a:latin typeface="SimSun" pitchFamily="2" charset="-122"/>
                <a:ea typeface="SimSun" pitchFamily="2" charset="-122"/>
              </a:rPr>
              <a:t>7:7</a:t>
            </a:r>
            <a:r>
              <a:rPr lang="zh-CN" altLang="en-US" sz="1000">
                <a:solidFill>
                  <a:srgbClr val="000A0D"/>
                </a:solidFill>
                <a:latin typeface="SimSun" pitchFamily="2" charset="-122"/>
                <a:ea typeface="SimSun" pitchFamily="2" charset="-122"/>
              </a:rPr>
              <a:t>）并规范以色列人（加</a:t>
            </a:r>
            <a:r>
              <a:rPr lang="en-US" altLang="zh-CN" sz="1000">
                <a:solidFill>
                  <a:srgbClr val="000A0D"/>
                </a:solidFill>
                <a:latin typeface="SimSun" pitchFamily="2" charset="-122"/>
                <a:ea typeface="SimSun" pitchFamily="2" charset="-122"/>
              </a:rPr>
              <a:t>3:23-25</a:t>
            </a:r>
            <a:r>
              <a:rPr lang="zh-CN" altLang="en-US" sz="1000">
                <a:solidFill>
                  <a:srgbClr val="000A0D"/>
                </a:solidFill>
                <a:latin typeface="SimSun" pitchFamily="2" charset="-122"/>
                <a:ea typeface="SimSun" pitchFamily="2" charset="-122"/>
              </a:rPr>
              <a:t>）</a:t>
            </a:r>
            <a:endParaRPr lang="en-US" altLang="zh-CN" sz="1000">
              <a:solidFill>
                <a:srgbClr val="000A0D"/>
              </a:solidFill>
              <a:latin typeface="SimSun" pitchFamily="2" charset="-122"/>
              <a:ea typeface="SimSun" pitchFamily="2" charset="-122"/>
            </a:endParaRPr>
          </a:p>
        </p:txBody>
      </p:sp>
      <p:sp>
        <p:nvSpPr>
          <p:cNvPr id="608328" name="Rectangle 102"/>
          <p:cNvSpPr>
            <a:spLocks noChangeArrowheads="1"/>
          </p:cNvSpPr>
          <p:nvPr/>
        </p:nvSpPr>
        <p:spPr bwMode="auto">
          <a:xfrm>
            <a:off x="5862638" y="5734050"/>
            <a:ext cx="1517650" cy="546100"/>
          </a:xfrm>
          <a:prstGeom prst="rect">
            <a:avLst/>
          </a:prstGeom>
          <a:noFill/>
          <a:ln w="9525">
            <a:noFill/>
            <a:miter lim="800000"/>
            <a:headEnd/>
            <a:tailEnd/>
          </a:ln>
        </p:spPr>
        <p:txBody>
          <a:bodyPr lIns="90488" tIns="44450" rIns="90488" bIns="44450">
            <a:spAutoFit/>
          </a:bodyPr>
          <a:lstStyle/>
          <a:p>
            <a:pPr algn="ctr" eaLnBrk="0" hangingPunct="0"/>
            <a:r>
              <a:rPr lang="zh-CN" altLang="en-US" sz="1000">
                <a:solidFill>
                  <a:srgbClr val="FFFFFF"/>
                </a:solidFill>
                <a:ea typeface="SimSun" pitchFamily="2" charset="-122"/>
              </a:rPr>
              <a:t>十字架废除、成就、取代了律法</a:t>
            </a:r>
            <a:r>
              <a:rPr lang="en-US" altLang="zh-CN" sz="1000">
                <a:solidFill>
                  <a:srgbClr val="FFFFFF"/>
                </a:solidFill>
                <a:ea typeface="SimSun" pitchFamily="2" charset="-122"/>
              </a:rPr>
              <a:t>(</a:t>
            </a:r>
            <a:r>
              <a:rPr lang="zh-CN" altLang="en-US" sz="1000">
                <a:solidFill>
                  <a:srgbClr val="FFFFFF"/>
                </a:solidFill>
                <a:ea typeface="SimSun" pitchFamily="2" charset="-122"/>
              </a:rPr>
              <a:t>罗</a:t>
            </a:r>
            <a:r>
              <a:rPr lang="en-US" altLang="zh-CN" sz="1000">
                <a:solidFill>
                  <a:srgbClr val="FFFFFF"/>
                </a:solidFill>
                <a:ea typeface="SimSun" pitchFamily="2" charset="-122"/>
              </a:rPr>
              <a:t>7:1-6;1 </a:t>
            </a:r>
            <a:r>
              <a:rPr lang="zh-CN" altLang="en-US" sz="1000">
                <a:solidFill>
                  <a:srgbClr val="FFFFFF"/>
                </a:solidFill>
                <a:ea typeface="SimSun" pitchFamily="2" charset="-122"/>
              </a:rPr>
              <a:t>林前</a:t>
            </a:r>
            <a:r>
              <a:rPr lang="en-US" altLang="zh-CN" sz="1000">
                <a:solidFill>
                  <a:srgbClr val="FFFFFF"/>
                </a:solidFill>
                <a:ea typeface="SimSun" pitchFamily="2" charset="-122"/>
              </a:rPr>
              <a:t>9:19-21; </a:t>
            </a:r>
            <a:r>
              <a:rPr lang="zh-CN" altLang="en-US" sz="1000">
                <a:solidFill>
                  <a:srgbClr val="FFFFFF"/>
                </a:solidFill>
                <a:ea typeface="SimSun" pitchFamily="2" charset="-122"/>
              </a:rPr>
              <a:t>希</a:t>
            </a:r>
            <a:r>
              <a:rPr lang="en-US" altLang="zh-CN" sz="1000">
                <a:solidFill>
                  <a:srgbClr val="FFFFFF"/>
                </a:solidFill>
                <a:ea typeface="SimSun" pitchFamily="2" charset="-122"/>
              </a:rPr>
              <a:t>8:13)</a:t>
            </a:r>
          </a:p>
        </p:txBody>
      </p:sp>
      <p:sp>
        <p:nvSpPr>
          <p:cNvPr id="1556583" name="Rectangle 103"/>
          <p:cNvSpPr>
            <a:spLocks noChangeArrowheads="1"/>
          </p:cNvSpPr>
          <p:nvPr/>
        </p:nvSpPr>
        <p:spPr bwMode="auto">
          <a:xfrm>
            <a:off x="2819400" y="1755775"/>
            <a:ext cx="1276350" cy="225425"/>
          </a:xfrm>
          <a:prstGeom prst="rect">
            <a:avLst/>
          </a:prstGeom>
          <a:noFill/>
          <a:ln w="12700">
            <a:noFill/>
            <a:miter lim="800000"/>
            <a:headEnd/>
            <a:tailEnd/>
          </a:ln>
          <a:effectLst/>
        </p:spPr>
        <p:txBody>
          <a:bodyPr lIns="90488" tIns="44450" rIns="90488" bIns="44450">
            <a:spAutoFit/>
          </a:bodyPr>
          <a:lstStyle/>
          <a:p>
            <a:pPr eaLnBrk="0" hangingPunct="0">
              <a:defRPr/>
            </a:pPr>
            <a:r>
              <a:rPr lang="zh-CN" altLang="en-US" sz="900">
                <a:solidFill>
                  <a:srgbClr val="FFFFFF"/>
                </a:solidFill>
                <a:effectLst>
                  <a:outerShdw blurRad="38100" dist="38100" dir="2700000" algn="tl">
                    <a:srgbClr val="000000"/>
                  </a:outerShdw>
                </a:effectLst>
                <a:latin typeface="Times New Roman" pitchFamily="18" charset="0"/>
                <a:ea typeface="SimSun" pitchFamily="2" charset="-122"/>
              </a:rPr>
              <a:t>创世记 </a:t>
            </a:r>
            <a:r>
              <a:rPr lang="en-US" altLang="zh-CN" sz="900">
                <a:solidFill>
                  <a:srgbClr val="FFFFFF"/>
                </a:solidFill>
                <a:effectLst>
                  <a:outerShdw blurRad="38100" dist="38100" dir="2700000" algn="tl">
                    <a:srgbClr val="000000"/>
                  </a:outerShdw>
                </a:effectLst>
                <a:latin typeface="Times New Roman" pitchFamily="18" charset="0"/>
                <a:ea typeface="SimSun" pitchFamily="2" charset="-122"/>
              </a:rPr>
              <a:t>6:18; 9:8-17</a:t>
            </a:r>
          </a:p>
        </p:txBody>
      </p:sp>
      <p:sp>
        <p:nvSpPr>
          <p:cNvPr id="1556584" name="Rectangle 104"/>
          <p:cNvSpPr>
            <a:spLocks noGrp="1" noChangeArrowheads="1"/>
          </p:cNvSpPr>
          <p:nvPr>
            <p:ph type="ctrTitle"/>
          </p:nvPr>
        </p:nvSpPr>
        <p:spPr>
          <a:xfrm>
            <a:off x="838200" y="115888"/>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smtClean="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smtClean="0">
                <a:solidFill>
                  <a:srgbClr val="FFFF00"/>
                </a:solidFill>
                <a:effectLst>
                  <a:outerShdw blurRad="38100" dist="38100" dir="2700000" algn="tl">
                    <a:srgbClr val="000000"/>
                  </a:outerShdw>
                </a:effectLst>
                <a:latin typeface="Braggadocio"/>
                <a:ea typeface="SimSun" pitchFamily="2" charset="-122"/>
              </a:rPr>
              <a:t> </a:t>
            </a:r>
            <a:endParaRPr lang="en-US" altLang="zh-CN" smtClean="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117b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4" descr="OPROF006"/>
          <p:cNvPicPr>
            <a:picLocks noChangeAspect="1" noChangeArrowheads="1"/>
          </p:cNvPicPr>
          <p:nvPr/>
        </p:nvPicPr>
        <p:blipFill>
          <a:blip r:embed="rId2"/>
          <a:srcRect/>
          <a:stretch>
            <a:fillRect/>
          </a:stretch>
        </p:blipFill>
        <p:spPr bwMode="auto">
          <a:xfrm>
            <a:off x="0" y="0"/>
            <a:ext cx="9144000" cy="7064375"/>
          </a:xfrm>
          <a:prstGeom prst="rect">
            <a:avLst/>
          </a:prstGeom>
          <a:noFill/>
          <a:ln w="9525">
            <a:noFill/>
            <a:miter lim="800000"/>
            <a:headEnd/>
            <a:tailEnd/>
          </a:ln>
        </p:spPr>
      </p:pic>
      <p:sp>
        <p:nvSpPr>
          <p:cNvPr id="610306" name="Rectangle 2"/>
          <p:cNvSpPr>
            <a:spLocks noGrp="1" noChangeArrowheads="1"/>
          </p:cNvSpPr>
          <p:nvPr>
            <p:ph type="ctrTitle"/>
          </p:nvPr>
        </p:nvSpPr>
        <p:spPr>
          <a:xfrm>
            <a:off x="395288" y="339725"/>
            <a:ext cx="7772400" cy="762000"/>
          </a:xfrm>
          <a:solidFill>
            <a:schemeClr val="tx1"/>
          </a:solidFill>
          <a:effectLst>
            <a:prstShdw prst="shdw15">
              <a:schemeClr val="bg1">
                <a:alpha val="74997"/>
              </a:schemeClr>
            </a:prstShdw>
          </a:effectLst>
        </p:spPr>
        <p:txBody>
          <a:bodyPr/>
          <a:lstStyle/>
          <a:p>
            <a:pPr eaLnBrk="1" hangingPunct="1"/>
            <a:r>
              <a:rPr lang="zh-CN" altLang="en-US" sz="4400" smtClean="0">
                <a:solidFill>
                  <a:schemeClr val="bg1"/>
                </a:solidFill>
                <a:ea typeface="SimSun" pitchFamily="2" charset="-122"/>
                <a:cs typeface="Geneva"/>
              </a:rPr>
              <a:t>解释先知书</a:t>
            </a:r>
          </a:p>
        </p:txBody>
      </p:sp>
      <p:sp>
        <p:nvSpPr>
          <p:cNvPr id="4" name="Text Box 105"/>
          <p:cNvSpPr txBox="1">
            <a:spLocks noChangeArrowheads="1"/>
          </p:cNvSpPr>
          <p:nvPr/>
        </p:nvSpPr>
        <p:spPr bwMode="auto">
          <a:xfrm>
            <a:off x="8339138" y="87313"/>
            <a:ext cx="681037"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2"/>
          <p:cNvPicPr>
            <a:picLocks noChangeAspect="1" noChangeArrowheads="1"/>
          </p:cNvPicPr>
          <p:nvPr/>
        </p:nvPicPr>
        <p:blipFill>
          <a:blip r:embed="rId3"/>
          <a:srcRect b="4745"/>
          <a:stretch>
            <a:fillRect/>
          </a:stretch>
        </p:blipFill>
        <p:spPr bwMode="auto">
          <a:xfrm>
            <a:off x="0" y="0"/>
            <a:ext cx="9144000" cy="7010400"/>
          </a:xfrm>
          <a:prstGeom prst="rect">
            <a:avLst/>
          </a:prstGeom>
          <a:noFill/>
          <a:ln w="9525">
            <a:noFill/>
            <a:miter lim="800000"/>
            <a:headEnd/>
            <a:tailEnd/>
          </a:ln>
        </p:spPr>
      </p:pic>
      <p:sp>
        <p:nvSpPr>
          <p:cNvPr id="611330" name="Rectangle 3"/>
          <p:cNvSpPr>
            <a:spLocks noChangeArrowheads="1"/>
          </p:cNvSpPr>
          <p:nvPr/>
        </p:nvSpPr>
        <p:spPr bwMode="auto">
          <a:xfrm>
            <a:off x="4343400" y="0"/>
            <a:ext cx="4800600" cy="7010400"/>
          </a:xfrm>
          <a:prstGeom prst="rect">
            <a:avLst/>
          </a:prstGeom>
          <a:solidFill>
            <a:srgbClr val="000000"/>
          </a:solidFill>
          <a:ln w="9525">
            <a:noFill/>
            <a:miter lim="800000"/>
            <a:headEnd/>
            <a:tailEnd/>
          </a:ln>
        </p:spPr>
        <p:txBody>
          <a:bodyPr wrap="none" anchor="ctr"/>
          <a:lstStyle/>
          <a:p>
            <a:pPr defTabSz="914400"/>
            <a:endParaRPr lang="en-US" sz="2400">
              <a:solidFill>
                <a:srgbClr val="FFFFFF"/>
              </a:solidFill>
              <a:latin typeface="Comic Sans MS" pitchFamily="66" charset="0"/>
              <a:ea typeface="ＭＳ Ｐゴシック" pitchFamily="34" charset="-128"/>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8"/>
              </a:srgbClr>
            </a:outerShdw>
          </a:effectLst>
        </p:spPr>
        <p:txBody>
          <a:bodyPr/>
          <a:lstStyle/>
          <a:p>
            <a:pPr eaLnBrk="1" hangingPunct="1">
              <a:defRPr/>
            </a:pPr>
            <a:r>
              <a:rPr lang="zh-CN" altLang="en-US" b="1" smtClean="0">
                <a:ea typeface="SimSun" pitchFamily="2" charset="-122"/>
                <a:cs typeface="Geneva"/>
              </a:rPr>
              <a:t>路德对先知的评论</a:t>
            </a:r>
            <a:endParaRPr lang="en-US" smtClean="0">
              <a:ea typeface="ＭＳ Ｐゴシック" pitchFamily="34" charset="-128"/>
              <a:cs typeface="Geneva"/>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algn="r" defTabSz="914400">
              <a:spcBef>
                <a:spcPct val="20000"/>
              </a:spcBef>
              <a:buClr>
                <a:srgbClr val="FFCC66"/>
              </a:buClr>
              <a:buSzPct val="65000"/>
              <a:buFont typeface="Wingdings" pitchFamily="2" charset="2"/>
              <a:buNone/>
              <a:defRPr/>
            </a:pPr>
            <a:r>
              <a:rPr lang="ja-JP" altLang="en-US" sz="3600">
                <a:solidFill>
                  <a:srgbClr val="FFFFFF"/>
                </a:solidFill>
                <a:effectLst>
                  <a:outerShdw blurRad="38100" dist="38100" dir="2700000" algn="tl">
                    <a:srgbClr val="000000"/>
                  </a:outerShdw>
                </a:effectLst>
                <a:latin typeface="Tahoma" pitchFamily="34" charset="0"/>
                <a:ea typeface="ＭＳ Ｐゴシック" pitchFamily="34" charset="-128"/>
                <a:cs typeface="Geneva"/>
              </a:rPr>
              <a:t>“</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先知们说话是很古怪的</a:t>
            </a:r>
            <a:r>
              <a:rPr lang="en-US" altLang="zh-CN" sz="3600">
                <a:solidFill>
                  <a:srgbClr val="FFFFFF"/>
                </a:solidFill>
                <a:effectLst>
                  <a:outerShdw blurRad="38100" dist="38100" dir="2700000" algn="tl">
                    <a:srgbClr val="000000"/>
                  </a:outerShdw>
                </a:effectLst>
                <a:latin typeface="Tahoma" pitchFamily="34" charset="0"/>
                <a:ea typeface="SimSun" pitchFamily="2" charset="-122"/>
                <a:cs typeface="Geneva"/>
              </a:rPr>
              <a:t>, </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如一些人</a:t>
            </a:r>
            <a:r>
              <a:rPr lang="en-US" altLang="zh-CN" sz="3600">
                <a:solidFill>
                  <a:srgbClr val="FFFFFF"/>
                </a:solidFill>
                <a:effectLst>
                  <a:outerShdw blurRad="38100" dist="38100" dir="2700000" algn="tl">
                    <a:srgbClr val="000000"/>
                  </a:outerShdw>
                </a:effectLst>
                <a:latin typeface="Tahoma" pitchFamily="34" charset="0"/>
                <a:ea typeface="SimSun" pitchFamily="2" charset="-122"/>
                <a:cs typeface="Geneva"/>
              </a:rPr>
              <a:t>, </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他们不是以循序渐进地方式讲</a:t>
            </a:r>
            <a:r>
              <a:rPr lang="en-US" altLang="zh-CN" sz="3600">
                <a:solidFill>
                  <a:srgbClr val="FFFFFF"/>
                </a:solidFill>
                <a:effectLst>
                  <a:outerShdw blurRad="38100" dist="38100" dir="2700000" algn="tl">
                    <a:srgbClr val="000000"/>
                  </a:outerShdw>
                </a:effectLst>
                <a:latin typeface="Tahoma" pitchFamily="34" charset="0"/>
                <a:ea typeface="SimSun" pitchFamily="2" charset="-122"/>
                <a:cs typeface="Geneva"/>
              </a:rPr>
              <a:t>, </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而是絮絮叨叨从一个讲到下一个</a:t>
            </a:r>
            <a:r>
              <a:rPr lang="en-US" altLang="zh-CN" sz="3600">
                <a:solidFill>
                  <a:srgbClr val="FFFFFF"/>
                </a:solidFill>
                <a:effectLst>
                  <a:outerShdw blurRad="38100" dist="38100" dir="2700000" algn="tl">
                    <a:srgbClr val="000000"/>
                  </a:outerShdw>
                </a:effectLst>
                <a:latin typeface="Tahoma" pitchFamily="34" charset="0"/>
                <a:ea typeface="SimSun" pitchFamily="2" charset="-122"/>
                <a:cs typeface="Geneva"/>
              </a:rPr>
              <a:t>,</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以至于你根本不能理清哪是头哪是尾</a:t>
            </a:r>
            <a:r>
              <a:rPr lang="en-US" altLang="zh-CN" sz="3600">
                <a:solidFill>
                  <a:srgbClr val="FFFFFF"/>
                </a:solidFill>
                <a:effectLst>
                  <a:outerShdw blurRad="38100" dist="38100" dir="2700000" algn="tl">
                    <a:srgbClr val="000000"/>
                  </a:outerShdw>
                </a:effectLst>
                <a:latin typeface="Tahoma" pitchFamily="34" charset="0"/>
                <a:ea typeface="SimSun" pitchFamily="2" charset="-122"/>
                <a:cs typeface="Geneva"/>
              </a:rPr>
              <a:t>, </a:t>
            </a:r>
            <a:r>
              <a:rPr lang="zh-CN" altLang="en-US" sz="3600">
                <a:solidFill>
                  <a:srgbClr val="FFFFFF"/>
                </a:solidFill>
                <a:effectLst>
                  <a:outerShdw blurRad="38100" dist="38100" dir="2700000" algn="tl">
                    <a:srgbClr val="000000"/>
                  </a:outerShdw>
                </a:effectLst>
                <a:latin typeface="Tahoma" pitchFamily="34" charset="0"/>
                <a:ea typeface="SimSun" pitchFamily="2" charset="-122"/>
                <a:cs typeface="Geneva"/>
              </a:rPr>
              <a:t>也不清楚他们在讲什么</a:t>
            </a:r>
            <a:r>
              <a:rPr lang="ja-JP" altLang="en-US" sz="3600">
                <a:solidFill>
                  <a:srgbClr val="FFFFFF"/>
                </a:solidFill>
                <a:effectLst>
                  <a:outerShdw blurRad="38100" dist="38100" dir="2700000" algn="tl">
                    <a:srgbClr val="000000"/>
                  </a:outerShdw>
                </a:effectLst>
                <a:latin typeface="Tahoma" pitchFamily="34" charset="0"/>
                <a:ea typeface="ＭＳ Ｐゴシック" pitchFamily="34" charset="-128"/>
                <a:cs typeface="Geneva"/>
              </a:rPr>
              <a:t>”</a:t>
            </a:r>
            <a:endParaRPr lang="en-US" sz="3600">
              <a:solidFill>
                <a:srgbClr val="FFFFFF"/>
              </a:solidFill>
              <a:effectLst>
                <a:outerShdw blurRad="38100" dist="38100" dir="2700000" algn="tl">
                  <a:srgbClr val="000000"/>
                </a:outerShdw>
              </a:effectLst>
              <a:latin typeface="Tahoma" pitchFamily="34" charset="0"/>
              <a:ea typeface="ＭＳ Ｐゴシック" pitchFamily="34" charset="-128"/>
              <a:cs typeface="Genev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a:xfrm>
            <a:off x="519113" y="569913"/>
            <a:ext cx="8594725" cy="701675"/>
          </a:xfrm>
        </p:spPr>
        <p:txBody>
          <a:bodyPr/>
          <a:lstStyle/>
          <a:p>
            <a:pPr eaLnBrk="1" hangingPunct="1"/>
            <a:r>
              <a:rPr lang="zh-CN" altLang="en-US" sz="4000" b="1" smtClean="0">
                <a:ea typeface="SimSun" pitchFamily="2" charset="-122"/>
                <a:cs typeface="Geneva"/>
              </a:rPr>
              <a:t>   解释先知书的困难</a:t>
            </a:r>
            <a:endParaRPr lang="en-US" sz="4000" b="1" smtClean="0">
              <a:ea typeface="ＭＳ Ｐゴシック" pitchFamily="34" charset="-128"/>
              <a:cs typeface="Geneva"/>
            </a:endParaRPr>
          </a:p>
        </p:txBody>
      </p:sp>
      <p:sp>
        <p:nvSpPr>
          <p:cNvPr id="12291" name="Rectangle 3"/>
          <p:cNvSpPr>
            <a:spLocks noGrp="1" noChangeArrowheads="1"/>
          </p:cNvSpPr>
          <p:nvPr>
            <p:ph type="body" idx="1"/>
          </p:nvPr>
        </p:nvSpPr>
        <p:spPr/>
        <p:txBody>
          <a:bodyPr/>
          <a:lstStyle/>
          <a:p>
            <a:pPr marL="514350" indent="-514350" eaLnBrk="1" hangingPunct="1">
              <a:buFont typeface="Comic Sans MS" pitchFamily="66" charset="0"/>
              <a:buAutoNum type="alphaUcPeriod"/>
            </a:pPr>
            <a:r>
              <a:rPr lang="zh-CN" altLang="en-US" b="1" smtClean="0">
                <a:ea typeface="SimSun" pitchFamily="2" charset="-122"/>
                <a:cs typeface="Geneva"/>
              </a:rPr>
              <a:t>前提不明确</a:t>
            </a:r>
            <a:r>
              <a:rPr lang="en-US" b="1" smtClean="0">
                <a:ea typeface="ＭＳ Ｐゴシック" pitchFamily="34" charset="-128"/>
                <a:cs typeface="Geneva"/>
              </a:rPr>
              <a:t>: </a:t>
            </a:r>
            <a:br>
              <a:rPr lang="en-US" b="1" smtClean="0">
                <a:ea typeface="ＭＳ Ｐゴシック" pitchFamily="34" charset="-128"/>
                <a:cs typeface="Geneva"/>
              </a:rPr>
            </a:br>
            <a:r>
              <a:rPr lang="zh-CN" altLang="en-US" b="1" smtClean="0">
                <a:ea typeface="SimSun" pitchFamily="2" charset="-122"/>
                <a:cs typeface="Geneva"/>
              </a:rPr>
              <a:t>宣告</a:t>
            </a:r>
            <a:r>
              <a:rPr lang="zh-CN" altLang="en-US" b="1" smtClean="0">
                <a:ea typeface="ＭＳ Ｐゴシック" pitchFamily="34" charset="-128"/>
                <a:cs typeface="Geneva"/>
              </a:rPr>
              <a:t> </a:t>
            </a:r>
            <a:r>
              <a:rPr lang="zh-CN" altLang="en-US" b="1" smtClean="0">
                <a:ea typeface="SimSun" pitchFamily="2" charset="-122"/>
                <a:cs typeface="Geneva"/>
              </a:rPr>
              <a:t>与</a:t>
            </a:r>
            <a:r>
              <a:rPr lang="en-US" b="1" smtClean="0">
                <a:ea typeface="ＭＳ Ｐゴシック" pitchFamily="34" charset="-128"/>
                <a:cs typeface="Geneva"/>
              </a:rPr>
              <a:t> </a:t>
            </a:r>
            <a:r>
              <a:rPr lang="zh-CN" altLang="en-US" b="1" smtClean="0">
                <a:ea typeface="SimSun" pitchFamily="2" charset="-122"/>
                <a:cs typeface="Geneva"/>
              </a:rPr>
              <a:t>预言</a:t>
            </a:r>
          </a:p>
          <a:p>
            <a:pPr marL="514350" indent="-514350" eaLnBrk="1" hangingPunct="1">
              <a:buFont typeface="Comic Sans MS" pitchFamily="66" charset="0"/>
              <a:buAutoNum type="alphaUcPeriod"/>
            </a:pPr>
            <a:r>
              <a:rPr lang="zh-CN" altLang="en-US" b="1" smtClean="0">
                <a:ea typeface="SimSun" pitchFamily="2" charset="-122"/>
                <a:cs typeface="Geneva"/>
              </a:rPr>
              <a:t>取向于听者</a:t>
            </a:r>
            <a:endParaRPr lang="en-US" b="1" smtClean="0">
              <a:ea typeface="ＭＳ Ｐゴシック" pitchFamily="34" charset="-128"/>
              <a:cs typeface="Geneva"/>
            </a:endParaRPr>
          </a:p>
          <a:p>
            <a:pPr marL="514350" indent="-514350" eaLnBrk="1" hangingPunct="1">
              <a:buFont typeface="Comic Sans MS" pitchFamily="66" charset="0"/>
              <a:buAutoNum type="alphaUcPeriod"/>
            </a:pPr>
            <a:r>
              <a:rPr lang="zh-CN" altLang="en-US" b="1" smtClean="0">
                <a:ea typeface="SimSun" pitchFamily="2" charset="-122"/>
                <a:cs typeface="Geneva"/>
              </a:rPr>
              <a:t>不按时间顺序取向</a:t>
            </a:r>
            <a:endParaRPr lang="en-US" b="1" smtClean="0">
              <a:ea typeface="ＭＳ Ｐゴシック" pitchFamily="34" charset="-128"/>
              <a:cs typeface="Geneva"/>
            </a:endParaRPr>
          </a:p>
        </p:txBody>
      </p:sp>
      <p:sp>
        <p:nvSpPr>
          <p:cNvPr id="4" name="Text Box 105"/>
          <p:cNvSpPr txBox="1">
            <a:spLocks noChangeArrowheads="1"/>
          </p:cNvSpPr>
          <p:nvPr/>
        </p:nvSpPr>
        <p:spPr bwMode="auto">
          <a:xfrm>
            <a:off x="8339138" y="87313"/>
            <a:ext cx="681037"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118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614402" name="Rectangle 5"/>
          <p:cNvSpPr>
            <a:spLocks noGrp="1" noChangeArrowheads="1"/>
          </p:cNvSpPr>
          <p:nvPr>
            <p:ph type="title"/>
          </p:nvPr>
        </p:nvSpPr>
        <p:spPr/>
        <p:txBody>
          <a:bodyPr/>
          <a:lstStyle/>
          <a:p>
            <a:pPr eaLnBrk="1" hangingPunct="1"/>
            <a:r>
              <a:rPr lang="en-US" smtClean="0">
                <a:ea typeface="ＭＳ Ｐゴシック" pitchFamily="34" charset="-128"/>
                <a:cs typeface="Geneva"/>
              </a:rPr>
              <a:t>Placing the Prophetic Books</a:t>
            </a:r>
          </a:p>
        </p:txBody>
      </p:sp>
      <p:pic>
        <p:nvPicPr>
          <p:cNvPr id="614403" name="Picture 4" descr="Propohets Diagram"/>
          <p:cNvPicPr>
            <a:picLocks noGrp="1" noChangeAspect="1" noChangeArrowheads="1"/>
          </p:cNvPicPr>
          <p:nvPr>
            <p:ph idx="1"/>
          </p:nvPr>
        </p:nvPicPr>
        <p:blipFill>
          <a:blip r:embed="rId2"/>
          <a:srcRect l="8920" t="5841" r="752" b="50513"/>
          <a:stretch>
            <a:fillRect/>
          </a:stretch>
        </p:blipFill>
        <p:spPr>
          <a:xfrm>
            <a:off x="0" y="342900"/>
            <a:ext cx="9144000" cy="6248400"/>
          </a:xfrm>
        </p:spPr>
      </p:pic>
      <p:sp>
        <p:nvSpPr>
          <p:cNvPr id="5" name="Text Box 105"/>
          <p:cNvSpPr txBox="1">
            <a:spLocks noChangeArrowheads="1"/>
          </p:cNvSpPr>
          <p:nvPr/>
        </p:nvSpPr>
        <p:spPr bwMode="auto">
          <a:xfrm>
            <a:off x="8339138" y="87313"/>
            <a:ext cx="681037"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119</a:t>
            </a:r>
          </a:p>
        </p:txBody>
      </p:sp>
      <p:sp>
        <p:nvSpPr>
          <p:cNvPr id="614405" name="Text Box 5"/>
          <p:cNvSpPr txBox="1">
            <a:spLocks noChangeArrowheads="1"/>
          </p:cNvSpPr>
          <p:nvPr/>
        </p:nvSpPr>
        <p:spPr bwMode="auto">
          <a:xfrm>
            <a:off x="2517775" y="1547813"/>
            <a:ext cx="1731963" cy="503237"/>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400" b="1">
                <a:ea typeface="SimSun" pitchFamily="2" charset="-122"/>
              </a:rPr>
              <a:t>被掳前</a:t>
            </a:r>
          </a:p>
          <a:p>
            <a:pPr algn="ctr" defTabSz="914400"/>
            <a:r>
              <a:rPr lang="en-US" altLang="zh-CN" sz="1300">
                <a:ea typeface="SimSun" pitchFamily="2" charset="-122"/>
              </a:rPr>
              <a:t>(</a:t>
            </a:r>
            <a:r>
              <a:rPr lang="zh-CN" altLang="en-US" sz="1300">
                <a:ea typeface="SimSun" pitchFamily="2" charset="-122"/>
              </a:rPr>
              <a:t>公元前 </a:t>
            </a:r>
            <a:r>
              <a:rPr lang="en-US" altLang="zh-CN" sz="1300">
                <a:ea typeface="SimSun" pitchFamily="2" charset="-122"/>
              </a:rPr>
              <a:t>800-606)</a:t>
            </a:r>
          </a:p>
        </p:txBody>
      </p:sp>
      <p:sp>
        <p:nvSpPr>
          <p:cNvPr id="614406" name="Text Box 6"/>
          <p:cNvSpPr txBox="1">
            <a:spLocks noChangeArrowheads="1"/>
          </p:cNvSpPr>
          <p:nvPr/>
        </p:nvSpPr>
        <p:spPr bwMode="auto">
          <a:xfrm>
            <a:off x="5245100" y="1547813"/>
            <a:ext cx="2006600" cy="503237"/>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400" b="1">
                <a:ea typeface="SimSun" pitchFamily="2" charset="-122"/>
              </a:rPr>
              <a:t>被掳</a:t>
            </a:r>
            <a:r>
              <a:rPr lang="zh-CN" altLang="en-US" sz="1400">
                <a:ea typeface="SimSun" pitchFamily="2" charset="-122"/>
              </a:rPr>
              <a:t/>
            </a:r>
            <a:br>
              <a:rPr lang="zh-CN" altLang="en-US" sz="1400">
                <a:ea typeface="SimSun" pitchFamily="2" charset="-122"/>
              </a:rPr>
            </a:br>
            <a:r>
              <a:rPr lang="en-US" altLang="zh-CN" sz="1300">
                <a:ea typeface="SimSun" pitchFamily="2" charset="-122"/>
              </a:rPr>
              <a:t>(</a:t>
            </a:r>
            <a:r>
              <a:rPr lang="zh-CN" altLang="en-US" sz="1300">
                <a:ea typeface="SimSun" pitchFamily="2" charset="-122"/>
              </a:rPr>
              <a:t>公元前</a:t>
            </a:r>
            <a:r>
              <a:rPr lang="en-US" altLang="zh-CN" sz="1300">
                <a:ea typeface="SimSun" pitchFamily="2" charset="-122"/>
              </a:rPr>
              <a:t>606-536)</a:t>
            </a:r>
          </a:p>
        </p:txBody>
      </p:sp>
      <p:sp>
        <p:nvSpPr>
          <p:cNvPr id="614407" name="Text Box 7"/>
          <p:cNvSpPr txBox="1">
            <a:spLocks noChangeArrowheads="1"/>
          </p:cNvSpPr>
          <p:nvPr/>
        </p:nvSpPr>
        <p:spPr bwMode="auto">
          <a:xfrm>
            <a:off x="7251700" y="1547813"/>
            <a:ext cx="1570038" cy="503237"/>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400" b="1">
                <a:ea typeface="SimSun" pitchFamily="2" charset="-122"/>
              </a:rPr>
              <a:t>被掳后</a:t>
            </a:r>
            <a:r>
              <a:rPr lang="zh-CN" altLang="en-US" sz="1400">
                <a:ea typeface="SimSun" pitchFamily="2" charset="-122"/>
              </a:rPr>
              <a:t/>
            </a:r>
            <a:br>
              <a:rPr lang="zh-CN" altLang="en-US" sz="1400">
                <a:ea typeface="SimSun" pitchFamily="2" charset="-122"/>
              </a:rPr>
            </a:br>
            <a:r>
              <a:rPr lang="en-US" altLang="zh-CN" sz="1300">
                <a:ea typeface="SimSun" pitchFamily="2" charset="-122"/>
              </a:rPr>
              <a:t>(</a:t>
            </a:r>
            <a:r>
              <a:rPr lang="zh-CN" altLang="en-US" sz="1300">
                <a:ea typeface="SimSun" pitchFamily="2" charset="-122"/>
              </a:rPr>
              <a:t>公元前</a:t>
            </a:r>
            <a:r>
              <a:rPr lang="en-US" altLang="zh-CN" sz="1300">
                <a:ea typeface="SimSun" pitchFamily="2" charset="-122"/>
              </a:rPr>
              <a:t>536-400)</a:t>
            </a:r>
          </a:p>
        </p:txBody>
      </p:sp>
      <p:sp>
        <p:nvSpPr>
          <p:cNvPr id="614408" name="Text Box 8"/>
          <p:cNvSpPr txBox="1">
            <a:spLocks noChangeArrowheads="1"/>
          </p:cNvSpPr>
          <p:nvPr/>
        </p:nvSpPr>
        <p:spPr bwMode="auto">
          <a:xfrm>
            <a:off x="5575300" y="3746500"/>
            <a:ext cx="1422400" cy="290513"/>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300" b="1">
                <a:ea typeface="SimSun" pitchFamily="2" charset="-122"/>
              </a:rPr>
              <a:t>被掳的犹太人</a:t>
            </a:r>
          </a:p>
        </p:txBody>
      </p:sp>
      <p:sp>
        <p:nvSpPr>
          <p:cNvPr id="614409" name="Text Box 9"/>
          <p:cNvSpPr txBox="1">
            <a:spLocks noChangeArrowheads="1"/>
          </p:cNvSpPr>
          <p:nvPr/>
        </p:nvSpPr>
        <p:spPr bwMode="auto">
          <a:xfrm>
            <a:off x="7251700" y="3309938"/>
            <a:ext cx="1768475" cy="290512"/>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300" b="1">
                <a:ea typeface="SimSun" pitchFamily="2" charset="-122"/>
              </a:rPr>
              <a:t>在耶路撒冷的犹太人</a:t>
            </a:r>
          </a:p>
        </p:txBody>
      </p:sp>
      <p:sp>
        <p:nvSpPr>
          <p:cNvPr id="614410" name="Text Box 10"/>
          <p:cNvSpPr txBox="1">
            <a:spLocks noChangeArrowheads="1"/>
          </p:cNvSpPr>
          <p:nvPr/>
        </p:nvSpPr>
        <p:spPr bwMode="auto">
          <a:xfrm>
            <a:off x="5737225" y="4037013"/>
            <a:ext cx="844550" cy="488950"/>
          </a:xfrm>
          <a:prstGeom prst="rect">
            <a:avLst/>
          </a:prstGeom>
          <a:solidFill>
            <a:schemeClr val="bg1"/>
          </a:solidFill>
          <a:ln w="9525">
            <a:noFill/>
            <a:miter lim="800000"/>
            <a:headEnd/>
            <a:tailEnd/>
          </a:ln>
          <a:effectLst>
            <a:prstShdw prst="shdw15">
              <a:schemeClr val="bg2">
                <a:alpha val="50000"/>
              </a:schemeClr>
            </a:prstShdw>
          </a:effectLst>
        </p:spPr>
        <p:txBody>
          <a:bodyPr wrap="none">
            <a:spAutoFit/>
          </a:bodyPr>
          <a:lstStyle/>
          <a:p>
            <a:pPr defTabSz="914400"/>
            <a:r>
              <a:rPr lang="zh-CN" altLang="en-US" sz="1300">
                <a:ea typeface="SimSun" pitchFamily="2" charset="-122"/>
              </a:rPr>
              <a:t>以西节书</a:t>
            </a:r>
          </a:p>
          <a:p>
            <a:pPr defTabSz="914400"/>
            <a:r>
              <a:rPr lang="zh-CN" altLang="en-US" sz="1300">
                <a:ea typeface="SimSun" pitchFamily="2" charset="-122"/>
              </a:rPr>
              <a:t>但以理书</a:t>
            </a:r>
            <a:endParaRPr lang="en-US" sz="1300">
              <a:ea typeface="SimSun" pitchFamily="2" charset="-122"/>
            </a:endParaRPr>
          </a:p>
        </p:txBody>
      </p:sp>
      <p:sp>
        <p:nvSpPr>
          <p:cNvPr id="614411" name="Text Box 11"/>
          <p:cNvSpPr txBox="1">
            <a:spLocks noChangeArrowheads="1"/>
          </p:cNvSpPr>
          <p:nvPr/>
        </p:nvSpPr>
        <p:spPr bwMode="auto">
          <a:xfrm>
            <a:off x="7559675" y="3746500"/>
            <a:ext cx="1262063" cy="7302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400">
                <a:ea typeface="SimSun" pitchFamily="2" charset="-122"/>
              </a:rPr>
              <a:t>哈该书</a:t>
            </a:r>
          </a:p>
          <a:p>
            <a:pPr algn="ctr" defTabSz="914400"/>
            <a:r>
              <a:rPr lang="zh-CN" altLang="en-US" sz="1400">
                <a:ea typeface="SimSun" pitchFamily="2" charset="-122"/>
              </a:rPr>
              <a:t>撒迦利亚书</a:t>
            </a:r>
          </a:p>
          <a:p>
            <a:pPr algn="ctr" defTabSz="914400"/>
            <a:r>
              <a:rPr lang="zh-CN" altLang="en-US" sz="1400">
                <a:ea typeface="SimSun" pitchFamily="2" charset="-122"/>
              </a:rPr>
              <a:t>玛拉基书</a:t>
            </a:r>
            <a:endParaRPr lang="en-US" sz="1400"/>
          </a:p>
        </p:txBody>
      </p:sp>
      <p:sp>
        <p:nvSpPr>
          <p:cNvPr id="614412" name="Text Box 12"/>
          <p:cNvSpPr txBox="1">
            <a:spLocks noChangeArrowheads="1"/>
          </p:cNvSpPr>
          <p:nvPr/>
        </p:nvSpPr>
        <p:spPr bwMode="auto">
          <a:xfrm>
            <a:off x="3822700" y="4670425"/>
            <a:ext cx="1092200" cy="290513"/>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300">
                <a:ea typeface="SimSun" pitchFamily="2" charset="-122"/>
              </a:rPr>
              <a:t>俄巴底亚书</a:t>
            </a:r>
          </a:p>
        </p:txBody>
      </p:sp>
      <p:sp>
        <p:nvSpPr>
          <p:cNvPr id="614413" name="Text Box 13"/>
          <p:cNvSpPr txBox="1">
            <a:spLocks noChangeArrowheads="1"/>
          </p:cNvSpPr>
          <p:nvPr/>
        </p:nvSpPr>
        <p:spPr bwMode="auto">
          <a:xfrm>
            <a:off x="3822700" y="2578100"/>
            <a:ext cx="1270000" cy="4889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300">
                <a:ea typeface="SimSun" pitchFamily="2" charset="-122"/>
              </a:rPr>
              <a:t>约拿书</a:t>
            </a:r>
            <a:br>
              <a:rPr lang="zh-CN" altLang="en-US" sz="1300">
                <a:ea typeface="SimSun" pitchFamily="2" charset="-122"/>
              </a:rPr>
            </a:br>
            <a:r>
              <a:rPr lang="zh-CN" altLang="en-US" sz="1300">
                <a:ea typeface="SimSun" pitchFamily="2" charset="-122"/>
              </a:rPr>
              <a:t>那鸿书</a:t>
            </a:r>
          </a:p>
        </p:txBody>
      </p:sp>
      <p:sp>
        <p:nvSpPr>
          <p:cNvPr id="614414" name="Text Box 15"/>
          <p:cNvSpPr txBox="1">
            <a:spLocks noChangeArrowheads="1"/>
          </p:cNvSpPr>
          <p:nvPr/>
        </p:nvSpPr>
        <p:spPr bwMode="auto">
          <a:xfrm>
            <a:off x="1714500" y="4037013"/>
            <a:ext cx="1257300" cy="2081212"/>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300">
                <a:ea typeface="SimSun" pitchFamily="2" charset="-122"/>
              </a:rPr>
              <a:t>哈巴谷书</a:t>
            </a:r>
          </a:p>
          <a:p>
            <a:pPr algn="ctr" defTabSz="914400">
              <a:spcBef>
                <a:spcPct val="50000"/>
              </a:spcBef>
            </a:pPr>
            <a:r>
              <a:rPr lang="zh-CN" altLang="en-US" sz="1300">
                <a:ea typeface="SimSun" pitchFamily="2" charset="-122"/>
              </a:rPr>
              <a:t>以赛亚书</a:t>
            </a:r>
          </a:p>
          <a:p>
            <a:pPr algn="ctr" defTabSz="914400">
              <a:spcBef>
                <a:spcPct val="50000"/>
              </a:spcBef>
            </a:pPr>
            <a:r>
              <a:rPr lang="zh-CN" altLang="en-US" sz="1300">
                <a:ea typeface="SimSun" pitchFamily="2" charset="-122"/>
              </a:rPr>
              <a:t>耶利米书</a:t>
            </a:r>
          </a:p>
          <a:p>
            <a:pPr algn="ctr" defTabSz="914400">
              <a:spcBef>
                <a:spcPct val="50000"/>
              </a:spcBef>
            </a:pPr>
            <a:r>
              <a:rPr lang="zh-CN" altLang="en-US" sz="1300">
                <a:ea typeface="SimSun" pitchFamily="2" charset="-122"/>
              </a:rPr>
              <a:t>约珥书</a:t>
            </a:r>
          </a:p>
          <a:p>
            <a:pPr algn="ctr" defTabSz="914400">
              <a:spcBef>
                <a:spcPct val="50000"/>
              </a:spcBef>
            </a:pPr>
            <a:r>
              <a:rPr lang="zh-CN" altLang="en-US" sz="1300">
                <a:ea typeface="SimSun" pitchFamily="2" charset="-122"/>
              </a:rPr>
              <a:t>弥迦书</a:t>
            </a:r>
          </a:p>
          <a:p>
            <a:pPr algn="ctr" defTabSz="914400">
              <a:spcBef>
                <a:spcPct val="50000"/>
              </a:spcBef>
            </a:pPr>
            <a:r>
              <a:rPr lang="zh-CN" altLang="en-US" sz="1300">
                <a:ea typeface="SimSun" pitchFamily="2" charset="-122"/>
              </a:rPr>
              <a:t>西番亚书</a:t>
            </a:r>
          </a:p>
          <a:p>
            <a:pPr algn="ctr" defTabSz="914400">
              <a:spcBef>
                <a:spcPct val="50000"/>
              </a:spcBef>
            </a:pPr>
            <a:r>
              <a:rPr lang="zh-CN" altLang="en-US" sz="1300">
                <a:ea typeface="SimSun" pitchFamily="2" charset="-122"/>
              </a:rPr>
              <a:t>耶利米哀歌</a:t>
            </a:r>
          </a:p>
        </p:txBody>
      </p:sp>
      <p:sp>
        <p:nvSpPr>
          <p:cNvPr id="614415" name="Text Box 16"/>
          <p:cNvSpPr txBox="1">
            <a:spLocks noChangeArrowheads="1"/>
          </p:cNvSpPr>
          <p:nvPr/>
        </p:nvSpPr>
        <p:spPr bwMode="auto">
          <a:xfrm>
            <a:off x="1993900" y="2578100"/>
            <a:ext cx="977900" cy="4889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300">
                <a:ea typeface="SimSun" pitchFamily="2" charset="-122"/>
              </a:rPr>
              <a:t>何西阿书</a:t>
            </a:r>
            <a:br>
              <a:rPr lang="zh-CN" altLang="en-US" sz="1300">
                <a:ea typeface="SimSun" pitchFamily="2" charset="-122"/>
              </a:rPr>
            </a:br>
            <a:r>
              <a:rPr lang="zh-CN" altLang="en-US" sz="1300">
                <a:ea typeface="SimSun" pitchFamily="2" charset="-122"/>
              </a:rPr>
              <a:t>阿摩司书</a:t>
            </a:r>
          </a:p>
        </p:txBody>
      </p:sp>
      <p:sp>
        <p:nvSpPr>
          <p:cNvPr id="614416" name="Text Box 17"/>
          <p:cNvSpPr txBox="1">
            <a:spLocks noChangeArrowheads="1"/>
          </p:cNvSpPr>
          <p:nvPr/>
        </p:nvSpPr>
        <p:spPr bwMode="auto">
          <a:xfrm>
            <a:off x="2006600" y="3746500"/>
            <a:ext cx="676275" cy="290513"/>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defTabSz="914400"/>
            <a:r>
              <a:rPr lang="zh-CN" altLang="en-US" sz="1300" b="1">
                <a:ea typeface="SimSun" pitchFamily="2" charset="-122"/>
              </a:rPr>
              <a:t>犹大</a:t>
            </a:r>
            <a:endParaRPr lang="en-US" sz="1300" b="1">
              <a:ea typeface="SimSun" pitchFamily="2" charset="-122"/>
            </a:endParaRPr>
          </a:p>
        </p:txBody>
      </p:sp>
      <p:sp>
        <p:nvSpPr>
          <p:cNvPr id="614417" name="Text Box 18"/>
          <p:cNvSpPr txBox="1">
            <a:spLocks noChangeArrowheads="1"/>
          </p:cNvSpPr>
          <p:nvPr/>
        </p:nvSpPr>
        <p:spPr bwMode="auto">
          <a:xfrm>
            <a:off x="2006600" y="2287588"/>
            <a:ext cx="679450" cy="290512"/>
          </a:xfrm>
          <a:prstGeom prst="rect">
            <a:avLst/>
          </a:prstGeom>
          <a:solidFill>
            <a:srgbClr val="9ED6FC"/>
          </a:solidFill>
          <a:ln w="9525">
            <a:noFill/>
            <a:miter lim="800000"/>
            <a:headEnd/>
            <a:tailEnd/>
          </a:ln>
          <a:effectLst>
            <a:prstShdw prst="shdw15">
              <a:schemeClr val="bg2">
                <a:alpha val="50000"/>
              </a:schemeClr>
            </a:prstShdw>
          </a:effectLst>
        </p:spPr>
        <p:txBody>
          <a:bodyPr wrap="none">
            <a:spAutoFit/>
          </a:bodyPr>
          <a:lstStyle/>
          <a:p>
            <a:pPr defTabSz="914400"/>
            <a:r>
              <a:rPr lang="zh-CN" altLang="en-US" sz="1300" b="1">
                <a:ea typeface="SimSun" pitchFamily="2" charset="-122"/>
              </a:rPr>
              <a:t>以色列</a:t>
            </a:r>
            <a:endParaRPr lang="en-US" sz="1300" b="1">
              <a:ea typeface="SimSun" pitchFamily="2" charset="-122"/>
            </a:endParaRPr>
          </a:p>
        </p:txBody>
      </p:sp>
      <p:sp>
        <p:nvSpPr>
          <p:cNvPr id="614418" name="Text Box 19"/>
          <p:cNvSpPr txBox="1">
            <a:spLocks noChangeArrowheads="1"/>
          </p:cNvSpPr>
          <p:nvPr/>
        </p:nvSpPr>
        <p:spPr bwMode="auto">
          <a:xfrm>
            <a:off x="4000500" y="2287588"/>
            <a:ext cx="723900" cy="290512"/>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300" b="1">
                <a:ea typeface="SimSun" pitchFamily="2" charset="-122"/>
              </a:rPr>
              <a:t>亚述</a:t>
            </a:r>
            <a:endParaRPr lang="en-US" sz="1300" b="1">
              <a:ea typeface="SimSun" pitchFamily="2" charset="-122"/>
            </a:endParaRPr>
          </a:p>
        </p:txBody>
      </p:sp>
      <p:sp>
        <p:nvSpPr>
          <p:cNvPr id="614419" name="Text Box 20"/>
          <p:cNvSpPr txBox="1">
            <a:spLocks noChangeArrowheads="1"/>
          </p:cNvSpPr>
          <p:nvPr/>
        </p:nvSpPr>
        <p:spPr bwMode="auto">
          <a:xfrm>
            <a:off x="4000500" y="4379913"/>
            <a:ext cx="723900" cy="290512"/>
          </a:xfrm>
          <a:prstGeom prst="rect">
            <a:avLst/>
          </a:prstGeom>
          <a:solidFill>
            <a:srgbClr val="9ED6FC"/>
          </a:solidFill>
          <a:ln w="9525">
            <a:noFill/>
            <a:miter lim="800000"/>
            <a:headEnd/>
            <a:tailEnd/>
          </a:ln>
          <a:effectLst>
            <a:prstShdw prst="shdw15">
              <a:schemeClr val="bg2">
                <a:alpha val="50000"/>
              </a:schemeClr>
            </a:prstShdw>
          </a:effectLst>
        </p:spPr>
        <p:txBody>
          <a:bodyPr>
            <a:spAutoFit/>
          </a:bodyPr>
          <a:lstStyle/>
          <a:p>
            <a:pPr algn="ctr" defTabSz="914400"/>
            <a:r>
              <a:rPr lang="zh-CN" altLang="en-US" sz="1300" b="1">
                <a:ea typeface="SimSun" pitchFamily="2" charset="-122"/>
              </a:rPr>
              <a:t>以东</a:t>
            </a:r>
            <a:endParaRPr lang="en-US" sz="1300" b="1">
              <a:ea typeface="SimSun" pitchFamily="2" charset="-122"/>
            </a:endParaRPr>
          </a:p>
        </p:txBody>
      </p:sp>
      <p:sp>
        <p:nvSpPr>
          <p:cNvPr id="614420" name="Text Box 21"/>
          <p:cNvSpPr txBox="1">
            <a:spLocks noChangeArrowheads="1"/>
          </p:cNvSpPr>
          <p:nvPr/>
        </p:nvSpPr>
        <p:spPr bwMode="auto">
          <a:xfrm>
            <a:off x="2517775" y="495300"/>
            <a:ext cx="4733925" cy="6413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b="1">
                <a:ea typeface="SimSun" pitchFamily="2" charset="-122"/>
              </a:rPr>
              <a:t>先知书位置摆设</a:t>
            </a:r>
            <a:br>
              <a:rPr lang="zh-CN" altLang="en-US" b="1">
                <a:ea typeface="SimSun" pitchFamily="2" charset="-122"/>
              </a:rPr>
            </a:br>
            <a:r>
              <a:rPr lang="zh-CN" altLang="en-US">
                <a:ea typeface="SimSun" pitchFamily="2" charset="-122"/>
              </a:rPr>
              <a:t>每日行</a:t>
            </a:r>
          </a:p>
        </p:txBody>
      </p:sp>
      <p:sp>
        <p:nvSpPr>
          <p:cNvPr id="614421" name="Text Box 22"/>
          <p:cNvSpPr txBox="1">
            <a:spLocks noChangeArrowheads="1"/>
          </p:cNvSpPr>
          <p:nvPr/>
        </p:nvSpPr>
        <p:spPr bwMode="auto">
          <a:xfrm>
            <a:off x="842963" y="2325688"/>
            <a:ext cx="325437" cy="1096962"/>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2200">
                <a:ea typeface="SimSun" pitchFamily="2" charset="-122"/>
              </a:rPr>
              <a:t>所罗门</a:t>
            </a:r>
          </a:p>
        </p:txBody>
      </p:sp>
      <p:sp>
        <p:nvSpPr>
          <p:cNvPr id="614422" name="Text Box 23"/>
          <p:cNvSpPr txBox="1">
            <a:spLocks noChangeArrowheads="1"/>
          </p:cNvSpPr>
          <p:nvPr/>
        </p:nvSpPr>
        <p:spPr bwMode="auto">
          <a:xfrm>
            <a:off x="0" y="2781300"/>
            <a:ext cx="371475" cy="6413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r>
              <a:rPr lang="zh-CN" altLang="en-US">
                <a:ea typeface="SimSun" pitchFamily="2" charset="-122"/>
              </a:rPr>
              <a:t>扫罗</a:t>
            </a:r>
            <a:endParaRPr lang="en-US">
              <a:ea typeface="SimSun" pitchFamily="2" charset="-122"/>
            </a:endParaRPr>
          </a:p>
        </p:txBody>
      </p:sp>
      <p:sp>
        <p:nvSpPr>
          <p:cNvPr id="614423" name="Text Box 24"/>
          <p:cNvSpPr txBox="1">
            <a:spLocks noChangeArrowheads="1"/>
          </p:cNvSpPr>
          <p:nvPr/>
        </p:nvSpPr>
        <p:spPr bwMode="auto">
          <a:xfrm>
            <a:off x="371475" y="2660650"/>
            <a:ext cx="471488" cy="76200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r>
              <a:rPr lang="zh-CN" altLang="en-US" sz="2200">
                <a:ea typeface="SimSun" pitchFamily="2" charset="-122"/>
              </a:rPr>
              <a:t>大卫</a:t>
            </a:r>
            <a:endParaRPr lang="en-US" sz="2200">
              <a:ea typeface="SimSun" pitchFamily="2" charset="-122"/>
            </a:endParaRPr>
          </a:p>
        </p:txBody>
      </p:sp>
      <p:sp>
        <p:nvSpPr>
          <p:cNvPr id="614424" name="Text Box 27"/>
          <p:cNvSpPr txBox="1">
            <a:spLocks noChangeArrowheads="1"/>
          </p:cNvSpPr>
          <p:nvPr/>
        </p:nvSpPr>
        <p:spPr bwMode="auto">
          <a:xfrm>
            <a:off x="6091238" y="6118225"/>
            <a:ext cx="981075" cy="290513"/>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r" defTabSz="914400">
              <a:spcBef>
                <a:spcPct val="50000"/>
              </a:spcBef>
            </a:pPr>
            <a:r>
              <a:rPr lang="zh-CN" altLang="en-US" sz="1300">
                <a:ea typeface="SimSun" pitchFamily="2" charset="-122"/>
              </a:rPr>
              <a:t>节选自</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3504"/>
            <a:ext cx="8686800" cy="838200"/>
          </a:xfrm>
        </p:spPr>
        <p:txBody>
          <a:bodyPr/>
          <a:lstStyle/>
          <a:p>
            <a:pPr defTabSz="914400">
              <a:spcBef>
                <a:spcPct val="50000"/>
              </a:spcBef>
              <a:defRPr/>
            </a:pPr>
            <a:r>
              <a:rPr lang="zh-CN" altLang="en-US" b="1" dirty="0">
                <a:effectLst>
                  <a:outerShdw blurRad="38100" dist="38100" dir="2700000" algn="tl">
                    <a:srgbClr val="000000"/>
                  </a:outerShdw>
                </a:effectLst>
                <a:ea typeface="SimSun" pitchFamily="2" charset="-122"/>
              </a:rPr>
              <a:t>不是限于而是不止是</a:t>
            </a:r>
            <a:endParaRPr lang="zh-CN" altLang="en-US" b="1" dirty="0">
              <a:effectLst>
                <a:outerShdw blurRad="38100" dist="38100" dir="2700000" algn="tl">
                  <a:srgbClr val="000000"/>
                </a:outerShdw>
              </a:effectLst>
              <a:ea typeface="SimSun" pitchFamily="2" charset="-122"/>
            </a:endParaRPr>
          </a:p>
        </p:txBody>
      </p:sp>
      <p:sp>
        <p:nvSpPr>
          <p:cNvPr id="254978" name="Content Placeholder 2"/>
          <p:cNvSpPr>
            <a:spLocks noGrp="1"/>
          </p:cNvSpPr>
          <p:nvPr>
            <p:ph idx="1"/>
          </p:nvPr>
        </p:nvSpPr>
        <p:spPr>
          <a:xfrm>
            <a:off x="539750" y="1484313"/>
            <a:ext cx="8604250" cy="5373687"/>
          </a:xfrm>
        </p:spPr>
        <p:txBody>
          <a:bodyPr/>
          <a:lstStyle/>
          <a:p>
            <a:pPr eaLnBrk="1" hangingPunct="1">
              <a:lnSpc>
                <a:spcPct val="90000"/>
              </a:lnSpc>
              <a:buFont typeface="Wingdings" pitchFamily="2" charset="2"/>
              <a:buChar char="Ø"/>
            </a:pPr>
            <a:r>
              <a:rPr lang="zh-CN" altLang="en-NZ" b="1" smtClean="0">
                <a:latin typeface="Arial" charset="0"/>
                <a:ea typeface="SimSun" pitchFamily="2" charset="-122"/>
                <a:cs typeface="Arial" charset="0"/>
              </a:rPr>
              <a:t>圣经不仅仅只是命令</a:t>
            </a:r>
            <a:r>
              <a:rPr lang="en-NZ" altLang="zh-CN" b="1" smtClean="0">
                <a:latin typeface="Arial" charset="0"/>
                <a:ea typeface="SimSun" pitchFamily="2" charset="-122"/>
                <a:cs typeface="Arial" charset="0"/>
              </a:rPr>
              <a:t>.</a:t>
            </a:r>
            <a:r>
              <a:rPr lang="zh-CN" altLang="en-NZ" b="1" smtClean="0">
                <a:latin typeface="Arial" charset="0"/>
                <a:ea typeface="SimSun" pitchFamily="2" charset="-122"/>
                <a:cs typeface="Arial" charset="0"/>
              </a:rPr>
              <a:t>它更是显示</a:t>
            </a:r>
            <a:r>
              <a:rPr lang="zh-CN" altLang="en-NZ" b="1" smtClean="0">
                <a:solidFill>
                  <a:srgbClr val="0060EE"/>
                </a:solidFill>
                <a:latin typeface="Arial" charset="0"/>
                <a:ea typeface="SimSun" pitchFamily="2" charset="-122"/>
                <a:cs typeface="Arial" charset="0"/>
              </a:rPr>
              <a:t>上帝</a:t>
            </a:r>
            <a:r>
              <a:rPr lang="zh-CN" altLang="en-NZ" b="1" smtClean="0">
                <a:latin typeface="Arial" charset="0"/>
                <a:ea typeface="SimSun" pitchFamily="2" charset="-122"/>
                <a:cs typeface="Arial" charset="0"/>
              </a:rPr>
              <a:t>是怎样的一位及他的作为</a:t>
            </a:r>
            <a:r>
              <a:rPr lang="en-NZ" altLang="zh-CN" b="1" smtClean="0">
                <a:latin typeface="Arial" charset="0"/>
                <a:ea typeface="SimSun" pitchFamily="2" charset="-122"/>
                <a:cs typeface="Arial" charset="0"/>
              </a:rPr>
              <a:t>.</a:t>
            </a:r>
            <a:r>
              <a:rPr lang="en-NZ" b="1" smtClean="0">
                <a:latin typeface="Arial" charset="0"/>
                <a:ea typeface="SimSun" pitchFamily="2" charset="-122"/>
                <a:cs typeface="Arial" charset="0"/>
              </a:rPr>
              <a:t> </a:t>
            </a:r>
            <a:br>
              <a:rPr lang="en-NZ" b="1" smtClean="0">
                <a:latin typeface="Arial" charset="0"/>
                <a:ea typeface="SimSun" pitchFamily="2" charset="-122"/>
                <a:cs typeface="Arial" charset="0"/>
              </a:rPr>
            </a:br>
            <a:endParaRPr lang="en-NZ" b="1" smtClean="0">
              <a:latin typeface="Arial" charset="0"/>
              <a:ea typeface="SimSun" pitchFamily="2" charset="-122"/>
              <a:cs typeface="Arial" charset="0"/>
            </a:endParaRPr>
          </a:p>
          <a:p>
            <a:pPr eaLnBrk="1" hangingPunct="1">
              <a:lnSpc>
                <a:spcPct val="90000"/>
              </a:lnSpc>
              <a:buFont typeface="Wingdings" pitchFamily="2" charset="2"/>
              <a:buChar char="Ø"/>
            </a:pPr>
            <a:r>
              <a:rPr lang="zh-CN" altLang="en-NZ" b="1" smtClean="0">
                <a:latin typeface="Arial" charset="0"/>
                <a:ea typeface="SimSun" pitchFamily="2" charset="-122"/>
                <a:cs typeface="Arial" charset="0"/>
              </a:rPr>
              <a:t>我们需要了解上帝希望</a:t>
            </a:r>
            <a:r>
              <a:rPr lang="zh-CN" altLang="en-NZ" b="1" smtClean="0">
                <a:solidFill>
                  <a:srgbClr val="0060EE"/>
                </a:solidFill>
                <a:latin typeface="Arial" charset="0"/>
                <a:ea typeface="SimSun" pitchFamily="2" charset="-122"/>
                <a:cs typeface="Arial" charset="0"/>
              </a:rPr>
              <a:t>原读者</a:t>
            </a:r>
            <a:r>
              <a:rPr lang="zh-CN" altLang="en-NZ" b="1" smtClean="0">
                <a:latin typeface="Arial" charset="0"/>
                <a:ea typeface="SimSun" pitchFamily="2" charset="-122"/>
                <a:cs typeface="Arial" charset="0"/>
              </a:rPr>
              <a:t>怎样的为人处世</a:t>
            </a:r>
            <a:r>
              <a:rPr lang="en-NZ" altLang="zh-CN" b="1" smtClean="0">
                <a:latin typeface="Arial" charset="0"/>
                <a:ea typeface="SimSun" pitchFamily="2" charset="-122"/>
                <a:cs typeface="Arial" charset="0"/>
              </a:rPr>
              <a:t>, </a:t>
            </a:r>
            <a:r>
              <a:rPr lang="zh-CN" altLang="en-NZ" b="1" smtClean="0">
                <a:latin typeface="Arial" charset="0"/>
                <a:ea typeface="SimSun" pitchFamily="2" charset="-122"/>
                <a:cs typeface="Arial" charset="0"/>
              </a:rPr>
              <a:t>才能够准确地明白我们应该怎样地做和行</a:t>
            </a:r>
            <a:r>
              <a:rPr lang="en-NZ" altLang="zh-CN" b="1" smtClean="0">
                <a:latin typeface="Arial" charset="0"/>
                <a:ea typeface="SimSun" pitchFamily="2" charset="-122"/>
                <a:cs typeface="Arial" charset="0"/>
              </a:rPr>
              <a:t>. </a:t>
            </a:r>
            <a:r>
              <a:rPr lang="en-NZ" b="1" smtClean="0">
                <a:latin typeface="Arial" charset="0"/>
                <a:ea typeface="SimSun" pitchFamily="2" charset="-122"/>
                <a:cs typeface="Arial" charset="0"/>
              </a:rPr>
              <a:t/>
            </a:r>
            <a:br>
              <a:rPr lang="en-NZ" b="1" smtClean="0">
                <a:latin typeface="Arial" charset="0"/>
                <a:ea typeface="SimSun" pitchFamily="2" charset="-122"/>
                <a:cs typeface="Arial" charset="0"/>
              </a:rPr>
            </a:br>
            <a:endParaRPr lang="en-NZ" b="1" smtClean="0">
              <a:latin typeface="Arial" charset="0"/>
              <a:ea typeface="SimSun" pitchFamily="2" charset="-122"/>
              <a:cs typeface="Arial" charset="0"/>
            </a:endParaRPr>
          </a:p>
          <a:p>
            <a:pPr eaLnBrk="1" hangingPunct="1">
              <a:lnSpc>
                <a:spcPct val="90000"/>
              </a:lnSpc>
              <a:buFont typeface="Wingdings" pitchFamily="2" charset="2"/>
              <a:buChar char="Ø"/>
            </a:pPr>
            <a:r>
              <a:rPr lang="zh-CN" altLang="en-NZ" b="1" smtClean="0">
                <a:latin typeface="Arial" charset="0"/>
                <a:ea typeface="SimSun" pitchFamily="2" charset="-122"/>
                <a:cs typeface="Arial" charset="0"/>
              </a:rPr>
              <a:t>大部分的圣经</a:t>
            </a:r>
            <a:r>
              <a:rPr lang="zh-CN" altLang="en-NZ" b="1" smtClean="0">
                <a:solidFill>
                  <a:srgbClr val="0060EE"/>
                </a:solidFill>
                <a:latin typeface="Arial" charset="0"/>
                <a:ea typeface="SimSun" pitchFamily="2" charset="-122"/>
                <a:cs typeface="Arial" charset="0"/>
              </a:rPr>
              <a:t>不是作为一套命令或法令而写</a:t>
            </a:r>
            <a:r>
              <a:rPr lang="en-NZ" altLang="zh-CN" b="1" smtClean="0">
                <a:solidFill>
                  <a:srgbClr val="0060EE"/>
                </a:solidFill>
                <a:latin typeface="Arial" charset="0"/>
                <a:ea typeface="SimSun" pitchFamily="2" charset="-122"/>
                <a:cs typeface="Arial" charset="0"/>
              </a:rPr>
              <a:t>.</a:t>
            </a:r>
            <a:endParaRPr lang="en-NZ" b="1" smtClean="0">
              <a:latin typeface="Arial" charset="0"/>
              <a:ea typeface="SimSun" pitchFamily="2" charset="-122"/>
              <a:cs typeface="Arial" charset="0"/>
            </a:endParaRPr>
          </a:p>
          <a:p>
            <a:pPr eaLnBrk="1" hangingPunct="1">
              <a:lnSpc>
                <a:spcPct val="90000"/>
              </a:lnSpc>
              <a:buFont typeface="Wingdings" pitchFamily="2" charset="2"/>
              <a:buChar char="Ø"/>
            </a:pPr>
            <a:endParaRPr lang="en-NZ" b="1" smtClean="0">
              <a:latin typeface="Arial" charset="0"/>
              <a:ea typeface="SimSun" pitchFamily="2" charset="-122"/>
              <a:cs typeface="Arial" charset="0"/>
            </a:endParaRPr>
          </a:p>
        </p:txBody>
      </p:sp>
      <p:sp>
        <p:nvSpPr>
          <p:cNvPr id="254979" name="TextBox 3"/>
          <p:cNvSpPr txBox="1">
            <a:spLocks noChangeArrowheads="1"/>
          </p:cNvSpPr>
          <p:nvPr/>
        </p:nvSpPr>
        <p:spPr bwMode="auto">
          <a:xfrm>
            <a:off x="8491538" y="6488113"/>
            <a:ext cx="641350" cy="366712"/>
          </a:xfrm>
          <a:prstGeom prst="rect">
            <a:avLst/>
          </a:prstGeom>
          <a:noFill/>
          <a:ln w="9525">
            <a:noFill/>
            <a:miter lim="800000"/>
            <a:headEnd/>
            <a:tailEnd/>
          </a:ln>
        </p:spPr>
        <p:txBody>
          <a:bodyPr wrap="none">
            <a:spAutoFit/>
          </a:bodyPr>
          <a:lstStyle/>
          <a:p>
            <a:pPr defTabSz="914400"/>
            <a:r>
              <a:rPr lang="zh-CN" altLang="en-NZ" u="sng">
                <a:solidFill>
                  <a:srgbClr val="DF2803"/>
                </a:solidFill>
                <a:latin typeface="Franklin Gothic Book" pitchFamily="34" charset="0"/>
                <a:ea typeface="SimSun" pitchFamily="2" charset="-122"/>
              </a:rPr>
              <a:t>反面</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00113" y="2057400"/>
            <a:ext cx="8243887" cy="4540250"/>
          </a:xfrm>
        </p:spPr>
        <p:txBody>
          <a:bodyPr/>
          <a:lstStyle/>
          <a:p>
            <a:pPr marL="514350" indent="-514350" eaLnBrk="1" hangingPunct="1">
              <a:buFont typeface="Comic Sans MS" pitchFamily="66" charset="0"/>
              <a:buAutoNum type="alphaUcPeriod" startAt="4"/>
            </a:pPr>
            <a:r>
              <a:rPr lang="zh-CN" altLang="en-US" b="1" smtClean="0">
                <a:ea typeface="SimSun" pitchFamily="2" charset="-122"/>
                <a:cs typeface="Geneva"/>
              </a:rPr>
              <a:t>背景资料不完全</a:t>
            </a:r>
            <a:endParaRPr lang="en-US" b="1" smtClean="0">
              <a:ea typeface="ＭＳ Ｐゴシック" pitchFamily="34" charset="-128"/>
              <a:cs typeface="Geneva"/>
            </a:endParaRPr>
          </a:p>
          <a:p>
            <a:pPr marL="514350" indent="-514350" eaLnBrk="1" hangingPunct="1">
              <a:buFont typeface="Comic Sans MS" pitchFamily="66" charset="0"/>
              <a:buAutoNum type="alphaUcPeriod" startAt="4"/>
            </a:pPr>
            <a:r>
              <a:rPr lang="zh-CN" altLang="en-US" b="1" smtClean="0">
                <a:ea typeface="SimSun" pitchFamily="2" charset="-122"/>
                <a:cs typeface="Geneva"/>
              </a:rPr>
              <a:t>历史距离</a:t>
            </a:r>
          </a:p>
          <a:p>
            <a:pPr marL="514350" indent="-514350" eaLnBrk="1" hangingPunct="1">
              <a:buFont typeface="Comic Sans MS" pitchFamily="66" charset="0"/>
              <a:buAutoNum type="alphaUcPeriod" startAt="4"/>
            </a:pPr>
            <a:r>
              <a:rPr lang="zh-CN" altLang="en-US" b="1" smtClean="0">
                <a:ea typeface="SimSun" pitchFamily="2" charset="-122"/>
                <a:cs typeface="Geneva"/>
              </a:rPr>
              <a:t>缺乏对诗歌的欣赏</a:t>
            </a:r>
            <a:endParaRPr lang="en-US" b="1" smtClean="0">
              <a:ea typeface="ＭＳ Ｐゴシック" pitchFamily="34" charset="-128"/>
              <a:cs typeface="Geneva"/>
            </a:endParaRPr>
          </a:p>
          <a:p>
            <a:pPr marL="514350" indent="-514350" eaLnBrk="1" hangingPunct="1">
              <a:buFont typeface="Comic Sans MS" pitchFamily="66" charset="0"/>
              <a:buAutoNum type="alphaUcPeriod" startAt="4"/>
            </a:pPr>
            <a:r>
              <a:rPr lang="zh-CN" altLang="en-US" b="1" smtClean="0">
                <a:ea typeface="SimSun" pitchFamily="2" charset="-122"/>
                <a:cs typeface="Geneva"/>
              </a:rPr>
              <a:t>对先知书不熟悉</a:t>
            </a:r>
            <a:endParaRPr lang="en-US" b="1" smtClean="0">
              <a:ea typeface="ＭＳ Ｐゴシック" pitchFamily="34" charset="-128"/>
              <a:cs typeface="Geneva"/>
            </a:endParaRPr>
          </a:p>
          <a:p>
            <a:pPr marL="514350" indent="-514350" eaLnBrk="1" hangingPunct="1">
              <a:buFont typeface="Comic Sans MS" pitchFamily="66" charset="0"/>
              <a:buAutoNum type="alphaUcPeriod" startAt="4"/>
            </a:pPr>
            <a:r>
              <a:rPr lang="zh-CN" altLang="en-US" b="1" smtClean="0">
                <a:ea typeface="SimSun" pitchFamily="2" charset="-122"/>
                <a:cs typeface="Geneva"/>
              </a:rPr>
              <a:t>对终末论的无知</a:t>
            </a:r>
            <a:endParaRPr lang="en-US" b="1" smtClean="0">
              <a:ea typeface="ＭＳ Ｐゴシック" pitchFamily="34" charset="-128"/>
              <a:cs typeface="Geneva"/>
            </a:endParaRPr>
          </a:p>
          <a:p>
            <a:pPr marL="514350" indent="-514350" eaLnBrk="1" hangingPunct="1">
              <a:buFont typeface="Comic Sans MS" pitchFamily="66" charset="0"/>
              <a:buAutoNum type="alphaUcPeriod" startAt="4"/>
            </a:pPr>
            <a:r>
              <a:rPr lang="zh-CN" altLang="en-US" b="1" smtClean="0">
                <a:ea typeface="SimSun" pitchFamily="2" charset="-122"/>
                <a:cs typeface="Geneva"/>
              </a:rPr>
              <a:t>双重终末观</a:t>
            </a:r>
            <a:endParaRPr lang="en-US" b="1" smtClean="0">
              <a:ea typeface="ＭＳ Ｐゴシック" pitchFamily="34" charset="-128"/>
              <a:cs typeface="Geneva"/>
            </a:endParaRPr>
          </a:p>
        </p:txBody>
      </p:sp>
      <p:sp>
        <p:nvSpPr>
          <p:cNvPr id="615426" name="Rectangle 4"/>
          <p:cNvSpPr>
            <a:spLocks noGrp="1" noChangeArrowheads="1"/>
          </p:cNvSpPr>
          <p:nvPr>
            <p:ph type="title"/>
          </p:nvPr>
        </p:nvSpPr>
        <p:spPr>
          <a:xfrm>
            <a:off x="519113" y="569913"/>
            <a:ext cx="8594725" cy="701675"/>
          </a:xfrm>
        </p:spPr>
        <p:txBody>
          <a:bodyPr/>
          <a:lstStyle/>
          <a:p>
            <a:pPr eaLnBrk="1" hangingPunct="1"/>
            <a:r>
              <a:rPr lang="zh-CN" altLang="en-US" sz="4000" b="1" smtClean="0">
                <a:ea typeface="SimSun" pitchFamily="2" charset="-122"/>
                <a:cs typeface="Geneva"/>
              </a:rPr>
              <a:t>解释先知书的困难</a:t>
            </a:r>
            <a:endParaRPr lang="en-US" sz="4000" b="1" smtClean="0">
              <a:ea typeface="SimSun" pitchFamily="2" charset="-122"/>
              <a:cs typeface="Geneva"/>
            </a:endParaRPr>
          </a:p>
        </p:txBody>
      </p:sp>
      <p:sp>
        <p:nvSpPr>
          <p:cNvPr id="5" name="Text Box 105"/>
          <p:cNvSpPr txBox="1">
            <a:spLocks noChangeArrowheads="1"/>
          </p:cNvSpPr>
          <p:nvPr/>
        </p:nvSpPr>
        <p:spPr bwMode="auto">
          <a:xfrm>
            <a:off x="8331200" y="87313"/>
            <a:ext cx="696913"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120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0" y="4419600"/>
            <a:ext cx="9144000" cy="2438400"/>
          </a:xfrm>
          <a:prstGeom prst="rect">
            <a:avLst/>
          </a:prstGeom>
          <a:solidFill>
            <a:schemeClr val="accent2">
              <a:lumMod val="20000"/>
              <a:lumOff val="80000"/>
            </a:schemeClr>
          </a:solidFill>
          <a:ln w="9525">
            <a:noFill/>
            <a:miter lim="800000"/>
            <a:headEnd/>
            <a:tailEnd/>
          </a:ln>
        </p:spPr>
        <p:txBody>
          <a:bodyPr wrap="none" anchor="ctr"/>
          <a:lstStyle/>
          <a:p>
            <a:pPr algn="ctr" defTabSz="914400">
              <a:defRPr/>
            </a:pPr>
            <a:r>
              <a:rPr lang="zh-CN" altLang="en-US">
                <a:solidFill>
                  <a:srgbClr val="000000"/>
                </a:solidFill>
                <a:latin typeface="Comic Sans MS" pitchFamily="66" charset="0"/>
                <a:ea typeface="SimSun" pitchFamily="2" charset="-122"/>
                <a:cs typeface="Geneva"/>
              </a:rPr>
              <a:t>克班</a:t>
            </a:r>
            <a:r>
              <a:rPr lang="en-US" altLang="zh-CN">
                <a:solidFill>
                  <a:srgbClr val="000000"/>
                </a:solidFill>
                <a:latin typeface="Comic Sans MS" pitchFamily="66" charset="0"/>
                <a:ea typeface="SimSun" pitchFamily="2" charset="-122"/>
                <a:cs typeface="Geneva"/>
              </a:rPr>
              <a:t>.</a:t>
            </a:r>
            <a:r>
              <a:rPr lang="zh-CN" altLang="en-US">
                <a:solidFill>
                  <a:srgbClr val="000000"/>
                </a:solidFill>
                <a:latin typeface="Comic Sans MS" pitchFamily="66" charset="0"/>
                <a:ea typeface="SimSun" pitchFamily="2" charset="-122"/>
                <a:cs typeface="Geneva"/>
              </a:rPr>
              <a:t>萨利姆</a:t>
            </a:r>
            <a:r>
              <a:rPr lang="en-US">
                <a:solidFill>
                  <a:srgbClr val="000000"/>
                </a:solidFill>
                <a:latin typeface="Comic Sans MS" pitchFamily="66" charset="0"/>
                <a:ea typeface="ＭＳ Ｐゴシック" pitchFamily="34" charset="-128"/>
                <a:cs typeface="Geneva"/>
              </a:rPr>
              <a:t>, </a:t>
            </a:r>
            <a:r>
              <a:rPr lang="zh-CN" altLang="en-US" i="1">
                <a:solidFill>
                  <a:srgbClr val="000000"/>
                </a:solidFill>
                <a:latin typeface="Comic Sans MS" pitchFamily="66" charset="0"/>
                <a:ea typeface="SimSun" pitchFamily="2" charset="-122"/>
                <a:cs typeface="Geneva"/>
              </a:rPr>
              <a:t>启示录图表</a:t>
            </a:r>
            <a:r>
              <a:rPr lang="zh-CN" altLang="en-US">
                <a:solidFill>
                  <a:srgbClr val="000000"/>
                </a:solidFill>
                <a:latin typeface="Comic Sans MS" pitchFamily="66" charset="0"/>
                <a:ea typeface="ＭＳ Ｐゴシック" pitchFamily="34" charset="-128"/>
                <a:cs typeface="Geneva"/>
              </a:rPr>
              <a:t> </a:t>
            </a:r>
            <a:r>
              <a:rPr lang="en-US">
                <a:solidFill>
                  <a:srgbClr val="000000"/>
                </a:solidFill>
                <a:latin typeface="Comic Sans MS" pitchFamily="66" charset="0"/>
                <a:ea typeface="ＭＳ Ｐゴシック" pitchFamily="34" charset="-128"/>
                <a:cs typeface="Geneva"/>
              </a:rPr>
              <a:t>(1979), 49 </a:t>
            </a:r>
          </a:p>
        </p:txBody>
      </p:sp>
      <p:pic>
        <p:nvPicPr>
          <p:cNvPr id="616450" name="Picture 7" descr="Propohets Diagram"/>
          <p:cNvPicPr>
            <a:picLocks noChangeAspect="1" noChangeArrowheads="1"/>
          </p:cNvPicPr>
          <p:nvPr/>
        </p:nvPicPr>
        <p:blipFill>
          <a:blip r:embed="rId2"/>
          <a:srcRect l="14885" t="14970" r="2745" b="67477"/>
          <a:stretch>
            <a:fillRect/>
          </a:stretch>
        </p:blipFill>
        <p:spPr bwMode="auto">
          <a:xfrm>
            <a:off x="0" y="1130300"/>
            <a:ext cx="9144000" cy="2755900"/>
          </a:xfrm>
          <a:prstGeom prst="rect">
            <a:avLst/>
          </a:prstGeom>
          <a:noFill/>
          <a:ln w="9525">
            <a:noFill/>
            <a:miter lim="800000"/>
            <a:headEnd/>
            <a:tailEnd/>
          </a:ln>
        </p:spPr>
      </p:pic>
      <p:sp>
        <p:nvSpPr>
          <p:cNvPr id="616451" name="Rectangle 8"/>
          <p:cNvSpPr>
            <a:spLocks noGrp="1" noChangeArrowheads="1"/>
          </p:cNvSpPr>
          <p:nvPr>
            <p:ph type="title" idx="4294967295"/>
          </p:nvPr>
        </p:nvSpPr>
        <p:spPr>
          <a:xfrm>
            <a:off x="381000" y="4572000"/>
            <a:ext cx="8594725" cy="762000"/>
          </a:xfrm>
          <a:solidFill>
            <a:srgbClr val="800080"/>
          </a:solidFill>
        </p:spPr>
        <p:txBody>
          <a:bodyPr anchor="t"/>
          <a:lstStyle/>
          <a:p>
            <a:pPr algn="ctr" eaLnBrk="1" hangingPunct="1">
              <a:spcBef>
                <a:spcPct val="50000"/>
              </a:spcBef>
            </a:pPr>
            <a:r>
              <a:rPr lang="zh-CN" altLang="en-US" sz="4400" smtClean="0">
                <a:solidFill>
                  <a:srgbClr val="FFFF00"/>
                </a:solidFill>
                <a:ea typeface="SimSun" pitchFamily="2" charset="-122"/>
                <a:cs typeface="Geneva"/>
              </a:rPr>
              <a:t>先知们的时间段</a:t>
            </a:r>
            <a:endParaRPr lang="en-US" sz="4400" smtClean="0">
              <a:solidFill>
                <a:srgbClr val="FFFF00"/>
              </a:solidFill>
              <a:ea typeface="ＭＳ Ｐゴシック" pitchFamily="34" charset="-128"/>
              <a:cs typeface="Geneva"/>
            </a:endParaRPr>
          </a:p>
        </p:txBody>
      </p:sp>
      <p:sp>
        <p:nvSpPr>
          <p:cNvPr id="6" name="Text Box 105"/>
          <p:cNvSpPr txBox="1">
            <a:spLocks noChangeArrowheads="1"/>
          </p:cNvSpPr>
          <p:nvPr/>
        </p:nvSpPr>
        <p:spPr bwMode="auto">
          <a:xfrm>
            <a:off x="8331200" y="87313"/>
            <a:ext cx="696913"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hangingPunct="0">
              <a:defRPr/>
            </a:pPr>
            <a:r>
              <a:rPr lang="en-US" sz="2400" b="1" dirty="0">
                <a:solidFill>
                  <a:srgbClr val="FFFFFF"/>
                </a:solidFill>
                <a:latin typeface="Arial" pitchFamily="-111" charset="0"/>
                <a:ea typeface="ＭＳ Ｐゴシック" charset="0"/>
                <a:cs typeface="ＭＳ Ｐゴシック" charset="0"/>
              </a:rPr>
              <a:t>121</a:t>
            </a:r>
          </a:p>
        </p:txBody>
      </p:sp>
      <p:sp>
        <p:nvSpPr>
          <p:cNvPr id="616453" name="Text Box 6"/>
          <p:cNvSpPr txBox="1">
            <a:spLocks noChangeArrowheads="1"/>
          </p:cNvSpPr>
          <p:nvPr/>
        </p:nvSpPr>
        <p:spPr bwMode="auto">
          <a:xfrm>
            <a:off x="619125" y="3097213"/>
            <a:ext cx="184150" cy="366712"/>
          </a:xfrm>
          <a:prstGeom prst="rect">
            <a:avLst/>
          </a:prstGeom>
          <a:noFill/>
          <a:ln w="9525">
            <a:noFill/>
            <a:miter lim="800000"/>
            <a:headEnd/>
            <a:tailEnd/>
          </a:ln>
          <a:effectLst>
            <a:prstShdw prst="shdw15">
              <a:schemeClr val="bg2">
                <a:alpha val="50000"/>
              </a:schemeClr>
            </a:prstShdw>
          </a:effectLst>
        </p:spPr>
        <p:txBody>
          <a:bodyPr wrap="none">
            <a:spAutoFit/>
          </a:bodyPr>
          <a:lstStyle/>
          <a:p>
            <a:pPr defTabSz="914400"/>
            <a:endParaRPr lang="en-US"/>
          </a:p>
        </p:txBody>
      </p:sp>
      <p:sp>
        <p:nvSpPr>
          <p:cNvPr id="616454" name="Text Box 7"/>
          <p:cNvSpPr txBox="1">
            <a:spLocks noChangeArrowheads="1"/>
          </p:cNvSpPr>
          <p:nvPr/>
        </p:nvSpPr>
        <p:spPr bwMode="auto">
          <a:xfrm>
            <a:off x="381000" y="2868613"/>
            <a:ext cx="1003300" cy="868362"/>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1700">
                <a:ea typeface="SimSun" pitchFamily="2" charset="-122"/>
              </a:rPr>
              <a:t>先知所处的时代</a:t>
            </a:r>
          </a:p>
        </p:txBody>
      </p:sp>
      <p:sp>
        <p:nvSpPr>
          <p:cNvPr id="616455" name="Text Box 8"/>
          <p:cNvSpPr txBox="1">
            <a:spLocks noChangeArrowheads="1"/>
          </p:cNvSpPr>
          <p:nvPr/>
        </p:nvSpPr>
        <p:spPr bwMode="auto">
          <a:xfrm>
            <a:off x="2092325" y="3097213"/>
            <a:ext cx="1489075" cy="396875"/>
          </a:xfrm>
          <a:prstGeom prst="rect">
            <a:avLst/>
          </a:prstGeom>
          <a:solidFill>
            <a:srgbClr val="C1C7C3"/>
          </a:solidFill>
          <a:ln w="9525">
            <a:noFill/>
            <a:miter lim="800000"/>
            <a:headEnd/>
            <a:tailEnd/>
          </a:ln>
          <a:effectLst>
            <a:prstShdw prst="shdw15">
              <a:schemeClr val="bg2">
                <a:alpha val="50000"/>
              </a:schemeClr>
            </a:prstShdw>
          </a:effectLst>
        </p:spPr>
        <p:txBody>
          <a:bodyPr>
            <a:spAutoFit/>
          </a:bodyPr>
          <a:lstStyle/>
          <a:p>
            <a:pPr defTabSz="914400"/>
            <a:r>
              <a:rPr lang="zh-CN" altLang="en-US" sz="2000">
                <a:ea typeface="SimSun" pitchFamily="2" charset="-122"/>
              </a:rPr>
              <a:t>被掳与回归</a:t>
            </a:r>
          </a:p>
        </p:txBody>
      </p:sp>
      <p:sp>
        <p:nvSpPr>
          <p:cNvPr id="616456" name="Text Box 9"/>
          <p:cNvSpPr txBox="1">
            <a:spLocks noChangeArrowheads="1"/>
          </p:cNvSpPr>
          <p:nvPr/>
        </p:nvSpPr>
        <p:spPr bwMode="auto">
          <a:xfrm>
            <a:off x="4559300" y="2868613"/>
            <a:ext cx="1905000" cy="915987"/>
          </a:xfrm>
          <a:prstGeom prst="rect">
            <a:avLst/>
          </a:prstGeom>
          <a:solidFill>
            <a:srgbClr val="C1C7C3"/>
          </a:solidFill>
          <a:ln w="9525">
            <a:noFill/>
            <a:miter lim="800000"/>
            <a:headEnd/>
            <a:tailEnd/>
          </a:ln>
          <a:effectLst>
            <a:prstShdw prst="shdw15">
              <a:schemeClr val="bg2">
                <a:alpha val="50000"/>
              </a:schemeClr>
            </a:prstShdw>
          </a:effectLst>
        </p:spPr>
        <p:txBody>
          <a:bodyPr>
            <a:spAutoFit/>
          </a:bodyPr>
          <a:lstStyle/>
          <a:p>
            <a:pPr algn="ctr" defTabSz="914400"/>
            <a:r>
              <a:rPr lang="zh-CN" altLang="en-US">
                <a:ea typeface="SimSun" pitchFamily="2" charset="-122"/>
              </a:rPr>
              <a:t>基督</a:t>
            </a:r>
          </a:p>
          <a:p>
            <a:pPr algn="ctr" defTabSz="914400"/>
            <a:r>
              <a:rPr lang="zh-CN" altLang="en-US">
                <a:ea typeface="SimSun" pitchFamily="2" charset="-122"/>
              </a:rPr>
              <a:t>受难的弥赛亚</a:t>
            </a:r>
          </a:p>
          <a:p>
            <a:pPr algn="ctr" defTabSz="914400"/>
            <a:r>
              <a:rPr lang="en-US" altLang="zh-CN">
                <a:ea typeface="SimSun" pitchFamily="2" charset="-122"/>
              </a:rPr>
              <a:t>(</a:t>
            </a:r>
            <a:r>
              <a:rPr lang="zh-CN" altLang="en-US">
                <a:ea typeface="SimSun" pitchFamily="2" charset="-122"/>
              </a:rPr>
              <a:t>第一次来临</a:t>
            </a:r>
            <a:r>
              <a:rPr lang="en-US" altLang="zh-CN">
                <a:ea typeface="SimSun" pitchFamily="2" charset="-122"/>
              </a:rPr>
              <a:t>)</a:t>
            </a:r>
          </a:p>
        </p:txBody>
      </p:sp>
      <p:sp>
        <p:nvSpPr>
          <p:cNvPr id="616457" name="Text Box 10"/>
          <p:cNvSpPr txBox="1">
            <a:spLocks noChangeArrowheads="1"/>
          </p:cNvSpPr>
          <p:nvPr/>
        </p:nvSpPr>
        <p:spPr bwMode="auto">
          <a:xfrm>
            <a:off x="7086600" y="2319338"/>
            <a:ext cx="1889125" cy="1465262"/>
          </a:xfrm>
          <a:prstGeom prst="rect">
            <a:avLst/>
          </a:prstGeom>
          <a:solidFill>
            <a:srgbClr val="C1C7C3"/>
          </a:solidFill>
          <a:ln w="9525">
            <a:noFill/>
            <a:miter lim="800000"/>
            <a:headEnd/>
            <a:tailEnd/>
          </a:ln>
          <a:effectLst>
            <a:prstShdw prst="shdw15">
              <a:schemeClr val="bg2">
                <a:alpha val="50000"/>
              </a:schemeClr>
            </a:prstShdw>
          </a:effectLst>
        </p:spPr>
        <p:txBody>
          <a:bodyPr>
            <a:spAutoFit/>
          </a:bodyPr>
          <a:lstStyle/>
          <a:p>
            <a:pPr algn="ctr" defTabSz="914400"/>
            <a:r>
              <a:rPr lang="zh-CN" altLang="en-US">
                <a:ea typeface="SimSun" pitchFamily="2" charset="-122"/>
              </a:rPr>
              <a:t>基督</a:t>
            </a:r>
          </a:p>
          <a:p>
            <a:pPr algn="ctr" defTabSz="914400"/>
            <a:r>
              <a:rPr lang="zh-CN" altLang="en-US">
                <a:ea typeface="SimSun" pitchFamily="2" charset="-122"/>
              </a:rPr>
              <a:t>统治的弥赛亚</a:t>
            </a:r>
          </a:p>
          <a:p>
            <a:pPr algn="ctr" defTabSz="914400"/>
            <a:r>
              <a:rPr lang="en-US" altLang="zh-CN">
                <a:ea typeface="SimSun" pitchFamily="2" charset="-122"/>
              </a:rPr>
              <a:t>(</a:t>
            </a:r>
            <a:r>
              <a:rPr lang="zh-CN" altLang="en-US">
                <a:ea typeface="SimSun" pitchFamily="2" charset="-122"/>
              </a:rPr>
              <a:t>第二次来临</a:t>
            </a:r>
            <a:r>
              <a:rPr lang="en-US" altLang="zh-CN">
                <a:ea typeface="SimSun" pitchFamily="2" charset="-122"/>
              </a:rPr>
              <a:t>)</a:t>
            </a:r>
          </a:p>
          <a:p>
            <a:pPr algn="ctr" defTabSz="914400"/>
            <a:r>
              <a:rPr lang="zh-CN" altLang="en-US">
                <a:ea typeface="SimSun" pitchFamily="2" charset="-122"/>
              </a:rPr>
              <a:t>千喜年</a:t>
            </a:r>
          </a:p>
          <a:p>
            <a:pPr algn="ctr" defTabSz="914400"/>
            <a:r>
              <a:rPr lang="zh-CN" altLang="en-US">
                <a:ea typeface="SimSun" pitchFamily="2" charset="-122"/>
              </a:rPr>
              <a:t>新天新地</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0"/>
          <p:cNvSpPr>
            <a:spLocks noGrp="1" noChangeArrowheads="1"/>
          </p:cNvSpPr>
          <p:nvPr>
            <p:ph type="title"/>
          </p:nvPr>
        </p:nvSpPr>
        <p:spPr/>
        <p:txBody>
          <a:bodyPr/>
          <a:lstStyle/>
          <a:p>
            <a:pPr eaLnBrk="1" hangingPunct="1"/>
            <a:r>
              <a:rPr lang="en-US" smtClean="0">
                <a:ea typeface="ＭＳ Ｐゴシック" pitchFamily="34" charset="-128"/>
                <a:cs typeface="Geneva"/>
              </a:rPr>
              <a:t>Purpose of the Prophetic Books</a:t>
            </a:r>
          </a:p>
        </p:txBody>
      </p:sp>
      <p:pic>
        <p:nvPicPr>
          <p:cNvPr id="617474" name="Picture 4" descr="Propohets Diagram"/>
          <p:cNvPicPr>
            <a:picLocks noGrp="1" noChangeAspect="1" noChangeArrowheads="1"/>
          </p:cNvPicPr>
          <p:nvPr>
            <p:ph idx="1"/>
          </p:nvPr>
        </p:nvPicPr>
        <p:blipFill>
          <a:blip r:embed="rId2"/>
          <a:srcRect l="16681" t="7379" b="5322"/>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6011863" y="5557838"/>
            <a:ext cx="2952750" cy="457200"/>
          </a:xfrm>
          <a:prstGeom prst="rect">
            <a:avLst/>
          </a:prstGeom>
          <a:noFill/>
          <a:ln w="9525">
            <a:noFill/>
            <a:miter lim="800000"/>
            <a:headEnd/>
            <a:tailEnd/>
          </a:ln>
        </p:spPr>
        <p:txBody>
          <a:bodyPr wrap="none">
            <a:spAutoFit/>
          </a:bodyPr>
          <a:lstStyle/>
          <a:p>
            <a:pPr defTabSz="914400"/>
            <a:r>
              <a:rPr lang="zh-CN" altLang="en-US" sz="2400" b="1">
                <a:solidFill>
                  <a:srgbClr val="0033CC"/>
                </a:solidFill>
                <a:latin typeface="Comic Sans MS" pitchFamily="66" charset="0"/>
                <a:ea typeface="SimSun" pitchFamily="2" charset="-122"/>
              </a:rPr>
              <a:t>创</a:t>
            </a:r>
            <a:r>
              <a:rPr lang="en-US" altLang="zh-CN" sz="2400" b="1">
                <a:solidFill>
                  <a:srgbClr val="0033CC"/>
                </a:solidFill>
                <a:latin typeface="Comic Sans MS" pitchFamily="66" charset="0"/>
                <a:ea typeface="SimSun" pitchFamily="2" charset="-122"/>
              </a:rPr>
              <a:t>.</a:t>
            </a:r>
            <a:r>
              <a:rPr lang="en-US" sz="2400" b="1">
                <a:solidFill>
                  <a:srgbClr val="0033CC"/>
                </a:solidFill>
                <a:latin typeface="Comic Sans MS" pitchFamily="66" charset="0"/>
                <a:ea typeface="ＭＳ Ｐゴシック" pitchFamily="34" charset="-128"/>
              </a:rPr>
              <a:t> 12:1-3; 15:18</a:t>
            </a:r>
          </a:p>
        </p:txBody>
      </p:sp>
      <p:sp>
        <p:nvSpPr>
          <p:cNvPr id="36876" name="Text Box 12"/>
          <p:cNvSpPr txBox="1">
            <a:spLocks noChangeArrowheads="1"/>
          </p:cNvSpPr>
          <p:nvPr/>
        </p:nvSpPr>
        <p:spPr bwMode="auto">
          <a:xfrm>
            <a:off x="7089775" y="5934075"/>
            <a:ext cx="2200275" cy="457200"/>
          </a:xfrm>
          <a:prstGeom prst="rect">
            <a:avLst/>
          </a:prstGeom>
          <a:noFill/>
          <a:ln w="9525">
            <a:noFill/>
            <a:miter lim="800000"/>
            <a:headEnd/>
            <a:tailEnd/>
          </a:ln>
        </p:spPr>
        <p:txBody>
          <a:bodyPr wrap="none">
            <a:spAutoFit/>
          </a:bodyPr>
          <a:lstStyle/>
          <a:p>
            <a:pPr defTabSz="914400"/>
            <a:r>
              <a:rPr lang="zh-CN" altLang="en-US" sz="2400" b="1">
                <a:solidFill>
                  <a:srgbClr val="0033CC"/>
                </a:solidFill>
                <a:latin typeface="Comic Sans MS" pitchFamily="66" charset="0"/>
                <a:ea typeface="SimSun" pitchFamily="2" charset="-122"/>
              </a:rPr>
              <a:t>    无条件的 </a:t>
            </a:r>
            <a:r>
              <a:rPr lang="zh-CN" altLang="en-US" sz="2400" b="1">
                <a:solidFill>
                  <a:srgbClr val="0033CC"/>
                </a:solidFill>
                <a:latin typeface="Comic Sans MS" pitchFamily="66" charset="0"/>
                <a:ea typeface="ＭＳ Ｐゴシック" pitchFamily="34" charset="-128"/>
              </a:rPr>
              <a:t> </a:t>
            </a:r>
            <a:endParaRPr lang="en-US" sz="2400" b="1">
              <a:solidFill>
                <a:srgbClr val="0033CC"/>
              </a:solidFill>
              <a:latin typeface="Comic Sans MS" pitchFamily="66" charset="0"/>
              <a:ea typeface="ＭＳ Ｐゴシック" pitchFamily="34" charset="-128"/>
            </a:endParaRPr>
          </a:p>
        </p:txBody>
      </p:sp>
      <p:sp>
        <p:nvSpPr>
          <p:cNvPr id="36877" name="Text Box 13"/>
          <p:cNvSpPr txBox="1">
            <a:spLocks noChangeArrowheads="1"/>
          </p:cNvSpPr>
          <p:nvPr/>
        </p:nvSpPr>
        <p:spPr bwMode="auto">
          <a:xfrm>
            <a:off x="7867650" y="6308725"/>
            <a:ext cx="796925" cy="457200"/>
          </a:xfrm>
          <a:prstGeom prst="rect">
            <a:avLst/>
          </a:prstGeom>
          <a:noFill/>
          <a:ln w="9525">
            <a:noFill/>
            <a:miter lim="800000"/>
            <a:headEnd/>
            <a:tailEnd/>
          </a:ln>
        </p:spPr>
        <p:txBody>
          <a:bodyPr wrap="none">
            <a:spAutoFit/>
          </a:bodyPr>
          <a:lstStyle/>
          <a:p>
            <a:pPr defTabSz="914400"/>
            <a:r>
              <a:rPr lang="zh-CN" altLang="en-US" sz="2400" b="1">
                <a:solidFill>
                  <a:srgbClr val="0033CC"/>
                </a:solidFill>
                <a:latin typeface="Comic Sans MS" pitchFamily="66" charset="0"/>
                <a:ea typeface="SimSun" pitchFamily="2" charset="-122"/>
              </a:rPr>
              <a:t>祝福</a:t>
            </a:r>
          </a:p>
        </p:txBody>
      </p:sp>
      <p:sp>
        <p:nvSpPr>
          <p:cNvPr id="36878" name="Text Box 14"/>
          <p:cNvSpPr txBox="1">
            <a:spLocks noChangeArrowheads="1"/>
          </p:cNvSpPr>
          <p:nvPr/>
        </p:nvSpPr>
        <p:spPr bwMode="auto">
          <a:xfrm>
            <a:off x="71438" y="5589588"/>
            <a:ext cx="2330450" cy="457200"/>
          </a:xfrm>
          <a:prstGeom prst="rect">
            <a:avLst/>
          </a:prstGeom>
          <a:noFill/>
          <a:ln w="9525">
            <a:noFill/>
            <a:miter lim="800000"/>
            <a:headEnd/>
            <a:tailEnd/>
          </a:ln>
        </p:spPr>
        <p:txBody>
          <a:bodyPr wrap="none">
            <a:spAutoFit/>
          </a:bodyPr>
          <a:lstStyle/>
          <a:p>
            <a:pPr defTabSz="914400"/>
            <a:r>
              <a:rPr lang="zh-CN" altLang="en-US" sz="2400" b="1">
                <a:solidFill>
                  <a:srgbClr val="FF0000"/>
                </a:solidFill>
                <a:latin typeface="Comic Sans MS" pitchFamily="66" charset="0"/>
                <a:ea typeface="SimSun" pitchFamily="2" charset="-122"/>
              </a:rPr>
              <a:t>申</a:t>
            </a:r>
            <a:r>
              <a:rPr lang="en-US" sz="2400" b="1">
                <a:solidFill>
                  <a:srgbClr val="FF0000"/>
                </a:solidFill>
                <a:latin typeface="Comic Sans MS" pitchFamily="66" charset="0"/>
                <a:ea typeface="ＭＳ Ｐゴシック" pitchFamily="34" charset="-128"/>
              </a:rPr>
              <a:t>. 28; </a:t>
            </a:r>
            <a:r>
              <a:rPr lang="zh-CN" altLang="en-US" sz="2400" b="1">
                <a:solidFill>
                  <a:srgbClr val="FF0000"/>
                </a:solidFill>
                <a:latin typeface="Comic Sans MS" pitchFamily="66" charset="0"/>
                <a:ea typeface="SimSun" pitchFamily="2" charset="-122"/>
              </a:rPr>
              <a:t>利</a:t>
            </a:r>
            <a:r>
              <a:rPr lang="en-US" sz="2400" b="1">
                <a:solidFill>
                  <a:srgbClr val="FF0000"/>
                </a:solidFill>
                <a:latin typeface="Comic Sans MS" pitchFamily="66" charset="0"/>
                <a:ea typeface="ＭＳ Ｐゴシック" pitchFamily="34" charset="-128"/>
              </a:rPr>
              <a:t>. 26</a:t>
            </a:r>
          </a:p>
        </p:txBody>
      </p:sp>
      <p:sp>
        <p:nvSpPr>
          <p:cNvPr id="36879" name="Text Box 15"/>
          <p:cNvSpPr txBox="1">
            <a:spLocks noChangeArrowheads="1"/>
          </p:cNvSpPr>
          <p:nvPr/>
        </p:nvSpPr>
        <p:spPr bwMode="auto">
          <a:xfrm>
            <a:off x="71438" y="5965825"/>
            <a:ext cx="1409700" cy="822325"/>
          </a:xfrm>
          <a:prstGeom prst="rect">
            <a:avLst/>
          </a:prstGeom>
          <a:noFill/>
          <a:ln w="9525">
            <a:noFill/>
            <a:miter lim="800000"/>
            <a:headEnd/>
            <a:tailEnd/>
          </a:ln>
        </p:spPr>
        <p:txBody>
          <a:bodyPr wrap="none">
            <a:spAutoFit/>
          </a:bodyPr>
          <a:lstStyle/>
          <a:p>
            <a:pPr defTabSz="914400"/>
            <a:r>
              <a:rPr lang="zh-CN" altLang="en-US" sz="2400" b="1">
                <a:solidFill>
                  <a:srgbClr val="FF0000"/>
                </a:solidFill>
                <a:latin typeface="Comic Sans MS" pitchFamily="66" charset="0"/>
                <a:ea typeface="SimSun" pitchFamily="2" charset="-122"/>
              </a:rPr>
              <a:t>有条件的</a:t>
            </a:r>
          </a:p>
          <a:p>
            <a:pPr defTabSz="914400"/>
            <a:r>
              <a:rPr lang="zh-CN" altLang="en-US" sz="2400" b="1">
                <a:solidFill>
                  <a:srgbClr val="FF0000"/>
                </a:solidFill>
                <a:latin typeface="Comic Sans MS" pitchFamily="66" charset="0"/>
                <a:ea typeface="SimSun" pitchFamily="2" charset="-122"/>
              </a:rPr>
              <a:t>审判</a:t>
            </a:r>
          </a:p>
        </p:txBody>
      </p:sp>
      <p:sp>
        <p:nvSpPr>
          <p:cNvPr id="617480" name="Text Box 17"/>
          <p:cNvSpPr txBox="1">
            <a:spLocks noChangeArrowheads="1"/>
          </p:cNvSpPr>
          <p:nvPr/>
        </p:nvSpPr>
        <p:spPr bwMode="auto">
          <a:xfrm>
            <a:off x="8458200" y="0"/>
            <a:ext cx="762000" cy="461963"/>
          </a:xfrm>
          <a:prstGeom prst="rect">
            <a:avLst/>
          </a:prstGeom>
          <a:noFill/>
          <a:ln w="9525">
            <a:noFill/>
            <a:miter lim="800000"/>
            <a:headEnd/>
            <a:tailEnd/>
          </a:ln>
        </p:spPr>
        <p:txBody>
          <a:bodyPr>
            <a:spAutoFit/>
          </a:bodyPr>
          <a:lstStyle/>
          <a:p>
            <a:pPr defTabSz="914400">
              <a:spcBef>
                <a:spcPct val="50000"/>
              </a:spcBef>
            </a:pPr>
            <a:r>
              <a:rPr lang="en-US" sz="2400" b="1">
                <a:solidFill>
                  <a:srgbClr val="000000"/>
                </a:solidFill>
                <a:latin typeface="Comic Sans MS" pitchFamily="66" charset="0"/>
                <a:ea typeface="ＭＳ Ｐゴシック" pitchFamily="34" charset="-128"/>
              </a:rPr>
              <a:t>122</a:t>
            </a:r>
            <a:endParaRPr lang="en-US" sz="2400">
              <a:solidFill>
                <a:srgbClr val="000000"/>
              </a:solidFill>
              <a:latin typeface="Comic Sans MS" pitchFamily="66" charset="0"/>
              <a:ea typeface="ＭＳ Ｐゴシック" pitchFamily="34" charset="-128"/>
            </a:endParaRPr>
          </a:p>
        </p:txBody>
      </p:sp>
      <p:sp>
        <p:nvSpPr>
          <p:cNvPr id="36882" name="Text Box 18"/>
          <p:cNvSpPr txBox="1">
            <a:spLocks noChangeArrowheads="1"/>
          </p:cNvSpPr>
          <p:nvPr/>
        </p:nvSpPr>
        <p:spPr bwMode="auto">
          <a:xfrm>
            <a:off x="6042025" y="5181600"/>
            <a:ext cx="3076575" cy="457200"/>
          </a:xfrm>
          <a:prstGeom prst="rect">
            <a:avLst/>
          </a:prstGeom>
          <a:noFill/>
          <a:ln w="9525">
            <a:noFill/>
            <a:miter lim="800000"/>
            <a:headEnd/>
            <a:tailEnd/>
          </a:ln>
        </p:spPr>
        <p:txBody>
          <a:bodyPr wrap="none">
            <a:spAutoFit/>
          </a:bodyPr>
          <a:lstStyle/>
          <a:p>
            <a:pPr defTabSz="914400"/>
            <a:r>
              <a:rPr lang="zh-CN" altLang="en-US" sz="2400" b="1">
                <a:solidFill>
                  <a:srgbClr val="0033CC"/>
                </a:solidFill>
                <a:latin typeface="Comic Sans MS" pitchFamily="66" charset="0"/>
                <a:ea typeface="SimSun" pitchFamily="2" charset="-122"/>
              </a:rPr>
              <a:t>        亚伯拉罕的约</a:t>
            </a:r>
          </a:p>
        </p:txBody>
      </p:sp>
      <p:sp>
        <p:nvSpPr>
          <p:cNvPr id="36883" name="Text Box 19"/>
          <p:cNvSpPr txBox="1">
            <a:spLocks noChangeArrowheads="1"/>
          </p:cNvSpPr>
          <p:nvPr/>
        </p:nvSpPr>
        <p:spPr bwMode="auto">
          <a:xfrm>
            <a:off x="71438" y="5213350"/>
            <a:ext cx="1409700" cy="457200"/>
          </a:xfrm>
          <a:prstGeom prst="rect">
            <a:avLst/>
          </a:prstGeom>
          <a:noFill/>
          <a:ln w="9525">
            <a:noFill/>
            <a:miter lim="800000"/>
            <a:headEnd/>
            <a:tailEnd/>
          </a:ln>
        </p:spPr>
        <p:txBody>
          <a:bodyPr wrap="none">
            <a:spAutoFit/>
          </a:bodyPr>
          <a:lstStyle/>
          <a:p>
            <a:pPr defTabSz="914400"/>
            <a:r>
              <a:rPr lang="zh-CN" altLang="en-US" sz="2400" b="1">
                <a:solidFill>
                  <a:srgbClr val="FF0000"/>
                </a:solidFill>
                <a:latin typeface="Comic Sans MS" pitchFamily="66" charset="0"/>
                <a:ea typeface="SimSun" pitchFamily="2" charset="-122"/>
              </a:rPr>
              <a:t>摩西的约</a:t>
            </a:r>
          </a:p>
        </p:txBody>
      </p:sp>
      <p:sp>
        <p:nvSpPr>
          <p:cNvPr id="617483" name="Text Box 17"/>
          <p:cNvSpPr txBox="1">
            <a:spLocks noChangeArrowheads="1"/>
          </p:cNvSpPr>
          <p:nvPr/>
        </p:nvSpPr>
        <p:spPr bwMode="auto">
          <a:xfrm>
            <a:off x="519113" y="0"/>
            <a:ext cx="6386512" cy="549275"/>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defTabSz="914400">
              <a:spcBef>
                <a:spcPct val="50000"/>
              </a:spcBef>
            </a:pPr>
            <a:r>
              <a:rPr lang="zh-CN" altLang="en-US" sz="3000" b="1">
                <a:ea typeface="SimSun" pitchFamily="2" charset="-122"/>
              </a:rPr>
              <a:t>先知书的目的</a:t>
            </a:r>
          </a:p>
        </p:txBody>
      </p:sp>
      <p:sp>
        <p:nvSpPr>
          <p:cNvPr id="617484" name="Text Box 19"/>
          <p:cNvSpPr txBox="1">
            <a:spLocks noChangeArrowheads="1"/>
          </p:cNvSpPr>
          <p:nvPr/>
        </p:nvSpPr>
        <p:spPr bwMode="auto">
          <a:xfrm>
            <a:off x="204788" y="1003300"/>
            <a:ext cx="3313112" cy="121920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500" b="1">
                <a:solidFill>
                  <a:srgbClr val="0060EE"/>
                </a:solidFill>
                <a:ea typeface="SimSun" pitchFamily="2" charset="-122"/>
              </a:rPr>
              <a:t>历史书</a:t>
            </a:r>
            <a:r>
              <a:rPr lang="zh-CN" altLang="en-US" sz="1500">
                <a:solidFill>
                  <a:srgbClr val="0060EE"/>
                </a:solidFill>
                <a:ea typeface="SimSun" pitchFamily="2" charset="-122"/>
              </a:rPr>
              <a:t/>
            </a:r>
            <a:br>
              <a:rPr lang="zh-CN" altLang="en-US" sz="1500">
                <a:solidFill>
                  <a:srgbClr val="0060EE"/>
                </a:solidFill>
                <a:ea typeface="SimSun" pitchFamily="2" charset="-122"/>
              </a:rPr>
            </a:br>
            <a:r>
              <a:rPr lang="en-US" altLang="zh-CN" sz="1400">
                <a:solidFill>
                  <a:srgbClr val="0060EE"/>
                </a:solidFill>
                <a:ea typeface="SimSun" pitchFamily="2" charset="-122"/>
              </a:rPr>
              <a:t>(</a:t>
            </a:r>
            <a:r>
              <a:rPr lang="zh-CN" altLang="en-US" sz="1400">
                <a:solidFill>
                  <a:srgbClr val="0060EE"/>
                </a:solidFill>
                <a:ea typeface="SimSun" pitchFamily="2" charset="-122"/>
              </a:rPr>
              <a:t>约书亚书</a:t>
            </a:r>
            <a:r>
              <a:rPr lang="en-US" altLang="zh-CN" sz="1400">
                <a:solidFill>
                  <a:srgbClr val="0060EE"/>
                </a:solidFill>
                <a:ea typeface="SimSun" pitchFamily="2" charset="-122"/>
              </a:rPr>
              <a:t>-</a:t>
            </a:r>
            <a:r>
              <a:rPr lang="zh-CN" altLang="en-US" sz="1400">
                <a:solidFill>
                  <a:srgbClr val="0060EE"/>
                </a:solidFill>
                <a:ea typeface="SimSun" pitchFamily="2" charset="-122"/>
              </a:rPr>
              <a:t>以斯帖</a:t>
            </a:r>
            <a:r>
              <a:rPr lang="en-US" altLang="zh-CN" sz="1400">
                <a:solidFill>
                  <a:srgbClr val="0060EE"/>
                </a:solidFill>
                <a:ea typeface="SimSun" pitchFamily="2" charset="-122"/>
              </a:rPr>
              <a:t>)</a:t>
            </a:r>
          </a:p>
          <a:p>
            <a:pPr algn="ctr" defTabSz="914400">
              <a:spcBef>
                <a:spcPct val="50000"/>
              </a:spcBef>
            </a:pPr>
            <a:r>
              <a:rPr lang="zh-CN" altLang="en-US" sz="1500">
                <a:ea typeface="SimSun" pitchFamily="2" charset="-122"/>
              </a:rPr>
              <a:t>先知信息的接受者</a:t>
            </a:r>
          </a:p>
          <a:p>
            <a:pPr algn="ctr" defTabSz="914400">
              <a:spcBef>
                <a:spcPct val="50000"/>
              </a:spcBef>
            </a:pPr>
            <a:r>
              <a:rPr lang="zh-CN" altLang="en-US" sz="1500">
                <a:ea typeface="SimSun" pitchFamily="2" charset="-122"/>
              </a:rPr>
              <a:t>立约人</a:t>
            </a:r>
          </a:p>
        </p:txBody>
      </p:sp>
      <p:sp>
        <p:nvSpPr>
          <p:cNvPr id="617485" name="Text Box 20"/>
          <p:cNvSpPr txBox="1">
            <a:spLocks noChangeArrowheads="1"/>
          </p:cNvSpPr>
          <p:nvPr/>
        </p:nvSpPr>
        <p:spPr bwMode="auto">
          <a:xfrm>
            <a:off x="71438" y="3671888"/>
            <a:ext cx="2058987" cy="4889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300">
                <a:ea typeface="SimSun" pitchFamily="2" charset="-122"/>
              </a:rPr>
              <a:t>人们不忠于</a:t>
            </a:r>
            <a:br>
              <a:rPr lang="zh-CN" altLang="en-US" sz="1300">
                <a:ea typeface="SimSun" pitchFamily="2" charset="-122"/>
              </a:rPr>
            </a:br>
            <a:r>
              <a:rPr lang="zh-CN" altLang="en-US" sz="1300">
                <a:ea typeface="SimSun" pitchFamily="2" charset="-122"/>
              </a:rPr>
              <a:t>约定</a:t>
            </a:r>
            <a:endParaRPr lang="en-US" altLang="zh-CN" sz="1300">
              <a:ea typeface="SimSun" pitchFamily="2" charset="-122"/>
            </a:endParaRPr>
          </a:p>
        </p:txBody>
      </p:sp>
      <p:sp>
        <p:nvSpPr>
          <p:cNvPr id="617486" name="Text Box 22"/>
          <p:cNvSpPr txBox="1">
            <a:spLocks noChangeArrowheads="1"/>
          </p:cNvSpPr>
          <p:nvPr/>
        </p:nvSpPr>
        <p:spPr bwMode="auto">
          <a:xfrm>
            <a:off x="5081588" y="1003300"/>
            <a:ext cx="3648075" cy="13144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600" b="1">
                <a:solidFill>
                  <a:srgbClr val="0060EE"/>
                </a:solidFill>
                <a:ea typeface="SimSun" pitchFamily="2" charset="-122"/>
              </a:rPr>
              <a:t>诗歌书</a:t>
            </a:r>
            <a:r>
              <a:rPr lang="zh-CN" altLang="en-US" sz="1600">
                <a:solidFill>
                  <a:srgbClr val="0060EE"/>
                </a:solidFill>
                <a:ea typeface="SimSun" pitchFamily="2" charset="-122"/>
              </a:rPr>
              <a:t/>
            </a:r>
            <a:br>
              <a:rPr lang="zh-CN" altLang="en-US" sz="1600">
                <a:solidFill>
                  <a:srgbClr val="0060EE"/>
                </a:solidFill>
                <a:ea typeface="SimSun" pitchFamily="2" charset="-122"/>
              </a:rPr>
            </a:br>
            <a:r>
              <a:rPr lang="en-US" altLang="zh-CN" sz="1500">
                <a:solidFill>
                  <a:srgbClr val="0060EE"/>
                </a:solidFill>
                <a:ea typeface="SimSun" pitchFamily="2" charset="-122"/>
              </a:rPr>
              <a:t>(</a:t>
            </a:r>
            <a:r>
              <a:rPr lang="zh-CN" altLang="en-US" sz="1500">
                <a:solidFill>
                  <a:srgbClr val="0060EE"/>
                </a:solidFill>
                <a:ea typeface="SimSun" pitchFamily="2" charset="-122"/>
              </a:rPr>
              <a:t>约伯记 </a:t>
            </a:r>
            <a:r>
              <a:rPr lang="en-US" altLang="zh-CN" sz="1500">
                <a:solidFill>
                  <a:srgbClr val="0060EE"/>
                </a:solidFill>
                <a:ea typeface="SimSun" pitchFamily="2" charset="-122"/>
              </a:rPr>
              <a:t>–</a:t>
            </a:r>
            <a:r>
              <a:rPr lang="zh-CN" altLang="en-US" sz="1500">
                <a:solidFill>
                  <a:srgbClr val="0060EE"/>
                </a:solidFill>
                <a:ea typeface="SimSun" pitchFamily="2" charset="-122"/>
              </a:rPr>
              <a:t>雅歌</a:t>
            </a:r>
            <a:r>
              <a:rPr lang="en-US" altLang="zh-CN" sz="1500">
                <a:solidFill>
                  <a:srgbClr val="0060EE"/>
                </a:solidFill>
                <a:ea typeface="SimSun" pitchFamily="2" charset="-122"/>
              </a:rPr>
              <a:t>)</a:t>
            </a:r>
            <a:r>
              <a:rPr lang="en-US" altLang="zh-CN" sz="1600">
                <a:ea typeface="SimSun" pitchFamily="2" charset="-122"/>
              </a:rPr>
              <a:t> </a:t>
            </a:r>
          </a:p>
          <a:p>
            <a:pPr algn="ctr" defTabSz="914400">
              <a:spcBef>
                <a:spcPct val="50000"/>
              </a:spcBef>
            </a:pPr>
            <a:r>
              <a:rPr lang="zh-CN" altLang="en-US" sz="1600">
                <a:ea typeface="SimSun" pitchFamily="2" charset="-122"/>
              </a:rPr>
              <a:t>先知信息的目的 </a:t>
            </a:r>
          </a:p>
          <a:p>
            <a:pPr algn="ctr" defTabSz="914400">
              <a:spcBef>
                <a:spcPct val="50000"/>
              </a:spcBef>
            </a:pPr>
            <a:r>
              <a:rPr lang="zh-CN" altLang="en-US" sz="1600">
                <a:ea typeface="SimSun" pitchFamily="2" charset="-122"/>
              </a:rPr>
              <a:t>约定行为</a:t>
            </a:r>
          </a:p>
        </p:txBody>
      </p:sp>
      <p:sp>
        <p:nvSpPr>
          <p:cNvPr id="617487" name="Text Box 23"/>
          <p:cNvSpPr txBox="1">
            <a:spLocks noChangeArrowheads="1"/>
          </p:cNvSpPr>
          <p:nvPr/>
        </p:nvSpPr>
        <p:spPr bwMode="auto">
          <a:xfrm>
            <a:off x="2946400" y="3225800"/>
            <a:ext cx="2844800" cy="1214438"/>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2100" b="1">
                <a:solidFill>
                  <a:srgbClr val="DF2803"/>
                </a:solidFill>
                <a:ea typeface="SimSun" pitchFamily="2" charset="-122"/>
              </a:rPr>
              <a:t>先知书</a:t>
            </a:r>
            <a:br>
              <a:rPr lang="zh-CN" altLang="en-US" sz="2100" b="1">
                <a:solidFill>
                  <a:srgbClr val="DF2803"/>
                </a:solidFill>
                <a:ea typeface="SimSun" pitchFamily="2" charset="-122"/>
              </a:rPr>
            </a:br>
            <a:r>
              <a:rPr lang="en-US" altLang="zh-CN" sz="2100">
                <a:solidFill>
                  <a:srgbClr val="DF2803"/>
                </a:solidFill>
                <a:ea typeface="SimSun" pitchFamily="2" charset="-122"/>
              </a:rPr>
              <a:t>(</a:t>
            </a:r>
            <a:r>
              <a:rPr lang="zh-CN" altLang="en-US" sz="2100">
                <a:solidFill>
                  <a:srgbClr val="DF2803"/>
                </a:solidFill>
                <a:ea typeface="SimSun" pitchFamily="2" charset="-122"/>
              </a:rPr>
              <a:t>以赛亚书 </a:t>
            </a:r>
            <a:r>
              <a:rPr lang="en-US" altLang="zh-CN" sz="2100">
                <a:solidFill>
                  <a:srgbClr val="DF2803"/>
                </a:solidFill>
                <a:ea typeface="SimSun" pitchFamily="2" charset="-122"/>
              </a:rPr>
              <a:t>– </a:t>
            </a:r>
            <a:r>
              <a:rPr lang="zh-CN" altLang="en-US" sz="2100">
                <a:solidFill>
                  <a:srgbClr val="DF2803"/>
                </a:solidFill>
                <a:ea typeface="SimSun" pitchFamily="2" charset="-122"/>
              </a:rPr>
              <a:t>玛拉基书</a:t>
            </a:r>
            <a:r>
              <a:rPr lang="en-US" altLang="zh-CN" sz="2100">
                <a:solidFill>
                  <a:srgbClr val="DF2803"/>
                </a:solidFill>
                <a:ea typeface="SimSun" pitchFamily="2" charset="-122"/>
              </a:rPr>
              <a:t>)</a:t>
            </a:r>
          </a:p>
          <a:p>
            <a:pPr algn="ctr" defTabSz="914400">
              <a:spcBef>
                <a:spcPct val="50000"/>
              </a:spcBef>
            </a:pPr>
            <a:r>
              <a:rPr lang="zh-CN" altLang="en-US" sz="2100">
                <a:ea typeface="SimSun" pitchFamily="2" charset="-122"/>
              </a:rPr>
              <a:t>约传教士</a:t>
            </a:r>
          </a:p>
        </p:txBody>
      </p:sp>
      <p:sp>
        <p:nvSpPr>
          <p:cNvPr id="617488" name="Text Box 24"/>
          <p:cNvSpPr txBox="1">
            <a:spLocks noChangeArrowheads="1"/>
          </p:cNvSpPr>
          <p:nvPr/>
        </p:nvSpPr>
        <p:spPr bwMode="auto">
          <a:xfrm>
            <a:off x="2239963" y="5419725"/>
            <a:ext cx="3771900" cy="13144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600" b="1">
                <a:solidFill>
                  <a:srgbClr val="0060EE"/>
                </a:solidFill>
                <a:ea typeface="SimSun" pitchFamily="2" charset="-122"/>
              </a:rPr>
              <a:t>摩西五经</a:t>
            </a:r>
            <a:r>
              <a:rPr lang="zh-CN" altLang="en-US" sz="1600">
                <a:solidFill>
                  <a:srgbClr val="0060EE"/>
                </a:solidFill>
                <a:ea typeface="SimSun" pitchFamily="2" charset="-122"/>
              </a:rPr>
              <a:t/>
            </a:r>
            <a:br>
              <a:rPr lang="zh-CN" altLang="en-US" sz="1600">
                <a:solidFill>
                  <a:srgbClr val="0060EE"/>
                </a:solidFill>
                <a:ea typeface="SimSun" pitchFamily="2" charset="-122"/>
              </a:rPr>
            </a:br>
            <a:r>
              <a:rPr lang="en-US" altLang="zh-CN" sz="1600">
                <a:solidFill>
                  <a:srgbClr val="0060EE"/>
                </a:solidFill>
                <a:ea typeface="SimSun" pitchFamily="2" charset="-122"/>
              </a:rPr>
              <a:t>(</a:t>
            </a:r>
            <a:r>
              <a:rPr lang="zh-CN" altLang="en-US" sz="1600">
                <a:solidFill>
                  <a:srgbClr val="0060EE"/>
                </a:solidFill>
                <a:ea typeface="SimSun" pitchFamily="2" charset="-122"/>
              </a:rPr>
              <a:t>创世纪</a:t>
            </a:r>
            <a:r>
              <a:rPr lang="en-US" altLang="zh-CN" sz="1600">
                <a:solidFill>
                  <a:srgbClr val="0060EE"/>
                </a:solidFill>
                <a:ea typeface="SimSun" pitchFamily="2" charset="-122"/>
              </a:rPr>
              <a:t>-</a:t>
            </a:r>
            <a:r>
              <a:rPr lang="zh-CN" altLang="en-US" sz="1600">
                <a:solidFill>
                  <a:srgbClr val="0060EE"/>
                </a:solidFill>
                <a:ea typeface="SimSun" pitchFamily="2" charset="-122"/>
              </a:rPr>
              <a:t>申命记</a:t>
            </a:r>
            <a:r>
              <a:rPr lang="en-US" altLang="zh-CN" sz="1600">
                <a:solidFill>
                  <a:srgbClr val="0060EE"/>
                </a:solidFill>
                <a:ea typeface="SimSun" pitchFamily="2" charset="-122"/>
              </a:rPr>
              <a:t>)</a:t>
            </a:r>
          </a:p>
          <a:p>
            <a:pPr algn="ctr" defTabSz="914400">
              <a:spcBef>
                <a:spcPct val="50000"/>
              </a:spcBef>
            </a:pPr>
            <a:r>
              <a:rPr lang="zh-CN" altLang="en-US" sz="1600">
                <a:ea typeface="SimSun" pitchFamily="2" charset="-122"/>
              </a:rPr>
              <a:t>先知信息的依据</a:t>
            </a:r>
          </a:p>
          <a:p>
            <a:pPr algn="ctr" defTabSz="914400">
              <a:spcBef>
                <a:spcPct val="50000"/>
              </a:spcBef>
            </a:pPr>
            <a:r>
              <a:rPr lang="zh-CN" altLang="en-US" sz="1600">
                <a:ea typeface="SimSun" pitchFamily="2" charset="-122"/>
              </a:rPr>
              <a:t>约定关系</a:t>
            </a:r>
            <a:r>
              <a:rPr lang="en-US" altLang="zh-CN" sz="1600">
                <a:ea typeface="SimSun" pitchFamily="2" charset="-122"/>
              </a:rPr>
              <a:t>: </a:t>
            </a:r>
            <a:r>
              <a:rPr lang="zh-CN" altLang="en-US" sz="1600">
                <a:ea typeface="SimSun" pitchFamily="2" charset="-122"/>
              </a:rPr>
              <a:t>以色列与上帝</a:t>
            </a:r>
          </a:p>
        </p:txBody>
      </p:sp>
      <p:sp>
        <p:nvSpPr>
          <p:cNvPr id="617489" name="Text Box 25"/>
          <p:cNvSpPr txBox="1">
            <a:spLocks noChangeArrowheads="1"/>
          </p:cNvSpPr>
          <p:nvPr/>
        </p:nvSpPr>
        <p:spPr bwMode="auto">
          <a:xfrm>
            <a:off x="6704013" y="3671888"/>
            <a:ext cx="2260600" cy="4889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300">
                <a:ea typeface="SimSun" pitchFamily="2" charset="-122"/>
              </a:rPr>
              <a:t>行为没有受到</a:t>
            </a:r>
            <a:br>
              <a:rPr lang="zh-CN" altLang="en-US" sz="1300">
                <a:ea typeface="SimSun" pitchFamily="2" charset="-122"/>
              </a:rPr>
            </a:br>
            <a:r>
              <a:rPr lang="zh-CN" altLang="en-US" sz="1300">
                <a:ea typeface="SimSun" pitchFamily="2" charset="-122"/>
              </a:rPr>
              <a:t>约定的影响</a:t>
            </a:r>
          </a:p>
        </p:txBody>
      </p:sp>
      <p:sp>
        <p:nvSpPr>
          <p:cNvPr id="617490" name="Text Box 26"/>
          <p:cNvSpPr txBox="1">
            <a:spLocks noChangeArrowheads="1"/>
          </p:cNvSpPr>
          <p:nvPr/>
        </p:nvSpPr>
        <p:spPr bwMode="auto">
          <a:xfrm>
            <a:off x="2654300" y="2495550"/>
            <a:ext cx="863600" cy="7302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400">
                <a:ea typeface="SimSun" pitchFamily="2" charset="-122"/>
              </a:rPr>
              <a:t>他们</a:t>
            </a:r>
            <a:br>
              <a:rPr lang="zh-CN" altLang="en-US" sz="1400">
                <a:ea typeface="SimSun" pitchFamily="2" charset="-122"/>
              </a:rPr>
            </a:br>
            <a:r>
              <a:rPr lang="zh-CN" altLang="en-US" sz="1400">
                <a:ea typeface="SimSun" pitchFamily="2" charset="-122"/>
              </a:rPr>
              <a:t>的目标</a:t>
            </a:r>
            <a:br>
              <a:rPr lang="zh-CN" altLang="en-US" sz="1400">
                <a:ea typeface="SimSun" pitchFamily="2" charset="-122"/>
              </a:rPr>
            </a:br>
            <a:r>
              <a:rPr lang="zh-CN" altLang="en-US" sz="1400">
                <a:ea typeface="SimSun" pitchFamily="2" charset="-122"/>
              </a:rPr>
              <a:t>是谁</a:t>
            </a:r>
          </a:p>
        </p:txBody>
      </p:sp>
      <p:sp>
        <p:nvSpPr>
          <p:cNvPr id="617491" name="Text Box 27"/>
          <p:cNvSpPr txBox="1">
            <a:spLocks noChangeArrowheads="1"/>
          </p:cNvSpPr>
          <p:nvPr/>
        </p:nvSpPr>
        <p:spPr bwMode="auto">
          <a:xfrm>
            <a:off x="5343525" y="2495550"/>
            <a:ext cx="893763" cy="730250"/>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pPr>
            <a:r>
              <a:rPr lang="zh-CN" altLang="en-US" sz="1400">
                <a:ea typeface="SimSun" pitchFamily="2" charset="-122"/>
              </a:rPr>
              <a:t>他们</a:t>
            </a:r>
            <a:br>
              <a:rPr lang="zh-CN" altLang="en-US" sz="1400">
                <a:ea typeface="SimSun" pitchFamily="2" charset="-122"/>
              </a:rPr>
            </a:br>
            <a:r>
              <a:rPr lang="zh-CN" altLang="en-US" sz="1400">
                <a:ea typeface="SimSun" pitchFamily="2" charset="-122"/>
              </a:rPr>
              <a:t>的目标</a:t>
            </a:r>
            <a:br>
              <a:rPr lang="zh-CN" altLang="en-US" sz="1400">
                <a:ea typeface="SimSun" pitchFamily="2" charset="-122"/>
              </a:rPr>
            </a:br>
            <a:r>
              <a:rPr lang="zh-CN" altLang="en-US" sz="1400">
                <a:ea typeface="SimSun" pitchFamily="2" charset="-122"/>
              </a:rPr>
              <a:t>是什么</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8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78" grpId="0" autoUpdateAnimBg="0"/>
      <p:bldP spid="36879" grpId="0" autoUpdateAnimBg="0"/>
      <p:bldP spid="36882" grpId="0" autoUpdateAnimBg="0"/>
      <p:bldP spid="3688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smtClean="0"/>
              <a:t>Black</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ea typeface="ＭＳ Ｐゴシック" charset="0"/>
              </a:rPr>
              <a:t>Bible Study link </a:t>
            </a:r>
            <a:r>
              <a:rPr lang="en-US" sz="3200" b="1" dirty="0">
                <a:solidFill>
                  <a:srgbClr val="FFFFFF"/>
                </a:solidFill>
                <a:ea typeface="ＭＳ Ｐゴシック" charset="0"/>
              </a:rPr>
              <a:t>at biblestudydownloads.com</a:t>
            </a:r>
            <a:endParaRPr lang="en-US" sz="1100" b="1" dirty="0">
              <a:solidFill>
                <a:srgbClr val="FFFFFF"/>
              </a:solidFill>
              <a:ea typeface="ＭＳ Ｐゴシック" charset="0"/>
            </a:endParaRPr>
          </a:p>
        </p:txBody>
      </p:sp>
      <p:pic>
        <p:nvPicPr>
          <p:cNvPr id="619522" name="Picture 1" descr="BSD logo large.png"/>
          <p:cNvPicPr>
            <a:picLocks noChangeAspect="1"/>
          </p:cNvPicPr>
          <p:nvPr/>
        </p:nvPicPr>
        <p:blipFill>
          <a:blip r:embed="rId3"/>
          <a:srcRect l="2934" t="9731" r="1733" b="3699"/>
          <a:stretch>
            <a:fillRect/>
          </a:stretch>
        </p:blipFill>
        <p:spPr bwMode="auto">
          <a:xfrm>
            <a:off x="668338" y="288925"/>
            <a:ext cx="7864475" cy="6019800"/>
          </a:xfrm>
          <a:prstGeom prst="rect">
            <a:avLst/>
          </a:prstGeom>
          <a:noFill/>
          <a:ln w="9525">
            <a:noFill/>
            <a:miter lim="800000"/>
            <a:headEnd/>
            <a:tailEnd/>
          </a:ln>
        </p:spPr>
      </p:pic>
      <p:sp>
        <p:nvSpPr>
          <p:cNvPr id="619523"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defTabSz="914400"/>
            <a:r>
              <a:rPr lang="en-US" sz="4000" b="1">
                <a:solidFill>
                  <a:srgbClr val="FFFFFF"/>
                </a:solidFill>
                <a:ea typeface="ＭＳ Ｐゴシック" pitchFamily="34" charset="-128"/>
              </a:rPr>
              <a:t>Get this presentation for free!</a:t>
            </a:r>
            <a:endParaRPr lang="en-US" sz="1400" b="1">
              <a:solidFill>
                <a:srgbClr val="FFFFFF"/>
              </a:solidFill>
              <a:ea typeface="ＭＳ Ｐゴシック" pitchFamily="34" charset="-128"/>
            </a:endParaRPr>
          </a:p>
        </p:txBody>
      </p:sp>
      <p:sp>
        <p:nvSpPr>
          <p:cNvPr id="619524" name="Rectangle 1026"/>
          <p:cNvSpPr>
            <a:spLocks noChangeArrowheads="1"/>
          </p:cNvSpPr>
          <p:nvPr/>
        </p:nvSpPr>
        <p:spPr bwMode="auto">
          <a:xfrm>
            <a:off x="0" y="6172200"/>
            <a:ext cx="9144000" cy="685800"/>
          </a:xfrm>
          <a:prstGeom prst="rect">
            <a:avLst/>
          </a:prstGeom>
          <a:solidFill>
            <a:schemeClr val="bg1"/>
          </a:solidFill>
          <a:ln w="9525">
            <a:noFill/>
            <a:miter lim="800000"/>
            <a:headEnd/>
            <a:tailEnd/>
          </a:ln>
        </p:spPr>
        <p:txBody>
          <a:bodyPr anchor="ctr"/>
          <a:lstStyle/>
          <a:p>
            <a:pPr algn="ctr" defTabSz="914400"/>
            <a:r>
              <a:rPr lang="zh-CN" altLang="en-US" sz="3200" b="1">
                <a:solidFill>
                  <a:srgbClr val="FFFFFF"/>
                </a:solidFill>
                <a:ea typeface="SimSun" pitchFamily="2" charset="-122"/>
              </a:rPr>
              <a:t>圣经学习链接地址</a:t>
            </a:r>
            <a:r>
              <a:rPr lang="zh-CN" altLang="en-US" sz="3200" b="1">
                <a:solidFill>
                  <a:srgbClr val="FFFFFF"/>
                </a:solidFill>
                <a:ea typeface="ＭＳ Ｐゴシック" pitchFamily="34" charset="-128"/>
              </a:rPr>
              <a:t> </a:t>
            </a:r>
            <a:r>
              <a:rPr lang="en-US" sz="3200" b="1">
                <a:solidFill>
                  <a:srgbClr val="FFFFFF"/>
                </a:solidFill>
                <a:ea typeface="ＭＳ Ｐゴシック" pitchFamily="34" charset="-128"/>
              </a:rPr>
              <a:t>biblestudydownloads.com</a:t>
            </a:r>
            <a:endParaRPr lang="en-US" sz="1100" b="1">
              <a:solidFill>
                <a:srgbClr val="FFFFFF"/>
              </a:solidFill>
              <a:ea typeface="ＭＳ Ｐゴシック" pitchFamily="34" charset="-128"/>
            </a:endParaRPr>
          </a:p>
        </p:txBody>
      </p:sp>
      <p:pic>
        <p:nvPicPr>
          <p:cNvPr id="619525" name="Picture 1" descr="BSD logo large.png"/>
          <p:cNvPicPr>
            <a:picLocks noChangeAspect="1"/>
          </p:cNvPicPr>
          <p:nvPr/>
        </p:nvPicPr>
        <p:blipFill>
          <a:blip r:embed="rId3"/>
          <a:srcRect l="2934" t="9731" r="1733" b="3699"/>
          <a:stretch>
            <a:fillRect/>
          </a:stretch>
        </p:blipFill>
        <p:spPr bwMode="auto">
          <a:xfrm>
            <a:off x="668338" y="288925"/>
            <a:ext cx="7864475" cy="6019800"/>
          </a:xfrm>
          <a:prstGeom prst="rect">
            <a:avLst/>
          </a:prstGeom>
          <a:noFill/>
          <a:ln w="9525">
            <a:noFill/>
            <a:miter lim="800000"/>
            <a:headEnd/>
            <a:tailEnd/>
          </a:ln>
        </p:spPr>
      </p:pic>
      <p:sp>
        <p:nvSpPr>
          <p:cNvPr id="619526" name="Rectangle 1026"/>
          <p:cNvSpPr txBox="1">
            <a:spLocks noChangeArrowheads="1"/>
          </p:cNvSpPr>
          <p:nvPr/>
        </p:nvSpPr>
        <p:spPr bwMode="auto">
          <a:xfrm>
            <a:off x="0" y="0"/>
            <a:ext cx="9144000" cy="685800"/>
          </a:xfrm>
          <a:prstGeom prst="rect">
            <a:avLst/>
          </a:prstGeom>
          <a:solidFill>
            <a:schemeClr val="bg1"/>
          </a:solidFill>
          <a:ln w="9525">
            <a:noFill/>
            <a:miter lim="800000"/>
            <a:headEnd/>
            <a:tailEnd/>
          </a:ln>
        </p:spPr>
        <p:txBody>
          <a:bodyPr anchor="ctr"/>
          <a:lstStyle/>
          <a:p>
            <a:pPr algn="ctr" defTabSz="914400"/>
            <a:r>
              <a:rPr lang="zh-CN" altLang="en-US" sz="4000" b="1">
                <a:solidFill>
                  <a:srgbClr val="FFFFFF"/>
                </a:solidFill>
                <a:ea typeface="SimSun" pitchFamily="2" charset="-122"/>
              </a:rPr>
              <a:t>免费获得该讲解</a:t>
            </a:r>
            <a:r>
              <a:rPr lang="en-US" sz="4000" b="1">
                <a:solidFill>
                  <a:srgbClr val="FFFFFF"/>
                </a:solidFill>
                <a:ea typeface="SimSun" pitchFamily="2" charset="-122"/>
              </a:rPr>
              <a:t>!</a:t>
            </a:r>
            <a:endParaRPr lang="en-US" sz="1400" b="1">
              <a:solidFill>
                <a:srgbClr val="FFFFFF"/>
              </a:solidFill>
              <a:ea typeface="SimSun" pitchFamily="2" charset="-122"/>
            </a:endParaRPr>
          </a:p>
        </p:txBody>
      </p:sp>
      <p:sp>
        <p:nvSpPr>
          <p:cNvPr id="619527" name="Text Box 8"/>
          <p:cNvSpPr txBox="1">
            <a:spLocks noChangeArrowheads="1"/>
          </p:cNvSpPr>
          <p:nvPr/>
        </p:nvSpPr>
        <p:spPr bwMode="auto">
          <a:xfrm>
            <a:off x="596900" y="2133600"/>
            <a:ext cx="7912100" cy="3292475"/>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zh-CN" altLang="en-US" sz="10500" b="1">
                <a:ea typeface="SimSun" pitchFamily="2" charset="-122"/>
              </a:rPr>
              <a:t>圣经学习</a:t>
            </a:r>
            <a:br>
              <a:rPr lang="zh-CN" altLang="en-US" sz="10500" b="1">
                <a:ea typeface="SimSun" pitchFamily="2" charset="-122"/>
              </a:rPr>
            </a:br>
            <a:r>
              <a:rPr lang="zh-CN" altLang="en-US" sz="10500" b="1">
                <a:ea typeface="SimSun" pitchFamily="2" charset="-122"/>
              </a:rPr>
              <a:t>下载</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9231"/>
            <a:ext cx="8686800" cy="838200"/>
          </a:xfrm>
        </p:spPr>
        <p:txBody>
          <a:bodyPr>
            <a:normAutofit/>
          </a:bodyPr>
          <a:lstStyle/>
          <a:p>
            <a:pPr eaLnBrk="1" fontAlgn="auto" hangingPunct="1">
              <a:spcAft>
                <a:spcPts val="0"/>
              </a:spcAft>
              <a:defRPr/>
            </a:pPr>
            <a:r>
              <a:rPr lang="zh-TW" altLang="en-US" sz="4400" b="1" dirty="0"/>
              <a:t>寓意 </a:t>
            </a:r>
            <a:r>
              <a:rPr lang="en-US" altLang="zh-TW" sz="4400" b="1" dirty="0"/>
              <a:t>&amp; </a:t>
            </a:r>
            <a:r>
              <a:rPr lang="zh-TW" altLang="en-US" sz="4400" b="1" dirty="0"/>
              <a:t>灵意</a:t>
            </a:r>
          </a:p>
        </p:txBody>
      </p:sp>
      <p:sp>
        <p:nvSpPr>
          <p:cNvPr id="256002" name="Content Placeholder 2"/>
          <p:cNvSpPr>
            <a:spLocks noGrp="1"/>
          </p:cNvSpPr>
          <p:nvPr>
            <p:ph idx="1"/>
          </p:nvPr>
        </p:nvSpPr>
        <p:spPr>
          <a:xfrm>
            <a:off x="119063" y="1446213"/>
            <a:ext cx="9024937" cy="4525962"/>
          </a:xfrm>
        </p:spPr>
        <p:txBody>
          <a:bodyPr/>
          <a:lstStyle/>
          <a:p>
            <a:pPr eaLnBrk="1" hangingPunct="1">
              <a:buFont typeface="Wingdings" pitchFamily="2" charset="2"/>
              <a:buChar char="Ø"/>
            </a:pPr>
            <a:r>
              <a:rPr lang="zh-CN" altLang="en-NZ" b="1" smtClean="0">
                <a:latin typeface="Arial" charset="0"/>
                <a:ea typeface="SimSun" pitchFamily="2" charset="-122"/>
                <a:cs typeface="Arial" charset="0"/>
              </a:rPr>
              <a:t>寓意</a:t>
            </a:r>
          </a:p>
          <a:p>
            <a:pPr lvl="1" eaLnBrk="1" hangingPunct="1">
              <a:buFont typeface="Wingdings" pitchFamily="2" charset="2"/>
              <a:buChar char="Ø"/>
            </a:pPr>
            <a:r>
              <a:rPr lang="zh-CN" altLang="en-NZ" b="1" smtClean="0">
                <a:latin typeface="Arial" charset="0"/>
                <a:ea typeface="SimSun" pitchFamily="2" charset="-122"/>
                <a:cs typeface="Arial" charset="0"/>
              </a:rPr>
              <a:t>其实这并不是真实的历史故事</a:t>
            </a:r>
            <a:r>
              <a:rPr lang="en-NZ" altLang="zh-CN" b="1" smtClean="0">
                <a:latin typeface="Arial" charset="0"/>
                <a:ea typeface="SimSun" pitchFamily="2" charset="-122"/>
                <a:cs typeface="Arial" charset="0"/>
              </a:rPr>
              <a:t>;</a:t>
            </a:r>
            <a:r>
              <a:rPr lang="zh-CN" altLang="en-NZ" b="1" smtClean="0">
                <a:latin typeface="Arial" charset="0"/>
                <a:ea typeface="SimSun" pitchFamily="2" charset="-122"/>
                <a:cs typeface="Arial" charset="0"/>
              </a:rPr>
              <a:t>而是</a:t>
            </a:r>
            <a:r>
              <a:rPr lang="en-NZ" altLang="zh-CN" b="1" smtClean="0">
                <a:latin typeface="Arial" charset="0"/>
                <a:ea typeface="SimSun" pitchFamily="2" charset="-122"/>
                <a:cs typeface="Arial" charset="0"/>
              </a:rPr>
              <a:t>…</a:t>
            </a:r>
            <a:endParaRPr lang="en-NZ" b="1" smtClean="0">
              <a:latin typeface="Arial" charset="0"/>
              <a:ea typeface="SimSun" pitchFamily="2" charset="-122"/>
              <a:cs typeface="Arial" charset="0"/>
            </a:endParaRPr>
          </a:p>
          <a:p>
            <a:pPr lvl="1" eaLnBrk="1" hangingPunct="1">
              <a:buFont typeface="Wingdings" pitchFamily="2" charset="2"/>
              <a:buChar char="Ø"/>
            </a:pPr>
            <a:r>
              <a:rPr lang="zh-CN" altLang="en-NZ" b="1" smtClean="0">
                <a:latin typeface="Arial" charset="0"/>
                <a:ea typeface="SimSun" pitchFamily="2" charset="-122"/>
                <a:cs typeface="Arial" charset="0"/>
              </a:rPr>
              <a:t>所写的一切都是关于我及我的情况</a:t>
            </a:r>
            <a:r>
              <a:rPr lang="en-NZ" altLang="zh-CN" b="1" smtClean="0">
                <a:latin typeface="Arial" charset="0"/>
                <a:ea typeface="SimSun" pitchFamily="2" charset="-122"/>
                <a:cs typeface="Arial" charset="0"/>
              </a:rPr>
              <a:t>.</a:t>
            </a:r>
            <a:endParaRPr lang="en-NZ" b="1" smtClean="0">
              <a:latin typeface="Arial" charset="0"/>
              <a:ea typeface="SimSun" pitchFamily="2" charset="-122"/>
              <a:cs typeface="Arial" charset="0"/>
            </a:endParaRPr>
          </a:p>
          <a:p>
            <a:pPr eaLnBrk="1" hangingPunct="1">
              <a:buFont typeface="Wingdings" pitchFamily="2" charset="2"/>
              <a:buChar char="Ø"/>
            </a:pPr>
            <a:r>
              <a:rPr lang="zh-CN" altLang="en-NZ" b="1" smtClean="0">
                <a:latin typeface="Arial" charset="0"/>
                <a:ea typeface="SimSun" pitchFamily="2" charset="-122"/>
                <a:cs typeface="Arial" charset="0"/>
              </a:rPr>
              <a:t>灵意</a:t>
            </a:r>
          </a:p>
          <a:p>
            <a:pPr lvl="1" eaLnBrk="1" hangingPunct="1">
              <a:buFont typeface="Wingdings" pitchFamily="2" charset="2"/>
              <a:buChar char="Ø"/>
            </a:pPr>
            <a:r>
              <a:rPr lang="zh-CN" altLang="en-NZ" b="1" smtClean="0">
                <a:latin typeface="Arial" charset="0"/>
                <a:ea typeface="SimSun" pitchFamily="2" charset="-122"/>
                <a:cs typeface="Arial" charset="0"/>
              </a:rPr>
              <a:t>这是一个真实的故事</a:t>
            </a:r>
            <a:r>
              <a:rPr lang="en-NZ" altLang="zh-CN" b="1" smtClean="0">
                <a:latin typeface="Arial" charset="0"/>
                <a:ea typeface="SimSun" pitchFamily="2" charset="-122"/>
                <a:cs typeface="Arial" charset="0"/>
              </a:rPr>
              <a:t>, </a:t>
            </a:r>
            <a:r>
              <a:rPr lang="zh-CN" altLang="en-NZ" b="1" smtClean="0">
                <a:latin typeface="Arial" charset="0"/>
                <a:ea typeface="SimSun" pitchFamily="2" charset="-122"/>
                <a:cs typeface="Arial" charset="0"/>
              </a:rPr>
              <a:t>可是</a:t>
            </a:r>
            <a:r>
              <a:rPr lang="en-NZ" altLang="zh-CN" b="1" smtClean="0">
                <a:latin typeface="Arial" charset="0"/>
                <a:ea typeface="SimSun" pitchFamily="2" charset="-122"/>
                <a:cs typeface="Arial" charset="0"/>
              </a:rPr>
              <a:t>…</a:t>
            </a:r>
            <a:endParaRPr lang="en-NZ" b="1" smtClean="0">
              <a:latin typeface="Arial" charset="0"/>
              <a:ea typeface="SimSun" pitchFamily="2" charset="-122"/>
              <a:cs typeface="Arial" charset="0"/>
            </a:endParaRPr>
          </a:p>
          <a:p>
            <a:pPr lvl="1" eaLnBrk="1" hangingPunct="1">
              <a:buFont typeface="Wingdings" pitchFamily="2" charset="2"/>
              <a:buChar char="Ø"/>
            </a:pPr>
            <a:r>
              <a:rPr lang="zh-CN" altLang="en-NZ" b="1" smtClean="0">
                <a:latin typeface="Arial" charset="0"/>
                <a:ea typeface="SimSun" pitchFamily="2" charset="-122"/>
                <a:cs typeface="Arial" charset="0"/>
              </a:rPr>
              <a:t>文字中重要的部分是关于我</a:t>
            </a:r>
            <a:r>
              <a:rPr lang="en-NZ" altLang="zh-CN" b="1" smtClean="0">
                <a:latin typeface="Arial" charset="0"/>
                <a:ea typeface="SimSun" pitchFamily="2" charset="-122"/>
                <a:cs typeface="Arial" charset="0"/>
              </a:rPr>
              <a:t>. </a:t>
            </a:r>
            <a:endParaRPr lang="en-NZ" b="1" smtClean="0">
              <a:latin typeface="Arial" charset="0"/>
              <a:ea typeface="SimSun" pitchFamily="2" charset="-122"/>
              <a:cs typeface="Arial" charset="0"/>
            </a:endParaRPr>
          </a:p>
        </p:txBody>
      </p:sp>
      <p:sp>
        <p:nvSpPr>
          <p:cNvPr id="4" name="Title 1"/>
          <p:cNvSpPr txBox="1">
            <a:spLocks/>
          </p:cNvSpPr>
          <p:nvPr/>
        </p:nvSpPr>
        <p:spPr>
          <a:xfrm>
            <a:off x="0" y="6019800"/>
            <a:ext cx="4572000" cy="838200"/>
          </a:xfrm>
          <a:prstGeom prst="rect">
            <a:avLst/>
          </a:prstGeom>
          <a:solidFill>
            <a:schemeClr val="bg1"/>
          </a:solidFill>
        </p:spPr>
        <p:txBody>
          <a:bodyPr anchor="ctr">
            <a:normAutofit/>
          </a:bodyPr>
          <a:lstStyle/>
          <a:p>
            <a:pPr defTabSz="914400" fontAlgn="auto">
              <a:spcAft>
                <a:spcPts val="0"/>
              </a:spcAft>
              <a:defRPr/>
            </a:pPr>
            <a:r>
              <a:rPr lang="en-NZ" sz="3600" cap="all" dirty="0">
                <a:solidFill>
                  <a:srgbClr val="4E3B30"/>
                </a:solidFill>
                <a:effectLst>
                  <a:reflection blurRad="12700" stA="48000" endA="300" endPos="55000" dir="5400000" sy="-90000" algn="bl" rotWithShape="0"/>
                </a:effectLst>
                <a:latin typeface="Franklin Gothic Medium"/>
                <a:cs typeface="+mn-cs"/>
                <a:hlinkClick r:id="rId2" action="ppaction://hlinksldjump"/>
              </a:rPr>
              <a:t>Interpretive traps</a:t>
            </a:r>
            <a:endParaRPr lang="en-NZ" sz="3600" cap="all" dirty="0">
              <a:solidFill>
                <a:srgbClr val="4E3B30"/>
              </a:solidFill>
              <a:effectLst>
                <a:reflection blurRad="12700" stA="48000" endA="300" endPos="55000" dir="5400000" sy="-90000" algn="bl" rotWithShape="0"/>
              </a:effectLst>
              <a:latin typeface="Franklin Gothic Medium"/>
              <a:cs typeface="+mn-cs"/>
            </a:endParaRPr>
          </a:p>
        </p:txBody>
      </p:sp>
      <p:sp>
        <p:nvSpPr>
          <p:cNvPr id="256006" name="Text Box 6"/>
          <p:cNvSpPr txBox="1">
            <a:spLocks noChangeArrowheads="1"/>
          </p:cNvSpPr>
          <p:nvPr/>
        </p:nvSpPr>
        <p:spPr bwMode="auto">
          <a:xfrm>
            <a:off x="0" y="6016625"/>
            <a:ext cx="4645025" cy="854075"/>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defRPr/>
            </a:pPr>
            <a:r>
              <a:rPr lang="zh-CN" altLang="en-US" sz="5000" b="1">
                <a:solidFill>
                  <a:srgbClr val="A5031A"/>
                </a:solidFill>
                <a:effectLst>
                  <a:outerShdw blurRad="38100" dist="38100" dir="2700000" algn="tl">
                    <a:srgbClr val="C0C0C0"/>
                  </a:outerShdw>
                </a:effectLst>
                <a:ea typeface="SimSun" pitchFamily="2" charset="-122"/>
              </a:rPr>
              <a:t>解经陷阱</a:t>
            </a:r>
            <a:endParaRPr lang="en-US" sz="5000" b="1">
              <a:solidFill>
                <a:srgbClr val="A5031A"/>
              </a:solidFill>
              <a:effectLst>
                <a:outerShdw blurRad="38100" dist="38100" dir="2700000" algn="tl">
                  <a:srgbClr val="C0C0C0"/>
                </a:outerShdw>
              </a:effectLst>
              <a:ea typeface="SimSun" pitchFamily="2" charset="-12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NZ"/>
          </a:p>
        </p:txBody>
      </p:sp>
      <p:sp>
        <p:nvSpPr>
          <p:cNvPr id="257026" name="Content Placeholder 2"/>
          <p:cNvSpPr>
            <a:spLocks noGrp="1"/>
          </p:cNvSpPr>
          <p:nvPr>
            <p:ph idx="1"/>
          </p:nvPr>
        </p:nvSpPr>
        <p:spPr/>
        <p:txBody>
          <a:bodyPr/>
          <a:lstStyle/>
          <a:p>
            <a:pPr eaLnBrk="1" hangingPunct="1"/>
            <a:endParaRPr lang="en-NZ" smtClean="0"/>
          </a:p>
        </p:txBody>
      </p:sp>
      <p:pic>
        <p:nvPicPr>
          <p:cNvPr id="257027" name="Picture 2" descr="Superman Returns Wallpaper 10007648 Desktop Download Page Design 1024x768 Pixel"/>
          <p:cNvPicPr>
            <a:picLocks noChangeAspect="1" noChangeArrowheads="1"/>
          </p:cNvPicPr>
          <p:nvPr/>
        </p:nvPicPr>
        <p:blipFill>
          <a:blip r:embed="rId2"/>
          <a:srcRect r="-6271"/>
          <a:stretch>
            <a:fillRect/>
          </a:stretch>
        </p:blipFill>
        <p:spPr bwMode="auto">
          <a:xfrm>
            <a:off x="0" y="0"/>
            <a:ext cx="9144000" cy="6881813"/>
          </a:xfrm>
          <a:prstGeom prst="rect">
            <a:avLst/>
          </a:prstGeom>
          <a:noFill/>
          <a:ln w="9525">
            <a:noFill/>
            <a:miter lim="800000"/>
            <a:headEnd/>
            <a:tailEnd/>
          </a:ln>
        </p:spPr>
      </p:pic>
      <p:pic>
        <p:nvPicPr>
          <p:cNvPr id="257028" name="Picture 4" descr="http://4.bp.blogspot.com/_2kjisMm3M9Y/TRJLHBfXYsI/AAAAAAAAODY/dC8_sFtFDyg/s1600/1440%2BX%2B900%2Bjoker%2Bharley%2Bquinn%2Bbatman%2Blive%2Bwallpaper.jpg"/>
          <p:cNvPicPr>
            <a:picLocks noChangeAspect="1" noChangeArrowheads="1"/>
          </p:cNvPicPr>
          <p:nvPr/>
        </p:nvPicPr>
        <p:blipFill>
          <a:blip r:embed="rId3"/>
          <a:srcRect l="25443" r="36835"/>
          <a:stretch>
            <a:fillRect/>
          </a:stretch>
        </p:blipFill>
        <p:spPr bwMode="auto">
          <a:xfrm>
            <a:off x="5111750" y="0"/>
            <a:ext cx="4032250" cy="6858000"/>
          </a:xfrm>
          <a:prstGeom prst="rect">
            <a:avLst/>
          </a:prstGeom>
          <a:noFill/>
          <a:ln w="9525">
            <a:noFill/>
            <a:miter lim="800000"/>
            <a:headEnd/>
            <a:tailEnd/>
          </a:ln>
        </p:spPr>
      </p:pic>
      <p:sp>
        <p:nvSpPr>
          <p:cNvPr id="6" name="Title 1"/>
          <p:cNvSpPr txBox="1">
            <a:spLocks/>
          </p:cNvSpPr>
          <p:nvPr/>
        </p:nvSpPr>
        <p:spPr>
          <a:xfrm>
            <a:off x="0" y="6019800"/>
            <a:ext cx="4572000" cy="838200"/>
          </a:xfrm>
          <a:prstGeom prst="rect">
            <a:avLst/>
          </a:prstGeom>
          <a:solidFill>
            <a:schemeClr val="bg1"/>
          </a:solidFill>
        </p:spPr>
        <p:txBody>
          <a:bodyPr anchor="ctr">
            <a:normAutofit/>
          </a:bodyPr>
          <a:lstStyle/>
          <a:p>
            <a:pPr defTabSz="914400" fontAlgn="auto">
              <a:spcAft>
                <a:spcPts val="0"/>
              </a:spcAft>
              <a:defRPr/>
            </a:pPr>
            <a:r>
              <a:rPr lang="en-NZ" sz="3600" cap="all">
                <a:solidFill>
                  <a:srgbClr val="4E3B30"/>
                </a:solidFill>
                <a:effectLst>
                  <a:reflection blurRad="12700" stA="48000" endA="300" endPos="55000" dir="5400000" sy="-90000" algn="bl" rotWithShape="0"/>
                </a:effectLst>
                <a:latin typeface="Franklin Gothic Medium"/>
                <a:cs typeface="+mn-cs"/>
                <a:hlinkClick r:id="rId4" action="ppaction://hlinksldjump"/>
              </a:rPr>
              <a:t>Interpretive traps</a:t>
            </a:r>
            <a:endParaRPr lang="en-NZ" sz="3600" cap="all">
              <a:solidFill>
                <a:srgbClr val="4E3B30"/>
              </a:solidFill>
              <a:effectLst>
                <a:reflection blurRad="12700" stA="48000" endA="300" endPos="55000" dir="5400000" sy="-90000" algn="bl" rotWithShape="0"/>
              </a:effectLst>
              <a:latin typeface="Franklin Gothic Medium"/>
              <a:cs typeface="+mn-cs"/>
            </a:endParaRPr>
          </a:p>
        </p:txBody>
      </p:sp>
      <p:sp>
        <p:nvSpPr>
          <p:cNvPr id="257030" name="Content Placeholder 2"/>
          <p:cNvSpPr txBox="1">
            <a:spLocks/>
          </p:cNvSpPr>
          <p:nvPr/>
        </p:nvSpPr>
        <p:spPr bwMode="auto">
          <a:xfrm>
            <a:off x="971550" y="2565400"/>
            <a:ext cx="7777163" cy="1800225"/>
          </a:xfrm>
          <a:prstGeom prst="rect">
            <a:avLst/>
          </a:prstGeom>
          <a:solidFill>
            <a:schemeClr val="bg1"/>
          </a:solidFill>
          <a:ln w="9525">
            <a:noFill/>
            <a:miter lim="800000"/>
            <a:headEnd/>
            <a:tailEnd/>
          </a:ln>
        </p:spPr>
        <p:txBody>
          <a:bodyPr/>
          <a:lstStyle/>
          <a:p>
            <a:pPr marL="342900" indent="-342900" defTabSz="914400">
              <a:spcBef>
                <a:spcPct val="20000"/>
              </a:spcBef>
              <a:buClr>
                <a:srgbClr val="F0A22E"/>
              </a:buClr>
              <a:buSzPct val="70000"/>
              <a:buFont typeface="Wingdings" pitchFamily="2" charset="2"/>
              <a:buChar char="Ø"/>
            </a:pPr>
            <a:r>
              <a:rPr lang="zh-CN" altLang="en-NZ" sz="3200">
                <a:solidFill>
                  <a:srgbClr val="4E3B30"/>
                </a:solidFill>
                <a:latin typeface="Franklin Gothic Book" pitchFamily="34" charset="0"/>
                <a:ea typeface="SimSun" pitchFamily="2" charset="-122"/>
              </a:rPr>
              <a:t>效仿圣经人物</a:t>
            </a:r>
            <a:r>
              <a:rPr lang="en-NZ" sz="3200">
                <a:solidFill>
                  <a:srgbClr val="4E3B30"/>
                </a:solidFill>
                <a:latin typeface="Franklin Gothic Book" pitchFamily="34" charset="0"/>
              </a:rPr>
              <a:t>:</a:t>
            </a:r>
          </a:p>
          <a:p>
            <a:pPr marL="800100" lvl="1" indent="-342900" defTabSz="914400">
              <a:spcBef>
                <a:spcPct val="20000"/>
              </a:spcBef>
              <a:buClr>
                <a:srgbClr val="F0A22E"/>
              </a:buClr>
              <a:buSzPct val="70000"/>
              <a:buFont typeface="Wingdings" pitchFamily="2" charset="2"/>
              <a:buChar char="Ø"/>
            </a:pPr>
            <a:r>
              <a:rPr lang="zh-CN" altLang="en-NZ" sz="3200">
                <a:solidFill>
                  <a:srgbClr val="4E3B30"/>
                </a:solidFill>
                <a:latin typeface="Franklin Gothic Book" pitchFamily="34" charset="0"/>
                <a:ea typeface="SimSun" pitchFamily="2" charset="-122"/>
              </a:rPr>
              <a:t>总是在问</a:t>
            </a:r>
            <a:r>
              <a:rPr lang="en-NZ" sz="3200">
                <a:solidFill>
                  <a:srgbClr val="4E3B30"/>
                </a:solidFill>
                <a:latin typeface="Franklin Gothic Book" pitchFamily="34" charset="0"/>
              </a:rPr>
              <a:t>: </a:t>
            </a:r>
            <a:r>
              <a:rPr lang="zh-CN" altLang="en-NZ" sz="3200">
                <a:solidFill>
                  <a:srgbClr val="4E3B30"/>
                </a:solidFill>
                <a:latin typeface="Franklin Gothic Book" pitchFamily="34" charset="0"/>
                <a:ea typeface="SimSun" pitchFamily="2" charset="-122"/>
              </a:rPr>
              <a:t>这位是要效仿的英雄人物呢还是不应该效仿的反派人物</a:t>
            </a:r>
            <a:r>
              <a:rPr lang="en-NZ" altLang="zh-CN" sz="3200">
                <a:solidFill>
                  <a:srgbClr val="4E3B30"/>
                </a:solidFill>
                <a:latin typeface="Franklin Gothic Book" pitchFamily="34" charset="0"/>
                <a:ea typeface="SimSun" pitchFamily="2" charset="-122"/>
              </a:rPr>
              <a:t>?</a:t>
            </a:r>
            <a:endParaRPr lang="en-NZ" sz="3200">
              <a:solidFill>
                <a:srgbClr val="4E3B30"/>
              </a:solidFill>
              <a:latin typeface="Franklin Gothic Book" pitchFamily="34" charset="0"/>
            </a:endParaRPr>
          </a:p>
        </p:txBody>
      </p:sp>
      <p:sp>
        <p:nvSpPr>
          <p:cNvPr id="257032" name="Text Box 8"/>
          <p:cNvSpPr txBox="1">
            <a:spLocks noChangeArrowheads="1"/>
          </p:cNvSpPr>
          <p:nvPr/>
        </p:nvSpPr>
        <p:spPr bwMode="auto">
          <a:xfrm>
            <a:off x="0" y="6016625"/>
            <a:ext cx="4645025" cy="854075"/>
          </a:xfrm>
          <a:prstGeom prst="rect">
            <a:avLst/>
          </a:prstGeom>
          <a:solidFill>
            <a:schemeClr val="bg1"/>
          </a:solidFill>
          <a:ln w="9525">
            <a:noFill/>
            <a:miter lim="800000"/>
            <a:headEnd/>
            <a:tailEnd/>
          </a:ln>
          <a:effectLst>
            <a:prstShdw prst="shdw15">
              <a:schemeClr val="bg2">
                <a:alpha val="50000"/>
              </a:schemeClr>
            </a:prstShdw>
          </a:effectLst>
        </p:spPr>
        <p:txBody>
          <a:bodyPr>
            <a:spAutoFit/>
          </a:bodyPr>
          <a:lstStyle/>
          <a:p>
            <a:pPr algn="ctr" defTabSz="914400">
              <a:spcBef>
                <a:spcPct val="50000"/>
              </a:spcBef>
              <a:defRPr/>
            </a:pPr>
            <a:r>
              <a:rPr lang="zh-CN" altLang="en-US" sz="5000" b="1">
                <a:solidFill>
                  <a:srgbClr val="A5031A"/>
                </a:solidFill>
                <a:effectLst>
                  <a:outerShdw blurRad="38100" dist="38100" dir="2700000" algn="tl">
                    <a:srgbClr val="C0C0C0"/>
                  </a:outerShdw>
                </a:effectLst>
                <a:ea typeface="SimSun" pitchFamily="2" charset="-122"/>
              </a:rPr>
              <a:t>解经陷阱</a:t>
            </a:r>
            <a:endParaRPr lang="en-US" sz="5000" b="1">
              <a:solidFill>
                <a:srgbClr val="A5031A"/>
              </a:solidFill>
              <a:effectLst>
                <a:outerShdw blurRad="38100" dist="38100" dir="2700000" algn="tl">
                  <a:srgbClr val="C0C0C0"/>
                </a:outerShdw>
              </a:effectLst>
              <a:ea typeface="SimSun" pitchFamily="2" charset="-12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4"/>
          <p:cNvPicPr>
            <a:picLocks noChangeAspect="1"/>
          </p:cNvPicPr>
          <p:nvPr/>
        </p:nvPicPr>
        <p:blipFill>
          <a:blip r:embed="rId3"/>
          <a:srcRect/>
          <a:stretch>
            <a:fillRect/>
          </a:stretch>
        </p:blipFill>
        <p:spPr bwMode="auto">
          <a:xfrm>
            <a:off x="0" y="381000"/>
            <a:ext cx="9144000" cy="6096000"/>
          </a:xfrm>
          <a:prstGeom prst="rect">
            <a:avLst/>
          </a:prstGeom>
          <a:noFill/>
          <a:ln w="9525">
            <a:noFill/>
            <a:miter lim="800000"/>
            <a:headEnd/>
            <a:tailEnd/>
          </a:ln>
        </p:spPr>
      </p:pic>
      <p:sp>
        <p:nvSpPr>
          <p:cNvPr id="2" name="Title 1"/>
          <p:cNvSpPr>
            <a:spLocks noGrp="1"/>
          </p:cNvSpPr>
          <p:nvPr>
            <p:ph type="title"/>
          </p:nvPr>
        </p:nvSpPr>
        <p:spPr>
          <a:xfrm>
            <a:off x="304800" y="206248"/>
            <a:ext cx="8686800" cy="838200"/>
          </a:xfrm>
        </p:spPr>
        <p:txBody>
          <a:bodyPr/>
          <a:lstStyle/>
          <a:p>
            <a:pPr defTabSz="914400">
              <a:spcBef>
                <a:spcPct val="50000"/>
              </a:spcBef>
              <a:defRPr/>
            </a:pPr>
            <a:r>
              <a:rPr lang="zh-CN" altLang="en-US" b="1" dirty="0">
                <a:effectLst>
                  <a:outerShdw blurRad="38100" dist="38100" dir="2700000" algn="tl">
                    <a:srgbClr val="C0C0C0"/>
                  </a:outerShdw>
                </a:effectLst>
                <a:ea typeface="SimSun" pitchFamily="2" charset="-122"/>
              </a:rPr>
              <a:t>要效仿耶稣</a:t>
            </a:r>
            <a:r>
              <a:rPr lang="en-US" altLang="zh-CN" b="1" dirty="0">
                <a:effectLst>
                  <a:outerShdw blurRad="38100" dist="38100" dir="2700000" algn="tl">
                    <a:srgbClr val="C0C0C0"/>
                  </a:outerShdw>
                </a:effectLst>
                <a:ea typeface="SimSun" pitchFamily="2" charset="-122"/>
              </a:rPr>
              <a:t>!</a:t>
            </a:r>
            <a:endParaRPr lang="en-US" altLang="zh-CN" b="1" dirty="0">
              <a:effectLst>
                <a:outerShdw blurRad="38100" dist="38100" dir="2700000" algn="tl">
                  <a:srgbClr val="C0C0C0"/>
                </a:outerShdw>
              </a:effectLst>
              <a:ea typeface="SimSun" pitchFamily="2" charset="-122"/>
            </a:endParaRPr>
          </a:p>
        </p:txBody>
      </p:sp>
      <p:sp>
        <p:nvSpPr>
          <p:cNvPr id="3" name="Content Placeholder 2"/>
          <p:cNvSpPr>
            <a:spLocks noGrp="1"/>
          </p:cNvSpPr>
          <p:nvPr>
            <p:ph idx="1"/>
          </p:nvPr>
        </p:nvSpPr>
        <p:spPr>
          <a:xfrm>
            <a:off x="4217084" y="189288"/>
            <a:ext cx="4726595" cy="6477000"/>
          </a:xfrm>
        </p:spPr>
        <p:txBody>
          <a:bodyPr>
            <a:normAutofit/>
          </a:bodyPr>
          <a:lstStyle/>
          <a:p>
            <a:pPr algn="r" eaLnBrk="1" fontAlgn="auto" hangingPunct="1">
              <a:spcAft>
                <a:spcPts val="0"/>
              </a:spcAft>
              <a:buFont typeface="Wingdings" pitchFamily="2" charset="2"/>
              <a:buChar char="Ø"/>
              <a:defRPr/>
            </a:pPr>
            <a:r>
              <a:rPr lang="en-US" altLang="zh-TW" b="1" dirty="0" smtClean="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你们当以基督耶稣的心为心” </a:t>
            </a:r>
            <a:br>
              <a:rPr lang="zh-TW" altLang="en-US" b="1" dirty="0">
                <a:solidFill>
                  <a:schemeClr val="bg1"/>
                </a:solidFill>
                <a:effectLst>
                  <a:glow rad="190500">
                    <a:schemeClr val="tx1">
                      <a:alpha val="99000"/>
                    </a:schemeClr>
                  </a:glow>
                </a:effectLst>
                <a:latin typeface="Arial"/>
                <a:cs typeface="Arial"/>
              </a:rPr>
            </a:br>
            <a:r>
              <a:rPr lang="zh-TW" altLang="en-US" b="1" dirty="0">
                <a:solidFill>
                  <a:schemeClr val="bg1"/>
                </a:solidFill>
                <a:effectLst>
                  <a:glow rad="190500">
                    <a:schemeClr val="tx1">
                      <a:alpha val="99000"/>
                    </a:schemeClr>
                  </a:glow>
                </a:effectLst>
                <a:latin typeface="Arial"/>
                <a:cs typeface="Arial"/>
              </a:rPr>
              <a:t>		</a:t>
            </a:r>
            <a:r>
              <a:rPr lang="en-US" altLang="zh-TW" b="1" dirty="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腓 </a:t>
            </a:r>
            <a:r>
              <a:rPr lang="en-US" altLang="zh-TW" b="1" dirty="0">
                <a:solidFill>
                  <a:schemeClr val="bg1"/>
                </a:solidFill>
                <a:effectLst>
                  <a:glow rad="190500">
                    <a:schemeClr val="tx1">
                      <a:alpha val="99000"/>
                    </a:schemeClr>
                  </a:glow>
                </a:effectLst>
                <a:latin typeface="Arial"/>
                <a:cs typeface="Arial"/>
              </a:rPr>
              <a:t>2:5)</a:t>
            </a:r>
          </a:p>
          <a:p>
            <a:pPr algn="r" eaLnBrk="1" fontAlgn="auto" hangingPunct="1">
              <a:spcAft>
                <a:spcPts val="0"/>
              </a:spcAft>
              <a:buFont typeface="Wingdings" pitchFamily="2" charset="2"/>
              <a:buChar char="Ø"/>
              <a:defRPr/>
            </a:pPr>
            <a:r>
              <a:rPr lang="zh-TW" altLang="en-US" b="1" dirty="0">
                <a:solidFill>
                  <a:schemeClr val="bg1"/>
                </a:solidFill>
                <a:effectLst>
                  <a:glow rad="190500">
                    <a:schemeClr val="tx1">
                      <a:alpha val="99000"/>
                    </a:schemeClr>
                  </a:glow>
                </a:effectLst>
                <a:latin typeface="Arial"/>
                <a:cs typeface="Arial"/>
              </a:rPr>
              <a:t>“你们要圣洁</a:t>
            </a:r>
            <a:r>
              <a:rPr lang="en-US" altLang="zh-TW" b="1" dirty="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因为我是圣洁的”                                        		</a:t>
            </a:r>
            <a:r>
              <a:rPr lang="en-US" altLang="zh-TW" b="1" dirty="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彼前 </a:t>
            </a:r>
            <a:r>
              <a:rPr lang="en-US" altLang="zh-TW" b="1" dirty="0">
                <a:solidFill>
                  <a:schemeClr val="bg1"/>
                </a:solidFill>
                <a:effectLst>
                  <a:glow rad="190500">
                    <a:schemeClr val="tx1">
                      <a:alpha val="99000"/>
                    </a:schemeClr>
                  </a:glow>
                </a:effectLst>
                <a:latin typeface="Arial"/>
                <a:cs typeface="Arial"/>
              </a:rPr>
              <a:t>1:16)</a:t>
            </a:r>
          </a:p>
          <a:p>
            <a:pPr algn="r" eaLnBrk="1" fontAlgn="auto" hangingPunct="1">
              <a:spcAft>
                <a:spcPts val="0"/>
              </a:spcAft>
              <a:buFont typeface="Wingdings" pitchFamily="2" charset="2"/>
              <a:buChar char="Ø"/>
              <a:defRPr/>
            </a:pPr>
            <a:r>
              <a:rPr lang="zh-TW" altLang="en-US" b="1" dirty="0">
                <a:solidFill>
                  <a:schemeClr val="bg1"/>
                </a:solidFill>
                <a:effectLst>
                  <a:glow rad="190500">
                    <a:schemeClr val="tx1">
                      <a:alpha val="99000"/>
                    </a:schemeClr>
                  </a:glow>
                </a:effectLst>
                <a:latin typeface="Arial"/>
                <a:cs typeface="Arial"/>
              </a:rPr>
              <a:t>“不可像该隐</a:t>
            </a:r>
            <a:r>
              <a:rPr lang="en-US" altLang="zh-TW" b="1" dirty="0">
                <a:solidFill>
                  <a:schemeClr val="bg1"/>
                </a:solidFill>
                <a:effectLst>
                  <a:glow rad="190500">
                    <a:schemeClr val="tx1">
                      <a:alpha val="99000"/>
                    </a:schemeClr>
                  </a:glow>
                </a:effectLst>
                <a:latin typeface="Arial"/>
                <a:cs typeface="Arial"/>
              </a:rPr>
              <a:t>; </a:t>
            </a:r>
            <a:r>
              <a:rPr lang="zh-TW" altLang="en-US" b="1" dirty="0">
                <a:solidFill>
                  <a:schemeClr val="bg1"/>
                </a:solidFill>
                <a:effectLst>
                  <a:glow rad="190500">
                    <a:schemeClr val="tx1">
                      <a:alpha val="99000"/>
                    </a:schemeClr>
                  </a:glow>
                </a:effectLst>
                <a:latin typeface="Arial"/>
                <a:cs typeface="Arial"/>
              </a:rPr>
              <a:t>他是属那恶者</a:t>
            </a:r>
            <a:r>
              <a:rPr lang="en-US" altLang="zh-TW" b="1" dirty="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杀了他的兄弟”</a:t>
            </a:r>
            <a:br>
              <a:rPr lang="zh-TW" altLang="en-US" b="1" dirty="0">
                <a:solidFill>
                  <a:schemeClr val="bg1"/>
                </a:solidFill>
                <a:effectLst>
                  <a:glow rad="190500">
                    <a:schemeClr val="tx1">
                      <a:alpha val="99000"/>
                    </a:schemeClr>
                  </a:glow>
                </a:effectLst>
                <a:latin typeface="Arial"/>
                <a:cs typeface="Arial"/>
              </a:rPr>
            </a:br>
            <a:r>
              <a:rPr lang="zh-TW" altLang="en-US" b="1" dirty="0">
                <a:solidFill>
                  <a:schemeClr val="bg1"/>
                </a:solidFill>
                <a:effectLst>
                  <a:glow rad="190500">
                    <a:schemeClr val="tx1">
                      <a:alpha val="99000"/>
                    </a:schemeClr>
                  </a:glow>
                </a:effectLst>
                <a:latin typeface="Arial"/>
                <a:cs typeface="Arial"/>
              </a:rPr>
              <a:t>		</a:t>
            </a:r>
            <a:r>
              <a:rPr lang="en-US" altLang="zh-TW" b="1" dirty="0">
                <a:solidFill>
                  <a:schemeClr val="bg1"/>
                </a:solidFill>
                <a:effectLst>
                  <a:glow rad="190500">
                    <a:schemeClr val="tx1">
                      <a:alpha val="99000"/>
                    </a:schemeClr>
                  </a:glow>
                </a:effectLst>
                <a:latin typeface="Arial"/>
                <a:cs typeface="Arial"/>
              </a:rPr>
              <a:t>(</a:t>
            </a:r>
            <a:r>
              <a:rPr lang="zh-TW" altLang="en-US" b="1" dirty="0">
                <a:solidFill>
                  <a:schemeClr val="bg1"/>
                </a:solidFill>
                <a:effectLst>
                  <a:glow rad="190500">
                    <a:schemeClr val="tx1">
                      <a:alpha val="99000"/>
                    </a:schemeClr>
                  </a:glow>
                </a:effectLst>
                <a:latin typeface="Arial"/>
                <a:cs typeface="Arial"/>
              </a:rPr>
              <a:t>约一 </a:t>
            </a:r>
            <a:r>
              <a:rPr lang="en-US" altLang="zh-TW" b="1" dirty="0">
                <a:solidFill>
                  <a:schemeClr val="bg1"/>
                </a:solidFill>
                <a:effectLst>
                  <a:glow rad="190500">
                    <a:schemeClr val="tx1">
                      <a:alpha val="99000"/>
                    </a:schemeClr>
                  </a:glow>
                </a:effectLst>
                <a:latin typeface="Arial"/>
                <a:cs typeface="Arial"/>
              </a:rPr>
              <a:t>3:12)</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5.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s>
</file>

<file path=ppt/theme/_rels/theme16.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s>
</file>

<file path=ppt/theme/theme1.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 b="1" i="0" u="none" strike="noStrike" cap="none" normalizeH="0" baseline="0">
            <a:ln>
              <a:noFill/>
            </a:ln>
            <a:solidFill>
              <a:srgbClr val="000000"/>
            </a:solidFill>
            <a:effectLst/>
            <a:latin typeface="Arial Narrow" charset="0"/>
            <a:ea typeface="ＭＳ Ｐゴシック" charset="0"/>
            <a:cs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charset="0"/>
            <a:cs typeface="Times New Roman"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2108</TotalTime>
  <Words>2459</Words>
  <Application>Microsoft Macintosh PowerPoint</Application>
  <PresentationFormat>On-screen Show (4:3)</PresentationFormat>
  <Paragraphs>674</Paragraphs>
  <Slides>64</Slides>
  <Notes>33</Notes>
  <HiddenSlides>0</HiddenSlides>
  <MMClips>0</MMClips>
  <ScaleCrop>false</ScaleCrop>
  <HeadingPairs>
    <vt:vector size="6" baseType="variant">
      <vt:variant>
        <vt:lpstr>Theme</vt:lpstr>
      </vt:variant>
      <vt:variant>
        <vt:i4>25</vt:i4>
      </vt:variant>
      <vt:variant>
        <vt:lpstr>Embedded OLE Servers</vt:lpstr>
      </vt:variant>
      <vt:variant>
        <vt:i4>1</vt:i4>
      </vt:variant>
      <vt:variant>
        <vt:lpstr>Slide Titles</vt:lpstr>
      </vt:variant>
      <vt:variant>
        <vt:i4>64</vt:i4>
      </vt:variant>
    </vt:vector>
  </HeadingPairs>
  <TitlesOfParts>
    <vt:vector size="90" baseType="lpstr">
      <vt:lpstr>1_MEADOW</vt:lpstr>
      <vt:lpstr>2_MEADOW</vt:lpstr>
      <vt:lpstr>Gesture</vt:lpstr>
      <vt:lpstr>25_Default Design</vt:lpstr>
      <vt:lpstr>Strategic</vt:lpstr>
      <vt:lpstr>26_Default Design</vt:lpstr>
      <vt:lpstr>9_Default Design</vt:lpstr>
      <vt:lpstr>1_Cliff</vt:lpstr>
      <vt:lpstr>1_blstripc.ppt - Blue Stripes</vt:lpstr>
      <vt:lpstr>1_Gesture</vt:lpstr>
      <vt:lpstr>Balance</vt:lpstr>
      <vt:lpstr>2_Gesture</vt:lpstr>
      <vt:lpstr>5_Default Design</vt:lpstr>
      <vt:lpstr>1_untitled 1</vt:lpstr>
      <vt:lpstr>Median</vt:lpstr>
      <vt:lpstr>Trek</vt:lpstr>
      <vt:lpstr>Orbit</vt:lpstr>
      <vt:lpstr>2_Strategic</vt:lpstr>
      <vt:lpstr>1_Strategic</vt:lpstr>
      <vt:lpstr>MEADOW</vt:lpstr>
      <vt:lpstr>3_MEADOW</vt:lpstr>
      <vt:lpstr>4_MEADOW</vt:lpstr>
      <vt:lpstr>1_Default Design</vt:lpstr>
      <vt:lpstr>2_Default Design</vt:lpstr>
      <vt:lpstr>5_MEADOW</vt:lpstr>
      <vt:lpstr>Microsoft ClipArt Gallery</vt:lpstr>
      <vt:lpstr>解释旧约 文学类型</vt:lpstr>
      <vt:lpstr>解释 摩西五经</vt:lpstr>
      <vt:lpstr>解释 历史书</vt:lpstr>
      <vt:lpstr>解经陷阱 </vt:lpstr>
      <vt:lpstr>Interpretive traps</vt:lpstr>
      <vt:lpstr>不是限于而是不止是</vt:lpstr>
      <vt:lpstr>寓意 &amp; 灵意</vt:lpstr>
      <vt:lpstr>PowerPoint Presentation</vt:lpstr>
      <vt:lpstr>要效仿耶稣!</vt:lpstr>
      <vt:lpstr>一展身手</vt:lpstr>
      <vt:lpstr>怎样才是正确的解经?</vt:lpstr>
      <vt:lpstr>小组作业…</vt:lpstr>
      <vt:lpstr>撒母耳上第17章的一些主题</vt:lpstr>
      <vt:lpstr>撒上17章中更多的主题</vt:lpstr>
      <vt:lpstr>从旧约到新约:  原则</vt:lpstr>
      <vt:lpstr>新约里的旧约摘引/典故</vt:lpstr>
      <vt:lpstr>案例研究:  马太福音 2:15里的何西阿书 11:1 </vt:lpstr>
      <vt:lpstr>案例研究:  马太福音 2:15里的何西阿书 11:1 </vt:lpstr>
      <vt:lpstr>那么撒母耳上第17章呢?</vt:lpstr>
      <vt:lpstr>在撒上第17章里, 大卫怎么像耶稣?</vt:lpstr>
      <vt:lpstr>推荐 资料</vt:lpstr>
      <vt:lpstr>Look up the Scripture index</vt:lpstr>
      <vt:lpstr>PowerPoint Presentation</vt:lpstr>
      <vt:lpstr>  观测应用</vt:lpstr>
      <vt:lpstr>应用 </vt:lpstr>
      <vt:lpstr>应用</vt:lpstr>
      <vt:lpstr>应用</vt:lpstr>
      <vt:lpstr>解释  历史书</vt:lpstr>
      <vt:lpstr>以斯帖是否德行无暇？</vt:lpstr>
      <vt:lpstr>阴谋–描述–高潮–破解</vt:lpstr>
      <vt:lpstr>“...为现今的机会”</vt:lpstr>
      <vt:lpstr>PowerPoint Presentation</vt:lpstr>
      <vt:lpstr>诠释途徑</vt:lpstr>
      <vt:lpstr>综合</vt:lpstr>
      <vt:lpstr>解释 智慧书&amp; 诗歌书</vt:lpstr>
      <vt:lpstr>PowerPoint Presentation</vt:lpstr>
      <vt:lpstr>PowerPoint Presentation</vt:lpstr>
      <vt:lpstr>约伯的妻子:  “你弃掉神, 死了吧!"</vt:lpstr>
      <vt:lpstr>三回合辩论</vt:lpstr>
      <vt:lpstr>对约伯朋友的分析</vt:lpstr>
      <vt:lpstr>箴言</vt:lpstr>
      <vt:lpstr>非常俱形容性！ </vt:lpstr>
      <vt:lpstr>解释</vt:lpstr>
      <vt:lpstr>释经准则</vt:lpstr>
      <vt:lpstr>释经准则</vt:lpstr>
      <vt:lpstr>释经准则</vt:lpstr>
      <vt:lpstr>释经准则</vt:lpstr>
      <vt:lpstr>释经准则</vt:lpstr>
      <vt:lpstr>什么是诗歌?</vt:lpstr>
      <vt:lpstr>Title Slide</vt:lpstr>
      <vt:lpstr>诗篇的类别 </vt:lpstr>
      <vt:lpstr>解释诗篇的点津</vt:lpstr>
      <vt:lpstr>解释诗篇的点津</vt:lpstr>
      <vt:lpstr>旧约的结构</vt:lpstr>
      <vt:lpstr>国度与约的时间表 </vt:lpstr>
      <vt:lpstr>解释先知书</vt:lpstr>
      <vt:lpstr>路德对先知的评论</vt:lpstr>
      <vt:lpstr>   解释先知书的困难</vt:lpstr>
      <vt:lpstr>Placing the Prophetic Books</vt:lpstr>
      <vt:lpstr>解释先知书的困难</vt:lpstr>
      <vt:lpstr>先知们的时间段</vt:lpstr>
      <vt:lpstr>Purpose of the Prophetic Books</vt:lpstr>
      <vt:lpstr>Black</vt:lpstr>
      <vt:lpstr>Bible Study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Genres</dc:title>
  <dc:creator>Dr Rick Griffith</dc:creator>
  <cp:lastModifiedBy>Rick Griffith</cp:lastModifiedBy>
  <cp:revision>81</cp:revision>
  <dcterms:created xsi:type="dcterms:W3CDTF">2013-02-12T08:30:31Z</dcterms:created>
  <dcterms:modified xsi:type="dcterms:W3CDTF">2014-11-06T06:56:27Z</dcterms:modified>
</cp:coreProperties>
</file>