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6" r:id="rId1"/>
    <p:sldMasterId id="2147484328" r:id="rId2"/>
    <p:sldMasterId id="2147484396" r:id="rId3"/>
    <p:sldMasterId id="2147484488" r:id="rId4"/>
    <p:sldMasterId id="2147484501" r:id="rId5"/>
    <p:sldMasterId id="2147484514" r:id="rId6"/>
    <p:sldMasterId id="2147484665" r:id="rId7"/>
    <p:sldMasterId id="2147484679" r:id="rId8"/>
    <p:sldMasterId id="2147484693" r:id="rId9"/>
    <p:sldMasterId id="2147484707" r:id="rId10"/>
    <p:sldMasterId id="2147484721" r:id="rId11"/>
  </p:sldMasterIdLst>
  <p:notesMasterIdLst>
    <p:notesMasterId r:id="rId37"/>
  </p:notesMasterIdLst>
  <p:sldIdLst>
    <p:sldId id="305" r:id="rId12"/>
    <p:sldId id="306" r:id="rId13"/>
    <p:sldId id="308" r:id="rId14"/>
    <p:sldId id="307" r:id="rId15"/>
    <p:sldId id="344" r:id="rId16"/>
    <p:sldId id="338" r:id="rId17"/>
    <p:sldId id="322" r:id="rId18"/>
    <p:sldId id="323" r:id="rId19"/>
    <p:sldId id="339" r:id="rId20"/>
    <p:sldId id="335" r:id="rId21"/>
    <p:sldId id="336" r:id="rId22"/>
    <p:sldId id="340" r:id="rId23"/>
    <p:sldId id="341" r:id="rId24"/>
    <p:sldId id="342" r:id="rId25"/>
    <p:sldId id="343" r:id="rId26"/>
    <p:sldId id="321" r:id="rId27"/>
    <p:sldId id="337" r:id="rId28"/>
    <p:sldId id="345" r:id="rId29"/>
    <p:sldId id="316" r:id="rId30"/>
    <p:sldId id="317" r:id="rId31"/>
    <p:sldId id="318" r:id="rId32"/>
    <p:sldId id="319" r:id="rId33"/>
    <p:sldId id="320" r:id="rId34"/>
    <p:sldId id="346" r:id="rId35"/>
    <p:sldId id="315"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F6"/>
    <a:srgbClr val="2D5EFF"/>
    <a:srgbClr val="035EF3"/>
    <a:srgbClr val="115EFE"/>
    <a:srgbClr val="0351CF"/>
    <a:srgbClr val="035EFE"/>
    <a:srgbClr val="0563FB"/>
    <a:srgbClr val="0037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 d="100"/>
          <a:sy n="10" d="100"/>
        </p:scale>
        <p:origin x="-1728" y="72"/>
      </p:cViewPr>
      <p:guideLst>
        <p:guide orient="horz" pos="2160"/>
        <p:guide pos="2880"/>
      </p:guideLst>
    </p:cSldViewPr>
  </p:slideViewPr>
  <p:outlineViewPr>
    <p:cViewPr>
      <p:scale>
        <a:sx n="33" d="100"/>
        <a:sy n="33" d="100"/>
      </p:scale>
      <p:origin x="0" y="14112"/>
    </p:cViewPr>
    <p:sldLst>
      <p:sld r:id="rId1" collapse="1"/>
    </p:sldLst>
  </p:outlin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3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4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5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6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7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8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9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10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t>
        <a:bodyPr/>
        <a:lstStyle/>
        <a:p>
          <a:endParaRPr lang="en-US"/>
        </a:p>
      </dgm:t>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t>
        <a:bodyPr/>
        <a:lstStyle/>
        <a:p>
          <a:endParaRPr lang="en-US"/>
        </a:p>
      </dgm:t>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t>
        <a:bodyPr/>
        <a:lstStyle/>
        <a:p>
          <a:endParaRPr lang="en-US"/>
        </a:p>
      </dgm:t>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t>
        <a:bodyPr/>
        <a:lstStyle/>
        <a:p>
          <a:endParaRPr lang="en-US"/>
        </a:p>
      </dgm:t>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t>
        <a:bodyPr/>
        <a:lstStyle/>
        <a:p>
          <a:endParaRPr lang="en-US"/>
        </a:p>
      </dgm:t>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t>
        <a:bodyPr/>
        <a:lstStyle/>
        <a:p>
          <a:endParaRPr lang="en-US"/>
        </a:p>
      </dgm:t>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t>
        <a:bodyPr/>
        <a:lstStyle/>
        <a:p>
          <a:endParaRPr lang="en-US"/>
        </a:p>
      </dgm:t>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t>
        <a:bodyPr/>
        <a:lstStyle/>
        <a:p>
          <a:endParaRPr lang="en-US"/>
        </a:p>
      </dgm:t>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t>
        <a:bodyPr/>
        <a:lstStyle/>
        <a:p>
          <a:endParaRPr lang="en-US"/>
        </a:p>
      </dgm:t>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t>
        <a:bodyPr/>
        <a:lstStyle/>
        <a:p>
          <a:endParaRPr lang="en-US"/>
        </a:p>
      </dgm:t>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t>
        <a:bodyPr/>
        <a:lstStyle/>
        <a:p>
          <a:endParaRPr lang="en-US"/>
        </a:p>
      </dgm:t>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t>
        <a:bodyPr/>
        <a:lstStyle/>
        <a:p>
          <a:endParaRPr lang="en-US"/>
        </a:p>
      </dgm:t>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t>
        <a:bodyPr/>
        <a:lstStyle/>
        <a:p>
          <a:endParaRPr lang="en-US"/>
        </a:p>
      </dgm:t>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t>
        <a:bodyPr/>
        <a:lstStyle/>
        <a:p>
          <a:endParaRPr lang="en-US"/>
        </a:p>
      </dgm:t>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t>
        <a:bodyPr/>
        <a:lstStyle/>
        <a:p>
          <a:endParaRPr lang="en-US"/>
        </a:p>
      </dgm:t>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t>
        <a:bodyPr/>
        <a:lstStyle/>
        <a:p>
          <a:endParaRPr lang="en-US"/>
        </a:p>
      </dgm:t>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t>
        <a:bodyPr/>
        <a:lstStyle/>
        <a:p>
          <a:endParaRPr lang="en-US"/>
        </a:p>
      </dgm:t>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t>
        <a:bodyPr/>
        <a:lstStyle/>
        <a:p>
          <a:endParaRPr lang="en-US"/>
        </a:p>
      </dgm:t>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t>
        <a:bodyPr/>
        <a:lstStyle/>
        <a:p>
          <a:endParaRPr lang="en-US"/>
        </a:p>
      </dgm:t>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t>
        <a:bodyPr/>
        <a:lstStyle/>
        <a:p>
          <a:endParaRPr lang="en-US"/>
        </a:p>
      </dgm:t>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t>
        <a:bodyPr/>
        <a:lstStyle/>
        <a:p>
          <a:endParaRPr lang="en-US"/>
        </a:p>
      </dgm:t>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t>
        <a:bodyPr/>
        <a:lstStyle/>
        <a:p>
          <a:endParaRPr lang="en-US"/>
        </a:p>
      </dgm:t>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t>
        <a:bodyPr/>
        <a:lstStyle/>
        <a:p>
          <a:endParaRPr lang="en-US"/>
        </a:p>
      </dgm:t>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t>
        <a:bodyPr/>
        <a:lstStyle/>
        <a:p>
          <a:endParaRPr lang="en-US"/>
        </a:p>
      </dgm:t>
    </dgm:pt>
  </dgm:ptLst>
  <dgm:cxnLst>
    <dgm:cxn modelId="{C7FCBCCD-2C6F-6249-AC9A-29317FFA5C4C}" type="presOf" srcId="{325DB5A0-FE7A-8245-9663-7B515E4DF4C8}" destId="{EAEA7D1D-8D8A-4A4B-812D-D24179AFED27}" srcOrd="0" destOrd="0" presId="urn:microsoft.com/office/officeart/2005/8/layout/cycle1"/>
    <dgm:cxn modelId="{711EE6B6-8706-3140-B9A3-E18D3135387D}" type="presOf" srcId="{12600BCB-5734-3F4B-9543-0CB09A3EC940}" destId="{92DA8A36-05F4-4B4C-B207-6FB4CBC9688F}" srcOrd="0" destOrd="0" presId="urn:microsoft.com/office/officeart/2005/8/layout/cycle1"/>
    <dgm:cxn modelId="{F21275CE-4088-4546-8820-CCF8444FA458}" type="presOf" srcId="{F73B3211-1799-3F44-92B6-7CEE57ECB2D3}" destId="{BF6C208F-01F8-574D-980A-D40F886CF760}"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8BC02790-30A7-8E4F-A35E-2380CA591837}" srcId="{8E1255C9-F847-A440-83FF-7AA254CCB896}" destId="{F73B3211-1799-3F44-92B6-7CEE57ECB2D3}" srcOrd="5" destOrd="0" parTransId="{3185974B-797D-B74A-90E5-50DD4F820E03}" sibTransId="{580AAA11-E1E4-FC4E-A546-63E521F462A7}"/>
    <dgm:cxn modelId="{25F49ACB-C247-D84A-A022-2BE2DACD5FA3}" type="presOf" srcId="{81D20D5D-F15B-B844-BCE7-07FE2E88C5B6}" destId="{2467F156-8EB3-F044-8664-8B186FD19D40}"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93E243AB-CD8D-EA4A-BC36-F9B509B15A08}" type="presOf" srcId="{B7792F1E-795A-8A40-9AF9-CBB036406804}" destId="{0EBEA1BD-8C57-A847-A4A1-BD492A397D4A}" srcOrd="0" destOrd="0" presId="urn:microsoft.com/office/officeart/2005/8/layout/cycle1"/>
    <dgm:cxn modelId="{F607FD8D-AF53-894B-A88E-8BD0CEA89778}" type="presOf" srcId="{D548EBB6-B1A8-4E4A-94F3-38AFF917AA13}" destId="{A85B6194-0CD3-0046-9C07-12EA626BEFA3}" srcOrd="0" destOrd="0" presId="urn:microsoft.com/office/officeart/2005/8/layout/cycle1"/>
    <dgm:cxn modelId="{DF53F2E7-5806-904E-B899-4589117300F3}" type="presOf" srcId="{63159F5F-19C4-974F-B4D9-6A8388E3A179}" destId="{DC85BF06-3190-2C49-B38C-CC01414F9567}" srcOrd="0" destOrd="0" presId="urn:microsoft.com/office/officeart/2005/8/layout/cycle1"/>
    <dgm:cxn modelId="{DA36F8D6-E29F-EB48-AE7A-AC24D213573E}" type="presOf" srcId="{19401D75-4FA1-2642-9C39-67D34D8AB9EC}" destId="{37E24780-EDFC-1D4D-B756-C90BE821441B}"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9A2B7C92-EAE9-CB4B-9448-3FFA35AD25AF}" type="presOf" srcId="{54471214-3ABC-B64E-8935-4F53AC7091F5}" destId="{2257407E-2335-6E46-9533-50F1A4869162}" srcOrd="0" destOrd="0" presId="urn:microsoft.com/office/officeart/2005/8/layout/cycle1"/>
    <dgm:cxn modelId="{94F63CFB-A2EB-CC48-95CD-6E374C4FC7D3}" type="presOf" srcId="{C62D126D-D94F-0A45-AAB3-A4A2804A9AA5}" destId="{49452468-AA65-834B-B75D-72A0A7810E13}"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E54DF9D9-31FA-7A47-A8AE-70F4AAD27169}" type="presOf" srcId="{A9914442-2057-0542-A0EA-F935FCA28993}" destId="{B4CE740F-E5F8-1040-9068-3C0CA6A81D60}" srcOrd="0" destOrd="0" presId="urn:microsoft.com/office/officeart/2005/8/layout/cycle1"/>
    <dgm:cxn modelId="{858BB285-0CEB-9C4D-858B-E3515FBF52FB}" type="presOf" srcId="{580AAA11-E1E4-FC4E-A546-63E521F462A7}" destId="{DAE7F6D9-575B-6C47-9F2C-6177EB4BA541}" srcOrd="0" destOrd="0" presId="urn:microsoft.com/office/officeart/2005/8/layout/cycle1"/>
    <dgm:cxn modelId="{031BABCD-0A1C-DE40-9341-CE1A45404E5F}" type="presOf" srcId="{D7E87DE1-03EB-D748-89C5-D76845DF9F58}" destId="{12C576B8-5B2D-B04B-98C4-29D5E499FD83}" srcOrd="0" destOrd="0" presId="urn:microsoft.com/office/officeart/2005/8/layout/cycle1"/>
    <dgm:cxn modelId="{C1759B28-00CD-994C-A01C-192358ADE592}" type="presOf" srcId="{0858D728-97B0-1A41-82DA-1572CE14754F}" destId="{9BE0E30D-6CC1-3143-BC4A-4FF2C5039316}"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7E3437C4-CA9E-744B-A10C-AB226D685EF4}" srcId="{8E1255C9-F847-A440-83FF-7AA254CCB896}" destId="{610909C5-6334-264F-93E0-189A71FB6993}" srcOrd="10" destOrd="0" parTransId="{BAA50C28-F269-4F4D-892E-94581FC50AB9}" sibTransId="{C62D126D-D94F-0A45-AAB3-A4A2804A9AA5}"/>
    <dgm:cxn modelId="{7C1B44B9-65ED-EB41-A56C-6F75C55E0E9E}" type="presOf" srcId="{8E1255C9-F847-A440-83FF-7AA254CCB896}" destId="{974F300E-4386-5845-9047-D2E50BE5B9DF}" srcOrd="0" destOrd="0" presId="urn:microsoft.com/office/officeart/2005/8/layout/cycle1"/>
    <dgm:cxn modelId="{00DCF606-9AC4-3D4C-938C-15F597B2BFD2}" type="presOf" srcId="{931AD6AD-68AD-1F4D-802F-C6CD780A0CDB}" destId="{19DCBC3D-EF34-4444-B52C-E59D1C44CC9D}" srcOrd="0" destOrd="0" presId="urn:microsoft.com/office/officeart/2005/8/layout/cycle1"/>
    <dgm:cxn modelId="{D0AA62D3-C5FC-6248-97A2-A2ACA1EC9042}" type="presOf" srcId="{B6065800-F57E-6842-B73C-614AFBC2DE05}" destId="{2990F259-A510-7044-A15A-189FB55AE5CB}" srcOrd="0" destOrd="0" presId="urn:microsoft.com/office/officeart/2005/8/layout/cycle1"/>
    <dgm:cxn modelId="{E4E1ACD3-F2F8-F142-8087-A42013CCAB2D}" type="presOf" srcId="{527799A3-6798-F14C-9108-A99B044124B3}" destId="{CE064FAD-9527-C04A-986D-ADE7F29D4AAF}"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4A7FEF48-1547-9741-844F-BB47000F0301}" type="presOf" srcId="{55B5CCF6-1B65-AC49-B1EC-CD09807E71EF}" destId="{76EDA6DC-5A32-7640-86D9-A3D1F65AC2D3}" srcOrd="0" destOrd="0" presId="urn:microsoft.com/office/officeart/2005/8/layout/cycle1"/>
    <dgm:cxn modelId="{71BEB559-6C36-EB4B-84BA-049A90BD4F7B}" type="presOf" srcId="{591E9484-33B2-714C-AA5D-D47E80DA12F9}" destId="{CDA9BE8C-41E5-BF45-BAB4-5B91BDDEFF8D}" srcOrd="0" destOrd="0" presId="urn:microsoft.com/office/officeart/2005/8/layout/cycle1"/>
    <dgm:cxn modelId="{F19E3CF2-8CF9-B94A-B076-D4DF564E2306}" type="presOf" srcId="{610909C5-6334-264F-93E0-189A71FB6993}" destId="{54CDBF4B-9D09-3242-A1D5-0506BD1712C5}" srcOrd="0" destOrd="0" presId="urn:microsoft.com/office/officeart/2005/8/layout/cycle1"/>
    <dgm:cxn modelId="{4E888F97-CAD0-9146-8102-8F0A4FF1EA7F}" type="presOf" srcId="{D805A741-31F4-6D45-A082-4AD4C7B066F1}" destId="{7D368AA8-A897-6A44-B2ED-5420DBBF55CD}"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CA264438-0A34-3448-B6D9-4D934868B105}" type="presOf" srcId="{55E743FA-081E-B447-B4F2-DEEACC6857BC}" destId="{36444405-91CC-BC45-909E-8AE477F1EC7C}" srcOrd="0" destOrd="0" presId="urn:microsoft.com/office/officeart/2005/8/layout/cycle1"/>
    <dgm:cxn modelId="{F070CBD4-852F-D241-BBFA-7C463977641D}" type="presOf" srcId="{CCCC52AB-CFB4-904A-B94C-E1998826B4F9}" destId="{7C0589C6-43EC-854D-966B-B0C5FE9A8192}" srcOrd="0" destOrd="0" presId="urn:microsoft.com/office/officeart/2005/8/layout/cycle1"/>
    <dgm:cxn modelId="{40B4D95F-8B55-FF48-B006-2FE469F96084}" type="presOf" srcId="{6533DBF9-2933-D44A-B9F0-8FC24EC06F20}" destId="{C4FE94AE-AFAE-8743-9525-171FDA850E0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6E0A29B9-33A3-8F4D-BBD4-672768354023}" srcId="{8E1255C9-F847-A440-83FF-7AA254CCB896}" destId="{55E743FA-081E-B447-B4F2-DEEACC6857BC}" srcOrd="7" destOrd="0" parTransId="{4994F5D2-F751-6249-8BC2-0DA8296759D8}" sibTransId="{B7792F1E-795A-8A40-9AF9-CBB036406804}"/>
    <dgm:cxn modelId="{B263D5DB-FD9A-F845-A29A-1C25305A814B}" srcId="{8E1255C9-F847-A440-83FF-7AA254CCB896}" destId="{931AD6AD-68AD-1F4D-802F-C6CD780A0CDB}" srcOrd="8" destOrd="0" parTransId="{1C7C9849-E661-3747-A64F-D6BD82FBC8C6}" sibTransId="{591E9484-33B2-714C-AA5D-D47E80DA12F9}"/>
    <dgm:cxn modelId="{A8850C10-3A91-5940-A1DA-8F8259B1E265}" type="presParOf" srcId="{974F300E-4386-5845-9047-D2E50BE5B9DF}" destId="{BF1A72C0-4F23-214E-B2C0-EC3432C35438}" srcOrd="0" destOrd="0" presId="urn:microsoft.com/office/officeart/2005/8/layout/cycle1"/>
    <dgm:cxn modelId="{37E00B4D-8C93-A94C-B713-1D5DC8A18D52}" type="presParOf" srcId="{974F300E-4386-5845-9047-D2E50BE5B9DF}" destId="{92DA8A36-05F4-4B4C-B207-6FB4CBC9688F}" srcOrd="1" destOrd="0" presId="urn:microsoft.com/office/officeart/2005/8/layout/cycle1"/>
    <dgm:cxn modelId="{CD4006E8-D581-D84F-A275-053F0249FE9C}" type="presParOf" srcId="{974F300E-4386-5845-9047-D2E50BE5B9DF}" destId="{2990F259-A510-7044-A15A-189FB55AE5CB}" srcOrd="2" destOrd="0" presId="urn:microsoft.com/office/officeart/2005/8/layout/cycle1"/>
    <dgm:cxn modelId="{60DF06F2-3C77-A840-8829-B4EB1E08D571}" type="presParOf" srcId="{974F300E-4386-5845-9047-D2E50BE5B9DF}" destId="{A7A1548F-03D0-7F43-8C4C-631804CE4126}" srcOrd="3" destOrd="0" presId="urn:microsoft.com/office/officeart/2005/8/layout/cycle1"/>
    <dgm:cxn modelId="{19368153-A5F3-454C-96AF-FCD1416F63EB}" type="presParOf" srcId="{974F300E-4386-5845-9047-D2E50BE5B9DF}" destId="{EAEA7D1D-8D8A-4A4B-812D-D24179AFED27}" srcOrd="4" destOrd="0" presId="urn:microsoft.com/office/officeart/2005/8/layout/cycle1"/>
    <dgm:cxn modelId="{EF4CDA1E-6CA7-9240-9821-935308E1B1E9}" type="presParOf" srcId="{974F300E-4386-5845-9047-D2E50BE5B9DF}" destId="{2257407E-2335-6E46-9533-50F1A4869162}" srcOrd="5" destOrd="0" presId="urn:microsoft.com/office/officeart/2005/8/layout/cycle1"/>
    <dgm:cxn modelId="{ACB6026D-BD46-A941-9D51-F21BA3F0E2C9}" type="presParOf" srcId="{974F300E-4386-5845-9047-D2E50BE5B9DF}" destId="{3467B5D4-61EB-4C46-BB87-881C0920F2D1}" srcOrd="6" destOrd="0" presId="urn:microsoft.com/office/officeart/2005/8/layout/cycle1"/>
    <dgm:cxn modelId="{FAE38BD6-E2E0-604E-ABB3-23B66C82A16B}" type="presParOf" srcId="{974F300E-4386-5845-9047-D2E50BE5B9DF}" destId="{2467F156-8EB3-F044-8664-8B186FD19D40}" srcOrd="7" destOrd="0" presId="urn:microsoft.com/office/officeart/2005/8/layout/cycle1"/>
    <dgm:cxn modelId="{3A2609C5-B222-9C41-AE99-E4D954E54257}" type="presParOf" srcId="{974F300E-4386-5845-9047-D2E50BE5B9DF}" destId="{DC85BF06-3190-2C49-B38C-CC01414F9567}" srcOrd="8" destOrd="0" presId="urn:microsoft.com/office/officeart/2005/8/layout/cycle1"/>
    <dgm:cxn modelId="{7797EE69-7F16-1F4B-B34A-B4DBE1C3FB47}" type="presParOf" srcId="{974F300E-4386-5845-9047-D2E50BE5B9DF}" destId="{818521AB-CB19-3245-AC47-32330EC1D05A}" srcOrd="9" destOrd="0" presId="urn:microsoft.com/office/officeart/2005/8/layout/cycle1"/>
    <dgm:cxn modelId="{60C00488-0D7A-C747-ADCA-D91B0A928F65}" type="presParOf" srcId="{974F300E-4386-5845-9047-D2E50BE5B9DF}" destId="{A85B6194-0CD3-0046-9C07-12EA626BEFA3}" srcOrd="10" destOrd="0" presId="urn:microsoft.com/office/officeart/2005/8/layout/cycle1"/>
    <dgm:cxn modelId="{D7C6A685-F0CD-8640-AF26-FDE4E9D3B47A}" type="presParOf" srcId="{974F300E-4386-5845-9047-D2E50BE5B9DF}" destId="{76EDA6DC-5A32-7640-86D9-A3D1F65AC2D3}" srcOrd="11" destOrd="0" presId="urn:microsoft.com/office/officeart/2005/8/layout/cycle1"/>
    <dgm:cxn modelId="{6E2DEC61-4F0D-B34D-BAFA-BE84419806EF}" type="presParOf" srcId="{974F300E-4386-5845-9047-D2E50BE5B9DF}" destId="{5FEB966B-5E78-494C-B5A1-6F18B3A362B7}" srcOrd="12" destOrd="0" presId="urn:microsoft.com/office/officeart/2005/8/layout/cycle1"/>
    <dgm:cxn modelId="{3A679521-265A-9642-8A23-535F98E63AAD}" type="presParOf" srcId="{974F300E-4386-5845-9047-D2E50BE5B9DF}" destId="{9BE0E30D-6CC1-3143-BC4A-4FF2C5039316}" srcOrd="13" destOrd="0" presId="urn:microsoft.com/office/officeart/2005/8/layout/cycle1"/>
    <dgm:cxn modelId="{0790AFF8-440F-BF4F-A2E3-3EDB72AFEA34}" type="presParOf" srcId="{974F300E-4386-5845-9047-D2E50BE5B9DF}" destId="{37E24780-EDFC-1D4D-B756-C90BE821441B}" srcOrd="14" destOrd="0" presId="urn:microsoft.com/office/officeart/2005/8/layout/cycle1"/>
    <dgm:cxn modelId="{5199E256-1110-B84A-B6FC-F5B958697650}" type="presParOf" srcId="{974F300E-4386-5845-9047-D2E50BE5B9DF}" destId="{788B510C-5C6F-7E4F-BD2A-4B0F37349509}" srcOrd="15" destOrd="0" presId="urn:microsoft.com/office/officeart/2005/8/layout/cycle1"/>
    <dgm:cxn modelId="{D26CAF29-5FF6-2A4B-9E7C-9961EE4D49F9}" type="presParOf" srcId="{974F300E-4386-5845-9047-D2E50BE5B9DF}" destId="{BF6C208F-01F8-574D-980A-D40F886CF760}" srcOrd="16" destOrd="0" presId="urn:microsoft.com/office/officeart/2005/8/layout/cycle1"/>
    <dgm:cxn modelId="{FC16C92A-6E90-4246-94CA-5F565CBF5329}" type="presParOf" srcId="{974F300E-4386-5845-9047-D2E50BE5B9DF}" destId="{DAE7F6D9-575B-6C47-9F2C-6177EB4BA541}" srcOrd="17" destOrd="0" presId="urn:microsoft.com/office/officeart/2005/8/layout/cycle1"/>
    <dgm:cxn modelId="{097D7B99-E3BB-244F-A6FF-0719E002FC55}" type="presParOf" srcId="{974F300E-4386-5845-9047-D2E50BE5B9DF}" destId="{3AD74439-13B4-6B4C-A74C-96BE28333D49}" srcOrd="18" destOrd="0" presId="urn:microsoft.com/office/officeart/2005/8/layout/cycle1"/>
    <dgm:cxn modelId="{8AF35BF9-5BEB-1146-AD17-19B9D87BAAA9}" type="presParOf" srcId="{974F300E-4386-5845-9047-D2E50BE5B9DF}" destId="{B4CE740F-E5F8-1040-9068-3C0CA6A81D60}" srcOrd="19" destOrd="0" presId="urn:microsoft.com/office/officeart/2005/8/layout/cycle1"/>
    <dgm:cxn modelId="{50F09D40-EA6E-464B-BBFA-7391DE87BC91}" type="presParOf" srcId="{974F300E-4386-5845-9047-D2E50BE5B9DF}" destId="{7D368AA8-A897-6A44-B2ED-5420DBBF55CD}" srcOrd="20" destOrd="0" presId="urn:microsoft.com/office/officeart/2005/8/layout/cycle1"/>
    <dgm:cxn modelId="{AA3A71DC-7BF7-0D4D-B020-383A2B357CFD}" type="presParOf" srcId="{974F300E-4386-5845-9047-D2E50BE5B9DF}" destId="{256A8A82-B1CB-EF43-AB66-A3D1C8A54B59}" srcOrd="21" destOrd="0" presId="urn:microsoft.com/office/officeart/2005/8/layout/cycle1"/>
    <dgm:cxn modelId="{74C58551-EB2D-7349-A63C-825C04A750F0}" type="presParOf" srcId="{974F300E-4386-5845-9047-D2E50BE5B9DF}" destId="{36444405-91CC-BC45-909E-8AE477F1EC7C}" srcOrd="22" destOrd="0" presId="urn:microsoft.com/office/officeart/2005/8/layout/cycle1"/>
    <dgm:cxn modelId="{F60FE546-0811-0747-B89D-84F53F3B6A1C}" type="presParOf" srcId="{974F300E-4386-5845-9047-D2E50BE5B9DF}" destId="{0EBEA1BD-8C57-A847-A4A1-BD492A397D4A}" srcOrd="23" destOrd="0" presId="urn:microsoft.com/office/officeart/2005/8/layout/cycle1"/>
    <dgm:cxn modelId="{F39BA186-922A-C44E-8061-B88B7EA71ADC}" type="presParOf" srcId="{974F300E-4386-5845-9047-D2E50BE5B9DF}" destId="{A1257670-91AA-B74E-AFCB-48382C466D43}" srcOrd="24" destOrd="0" presId="urn:microsoft.com/office/officeart/2005/8/layout/cycle1"/>
    <dgm:cxn modelId="{F230B0A8-C5D7-074B-861A-1F395EE81F45}" type="presParOf" srcId="{974F300E-4386-5845-9047-D2E50BE5B9DF}" destId="{19DCBC3D-EF34-4444-B52C-E59D1C44CC9D}" srcOrd="25" destOrd="0" presId="urn:microsoft.com/office/officeart/2005/8/layout/cycle1"/>
    <dgm:cxn modelId="{6A504B7C-6CA8-7048-8BC1-F5B62547593B}" type="presParOf" srcId="{974F300E-4386-5845-9047-D2E50BE5B9DF}" destId="{CDA9BE8C-41E5-BF45-BAB4-5B91BDDEFF8D}" srcOrd="26" destOrd="0" presId="urn:microsoft.com/office/officeart/2005/8/layout/cycle1"/>
    <dgm:cxn modelId="{057804ED-C345-7C41-BF82-BC4C45C1DE0F}" type="presParOf" srcId="{974F300E-4386-5845-9047-D2E50BE5B9DF}" destId="{731680F6-F070-374C-97C4-FB0156E03231}" srcOrd="27" destOrd="0" presId="urn:microsoft.com/office/officeart/2005/8/layout/cycle1"/>
    <dgm:cxn modelId="{9B70B722-75B1-FD47-BDC5-DC525157EE61}" type="presParOf" srcId="{974F300E-4386-5845-9047-D2E50BE5B9DF}" destId="{12C576B8-5B2D-B04B-98C4-29D5E499FD83}" srcOrd="28" destOrd="0" presId="urn:microsoft.com/office/officeart/2005/8/layout/cycle1"/>
    <dgm:cxn modelId="{B6C30462-A36F-8741-BF31-9DDB72258BA8}" type="presParOf" srcId="{974F300E-4386-5845-9047-D2E50BE5B9DF}" destId="{C4FE94AE-AFAE-8743-9525-171FDA850E0F}" srcOrd="29" destOrd="0" presId="urn:microsoft.com/office/officeart/2005/8/layout/cycle1"/>
    <dgm:cxn modelId="{E7CECED3-D764-0545-BBE5-353DEEB8D08F}" type="presParOf" srcId="{974F300E-4386-5845-9047-D2E50BE5B9DF}" destId="{FBD4D212-3E98-9843-8795-297F9EDDD657}" srcOrd="30" destOrd="0" presId="urn:microsoft.com/office/officeart/2005/8/layout/cycle1"/>
    <dgm:cxn modelId="{9D3F93C0-11DB-6841-AB60-1226556C1AD9}" type="presParOf" srcId="{974F300E-4386-5845-9047-D2E50BE5B9DF}" destId="{54CDBF4B-9D09-3242-A1D5-0506BD1712C5}" srcOrd="31" destOrd="0" presId="urn:microsoft.com/office/officeart/2005/8/layout/cycle1"/>
    <dgm:cxn modelId="{CB5FAE70-CB60-904B-A815-7BA6EEB4A171}" type="presParOf" srcId="{974F300E-4386-5845-9047-D2E50BE5B9DF}" destId="{49452468-AA65-834B-B75D-72A0A7810E13}" srcOrd="32" destOrd="0" presId="urn:microsoft.com/office/officeart/2005/8/layout/cycle1"/>
    <dgm:cxn modelId="{A749AAA3-A996-0742-9886-F94DDCD063E4}" type="presParOf" srcId="{974F300E-4386-5845-9047-D2E50BE5B9DF}" destId="{B0C742D0-6463-FF41-BE88-36D0AF1ED5D5}" srcOrd="33" destOrd="0" presId="urn:microsoft.com/office/officeart/2005/8/layout/cycle1"/>
    <dgm:cxn modelId="{DB68D5E6-81D5-E04E-9848-B776451B987A}" type="presParOf" srcId="{974F300E-4386-5845-9047-D2E50BE5B9DF}" destId="{CE064FAD-9527-C04A-986D-ADE7F29D4AAF}" srcOrd="34" destOrd="0" presId="urn:microsoft.com/office/officeart/2005/8/layout/cycle1"/>
    <dgm:cxn modelId="{712A3910-4288-8440-9A27-37CFF615A3BC}"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3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4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5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6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7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8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9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10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t>
        <a:bodyPr/>
        <a:lstStyle/>
        <a:p>
          <a:endParaRPr lang="en-US"/>
        </a:p>
      </dgm:t>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t>
        <a:bodyPr/>
        <a:lstStyle/>
        <a:p>
          <a:endParaRPr lang="en-US"/>
        </a:p>
      </dgm:t>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t>
        <a:bodyPr/>
        <a:lstStyle/>
        <a:p>
          <a:endParaRPr lang="en-US"/>
        </a:p>
      </dgm:t>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t>
        <a:bodyPr/>
        <a:lstStyle/>
        <a:p>
          <a:endParaRPr lang="en-US"/>
        </a:p>
      </dgm:t>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t>
        <a:bodyPr/>
        <a:lstStyle/>
        <a:p>
          <a:endParaRPr lang="en-US"/>
        </a:p>
      </dgm:t>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t>
        <a:bodyPr/>
        <a:lstStyle/>
        <a:p>
          <a:endParaRPr lang="en-US"/>
        </a:p>
      </dgm:t>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t>
        <a:bodyPr/>
        <a:lstStyle/>
        <a:p>
          <a:endParaRPr lang="en-US"/>
        </a:p>
      </dgm:t>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t>
        <a:bodyPr/>
        <a:lstStyle/>
        <a:p>
          <a:endParaRPr lang="en-US"/>
        </a:p>
      </dgm:t>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t>
        <a:bodyPr/>
        <a:lstStyle/>
        <a:p>
          <a:endParaRPr lang="en-US"/>
        </a:p>
      </dgm:t>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t>
        <a:bodyPr/>
        <a:lstStyle/>
        <a:p>
          <a:endParaRPr lang="en-US"/>
        </a:p>
      </dgm:t>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t>
        <a:bodyPr/>
        <a:lstStyle/>
        <a:p>
          <a:endParaRPr lang="en-US"/>
        </a:p>
      </dgm:t>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t>
        <a:bodyPr/>
        <a:lstStyle/>
        <a:p>
          <a:endParaRPr lang="en-US"/>
        </a:p>
      </dgm:t>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t>
        <a:bodyPr/>
        <a:lstStyle/>
        <a:p>
          <a:endParaRPr lang="en-US"/>
        </a:p>
      </dgm:t>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t>
        <a:bodyPr/>
        <a:lstStyle/>
        <a:p>
          <a:endParaRPr lang="en-US"/>
        </a:p>
      </dgm:t>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t>
        <a:bodyPr/>
        <a:lstStyle/>
        <a:p>
          <a:endParaRPr lang="en-US"/>
        </a:p>
      </dgm:t>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t>
        <a:bodyPr/>
        <a:lstStyle/>
        <a:p>
          <a:endParaRPr lang="en-US"/>
        </a:p>
      </dgm:t>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t>
        <a:bodyPr/>
        <a:lstStyle/>
        <a:p>
          <a:endParaRPr lang="en-US"/>
        </a:p>
      </dgm:t>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t>
        <a:bodyPr/>
        <a:lstStyle/>
        <a:p>
          <a:endParaRPr lang="en-US"/>
        </a:p>
      </dgm:t>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t>
        <a:bodyPr/>
        <a:lstStyle/>
        <a:p>
          <a:endParaRPr lang="en-US"/>
        </a:p>
      </dgm:t>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t>
        <a:bodyPr/>
        <a:lstStyle/>
        <a:p>
          <a:endParaRPr lang="en-US"/>
        </a:p>
      </dgm:t>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t>
        <a:bodyPr/>
        <a:lstStyle/>
        <a:p>
          <a:endParaRPr lang="en-US"/>
        </a:p>
      </dgm:t>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t>
        <a:bodyPr/>
        <a:lstStyle/>
        <a:p>
          <a:endParaRPr lang="en-US"/>
        </a:p>
      </dgm:t>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t>
        <a:bodyPr/>
        <a:lstStyle/>
        <a:p>
          <a:endParaRPr lang="en-US"/>
        </a:p>
      </dgm:t>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t>
        <a:bodyPr/>
        <a:lstStyle/>
        <a:p>
          <a:endParaRPr lang="en-US"/>
        </a:p>
      </dgm:t>
    </dgm:pt>
  </dgm:ptLst>
  <dgm:cxnLst>
    <dgm:cxn modelId="{F3766999-9FA3-5F49-8F7B-740A87B1BADA}" type="presOf" srcId="{F73B3211-1799-3F44-92B6-7CEE57ECB2D3}" destId="{BF6C208F-01F8-574D-980A-D40F886CF760}" srcOrd="0" destOrd="0" presId="urn:microsoft.com/office/officeart/2005/8/layout/cycle1"/>
    <dgm:cxn modelId="{23C4F7AE-45F1-9F4C-AB88-53538FE27494}" type="presOf" srcId="{C62D126D-D94F-0A45-AAB3-A4A2804A9AA5}" destId="{49452468-AA65-834B-B75D-72A0A7810E13}" srcOrd="0" destOrd="0" presId="urn:microsoft.com/office/officeart/2005/8/layout/cycle1"/>
    <dgm:cxn modelId="{486FB3D5-D700-9A4A-8BE9-4B43B355DA8F}" type="presOf" srcId="{B7792F1E-795A-8A40-9AF9-CBB036406804}" destId="{0EBEA1BD-8C57-A847-A4A1-BD492A397D4A}"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FFF1F3D5-AE6C-AE41-8DB1-BEC88F07707D}" type="presOf" srcId="{54471214-3ABC-B64E-8935-4F53AC7091F5}" destId="{2257407E-2335-6E46-9533-50F1A4869162}" srcOrd="0" destOrd="0" presId="urn:microsoft.com/office/officeart/2005/8/layout/cycle1"/>
    <dgm:cxn modelId="{690E98C3-1035-7F4C-93ED-8F1C660BF6F6}" type="presOf" srcId="{B6065800-F57E-6842-B73C-614AFBC2DE05}" destId="{2990F259-A510-7044-A15A-189FB55AE5CB}" srcOrd="0" destOrd="0" presId="urn:microsoft.com/office/officeart/2005/8/layout/cycle1"/>
    <dgm:cxn modelId="{3925175F-9B32-8D45-A635-8B234317CE51}" type="presOf" srcId="{12600BCB-5734-3F4B-9543-0CB09A3EC940}" destId="{92DA8A36-05F4-4B4C-B207-6FB4CBC9688F}" srcOrd="0" destOrd="0" presId="urn:microsoft.com/office/officeart/2005/8/layout/cycle1"/>
    <dgm:cxn modelId="{E4DAA90D-A50B-9048-9DE0-749F9960F6B4}" type="presOf" srcId="{D548EBB6-B1A8-4E4A-94F3-38AFF917AA13}" destId="{A85B6194-0CD3-0046-9C07-12EA626BEFA3}" srcOrd="0" destOrd="0" presId="urn:microsoft.com/office/officeart/2005/8/layout/cycle1"/>
    <dgm:cxn modelId="{56362A1A-2EF3-1342-A6F1-12A81DFEE606}" type="presOf" srcId="{6533DBF9-2933-D44A-B9F0-8FC24EC06F20}" destId="{C4FE94AE-AFAE-8743-9525-171FDA850E0F}" srcOrd="0" destOrd="0" presId="urn:microsoft.com/office/officeart/2005/8/layout/cycle1"/>
    <dgm:cxn modelId="{E0772764-D895-3147-90D5-8CC219695009}" type="presOf" srcId="{55E743FA-081E-B447-B4F2-DEEACC6857BC}" destId="{36444405-91CC-BC45-909E-8AE477F1EC7C}" srcOrd="0" destOrd="0" presId="urn:microsoft.com/office/officeart/2005/8/layout/cycle1"/>
    <dgm:cxn modelId="{3A1BAB24-099F-E74C-BAC3-EFC8668E7EFB}" type="presOf" srcId="{931AD6AD-68AD-1F4D-802F-C6CD780A0CDB}" destId="{19DCBC3D-EF34-4444-B52C-E59D1C44CC9D}" srcOrd="0" destOrd="0" presId="urn:microsoft.com/office/officeart/2005/8/layout/cycle1"/>
    <dgm:cxn modelId="{8BC02790-30A7-8E4F-A35E-2380CA591837}" srcId="{8E1255C9-F847-A440-83FF-7AA254CCB896}" destId="{F73B3211-1799-3F44-92B6-7CEE57ECB2D3}" srcOrd="5" destOrd="0" parTransId="{3185974B-797D-B74A-90E5-50DD4F820E03}" sibTransId="{580AAA11-E1E4-FC4E-A546-63E521F462A7}"/>
    <dgm:cxn modelId="{43A2D624-36A7-0349-8165-2080658490D3}" srcId="{8E1255C9-F847-A440-83FF-7AA254CCB896}" destId="{A9914442-2057-0542-A0EA-F935FCA28993}" srcOrd="6" destOrd="0" parTransId="{7C8B2F9C-9DC8-B341-9185-DD1FDBDEC5E5}" sibTransId="{D805A741-31F4-6D45-A082-4AD4C7B066F1}"/>
    <dgm:cxn modelId="{C71EFA8F-2D9D-B349-9D8F-4C4E8D5A1A88}" srcId="{8E1255C9-F847-A440-83FF-7AA254CCB896}" destId="{0858D728-97B0-1A41-82DA-1572CE14754F}" srcOrd="4" destOrd="0" parTransId="{101D8312-F9CD-0648-93A1-801EBB18F1C1}" sibTransId="{19401D75-4FA1-2642-9C39-67D34D8AB9EC}"/>
    <dgm:cxn modelId="{24E8EE39-70FF-B84F-8DD2-74F1728207D4}" srcId="{8E1255C9-F847-A440-83FF-7AA254CCB896}" destId="{12600BCB-5734-3F4B-9543-0CB09A3EC940}" srcOrd="0" destOrd="0" parTransId="{694C5870-D1B6-4749-AAAC-40AAB1DA82EA}" sibTransId="{B6065800-F57E-6842-B73C-614AFBC2DE05}"/>
    <dgm:cxn modelId="{0911857D-1C5C-1B49-8CFC-D0C873495E59}" type="presOf" srcId="{81D20D5D-F15B-B844-BCE7-07FE2E88C5B6}" destId="{2467F156-8EB3-F044-8664-8B186FD19D40}"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0F30F16D-2F01-DD4F-942F-C7B901185864}" type="presOf" srcId="{610909C5-6334-264F-93E0-189A71FB6993}" destId="{54CDBF4B-9D09-3242-A1D5-0506BD1712C5}" srcOrd="0" destOrd="0" presId="urn:microsoft.com/office/officeart/2005/8/layout/cycle1"/>
    <dgm:cxn modelId="{BE7F9C14-EAF8-E942-B53E-51F0D07878DA}" type="presOf" srcId="{CCCC52AB-CFB4-904A-B94C-E1998826B4F9}" destId="{7C0589C6-43EC-854D-966B-B0C5FE9A8192}"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03C8F6A6-4EB9-0240-AFEC-1CDB6A7CBAA2}" type="presOf" srcId="{D7E87DE1-03EB-D748-89C5-D76845DF9F58}" destId="{12C576B8-5B2D-B04B-98C4-29D5E499FD83}" srcOrd="0" destOrd="0" presId="urn:microsoft.com/office/officeart/2005/8/layout/cycle1"/>
    <dgm:cxn modelId="{FDCDA233-9F32-A246-82DA-9F0FDC20FD56}" type="presOf" srcId="{580AAA11-E1E4-FC4E-A546-63E521F462A7}" destId="{DAE7F6D9-575B-6C47-9F2C-6177EB4BA541}" srcOrd="0" destOrd="0" presId="urn:microsoft.com/office/officeart/2005/8/layout/cycle1"/>
    <dgm:cxn modelId="{30FD13A9-7C5C-4646-86FF-76D1966DC0EA}" type="presOf" srcId="{D805A741-31F4-6D45-A082-4AD4C7B066F1}" destId="{7D368AA8-A897-6A44-B2ED-5420DBBF55CD}" srcOrd="0" destOrd="0" presId="urn:microsoft.com/office/officeart/2005/8/layout/cycle1"/>
    <dgm:cxn modelId="{249F0827-552C-314D-8FEF-747A8460F8F5}" type="presOf" srcId="{63159F5F-19C4-974F-B4D9-6A8388E3A179}" destId="{DC85BF06-3190-2C49-B38C-CC01414F9567}" srcOrd="0" destOrd="0" presId="urn:microsoft.com/office/officeart/2005/8/layout/cycle1"/>
    <dgm:cxn modelId="{7FA5817D-D01A-9143-AF86-5004C197079E}" type="presOf" srcId="{0858D728-97B0-1A41-82DA-1572CE14754F}" destId="{9BE0E30D-6CC1-3143-BC4A-4FF2C5039316}" srcOrd="0" destOrd="0" presId="urn:microsoft.com/office/officeart/2005/8/layout/cycle1"/>
    <dgm:cxn modelId="{57B4CACA-EEA3-F448-84EB-18BA9C573011}" type="presOf" srcId="{A9914442-2057-0542-A0EA-F935FCA28993}" destId="{B4CE740F-E5F8-1040-9068-3C0CA6A81D60}"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AE6D2EF6-CF41-684A-B185-3CA3D0DB5AE2}" type="presOf" srcId="{325DB5A0-FE7A-8245-9663-7B515E4DF4C8}" destId="{EAEA7D1D-8D8A-4A4B-812D-D24179AFED27}" srcOrd="0" destOrd="0" presId="urn:microsoft.com/office/officeart/2005/8/layout/cycle1"/>
    <dgm:cxn modelId="{E234E871-237B-3745-9FAD-9F87809A427C}" type="presOf" srcId="{19401D75-4FA1-2642-9C39-67D34D8AB9EC}" destId="{37E24780-EDFC-1D4D-B756-C90BE821441B}" srcOrd="0" destOrd="0" presId="urn:microsoft.com/office/officeart/2005/8/layout/cycle1"/>
    <dgm:cxn modelId="{365FACD2-3940-6048-B461-866A07D8080E}" type="presOf" srcId="{55B5CCF6-1B65-AC49-B1EC-CD09807E71EF}" destId="{76EDA6DC-5A32-7640-86D9-A3D1F65AC2D3}" srcOrd="0" destOrd="0" presId="urn:microsoft.com/office/officeart/2005/8/layout/cycle1"/>
    <dgm:cxn modelId="{4E8EDBAD-EA60-B54D-9DB5-806CBECA4A17}" type="presOf" srcId="{8E1255C9-F847-A440-83FF-7AA254CCB896}" destId="{974F300E-4386-5845-9047-D2E50BE5B9DF}" srcOrd="0" destOrd="0" presId="urn:microsoft.com/office/officeart/2005/8/layout/cycle1"/>
    <dgm:cxn modelId="{96685C9D-FAB4-A743-AF03-C0866697106B}" type="presOf" srcId="{527799A3-6798-F14C-9108-A99B044124B3}" destId="{CE064FAD-9527-C04A-986D-ADE7F29D4AAF}"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FE78C777-6338-5A45-B3D2-0E7D8B18F45E}" type="presOf" srcId="{591E9484-33B2-714C-AA5D-D47E80DA12F9}" destId="{CDA9BE8C-41E5-BF45-BAB4-5B91BDDEFF8D}"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B263D5DB-FD9A-F845-A29A-1C25305A814B}" srcId="{8E1255C9-F847-A440-83FF-7AA254CCB896}" destId="{931AD6AD-68AD-1F4D-802F-C6CD780A0CDB}" srcOrd="8" destOrd="0" parTransId="{1C7C9849-E661-3747-A64F-D6BD82FBC8C6}" sibTransId="{591E9484-33B2-714C-AA5D-D47E80DA12F9}"/>
    <dgm:cxn modelId="{DF1CB2F8-9D6F-394B-8D95-8230FF6C27C3}" type="presParOf" srcId="{974F300E-4386-5845-9047-D2E50BE5B9DF}" destId="{BF1A72C0-4F23-214E-B2C0-EC3432C35438}" srcOrd="0" destOrd="0" presId="urn:microsoft.com/office/officeart/2005/8/layout/cycle1"/>
    <dgm:cxn modelId="{F87D3DDE-416E-8B4F-83AD-12BE4D8D157C}" type="presParOf" srcId="{974F300E-4386-5845-9047-D2E50BE5B9DF}" destId="{92DA8A36-05F4-4B4C-B207-6FB4CBC9688F}" srcOrd="1" destOrd="0" presId="urn:microsoft.com/office/officeart/2005/8/layout/cycle1"/>
    <dgm:cxn modelId="{AF404726-382E-F040-83AC-3DA3E4E2FDF3}" type="presParOf" srcId="{974F300E-4386-5845-9047-D2E50BE5B9DF}" destId="{2990F259-A510-7044-A15A-189FB55AE5CB}" srcOrd="2" destOrd="0" presId="urn:microsoft.com/office/officeart/2005/8/layout/cycle1"/>
    <dgm:cxn modelId="{F85EA560-E507-4741-9270-2853BD140557}" type="presParOf" srcId="{974F300E-4386-5845-9047-D2E50BE5B9DF}" destId="{A7A1548F-03D0-7F43-8C4C-631804CE4126}" srcOrd="3" destOrd="0" presId="urn:microsoft.com/office/officeart/2005/8/layout/cycle1"/>
    <dgm:cxn modelId="{C5426EA0-8EB0-6948-BB3F-0F0631C19474}" type="presParOf" srcId="{974F300E-4386-5845-9047-D2E50BE5B9DF}" destId="{EAEA7D1D-8D8A-4A4B-812D-D24179AFED27}" srcOrd="4" destOrd="0" presId="urn:microsoft.com/office/officeart/2005/8/layout/cycle1"/>
    <dgm:cxn modelId="{52FDD4BC-7F6C-B443-A42C-FF8BC79964AB}" type="presParOf" srcId="{974F300E-4386-5845-9047-D2E50BE5B9DF}" destId="{2257407E-2335-6E46-9533-50F1A4869162}" srcOrd="5" destOrd="0" presId="urn:microsoft.com/office/officeart/2005/8/layout/cycle1"/>
    <dgm:cxn modelId="{78973B95-AFE6-9B42-82FF-28D5D7CF8CBA}" type="presParOf" srcId="{974F300E-4386-5845-9047-D2E50BE5B9DF}" destId="{3467B5D4-61EB-4C46-BB87-881C0920F2D1}" srcOrd="6" destOrd="0" presId="urn:microsoft.com/office/officeart/2005/8/layout/cycle1"/>
    <dgm:cxn modelId="{ADFE33A6-355E-974D-995D-4895488334E6}" type="presParOf" srcId="{974F300E-4386-5845-9047-D2E50BE5B9DF}" destId="{2467F156-8EB3-F044-8664-8B186FD19D40}" srcOrd="7" destOrd="0" presId="urn:microsoft.com/office/officeart/2005/8/layout/cycle1"/>
    <dgm:cxn modelId="{3BD78532-0B83-9E40-A92F-C1D081D0CAA4}" type="presParOf" srcId="{974F300E-4386-5845-9047-D2E50BE5B9DF}" destId="{DC85BF06-3190-2C49-B38C-CC01414F9567}" srcOrd="8" destOrd="0" presId="urn:microsoft.com/office/officeart/2005/8/layout/cycle1"/>
    <dgm:cxn modelId="{6E3C37F7-0239-924A-88DC-C0336600E460}" type="presParOf" srcId="{974F300E-4386-5845-9047-D2E50BE5B9DF}" destId="{818521AB-CB19-3245-AC47-32330EC1D05A}" srcOrd="9" destOrd="0" presId="urn:microsoft.com/office/officeart/2005/8/layout/cycle1"/>
    <dgm:cxn modelId="{1465D248-9361-3848-B038-1FC5E21E4F70}" type="presParOf" srcId="{974F300E-4386-5845-9047-D2E50BE5B9DF}" destId="{A85B6194-0CD3-0046-9C07-12EA626BEFA3}" srcOrd="10" destOrd="0" presId="urn:microsoft.com/office/officeart/2005/8/layout/cycle1"/>
    <dgm:cxn modelId="{ADA7A7E5-AF93-E04D-8CAD-083C2575EE32}" type="presParOf" srcId="{974F300E-4386-5845-9047-D2E50BE5B9DF}" destId="{76EDA6DC-5A32-7640-86D9-A3D1F65AC2D3}" srcOrd="11" destOrd="0" presId="urn:microsoft.com/office/officeart/2005/8/layout/cycle1"/>
    <dgm:cxn modelId="{5A32A811-C88A-B54C-9FB3-774D21478A18}" type="presParOf" srcId="{974F300E-4386-5845-9047-D2E50BE5B9DF}" destId="{5FEB966B-5E78-494C-B5A1-6F18B3A362B7}" srcOrd="12" destOrd="0" presId="urn:microsoft.com/office/officeart/2005/8/layout/cycle1"/>
    <dgm:cxn modelId="{21E1B96B-3F1C-064F-8213-98CF02C65CA1}" type="presParOf" srcId="{974F300E-4386-5845-9047-D2E50BE5B9DF}" destId="{9BE0E30D-6CC1-3143-BC4A-4FF2C5039316}" srcOrd="13" destOrd="0" presId="urn:microsoft.com/office/officeart/2005/8/layout/cycle1"/>
    <dgm:cxn modelId="{A872B270-01C0-994F-8C2C-97647BC17A0B}" type="presParOf" srcId="{974F300E-4386-5845-9047-D2E50BE5B9DF}" destId="{37E24780-EDFC-1D4D-B756-C90BE821441B}" srcOrd="14" destOrd="0" presId="urn:microsoft.com/office/officeart/2005/8/layout/cycle1"/>
    <dgm:cxn modelId="{4EA772F1-970B-AD4A-9CC9-85059EA6D1FC}" type="presParOf" srcId="{974F300E-4386-5845-9047-D2E50BE5B9DF}" destId="{788B510C-5C6F-7E4F-BD2A-4B0F37349509}" srcOrd="15" destOrd="0" presId="urn:microsoft.com/office/officeart/2005/8/layout/cycle1"/>
    <dgm:cxn modelId="{C9457794-DEAB-A64D-A969-658D3C05064B}" type="presParOf" srcId="{974F300E-4386-5845-9047-D2E50BE5B9DF}" destId="{BF6C208F-01F8-574D-980A-D40F886CF760}" srcOrd="16" destOrd="0" presId="urn:microsoft.com/office/officeart/2005/8/layout/cycle1"/>
    <dgm:cxn modelId="{BE6E2539-4C22-2142-9199-A07B3A61D669}" type="presParOf" srcId="{974F300E-4386-5845-9047-D2E50BE5B9DF}" destId="{DAE7F6D9-575B-6C47-9F2C-6177EB4BA541}" srcOrd="17" destOrd="0" presId="urn:microsoft.com/office/officeart/2005/8/layout/cycle1"/>
    <dgm:cxn modelId="{3C381446-8253-A44D-9309-572F6E5B4F19}" type="presParOf" srcId="{974F300E-4386-5845-9047-D2E50BE5B9DF}" destId="{3AD74439-13B4-6B4C-A74C-96BE28333D49}" srcOrd="18" destOrd="0" presId="urn:microsoft.com/office/officeart/2005/8/layout/cycle1"/>
    <dgm:cxn modelId="{1C079211-FC15-8048-B0FE-17C5072CF463}" type="presParOf" srcId="{974F300E-4386-5845-9047-D2E50BE5B9DF}" destId="{B4CE740F-E5F8-1040-9068-3C0CA6A81D60}" srcOrd="19" destOrd="0" presId="urn:microsoft.com/office/officeart/2005/8/layout/cycle1"/>
    <dgm:cxn modelId="{A5FBD0A3-8661-284B-9E2F-448C3963543E}" type="presParOf" srcId="{974F300E-4386-5845-9047-D2E50BE5B9DF}" destId="{7D368AA8-A897-6A44-B2ED-5420DBBF55CD}" srcOrd="20" destOrd="0" presId="urn:microsoft.com/office/officeart/2005/8/layout/cycle1"/>
    <dgm:cxn modelId="{7F57D813-C304-A84C-8519-3A08CF3080F1}" type="presParOf" srcId="{974F300E-4386-5845-9047-D2E50BE5B9DF}" destId="{256A8A82-B1CB-EF43-AB66-A3D1C8A54B59}" srcOrd="21" destOrd="0" presId="urn:microsoft.com/office/officeart/2005/8/layout/cycle1"/>
    <dgm:cxn modelId="{4F8C6627-DDE1-0742-851E-D63D94BCBE07}" type="presParOf" srcId="{974F300E-4386-5845-9047-D2E50BE5B9DF}" destId="{36444405-91CC-BC45-909E-8AE477F1EC7C}" srcOrd="22" destOrd="0" presId="urn:microsoft.com/office/officeart/2005/8/layout/cycle1"/>
    <dgm:cxn modelId="{93B090B1-EAE9-BC46-8310-B27C621DBC10}" type="presParOf" srcId="{974F300E-4386-5845-9047-D2E50BE5B9DF}" destId="{0EBEA1BD-8C57-A847-A4A1-BD492A397D4A}" srcOrd="23" destOrd="0" presId="urn:microsoft.com/office/officeart/2005/8/layout/cycle1"/>
    <dgm:cxn modelId="{971A9B8B-4424-A04F-B91D-C52D8C8ECCAC}" type="presParOf" srcId="{974F300E-4386-5845-9047-D2E50BE5B9DF}" destId="{A1257670-91AA-B74E-AFCB-48382C466D43}" srcOrd="24" destOrd="0" presId="urn:microsoft.com/office/officeart/2005/8/layout/cycle1"/>
    <dgm:cxn modelId="{F847C1D0-EA62-0F41-AA4D-FE7CFD100FD3}" type="presParOf" srcId="{974F300E-4386-5845-9047-D2E50BE5B9DF}" destId="{19DCBC3D-EF34-4444-B52C-E59D1C44CC9D}" srcOrd="25" destOrd="0" presId="urn:microsoft.com/office/officeart/2005/8/layout/cycle1"/>
    <dgm:cxn modelId="{F44B1838-0C29-3A49-8291-FB4722CA2624}" type="presParOf" srcId="{974F300E-4386-5845-9047-D2E50BE5B9DF}" destId="{CDA9BE8C-41E5-BF45-BAB4-5B91BDDEFF8D}" srcOrd="26" destOrd="0" presId="urn:microsoft.com/office/officeart/2005/8/layout/cycle1"/>
    <dgm:cxn modelId="{6D028EA0-44D9-AD4C-848B-0E2BEF9EDCD4}" type="presParOf" srcId="{974F300E-4386-5845-9047-D2E50BE5B9DF}" destId="{731680F6-F070-374C-97C4-FB0156E03231}" srcOrd="27" destOrd="0" presId="urn:microsoft.com/office/officeart/2005/8/layout/cycle1"/>
    <dgm:cxn modelId="{CB8E9BA1-F04F-E141-977E-73F842B0A5D8}" type="presParOf" srcId="{974F300E-4386-5845-9047-D2E50BE5B9DF}" destId="{12C576B8-5B2D-B04B-98C4-29D5E499FD83}" srcOrd="28" destOrd="0" presId="urn:microsoft.com/office/officeart/2005/8/layout/cycle1"/>
    <dgm:cxn modelId="{2B299EBC-A23A-BA4F-9DE1-E347C8304EDE}" type="presParOf" srcId="{974F300E-4386-5845-9047-D2E50BE5B9DF}" destId="{C4FE94AE-AFAE-8743-9525-171FDA850E0F}" srcOrd="29" destOrd="0" presId="urn:microsoft.com/office/officeart/2005/8/layout/cycle1"/>
    <dgm:cxn modelId="{897A67AC-337C-3944-89B4-FBE21572027E}" type="presParOf" srcId="{974F300E-4386-5845-9047-D2E50BE5B9DF}" destId="{FBD4D212-3E98-9843-8795-297F9EDDD657}" srcOrd="30" destOrd="0" presId="urn:microsoft.com/office/officeart/2005/8/layout/cycle1"/>
    <dgm:cxn modelId="{6782F627-8F0C-9A49-9B87-5A886D88D7CD}" type="presParOf" srcId="{974F300E-4386-5845-9047-D2E50BE5B9DF}" destId="{54CDBF4B-9D09-3242-A1D5-0506BD1712C5}" srcOrd="31" destOrd="0" presId="urn:microsoft.com/office/officeart/2005/8/layout/cycle1"/>
    <dgm:cxn modelId="{CD52280E-F873-CB4A-9FCC-33CD3388D44B}" type="presParOf" srcId="{974F300E-4386-5845-9047-D2E50BE5B9DF}" destId="{49452468-AA65-834B-B75D-72A0A7810E13}" srcOrd="32" destOrd="0" presId="urn:microsoft.com/office/officeart/2005/8/layout/cycle1"/>
    <dgm:cxn modelId="{E240222B-1E9F-D34E-85ED-310398665E07}" type="presParOf" srcId="{974F300E-4386-5845-9047-D2E50BE5B9DF}" destId="{B0C742D0-6463-FF41-BE88-36D0AF1ED5D5}" srcOrd="33" destOrd="0" presId="urn:microsoft.com/office/officeart/2005/8/layout/cycle1"/>
    <dgm:cxn modelId="{DE8AF593-F95A-E94F-A19A-43E4C4A6F6B1}" type="presParOf" srcId="{974F300E-4386-5845-9047-D2E50BE5B9DF}" destId="{CE064FAD-9527-C04A-986D-ADE7F29D4AAF}" srcOrd="34" destOrd="0" presId="urn:microsoft.com/office/officeart/2005/8/layout/cycle1"/>
    <dgm:cxn modelId="{AFD0DD4A-7562-0E42-A991-07C8C4411D9A}"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3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4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5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6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7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8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9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10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3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4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5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6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7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8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9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10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BC95E60F-6BCC-174F-BF4F-4B6967BA72CE}" type="datetime1">
              <a:rPr lang="en-US"/>
              <a:pPr>
                <a:defRPr/>
              </a:pPr>
              <a:t>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FDB68EB3-2FC2-2E44-A07A-B4192EF06A1F}" type="slidenum">
              <a:rPr lang="en-US"/>
              <a:pPr>
                <a:defRPr/>
              </a:pPr>
              <a:t>‹#›</a:t>
            </a:fld>
            <a:endParaRPr lang="en-US"/>
          </a:p>
        </p:txBody>
      </p:sp>
    </p:spTree>
    <p:extLst>
      <p:ext uri="{BB962C8B-B14F-4D97-AF65-F5344CB8AC3E}">
        <p14:creationId xmlns:p14="http://schemas.microsoft.com/office/powerpoint/2010/main" val="15504138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BE0C6AC-730C-7A41-B82C-1ABA21997E1A}" type="slidenum">
              <a:rPr lang="en-US" sz="1200">
                <a:solidFill>
                  <a:srgbClr val="000000"/>
                </a:solidFill>
                <a:latin typeface="Times New Roman" charset="0"/>
              </a:rPr>
              <a:pPr/>
              <a:t>6</a:t>
            </a:fld>
            <a:endParaRPr lang="en-US" sz="1200">
              <a:solidFill>
                <a:srgbClr val="000000"/>
              </a:solidFill>
              <a:latin typeface="Times New Roman" charset="0"/>
            </a:endParaRPr>
          </a:p>
        </p:txBody>
      </p:sp>
      <p:sp>
        <p:nvSpPr>
          <p:cNvPr id="1382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ACB52FD-5755-1F45-B1B8-BDA153A37E4C}" type="slidenum">
              <a:rPr lang="en-US" sz="1200">
                <a:solidFill>
                  <a:srgbClr val="000000"/>
                </a:solidFill>
                <a:latin typeface="Times New Roman" charset="0"/>
              </a:rPr>
              <a:pPr/>
              <a:t>15</a:t>
            </a:fld>
            <a:endParaRPr lang="en-US" sz="1200">
              <a:solidFill>
                <a:srgbClr val="000000"/>
              </a:solidFill>
              <a:latin typeface="Times New Roman" charset="0"/>
            </a:endParaRPr>
          </a:p>
        </p:txBody>
      </p:sp>
      <p:sp>
        <p:nvSpPr>
          <p:cNvPr id="1566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9519CE-F59F-8C49-A2CE-BD36B598F3EF}" type="slidenum">
              <a:rPr lang="en-US" sz="1200">
                <a:solidFill>
                  <a:srgbClr val="000000"/>
                </a:solidFill>
                <a:latin typeface="Times New Roman" charset="0"/>
              </a:rPr>
              <a:pPr/>
              <a:t>16</a:t>
            </a:fld>
            <a:endParaRPr lang="en-US" sz="1200">
              <a:solidFill>
                <a:srgbClr val="000000"/>
              </a:solidFill>
              <a:latin typeface="Times New Roman" charset="0"/>
            </a:endParaRPr>
          </a:p>
        </p:txBody>
      </p:sp>
      <p:sp>
        <p:nvSpPr>
          <p:cNvPr id="1587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CBEA384-F937-294B-8AF9-FE6C4A7E9778}" type="slidenum">
              <a:rPr lang="en-US" sz="1200">
                <a:solidFill>
                  <a:srgbClr val="000000"/>
                </a:solidFill>
                <a:latin typeface="Times New Roman" charset="0"/>
              </a:rPr>
              <a:pPr/>
              <a:t>17</a:t>
            </a:fld>
            <a:endParaRPr lang="en-US" sz="1200">
              <a:solidFill>
                <a:srgbClr val="000000"/>
              </a:solidFill>
              <a:latin typeface="Times New Roman" charset="0"/>
            </a:endParaRPr>
          </a:p>
        </p:txBody>
      </p:sp>
      <p:sp>
        <p:nvSpPr>
          <p:cNvPr id="1607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B10BD49-7DDA-5A40-858C-C36DF800FC87}" type="slidenum">
              <a:rPr lang="en-US" sz="1200">
                <a:solidFill>
                  <a:srgbClr val="000000"/>
                </a:solidFill>
              </a:rPr>
              <a:pPr/>
              <a:t>18</a:t>
            </a:fld>
            <a:endParaRPr lang="en-US" sz="1200">
              <a:solidFill>
                <a:srgbClr val="000000"/>
              </a:solidFill>
            </a:endParaRPr>
          </a:p>
        </p:txBody>
      </p:sp>
      <p:sp>
        <p:nvSpPr>
          <p:cNvPr id="162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5E909B-5031-6C4F-AEA0-395102E0C21E}" type="slidenum">
              <a:rPr lang="zh-CN" altLang="en-US" sz="1200">
                <a:solidFill>
                  <a:srgbClr val="000000"/>
                </a:solidFill>
                <a:latin typeface="Times New Roman" charset="0"/>
                <a:cs typeface="Times New Roman" charset="0"/>
              </a:rPr>
              <a:pPr/>
              <a:t>19</a:t>
            </a:fld>
            <a:endParaRPr lang="en-US" altLang="zh-CN" sz="1200">
              <a:solidFill>
                <a:srgbClr val="000000"/>
              </a:solidFill>
              <a:latin typeface="Times New Roman" charset="0"/>
              <a:cs typeface="Times New Roman" charset="0"/>
            </a:endParaRPr>
          </a:p>
        </p:txBody>
      </p:sp>
      <p:sp>
        <p:nvSpPr>
          <p:cNvPr id="16486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zh-CN" altLang="en-U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1A522-26E0-4749-B7F8-7D510BBEA619}" type="slidenum">
              <a:rPr lang="zh-CN" altLang="en-US" sz="1200">
                <a:solidFill>
                  <a:srgbClr val="000000"/>
                </a:solidFill>
                <a:latin typeface="Times New Roman" charset="0"/>
                <a:cs typeface="Times New Roman" charset="0"/>
              </a:rPr>
              <a:pPr/>
              <a:t>20</a:t>
            </a:fld>
            <a:endParaRPr lang="en-US" altLang="zh-CN" sz="1200">
              <a:solidFill>
                <a:srgbClr val="000000"/>
              </a:solidFill>
              <a:latin typeface="Times New Roman" charset="0"/>
              <a:cs typeface="Times New Roman" charset="0"/>
            </a:endParaRPr>
          </a:p>
        </p:txBody>
      </p:sp>
      <p:sp>
        <p:nvSpPr>
          <p:cNvPr id="16691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zh-CN" altLang="en-US">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FC9EB3-7CCC-AE4C-95A9-C72A9E1540BC}" type="slidenum">
              <a:rPr lang="zh-CN" altLang="en-US" sz="1200">
                <a:solidFill>
                  <a:srgbClr val="000000"/>
                </a:solidFill>
                <a:latin typeface="Times New Roman" charset="0"/>
                <a:cs typeface="Times New Roman" charset="0"/>
              </a:rPr>
              <a:pPr/>
              <a:t>21</a:t>
            </a:fld>
            <a:endParaRPr lang="en-US" altLang="zh-CN" sz="1200">
              <a:solidFill>
                <a:srgbClr val="000000"/>
              </a:solidFill>
              <a:latin typeface="Times New Roman" charset="0"/>
              <a:cs typeface="Times New Roman" charset="0"/>
            </a:endParaRPr>
          </a:p>
        </p:txBody>
      </p:sp>
      <p:sp>
        <p:nvSpPr>
          <p:cNvPr id="16896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zh-CN" altLang="en-US">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4130469-DAFC-764A-98F7-C6D691BA0216}" type="slidenum">
              <a:rPr lang="en-US" sz="1200">
                <a:solidFill>
                  <a:srgbClr val="000000"/>
                </a:solidFill>
                <a:latin typeface="Times New Roman" charset="0"/>
              </a:rPr>
              <a:pPr/>
              <a:t>24</a:t>
            </a:fld>
            <a:endParaRPr lang="en-US" sz="1200">
              <a:solidFill>
                <a:srgbClr val="000000"/>
              </a:solidFill>
              <a:latin typeface="Times New Roman" charset="0"/>
            </a:endParaRPr>
          </a:p>
        </p:txBody>
      </p:sp>
      <p:sp>
        <p:nvSpPr>
          <p:cNvPr id="1730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B1E620D-D091-0347-B05E-5B83EFFE808C}" type="slidenum">
              <a:rPr lang="en-US" sz="1200">
                <a:solidFill>
                  <a:srgbClr val="000000"/>
                </a:solidFill>
                <a:latin typeface="Times New Roman" charset="0"/>
              </a:rPr>
              <a:pPr/>
              <a:t>7</a:t>
            </a:fld>
            <a:endParaRPr lang="en-US" sz="1200">
              <a:solidFill>
                <a:srgbClr val="000000"/>
              </a:solidFill>
              <a:latin typeface="Times New Roman" charset="0"/>
            </a:endParaRPr>
          </a:p>
        </p:txBody>
      </p:sp>
      <p:sp>
        <p:nvSpPr>
          <p:cNvPr id="1402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FE27CCB-D813-4E44-9BF2-534410908880}" type="slidenum">
              <a:rPr lang="en-US" sz="1200">
                <a:solidFill>
                  <a:srgbClr val="000000"/>
                </a:solidFill>
                <a:latin typeface="Times New Roman" charset="0"/>
              </a:rPr>
              <a:pPr/>
              <a:t>8</a:t>
            </a:fld>
            <a:endParaRPr lang="en-US" sz="1200">
              <a:solidFill>
                <a:srgbClr val="000000"/>
              </a:solidFill>
              <a:latin typeface="Times New Roman" charset="0"/>
            </a:endParaRPr>
          </a:p>
        </p:txBody>
      </p:sp>
      <p:sp>
        <p:nvSpPr>
          <p:cNvPr id="1423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3E1D13C-9EC7-0C4B-8304-E547CCC831FE}" type="slidenum">
              <a:rPr lang="en-US" sz="1200">
                <a:solidFill>
                  <a:srgbClr val="000000"/>
                </a:solidFill>
                <a:latin typeface="Times New Roman" charset="0"/>
              </a:rPr>
              <a:pPr/>
              <a:t>9</a:t>
            </a:fld>
            <a:endParaRPr lang="en-US" sz="1200">
              <a:solidFill>
                <a:srgbClr val="000000"/>
              </a:solidFill>
              <a:latin typeface="Times New Roman" charset="0"/>
            </a:endParaRPr>
          </a:p>
        </p:txBody>
      </p:sp>
      <p:sp>
        <p:nvSpPr>
          <p:cNvPr id="1443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B5C6F47-C1C6-6347-A872-8E895499BB8C}" type="slidenum">
              <a:rPr lang="en-US" sz="1200">
                <a:solidFill>
                  <a:srgbClr val="000000"/>
                </a:solidFill>
                <a:latin typeface="Times New Roman" charset="0"/>
              </a:rPr>
              <a:pPr/>
              <a:t>10</a:t>
            </a:fld>
            <a:endParaRPr lang="en-US" sz="1200">
              <a:solidFill>
                <a:srgbClr val="000000"/>
              </a:solidFill>
              <a:latin typeface="Times New Roman" charset="0"/>
            </a:endParaRPr>
          </a:p>
        </p:txBody>
      </p:sp>
      <p:sp>
        <p:nvSpPr>
          <p:cNvPr id="1464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13DDE6-9870-B94D-B73D-AAE59F306BB9}" type="slidenum">
              <a:rPr lang="en-US" sz="1200">
                <a:solidFill>
                  <a:srgbClr val="000000"/>
                </a:solidFill>
                <a:latin typeface="Times New Roman" charset="0"/>
              </a:rPr>
              <a:pPr/>
              <a:t>11</a:t>
            </a:fld>
            <a:endParaRPr lang="en-US" sz="1200">
              <a:solidFill>
                <a:srgbClr val="000000"/>
              </a:solidFill>
              <a:latin typeface="Times New Roman" charset="0"/>
            </a:endParaRPr>
          </a:p>
        </p:txBody>
      </p:sp>
      <p:sp>
        <p:nvSpPr>
          <p:cNvPr id="1484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AD12807-DB7C-F148-AB1A-751912DC6B09}" type="slidenum">
              <a:rPr lang="en-US" sz="1200">
                <a:solidFill>
                  <a:srgbClr val="000000"/>
                </a:solidFill>
                <a:latin typeface="Times New Roman" charset="0"/>
              </a:rPr>
              <a:pPr/>
              <a:t>12</a:t>
            </a:fld>
            <a:endParaRPr lang="en-US" sz="1200">
              <a:solidFill>
                <a:srgbClr val="000000"/>
              </a:solidFill>
              <a:latin typeface="Times New Roman" charset="0"/>
            </a:endParaRPr>
          </a:p>
        </p:txBody>
      </p:sp>
      <p:sp>
        <p:nvSpPr>
          <p:cNvPr id="1505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A8AE63C-48CB-E942-91EC-B0C83C4B1EE8}" type="slidenum">
              <a:rPr lang="en-US" sz="1200">
                <a:solidFill>
                  <a:srgbClr val="000000"/>
                </a:solidFill>
                <a:latin typeface="Times New Roman" charset="0"/>
              </a:rPr>
              <a:pPr/>
              <a:t>13</a:t>
            </a:fld>
            <a:endParaRPr lang="en-US" sz="1200">
              <a:solidFill>
                <a:srgbClr val="000000"/>
              </a:solidFill>
              <a:latin typeface="Times New Roman" charset="0"/>
            </a:endParaRPr>
          </a:p>
        </p:txBody>
      </p:sp>
      <p:sp>
        <p:nvSpPr>
          <p:cNvPr id="1525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88987FB-356B-E74C-8F35-FB4D738DEEF1}" type="slidenum">
              <a:rPr lang="en-US" sz="1200">
                <a:solidFill>
                  <a:srgbClr val="000000"/>
                </a:solidFill>
                <a:latin typeface="Times New Roman" charset="0"/>
              </a:rPr>
              <a:pPr/>
              <a:t>14</a:t>
            </a:fld>
            <a:endParaRPr lang="en-US" sz="1200">
              <a:solidFill>
                <a:srgbClr val="000000"/>
              </a:solidFill>
              <a:latin typeface="Times New Roman" charset="0"/>
            </a:endParaRPr>
          </a:p>
        </p:txBody>
      </p:sp>
      <p:sp>
        <p:nvSpPr>
          <p:cNvPr id="1546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04CA9EE-88CB-E042-BCDF-ED9B7273D742}" type="slidenum">
              <a:rPr lang="en-US"/>
              <a:pPr>
                <a:defRPr/>
              </a:pPr>
              <a:t>‹#›</a:t>
            </a:fld>
            <a:endParaRPr lang="en-US"/>
          </a:p>
        </p:txBody>
      </p:sp>
    </p:spTree>
    <p:extLst>
      <p:ext uri="{BB962C8B-B14F-4D97-AF65-F5344CB8AC3E}">
        <p14:creationId xmlns:p14="http://schemas.microsoft.com/office/powerpoint/2010/main" val="89956470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4C798719-2093-214F-B77E-56AF3247975D}" type="slidenum">
              <a:rPr lang="en-US"/>
              <a:pPr>
                <a:defRPr/>
              </a:pPr>
              <a:t>‹#›</a:t>
            </a:fld>
            <a:endParaRPr lang="en-US"/>
          </a:p>
        </p:txBody>
      </p:sp>
    </p:spTree>
    <p:extLst>
      <p:ext uri="{BB962C8B-B14F-4D97-AF65-F5344CB8AC3E}">
        <p14:creationId xmlns:p14="http://schemas.microsoft.com/office/powerpoint/2010/main" val="375870376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A2CE753D-CB59-9647-9FE3-9BEC2CCD3723}" type="slidenum">
              <a:rPr lang="en-US"/>
              <a:pPr>
                <a:defRPr/>
              </a:pPr>
              <a:t>‹#›</a:t>
            </a:fld>
            <a:endParaRPr lang="en-US"/>
          </a:p>
        </p:txBody>
      </p:sp>
    </p:spTree>
    <p:extLst>
      <p:ext uri="{BB962C8B-B14F-4D97-AF65-F5344CB8AC3E}">
        <p14:creationId xmlns:p14="http://schemas.microsoft.com/office/powerpoint/2010/main" val="512996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5034875E-8F26-024D-9244-F9A481655552}" type="slidenum">
              <a:rPr lang="en-US"/>
              <a:pPr>
                <a:defRPr/>
              </a:pPr>
              <a:t>‹#›</a:t>
            </a:fld>
            <a:endParaRPr lang="en-US"/>
          </a:p>
        </p:txBody>
      </p:sp>
    </p:spTree>
    <p:extLst>
      <p:ext uri="{BB962C8B-B14F-4D97-AF65-F5344CB8AC3E}">
        <p14:creationId xmlns:p14="http://schemas.microsoft.com/office/powerpoint/2010/main" val="3285493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348F907A-CEAA-3745-B3AD-E139E57F26CA}" type="slidenum">
              <a:rPr lang="en-US"/>
              <a:pPr>
                <a:defRPr/>
              </a:pPr>
              <a:t>‹#›</a:t>
            </a:fld>
            <a:endParaRPr lang="en-US"/>
          </a:p>
        </p:txBody>
      </p:sp>
    </p:spTree>
    <p:extLst>
      <p:ext uri="{BB962C8B-B14F-4D97-AF65-F5344CB8AC3E}">
        <p14:creationId xmlns:p14="http://schemas.microsoft.com/office/powerpoint/2010/main" val="29791273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C3FF647D-7097-F54D-B0F0-9C18B0B866D8}" type="slidenum">
              <a:rPr lang="en-US"/>
              <a:pPr>
                <a:defRPr/>
              </a:pPr>
              <a:t>‹#›</a:t>
            </a:fld>
            <a:endParaRPr lang="en-US"/>
          </a:p>
        </p:txBody>
      </p:sp>
    </p:spTree>
    <p:extLst>
      <p:ext uri="{BB962C8B-B14F-4D97-AF65-F5344CB8AC3E}">
        <p14:creationId xmlns:p14="http://schemas.microsoft.com/office/powerpoint/2010/main" val="32870754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defTabSz="457200">
              <a:defRPr/>
            </a:lvl1pPr>
          </a:lstStyle>
          <a:p>
            <a:pPr>
              <a:defRPr/>
            </a:pPr>
            <a:endParaRPr lang="en-US"/>
          </a:p>
        </p:txBody>
      </p:sp>
      <p:sp>
        <p:nvSpPr>
          <p:cNvPr id="40" name="Rectangle 38"/>
          <p:cNvSpPr>
            <a:spLocks noGrp="1" noChangeArrowheads="1"/>
          </p:cNvSpPr>
          <p:nvPr>
            <p:ph type="ftr" sz="quarter" idx="11"/>
          </p:nvPr>
        </p:nvSpPr>
        <p:spPr/>
        <p:txBody>
          <a:bodyPr/>
          <a:lstStyle>
            <a:lvl1pPr defTabSz="457200">
              <a:defRPr/>
            </a:lvl1pPr>
          </a:lstStyle>
          <a:p>
            <a:pPr>
              <a:defRPr/>
            </a:pPr>
            <a:endParaRPr lang="en-US"/>
          </a:p>
        </p:txBody>
      </p:sp>
      <p:sp>
        <p:nvSpPr>
          <p:cNvPr id="41" name="Rectangle 41"/>
          <p:cNvSpPr>
            <a:spLocks noGrp="1" noChangeArrowheads="1"/>
          </p:cNvSpPr>
          <p:nvPr>
            <p:ph type="sldNum" sz="quarter" idx="12"/>
          </p:nvPr>
        </p:nvSpPr>
        <p:spPr/>
        <p:txBody>
          <a:bodyPr/>
          <a:lstStyle>
            <a:lvl1pPr defTabSz="457200">
              <a:defRPr>
                <a:latin typeface="Arial" charset="0"/>
              </a:defRPr>
            </a:lvl1pPr>
          </a:lstStyle>
          <a:p>
            <a:pPr>
              <a:defRPr/>
            </a:pPr>
            <a:fld id="{8FA90CEF-4533-9341-9AAC-4A2235116038}" type="slidenum">
              <a:rPr lang="en-US"/>
              <a:pPr>
                <a:defRPr/>
              </a:pPr>
              <a:t>‹#›</a:t>
            </a:fld>
            <a:endParaRPr lang="en-US"/>
          </a:p>
        </p:txBody>
      </p:sp>
    </p:spTree>
    <p:extLst>
      <p:ext uri="{BB962C8B-B14F-4D97-AF65-F5344CB8AC3E}">
        <p14:creationId xmlns:p14="http://schemas.microsoft.com/office/powerpoint/2010/main" val="9693389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0F49B481-6436-6749-95C1-302AFB73FC7F}" type="slidenum">
              <a:rPr lang="en-US"/>
              <a:pPr>
                <a:defRPr/>
              </a:pPr>
              <a:t>‹#›</a:t>
            </a:fld>
            <a:endParaRPr lang="en-US"/>
          </a:p>
        </p:txBody>
      </p:sp>
    </p:spTree>
    <p:extLst>
      <p:ext uri="{BB962C8B-B14F-4D97-AF65-F5344CB8AC3E}">
        <p14:creationId xmlns:p14="http://schemas.microsoft.com/office/powerpoint/2010/main" val="3357727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84F989BD-AEB9-224C-8AE7-EEE75C877522}" type="slidenum">
              <a:rPr lang="en-US"/>
              <a:pPr>
                <a:defRPr/>
              </a:pPr>
              <a:t>‹#›</a:t>
            </a:fld>
            <a:endParaRPr lang="en-US"/>
          </a:p>
        </p:txBody>
      </p:sp>
    </p:spTree>
    <p:extLst>
      <p:ext uri="{BB962C8B-B14F-4D97-AF65-F5344CB8AC3E}">
        <p14:creationId xmlns:p14="http://schemas.microsoft.com/office/powerpoint/2010/main" val="1632111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51ADB653-2330-3247-AC34-DEBBA7D625E1}" type="slidenum">
              <a:rPr lang="en-US"/>
              <a:pPr>
                <a:defRPr/>
              </a:pPr>
              <a:t>‹#›</a:t>
            </a:fld>
            <a:endParaRPr lang="en-US"/>
          </a:p>
        </p:txBody>
      </p:sp>
    </p:spTree>
    <p:extLst>
      <p:ext uri="{BB962C8B-B14F-4D97-AF65-F5344CB8AC3E}">
        <p14:creationId xmlns:p14="http://schemas.microsoft.com/office/powerpoint/2010/main" val="3319221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p:txBody>
          <a:bodyPr/>
          <a:lstStyle>
            <a:lvl1pPr defTabSz="457200">
              <a:defRPr/>
            </a:lvl1pPr>
          </a:lstStyle>
          <a:p>
            <a:pPr>
              <a:defRPr/>
            </a:pPr>
            <a:endParaRPr lang="en-US"/>
          </a:p>
        </p:txBody>
      </p:sp>
      <p:sp>
        <p:nvSpPr>
          <p:cNvPr id="8"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41"/>
          <p:cNvSpPr>
            <a:spLocks noGrp="1" noChangeArrowheads="1"/>
          </p:cNvSpPr>
          <p:nvPr>
            <p:ph type="sldNum" sz="quarter" idx="12"/>
          </p:nvPr>
        </p:nvSpPr>
        <p:spPr/>
        <p:txBody>
          <a:bodyPr/>
          <a:lstStyle>
            <a:lvl1pPr defTabSz="457200">
              <a:defRPr>
                <a:latin typeface="Arial" charset="0"/>
              </a:defRPr>
            </a:lvl1pPr>
          </a:lstStyle>
          <a:p>
            <a:pPr>
              <a:defRPr/>
            </a:pPr>
            <a:fld id="{5D6FA615-5E65-664D-BFEC-67856772305A}" type="slidenum">
              <a:rPr lang="en-US"/>
              <a:pPr>
                <a:defRPr/>
              </a:pPr>
              <a:t>‹#›</a:t>
            </a:fld>
            <a:endParaRPr lang="en-US"/>
          </a:p>
        </p:txBody>
      </p:sp>
    </p:spTree>
    <p:extLst>
      <p:ext uri="{BB962C8B-B14F-4D97-AF65-F5344CB8AC3E}">
        <p14:creationId xmlns:p14="http://schemas.microsoft.com/office/powerpoint/2010/main" val="2508230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p:txBody>
          <a:bodyPr/>
          <a:lstStyle>
            <a:lvl1pPr defTabSz="457200">
              <a:defRPr/>
            </a:lvl1pPr>
          </a:lstStyle>
          <a:p>
            <a:pPr>
              <a:defRPr/>
            </a:pPr>
            <a:endParaRPr lang="en-US"/>
          </a:p>
        </p:txBody>
      </p:sp>
      <p:sp>
        <p:nvSpPr>
          <p:cNvPr id="4"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41"/>
          <p:cNvSpPr>
            <a:spLocks noGrp="1" noChangeArrowheads="1"/>
          </p:cNvSpPr>
          <p:nvPr>
            <p:ph type="sldNum" sz="quarter" idx="12"/>
          </p:nvPr>
        </p:nvSpPr>
        <p:spPr/>
        <p:txBody>
          <a:bodyPr/>
          <a:lstStyle>
            <a:lvl1pPr defTabSz="457200">
              <a:defRPr>
                <a:latin typeface="Arial" charset="0"/>
              </a:defRPr>
            </a:lvl1pPr>
          </a:lstStyle>
          <a:p>
            <a:pPr>
              <a:defRPr/>
            </a:pPr>
            <a:fld id="{095F61F6-D502-664C-83E2-17F7AF807185}" type="slidenum">
              <a:rPr lang="en-US"/>
              <a:pPr>
                <a:defRPr/>
              </a:pPr>
              <a:t>‹#›</a:t>
            </a:fld>
            <a:endParaRPr lang="en-US"/>
          </a:p>
        </p:txBody>
      </p:sp>
    </p:spTree>
    <p:extLst>
      <p:ext uri="{BB962C8B-B14F-4D97-AF65-F5344CB8AC3E}">
        <p14:creationId xmlns:p14="http://schemas.microsoft.com/office/powerpoint/2010/main" val="22696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CFC3FB01-8538-3E49-9B20-68077B0489A8}" type="slidenum">
              <a:rPr lang="en-US"/>
              <a:pPr>
                <a:defRPr/>
              </a:pPr>
              <a:t>‹#›</a:t>
            </a:fld>
            <a:endParaRPr lang="en-US"/>
          </a:p>
        </p:txBody>
      </p:sp>
    </p:spTree>
    <p:extLst>
      <p:ext uri="{BB962C8B-B14F-4D97-AF65-F5344CB8AC3E}">
        <p14:creationId xmlns:p14="http://schemas.microsoft.com/office/powerpoint/2010/main" val="47911779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defTabSz="457200">
              <a:defRPr/>
            </a:lvl1pPr>
          </a:lstStyle>
          <a:p>
            <a:pPr>
              <a:defRPr/>
            </a:pPr>
            <a:endParaRPr lang="en-US"/>
          </a:p>
        </p:txBody>
      </p:sp>
      <p:sp>
        <p:nvSpPr>
          <p:cNvPr id="3"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41"/>
          <p:cNvSpPr>
            <a:spLocks noGrp="1" noChangeArrowheads="1"/>
          </p:cNvSpPr>
          <p:nvPr>
            <p:ph type="sldNum" sz="quarter" idx="12"/>
          </p:nvPr>
        </p:nvSpPr>
        <p:spPr/>
        <p:txBody>
          <a:bodyPr/>
          <a:lstStyle>
            <a:lvl1pPr defTabSz="457200">
              <a:defRPr>
                <a:latin typeface="Arial" charset="0"/>
              </a:defRPr>
            </a:lvl1pPr>
          </a:lstStyle>
          <a:p>
            <a:pPr>
              <a:defRPr/>
            </a:pPr>
            <a:fld id="{E7AA20BD-EBC3-2D4C-9D65-884A4E610690}" type="slidenum">
              <a:rPr lang="en-US"/>
              <a:pPr>
                <a:defRPr/>
              </a:pPr>
              <a:t>‹#›</a:t>
            </a:fld>
            <a:endParaRPr lang="en-US"/>
          </a:p>
        </p:txBody>
      </p:sp>
    </p:spTree>
    <p:extLst>
      <p:ext uri="{BB962C8B-B14F-4D97-AF65-F5344CB8AC3E}">
        <p14:creationId xmlns:p14="http://schemas.microsoft.com/office/powerpoint/2010/main" val="29461456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899E30D2-B5C1-8A4D-B1F0-1AB891F30001}" type="slidenum">
              <a:rPr lang="en-US"/>
              <a:pPr>
                <a:defRPr/>
              </a:pPr>
              <a:t>‹#›</a:t>
            </a:fld>
            <a:endParaRPr lang="en-US"/>
          </a:p>
        </p:txBody>
      </p:sp>
    </p:spTree>
    <p:extLst>
      <p:ext uri="{BB962C8B-B14F-4D97-AF65-F5344CB8AC3E}">
        <p14:creationId xmlns:p14="http://schemas.microsoft.com/office/powerpoint/2010/main" val="39368766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76911A6B-2732-C944-A8DB-19F297A63428}" type="slidenum">
              <a:rPr lang="en-US"/>
              <a:pPr>
                <a:defRPr/>
              </a:pPr>
              <a:t>‹#›</a:t>
            </a:fld>
            <a:endParaRPr lang="en-US"/>
          </a:p>
        </p:txBody>
      </p:sp>
    </p:spTree>
    <p:extLst>
      <p:ext uri="{BB962C8B-B14F-4D97-AF65-F5344CB8AC3E}">
        <p14:creationId xmlns:p14="http://schemas.microsoft.com/office/powerpoint/2010/main" val="26277982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9E3B78C6-4E06-EA4D-84B1-1E36D7324CCC}" type="slidenum">
              <a:rPr lang="en-US"/>
              <a:pPr>
                <a:defRPr/>
              </a:pPr>
              <a:t>‹#›</a:t>
            </a:fld>
            <a:endParaRPr lang="en-US"/>
          </a:p>
        </p:txBody>
      </p:sp>
    </p:spTree>
    <p:extLst>
      <p:ext uri="{BB962C8B-B14F-4D97-AF65-F5344CB8AC3E}">
        <p14:creationId xmlns:p14="http://schemas.microsoft.com/office/powerpoint/2010/main" val="13839726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980BD1A4-C5A3-4046-A5D2-A8408AC0E47E}" type="slidenum">
              <a:rPr lang="en-US"/>
              <a:pPr>
                <a:defRPr/>
              </a:pPr>
              <a:t>‹#›</a:t>
            </a:fld>
            <a:endParaRPr lang="en-US"/>
          </a:p>
        </p:txBody>
      </p:sp>
    </p:spTree>
    <p:extLst>
      <p:ext uri="{BB962C8B-B14F-4D97-AF65-F5344CB8AC3E}">
        <p14:creationId xmlns:p14="http://schemas.microsoft.com/office/powerpoint/2010/main" val="2688902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9"/>
          <p:cNvSpPr>
            <a:spLocks noGrp="1" noChangeArrowheads="1"/>
          </p:cNvSpPr>
          <p:nvPr>
            <p:ph type="dt" sz="half" idx="10"/>
          </p:nvPr>
        </p:nvSpPr>
        <p:spPr/>
        <p:txBody>
          <a:bodyPr/>
          <a:lstStyle>
            <a:lvl1pPr defTabSz="457200">
              <a:defRPr/>
            </a:lvl1pPr>
          </a:lstStyle>
          <a:p>
            <a:pPr>
              <a:defRPr/>
            </a:pPr>
            <a:endParaRPr lang="en-US"/>
          </a:p>
        </p:txBody>
      </p:sp>
      <p:sp>
        <p:nvSpPr>
          <p:cNvPr id="7"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8" name="Rectangle 41"/>
          <p:cNvSpPr>
            <a:spLocks noGrp="1" noChangeArrowheads="1"/>
          </p:cNvSpPr>
          <p:nvPr>
            <p:ph type="sldNum" sz="quarter" idx="12"/>
          </p:nvPr>
        </p:nvSpPr>
        <p:spPr/>
        <p:txBody>
          <a:bodyPr/>
          <a:lstStyle>
            <a:lvl1pPr defTabSz="457200">
              <a:defRPr>
                <a:latin typeface="Arial" charset="0"/>
              </a:defRPr>
            </a:lvl1pPr>
          </a:lstStyle>
          <a:p>
            <a:pPr>
              <a:defRPr/>
            </a:pPr>
            <a:fld id="{E1567BFA-1C93-7749-B538-62FC00C53798}" type="slidenum">
              <a:rPr lang="en-US"/>
              <a:pPr>
                <a:defRPr/>
              </a:pPr>
              <a:t>‹#›</a:t>
            </a:fld>
            <a:endParaRPr lang="en-US"/>
          </a:p>
        </p:txBody>
      </p:sp>
    </p:spTree>
    <p:extLst>
      <p:ext uri="{BB962C8B-B14F-4D97-AF65-F5344CB8AC3E}">
        <p14:creationId xmlns:p14="http://schemas.microsoft.com/office/powerpoint/2010/main" val="13663188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D2677CDD-06A0-C844-9D3E-A9418CB28B08}" type="slidenum">
              <a:rPr lang="en-US"/>
              <a:pPr>
                <a:defRPr/>
              </a:pPr>
              <a:t>‹#›</a:t>
            </a:fld>
            <a:endParaRPr lang="en-US"/>
          </a:p>
        </p:txBody>
      </p:sp>
    </p:spTree>
    <p:extLst>
      <p:ext uri="{BB962C8B-B14F-4D97-AF65-F5344CB8AC3E}">
        <p14:creationId xmlns:p14="http://schemas.microsoft.com/office/powerpoint/2010/main" val="325440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995C0577-B8C8-1E49-BAE2-343C804F818F}" type="slidenum">
              <a:rPr lang="en-US"/>
              <a:pPr>
                <a:defRPr/>
              </a:pPr>
              <a:t>‹#›</a:t>
            </a:fld>
            <a:endParaRPr lang="en-US"/>
          </a:p>
        </p:txBody>
      </p:sp>
    </p:spTree>
    <p:extLst>
      <p:ext uri="{BB962C8B-B14F-4D97-AF65-F5344CB8AC3E}">
        <p14:creationId xmlns:p14="http://schemas.microsoft.com/office/powerpoint/2010/main" val="871986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34844C0-E763-4D4B-B570-11A2174A11E9}" type="slidenum">
              <a:rPr lang="en-US"/>
              <a:pPr>
                <a:defRPr/>
              </a:pPr>
              <a:t>‹#›</a:t>
            </a:fld>
            <a:endParaRPr lang="en-US"/>
          </a:p>
        </p:txBody>
      </p:sp>
    </p:spTree>
    <p:extLst>
      <p:ext uri="{BB962C8B-B14F-4D97-AF65-F5344CB8AC3E}">
        <p14:creationId xmlns:p14="http://schemas.microsoft.com/office/powerpoint/2010/main" val="373455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defTabSz="457200">
              <a:defRPr sz="1800"/>
            </a:lvl1pPr>
          </a:lstStyle>
          <a:p>
            <a:pPr>
              <a:defRPr/>
            </a:pPr>
            <a:fld id="{12F64E61-38E6-6E43-8FAB-125F89E83AA6}" type="slidenum">
              <a:rPr lang="en-US"/>
              <a:pPr>
                <a:defRPr/>
              </a:pPr>
              <a:t>‹#›</a:t>
            </a:fld>
            <a:endParaRPr lang="en-US"/>
          </a:p>
        </p:txBody>
      </p:sp>
    </p:spTree>
    <p:extLst>
      <p:ext uri="{BB962C8B-B14F-4D97-AF65-F5344CB8AC3E}">
        <p14:creationId xmlns:p14="http://schemas.microsoft.com/office/powerpoint/2010/main" val="2145232836"/>
      </p:ext>
    </p:extLst>
  </p:cSld>
  <p:clrMapOvr>
    <a:masterClrMapping/>
  </p:clrMapOvr>
  <p:transition xmlns:p14="http://schemas.microsoft.com/office/powerpoint/2010/mai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13"/>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14"/>
          <p:cNvSpPr>
            <a:spLocks noGrp="1" noChangeArrowheads="1"/>
          </p:cNvSpPr>
          <p:nvPr>
            <p:ph type="sldNum" sz="quarter" idx="12"/>
          </p:nvPr>
        </p:nvSpPr>
        <p:spPr/>
        <p:txBody>
          <a:bodyPr/>
          <a:lstStyle>
            <a:lvl1pPr>
              <a:defRPr smtClean="0">
                <a:latin typeface="Arial" charset="0"/>
                <a:cs typeface="MS PGothic" charset="0"/>
              </a:defRPr>
            </a:lvl1pPr>
          </a:lstStyle>
          <a:p>
            <a:pPr>
              <a:defRPr/>
            </a:pPr>
            <a:fld id="{241CC357-3CDF-4845-9D53-BC51BA63B9AB}" type="slidenum">
              <a:rPr lang="en-US"/>
              <a:pPr>
                <a:defRPr/>
              </a:pPr>
              <a:t>‹#›</a:t>
            </a:fld>
            <a:endParaRPr lang="en-US"/>
          </a:p>
        </p:txBody>
      </p:sp>
    </p:spTree>
    <p:extLst>
      <p:ext uri="{BB962C8B-B14F-4D97-AF65-F5344CB8AC3E}">
        <p14:creationId xmlns:p14="http://schemas.microsoft.com/office/powerpoint/2010/main" val="383727628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defTabSz="457200" eaLnBrk="1" hangingPunct="1">
              <a:defRPr sz="1800">
                <a:solidFill>
                  <a:srgbClr val="FFFFFF"/>
                </a:solidFill>
                <a:cs typeface="+mn-cs"/>
              </a:defRPr>
            </a:lvl1pPr>
          </a:lstStyle>
          <a:p>
            <a:pPr>
              <a:defRPr/>
            </a:pPr>
            <a:endParaRPr lang="zh-CN" altLang="en-US"/>
          </a:p>
        </p:txBody>
      </p:sp>
      <p:sp>
        <p:nvSpPr>
          <p:cNvPr id="31" name="Rectangle 31"/>
          <p:cNvSpPr>
            <a:spLocks noGrp="1" noChangeArrowheads="1"/>
          </p:cNvSpPr>
          <p:nvPr>
            <p:ph type="ftr" sz="quarter" idx="11"/>
          </p:nvPr>
        </p:nvSpPr>
        <p:spPr/>
        <p:txBody>
          <a:bodyPr/>
          <a:lstStyle>
            <a:lvl1pPr defTabSz="457200" eaLnBrk="1" hangingPunct="1">
              <a:defRPr sz="1800">
                <a:solidFill>
                  <a:srgbClr val="FFFFFF"/>
                </a:solidFill>
                <a:cs typeface="+mn-cs"/>
              </a:defRPr>
            </a:lvl1pPr>
          </a:lstStyle>
          <a:p>
            <a:pPr>
              <a:defRPr/>
            </a:pPr>
            <a:endParaRPr lang="zh-CN" altLang="en-US"/>
          </a:p>
        </p:txBody>
      </p:sp>
      <p:sp>
        <p:nvSpPr>
          <p:cNvPr id="32" name="Rectangle 32"/>
          <p:cNvSpPr>
            <a:spLocks noGrp="1" noChangeArrowheads="1"/>
          </p:cNvSpPr>
          <p:nvPr>
            <p:ph type="sldNum" sz="quarter" idx="12"/>
          </p:nvPr>
        </p:nvSpPr>
        <p:spPr/>
        <p:txBody>
          <a:bodyPr/>
          <a:lstStyle>
            <a:lvl1pPr algn="l" defTabSz="457200" eaLnBrk="1" hangingPunct="1">
              <a:defRPr sz="1800"/>
            </a:lvl1pPr>
          </a:lstStyle>
          <a:p>
            <a:fld id="{B9CBDCCA-8906-5A41-B00A-55E0B13C648D}" type="slidenum">
              <a:rPr lang="zh-CN" altLang="en-US"/>
              <a:pPr/>
              <a:t>‹#›</a:t>
            </a:fld>
            <a:endParaRPr lang="en-US" altLang="zh-CN"/>
          </a:p>
        </p:txBody>
      </p:sp>
    </p:spTree>
    <p:extLst>
      <p:ext uri="{BB962C8B-B14F-4D97-AF65-F5344CB8AC3E}">
        <p14:creationId xmlns:p14="http://schemas.microsoft.com/office/powerpoint/2010/main" val="2629407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EF52AAAB-9A95-414A-B76E-277A1BF9FC6A}" type="slidenum">
              <a:rPr lang="zh-CN" altLang="en-US"/>
              <a:pPr/>
              <a:t>‹#›</a:t>
            </a:fld>
            <a:endParaRPr lang="en-US" altLang="zh-CN"/>
          </a:p>
        </p:txBody>
      </p:sp>
    </p:spTree>
    <p:extLst>
      <p:ext uri="{BB962C8B-B14F-4D97-AF65-F5344CB8AC3E}">
        <p14:creationId xmlns:p14="http://schemas.microsoft.com/office/powerpoint/2010/main" val="184109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89D6FC81-5A6E-484E-85F9-38D7B02647CF}" type="slidenum">
              <a:rPr lang="zh-CN" altLang="en-US"/>
              <a:pPr/>
              <a:t>‹#›</a:t>
            </a:fld>
            <a:endParaRPr lang="en-US" altLang="zh-CN"/>
          </a:p>
        </p:txBody>
      </p:sp>
    </p:spTree>
    <p:extLst>
      <p:ext uri="{BB962C8B-B14F-4D97-AF65-F5344CB8AC3E}">
        <p14:creationId xmlns:p14="http://schemas.microsoft.com/office/powerpoint/2010/main" val="38135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2965B08F-EFDC-4246-8112-104880696057}" type="slidenum">
              <a:rPr lang="zh-CN" altLang="en-US"/>
              <a:pPr/>
              <a:t>‹#›</a:t>
            </a:fld>
            <a:endParaRPr lang="en-US" altLang="zh-CN"/>
          </a:p>
        </p:txBody>
      </p:sp>
    </p:spTree>
    <p:extLst>
      <p:ext uri="{BB962C8B-B14F-4D97-AF65-F5344CB8AC3E}">
        <p14:creationId xmlns:p14="http://schemas.microsoft.com/office/powerpoint/2010/main" val="58532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2AB2F808-EED7-FC42-983D-192BB9C3581A}" type="slidenum">
              <a:rPr lang="en-US"/>
              <a:pPr>
                <a:defRPr/>
              </a:pPr>
              <a:t>‹#›</a:t>
            </a:fld>
            <a:endParaRPr lang="en-US"/>
          </a:p>
        </p:txBody>
      </p:sp>
    </p:spTree>
    <p:extLst>
      <p:ext uri="{BB962C8B-B14F-4D97-AF65-F5344CB8AC3E}">
        <p14:creationId xmlns:p14="http://schemas.microsoft.com/office/powerpoint/2010/main" val="153358403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8"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9" name="Rectangle 21"/>
          <p:cNvSpPr>
            <a:spLocks noGrp="1" noChangeArrowheads="1"/>
          </p:cNvSpPr>
          <p:nvPr>
            <p:ph type="sldNum" sz="quarter" idx="12"/>
          </p:nvPr>
        </p:nvSpPr>
        <p:spPr/>
        <p:txBody>
          <a:bodyPr/>
          <a:lstStyle>
            <a:lvl1pPr algn="l" defTabSz="457200" eaLnBrk="1" hangingPunct="1">
              <a:defRPr sz="1800"/>
            </a:lvl1pPr>
          </a:lstStyle>
          <a:p>
            <a:fld id="{72B2790F-F3D0-7949-BBCD-426423420B21}" type="slidenum">
              <a:rPr lang="zh-CN" altLang="en-US"/>
              <a:pPr/>
              <a:t>‹#›</a:t>
            </a:fld>
            <a:endParaRPr lang="en-US" altLang="zh-CN"/>
          </a:p>
        </p:txBody>
      </p:sp>
    </p:spTree>
    <p:extLst>
      <p:ext uri="{BB962C8B-B14F-4D97-AF65-F5344CB8AC3E}">
        <p14:creationId xmlns:p14="http://schemas.microsoft.com/office/powerpoint/2010/main" val="4052735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4"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5" name="Rectangle 21"/>
          <p:cNvSpPr>
            <a:spLocks noGrp="1" noChangeArrowheads="1"/>
          </p:cNvSpPr>
          <p:nvPr>
            <p:ph type="sldNum" sz="quarter" idx="12"/>
          </p:nvPr>
        </p:nvSpPr>
        <p:spPr/>
        <p:txBody>
          <a:bodyPr/>
          <a:lstStyle>
            <a:lvl1pPr algn="l" defTabSz="457200" eaLnBrk="1" hangingPunct="1">
              <a:defRPr sz="1800"/>
            </a:lvl1pPr>
          </a:lstStyle>
          <a:p>
            <a:fld id="{12345842-23C5-D24A-B1CC-CD17462B40D4}" type="slidenum">
              <a:rPr lang="zh-CN" altLang="en-US"/>
              <a:pPr/>
              <a:t>‹#›</a:t>
            </a:fld>
            <a:endParaRPr lang="en-US" altLang="zh-CN"/>
          </a:p>
        </p:txBody>
      </p:sp>
    </p:spTree>
    <p:extLst>
      <p:ext uri="{BB962C8B-B14F-4D97-AF65-F5344CB8AC3E}">
        <p14:creationId xmlns:p14="http://schemas.microsoft.com/office/powerpoint/2010/main" val="2592533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3"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4" name="Rectangle 21"/>
          <p:cNvSpPr>
            <a:spLocks noGrp="1" noChangeArrowheads="1"/>
          </p:cNvSpPr>
          <p:nvPr>
            <p:ph type="sldNum" sz="quarter" idx="12"/>
          </p:nvPr>
        </p:nvSpPr>
        <p:spPr/>
        <p:txBody>
          <a:bodyPr/>
          <a:lstStyle>
            <a:lvl1pPr algn="l" defTabSz="457200" eaLnBrk="1" hangingPunct="1">
              <a:defRPr sz="1800"/>
            </a:lvl1pPr>
          </a:lstStyle>
          <a:p>
            <a:fld id="{10D6DAAA-20E2-4A4B-89C8-DDF2A9F7CA41}" type="slidenum">
              <a:rPr lang="zh-CN" altLang="en-US"/>
              <a:pPr/>
              <a:t>‹#›</a:t>
            </a:fld>
            <a:endParaRPr lang="en-US" altLang="zh-CN"/>
          </a:p>
        </p:txBody>
      </p:sp>
    </p:spTree>
    <p:extLst>
      <p:ext uri="{BB962C8B-B14F-4D97-AF65-F5344CB8AC3E}">
        <p14:creationId xmlns:p14="http://schemas.microsoft.com/office/powerpoint/2010/main" val="213105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5C9FAE3C-287B-C443-BDB1-CA5A82089D39}" type="slidenum">
              <a:rPr lang="zh-CN" altLang="en-US"/>
              <a:pPr/>
              <a:t>‹#›</a:t>
            </a:fld>
            <a:endParaRPr lang="en-US" altLang="zh-CN"/>
          </a:p>
        </p:txBody>
      </p:sp>
    </p:spTree>
    <p:extLst>
      <p:ext uri="{BB962C8B-B14F-4D97-AF65-F5344CB8AC3E}">
        <p14:creationId xmlns:p14="http://schemas.microsoft.com/office/powerpoint/2010/main" val="2877889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F3BFDD2F-9CCC-5C4A-9727-464270DAAB21}" type="slidenum">
              <a:rPr lang="zh-CN" altLang="en-US"/>
              <a:pPr/>
              <a:t>‹#›</a:t>
            </a:fld>
            <a:endParaRPr lang="en-US" altLang="zh-CN"/>
          </a:p>
        </p:txBody>
      </p:sp>
    </p:spTree>
    <p:extLst>
      <p:ext uri="{BB962C8B-B14F-4D97-AF65-F5344CB8AC3E}">
        <p14:creationId xmlns:p14="http://schemas.microsoft.com/office/powerpoint/2010/main" val="1786945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E105396D-4BC7-6449-9EDD-0BBD30070898}" type="slidenum">
              <a:rPr lang="zh-CN" altLang="en-US"/>
              <a:pPr/>
              <a:t>‹#›</a:t>
            </a:fld>
            <a:endParaRPr lang="en-US" altLang="zh-CN"/>
          </a:p>
        </p:txBody>
      </p:sp>
    </p:spTree>
    <p:extLst>
      <p:ext uri="{BB962C8B-B14F-4D97-AF65-F5344CB8AC3E}">
        <p14:creationId xmlns:p14="http://schemas.microsoft.com/office/powerpoint/2010/main" val="343264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DC11325C-0C8D-2640-9790-29C56F6D2D54}" type="slidenum">
              <a:rPr lang="zh-CN" altLang="en-US"/>
              <a:pPr/>
              <a:t>‹#›</a:t>
            </a:fld>
            <a:endParaRPr lang="en-US" altLang="zh-CN"/>
          </a:p>
        </p:txBody>
      </p:sp>
    </p:spTree>
    <p:extLst>
      <p:ext uri="{BB962C8B-B14F-4D97-AF65-F5344CB8AC3E}">
        <p14:creationId xmlns:p14="http://schemas.microsoft.com/office/powerpoint/2010/main" val="275407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55AA2C70-D554-2942-AF7F-6DD9D6909748}" type="slidenum">
              <a:rPr lang="zh-CN" altLang="en-US"/>
              <a:pPr/>
              <a:t>‹#›</a:t>
            </a:fld>
            <a:endParaRPr lang="en-US" altLang="zh-CN"/>
          </a:p>
        </p:txBody>
      </p:sp>
    </p:spTree>
    <p:extLst>
      <p:ext uri="{BB962C8B-B14F-4D97-AF65-F5344CB8AC3E}">
        <p14:creationId xmlns:p14="http://schemas.microsoft.com/office/powerpoint/2010/main" val="264584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defTabSz="457200" eaLnBrk="1" hangingPunct="1">
              <a:defRPr sz="1800">
                <a:solidFill>
                  <a:srgbClr val="FFFFFF"/>
                </a:solidFill>
                <a:cs typeface="+mn-cs"/>
              </a:defRPr>
            </a:lvl1pPr>
          </a:lstStyle>
          <a:p>
            <a:pPr>
              <a:defRPr/>
            </a:pPr>
            <a:endParaRPr lang="zh-CN" altLang="en-US"/>
          </a:p>
        </p:txBody>
      </p:sp>
      <p:sp>
        <p:nvSpPr>
          <p:cNvPr id="31" name="Rectangle 31"/>
          <p:cNvSpPr>
            <a:spLocks noGrp="1" noChangeArrowheads="1"/>
          </p:cNvSpPr>
          <p:nvPr>
            <p:ph type="ftr" sz="quarter" idx="11"/>
          </p:nvPr>
        </p:nvSpPr>
        <p:spPr/>
        <p:txBody>
          <a:bodyPr/>
          <a:lstStyle>
            <a:lvl1pPr defTabSz="457200" eaLnBrk="1" hangingPunct="1">
              <a:defRPr sz="1800">
                <a:solidFill>
                  <a:srgbClr val="FFFFFF"/>
                </a:solidFill>
                <a:cs typeface="+mn-cs"/>
              </a:defRPr>
            </a:lvl1pPr>
          </a:lstStyle>
          <a:p>
            <a:pPr>
              <a:defRPr/>
            </a:pPr>
            <a:endParaRPr lang="zh-CN" altLang="en-US"/>
          </a:p>
        </p:txBody>
      </p:sp>
      <p:sp>
        <p:nvSpPr>
          <p:cNvPr id="32" name="Rectangle 32"/>
          <p:cNvSpPr>
            <a:spLocks noGrp="1" noChangeArrowheads="1"/>
          </p:cNvSpPr>
          <p:nvPr>
            <p:ph type="sldNum" sz="quarter" idx="12"/>
          </p:nvPr>
        </p:nvSpPr>
        <p:spPr/>
        <p:txBody>
          <a:bodyPr/>
          <a:lstStyle>
            <a:lvl1pPr algn="l" defTabSz="457200" eaLnBrk="1" hangingPunct="1">
              <a:defRPr sz="1800"/>
            </a:lvl1pPr>
          </a:lstStyle>
          <a:p>
            <a:fld id="{CFAD0188-6A78-694D-8794-C7ACDB36A4EA}" type="slidenum">
              <a:rPr lang="zh-CN" altLang="en-US"/>
              <a:pPr/>
              <a:t>‹#›</a:t>
            </a:fld>
            <a:endParaRPr lang="en-US" altLang="zh-CN"/>
          </a:p>
        </p:txBody>
      </p:sp>
    </p:spTree>
    <p:extLst>
      <p:ext uri="{BB962C8B-B14F-4D97-AF65-F5344CB8AC3E}">
        <p14:creationId xmlns:p14="http://schemas.microsoft.com/office/powerpoint/2010/main" val="49482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EABB42A6-A169-0447-838A-9DCE145B1585}" type="slidenum">
              <a:rPr lang="zh-CN" altLang="en-US"/>
              <a:pPr/>
              <a:t>‹#›</a:t>
            </a:fld>
            <a:endParaRPr lang="en-US" altLang="zh-CN"/>
          </a:p>
        </p:txBody>
      </p:sp>
    </p:spTree>
    <p:extLst>
      <p:ext uri="{BB962C8B-B14F-4D97-AF65-F5344CB8AC3E}">
        <p14:creationId xmlns:p14="http://schemas.microsoft.com/office/powerpoint/2010/main" val="181445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83BBB871-44F0-7E48-8822-FDA8C013FC42}" type="slidenum">
              <a:rPr lang="en-US"/>
              <a:pPr>
                <a:defRPr/>
              </a:pPr>
              <a:t>‹#›</a:t>
            </a:fld>
            <a:endParaRPr lang="en-US"/>
          </a:p>
        </p:txBody>
      </p:sp>
    </p:spTree>
    <p:extLst>
      <p:ext uri="{BB962C8B-B14F-4D97-AF65-F5344CB8AC3E}">
        <p14:creationId xmlns:p14="http://schemas.microsoft.com/office/powerpoint/2010/main" val="359426445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6B5A8DAB-35AD-884E-AB7E-11516291B0FB}" type="slidenum">
              <a:rPr lang="zh-CN" altLang="en-US"/>
              <a:pPr/>
              <a:t>‹#›</a:t>
            </a:fld>
            <a:endParaRPr lang="en-US" altLang="zh-CN"/>
          </a:p>
        </p:txBody>
      </p:sp>
    </p:spTree>
    <p:extLst>
      <p:ext uri="{BB962C8B-B14F-4D97-AF65-F5344CB8AC3E}">
        <p14:creationId xmlns:p14="http://schemas.microsoft.com/office/powerpoint/2010/main" val="266537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F3C04FD1-58F0-FF43-8D6F-8A76551E50D7}" type="slidenum">
              <a:rPr lang="zh-CN" altLang="en-US"/>
              <a:pPr/>
              <a:t>‹#›</a:t>
            </a:fld>
            <a:endParaRPr lang="en-US" altLang="zh-CN"/>
          </a:p>
        </p:txBody>
      </p:sp>
    </p:spTree>
    <p:extLst>
      <p:ext uri="{BB962C8B-B14F-4D97-AF65-F5344CB8AC3E}">
        <p14:creationId xmlns:p14="http://schemas.microsoft.com/office/powerpoint/2010/main" val="179328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8"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9" name="Rectangle 21"/>
          <p:cNvSpPr>
            <a:spLocks noGrp="1" noChangeArrowheads="1"/>
          </p:cNvSpPr>
          <p:nvPr>
            <p:ph type="sldNum" sz="quarter" idx="12"/>
          </p:nvPr>
        </p:nvSpPr>
        <p:spPr/>
        <p:txBody>
          <a:bodyPr/>
          <a:lstStyle>
            <a:lvl1pPr algn="l" defTabSz="457200" eaLnBrk="1" hangingPunct="1">
              <a:defRPr sz="1800"/>
            </a:lvl1pPr>
          </a:lstStyle>
          <a:p>
            <a:fld id="{1A54A4C5-B988-DE48-BCE9-D4D9CF0FD0C0}" type="slidenum">
              <a:rPr lang="zh-CN" altLang="en-US"/>
              <a:pPr/>
              <a:t>‹#›</a:t>
            </a:fld>
            <a:endParaRPr lang="en-US" altLang="zh-CN"/>
          </a:p>
        </p:txBody>
      </p:sp>
    </p:spTree>
    <p:extLst>
      <p:ext uri="{BB962C8B-B14F-4D97-AF65-F5344CB8AC3E}">
        <p14:creationId xmlns:p14="http://schemas.microsoft.com/office/powerpoint/2010/main" val="2023067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4"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5" name="Rectangle 21"/>
          <p:cNvSpPr>
            <a:spLocks noGrp="1" noChangeArrowheads="1"/>
          </p:cNvSpPr>
          <p:nvPr>
            <p:ph type="sldNum" sz="quarter" idx="12"/>
          </p:nvPr>
        </p:nvSpPr>
        <p:spPr/>
        <p:txBody>
          <a:bodyPr/>
          <a:lstStyle>
            <a:lvl1pPr algn="l" defTabSz="457200" eaLnBrk="1" hangingPunct="1">
              <a:defRPr sz="1800"/>
            </a:lvl1pPr>
          </a:lstStyle>
          <a:p>
            <a:fld id="{A149B792-4623-AC42-888B-C414FEEC63DE}" type="slidenum">
              <a:rPr lang="zh-CN" altLang="en-US"/>
              <a:pPr/>
              <a:t>‹#›</a:t>
            </a:fld>
            <a:endParaRPr lang="en-US" altLang="zh-CN"/>
          </a:p>
        </p:txBody>
      </p:sp>
    </p:spTree>
    <p:extLst>
      <p:ext uri="{BB962C8B-B14F-4D97-AF65-F5344CB8AC3E}">
        <p14:creationId xmlns:p14="http://schemas.microsoft.com/office/powerpoint/2010/main" val="1479112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3"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4" name="Rectangle 21"/>
          <p:cNvSpPr>
            <a:spLocks noGrp="1" noChangeArrowheads="1"/>
          </p:cNvSpPr>
          <p:nvPr>
            <p:ph type="sldNum" sz="quarter" idx="12"/>
          </p:nvPr>
        </p:nvSpPr>
        <p:spPr/>
        <p:txBody>
          <a:bodyPr/>
          <a:lstStyle>
            <a:lvl1pPr algn="l" defTabSz="457200" eaLnBrk="1" hangingPunct="1">
              <a:defRPr sz="1800"/>
            </a:lvl1pPr>
          </a:lstStyle>
          <a:p>
            <a:fld id="{750F5E6B-8841-C147-990F-0BAC00AF338D}" type="slidenum">
              <a:rPr lang="zh-CN" altLang="en-US"/>
              <a:pPr/>
              <a:t>‹#›</a:t>
            </a:fld>
            <a:endParaRPr lang="en-US" altLang="zh-CN"/>
          </a:p>
        </p:txBody>
      </p:sp>
    </p:spTree>
    <p:extLst>
      <p:ext uri="{BB962C8B-B14F-4D97-AF65-F5344CB8AC3E}">
        <p14:creationId xmlns:p14="http://schemas.microsoft.com/office/powerpoint/2010/main" val="3870936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A99DDF35-84EA-0A49-A83B-456AEB6B9EC1}" type="slidenum">
              <a:rPr lang="zh-CN" altLang="en-US"/>
              <a:pPr/>
              <a:t>‹#›</a:t>
            </a:fld>
            <a:endParaRPr lang="en-US" altLang="zh-CN"/>
          </a:p>
        </p:txBody>
      </p:sp>
    </p:spTree>
    <p:extLst>
      <p:ext uri="{BB962C8B-B14F-4D97-AF65-F5344CB8AC3E}">
        <p14:creationId xmlns:p14="http://schemas.microsoft.com/office/powerpoint/2010/main" val="110597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A1F48B46-214D-BB44-AB9C-252EECF47BFF}" type="slidenum">
              <a:rPr lang="zh-CN" altLang="en-US"/>
              <a:pPr/>
              <a:t>‹#›</a:t>
            </a:fld>
            <a:endParaRPr lang="en-US" altLang="zh-CN"/>
          </a:p>
        </p:txBody>
      </p:sp>
    </p:spTree>
    <p:extLst>
      <p:ext uri="{BB962C8B-B14F-4D97-AF65-F5344CB8AC3E}">
        <p14:creationId xmlns:p14="http://schemas.microsoft.com/office/powerpoint/2010/main" val="2206927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358EAFE7-8838-5847-BFF1-5D93BD29061E}" type="slidenum">
              <a:rPr lang="zh-CN" altLang="en-US"/>
              <a:pPr/>
              <a:t>‹#›</a:t>
            </a:fld>
            <a:endParaRPr lang="en-US" altLang="zh-CN"/>
          </a:p>
        </p:txBody>
      </p:sp>
    </p:spTree>
    <p:extLst>
      <p:ext uri="{BB962C8B-B14F-4D97-AF65-F5344CB8AC3E}">
        <p14:creationId xmlns:p14="http://schemas.microsoft.com/office/powerpoint/2010/main" val="3097543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984DD405-5341-634B-BD85-BBCDDE980536}" type="slidenum">
              <a:rPr lang="zh-CN" altLang="en-US"/>
              <a:pPr/>
              <a:t>‹#›</a:t>
            </a:fld>
            <a:endParaRPr lang="en-US" altLang="zh-CN"/>
          </a:p>
        </p:txBody>
      </p:sp>
    </p:spTree>
    <p:extLst>
      <p:ext uri="{BB962C8B-B14F-4D97-AF65-F5344CB8AC3E}">
        <p14:creationId xmlns:p14="http://schemas.microsoft.com/office/powerpoint/2010/main" val="521856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C08A79D3-A569-BD48-AF5F-E384C9271F60}" type="slidenum">
              <a:rPr lang="zh-CN" altLang="en-US"/>
              <a:pPr/>
              <a:t>‹#›</a:t>
            </a:fld>
            <a:endParaRPr lang="en-US" altLang="zh-CN"/>
          </a:p>
        </p:txBody>
      </p:sp>
    </p:spTree>
    <p:extLst>
      <p:ext uri="{BB962C8B-B14F-4D97-AF65-F5344CB8AC3E}">
        <p14:creationId xmlns:p14="http://schemas.microsoft.com/office/powerpoint/2010/main" val="76984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29CC597B-3FDE-0849-9774-8A3C95181301}" type="slidenum">
              <a:rPr lang="en-US"/>
              <a:pPr>
                <a:defRPr/>
              </a:pPr>
              <a:t>‹#›</a:t>
            </a:fld>
            <a:endParaRPr lang="en-US"/>
          </a:p>
        </p:txBody>
      </p:sp>
    </p:spTree>
    <p:extLst>
      <p:ext uri="{BB962C8B-B14F-4D97-AF65-F5344CB8AC3E}">
        <p14:creationId xmlns:p14="http://schemas.microsoft.com/office/powerpoint/2010/main" val="286805368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defTabSz="457200" eaLnBrk="1" hangingPunct="1">
              <a:defRPr sz="1800">
                <a:solidFill>
                  <a:srgbClr val="FFFFFF"/>
                </a:solidFill>
                <a:cs typeface="+mn-cs"/>
              </a:defRPr>
            </a:lvl1pPr>
          </a:lstStyle>
          <a:p>
            <a:pPr>
              <a:defRPr/>
            </a:pPr>
            <a:endParaRPr lang="zh-CN" altLang="en-US"/>
          </a:p>
        </p:txBody>
      </p:sp>
      <p:sp>
        <p:nvSpPr>
          <p:cNvPr id="31" name="Rectangle 31"/>
          <p:cNvSpPr>
            <a:spLocks noGrp="1" noChangeArrowheads="1"/>
          </p:cNvSpPr>
          <p:nvPr>
            <p:ph type="ftr" sz="quarter" idx="11"/>
          </p:nvPr>
        </p:nvSpPr>
        <p:spPr/>
        <p:txBody>
          <a:bodyPr/>
          <a:lstStyle>
            <a:lvl1pPr defTabSz="457200" eaLnBrk="1" hangingPunct="1">
              <a:defRPr sz="1800">
                <a:solidFill>
                  <a:srgbClr val="FFFFFF"/>
                </a:solidFill>
                <a:cs typeface="+mn-cs"/>
              </a:defRPr>
            </a:lvl1pPr>
          </a:lstStyle>
          <a:p>
            <a:pPr>
              <a:defRPr/>
            </a:pPr>
            <a:endParaRPr lang="zh-CN" altLang="en-US"/>
          </a:p>
        </p:txBody>
      </p:sp>
      <p:sp>
        <p:nvSpPr>
          <p:cNvPr id="32" name="Rectangle 32"/>
          <p:cNvSpPr>
            <a:spLocks noGrp="1" noChangeArrowheads="1"/>
          </p:cNvSpPr>
          <p:nvPr>
            <p:ph type="sldNum" sz="quarter" idx="12"/>
          </p:nvPr>
        </p:nvSpPr>
        <p:spPr/>
        <p:txBody>
          <a:bodyPr/>
          <a:lstStyle>
            <a:lvl1pPr algn="l" defTabSz="457200" eaLnBrk="1" hangingPunct="1">
              <a:defRPr sz="1800"/>
            </a:lvl1pPr>
          </a:lstStyle>
          <a:p>
            <a:fld id="{5BF6FA5C-0135-DD4F-8922-EBFC0F33138B}" type="slidenum">
              <a:rPr lang="zh-CN" altLang="en-US"/>
              <a:pPr/>
              <a:t>‹#›</a:t>
            </a:fld>
            <a:endParaRPr lang="en-US" altLang="zh-CN"/>
          </a:p>
        </p:txBody>
      </p:sp>
    </p:spTree>
    <p:extLst>
      <p:ext uri="{BB962C8B-B14F-4D97-AF65-F5344CB8AC3E}">
        <p14:creationId xmlns:p14="http://schemas.microsoft.com/office/powerpoint/2010/main" val="3554542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C3DA4446-39DB-D341-80B9-AE5CFE3B69EF}" type="slidenum">
              <a:rPr lang="zh-CN" altLang="en-US"/>
              <a:pPr/>
              <a:t>‹#›</a:t>
            </a:fld>
            <a:endParaRPr lang="en-US" altLang="zh-CN"/>
          </a:p>
        </p:txBody>
      </p:sp>
    </p:spTree>
    <p:extLst>
      <p:ext uri="{BB962C8B-B14F-4D97-AF65-F5344CB8AC3E}">
        <p14:creationId xmlns:p14="http://schemas.microsoft.com/office/powerpoint/2010/main" val="3803097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39633E4C-8441-914E-9D2F-89070515839C}" type="slidenum">
              <a:rPr lang="zh-CN" altLang="en-US"/>
              <a:pPr/>
              <a:t>‹#›</a:t>
            </a:fld>
            <a:endParaRPr lang="en-US" altLang="zh-CN"/>
          </a:p>
        </p:txBody>
      </p:sp>
    </p:spTree>
    <p:extLst>
      <p:ext uri="{BB962C8B-B14F-4D97-AF65-F5344CB8AC3E}">
        <p14:creationId xmlns:p14="http://schemas.microsoft.com/office/powerpoint/2010/main" val="3099715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C5A4CED8-F0C8-E54E-AC17-C1BBDE035856}" type="slidenum">
              <a:rPr lang="zh-CN" altLang="en-US"/>
              <a:pPr/>
              <a:t>‹#›</a:t>
            </a:fld>
            <a:endParaRPr lang="en-US" altLang="zh-CN"/>
          </a:p>
        </p:txBody>
      </p:sp>
    </p:spTree>
    <p:extLst>
      <p:ext uri="{BB962C8B-B14F-4D97-AF65-F5344CB8AC3E}">
        <p14:creationId xmlns:p14="http://schemas.microsoft.com/office/powerpoint/2010/main" val="4058101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8"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9" name="Rectangle 21"/>
          <p:cNvSpPr>
            <a:spLocks noGrp="1" noChangeArrowheads="1"/>
          </p:cNvSpPr>
          <p:nvPr>
            <p:ph type="sldNum" sz="quarter" idx="12"/>
          </p:nvPr>
        </p:nvSpPr>
        <p:spPr/>
        <p:txBody>
          <a:bodyPr/>
          <a:lstStyle>
            <a:lvl1pPr algn="l" defTabSz="457200" eaLnBrk="1" hangingPunct="1">
              <a:defRPr sz="1800"/>
            </a:lvl1pPr>
          </a:lstStyle>
          <a:p>
            <a:fld id="{6097F0F0-700C-9546-8F36-036BC8B3D8D3}" type="slidenum">
              <a:rPr lang="zh-CN" altLang="en-US"/>
              <a:pPr/>
              <a:t>‹#›</a:t>
            </a:fld>
            <a:endParaRPr lang="en-US" altLang="zh-CN"/>
          </a:p>
        </p:txBody>
      </p:sp>
    </p:spTree>
    <p:extLst>
      <p:ext uri="{BB962C8B-B14F-4D97-AF65-F5344CB8AC3E}">
        <p14:creationId xmlns:p14="http://schemas.microsoft.com/office/powerpoint/2010/main" val="2648546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4"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5" name="Rectangle 21"/>
          <p:cNvSpPr>
            <a:spLocks noGrp="1" noChangeArrowheads="1"/>
          </p:cNvSpPr>
          <p:nvPr>
            <p:ph type="sldNum" sz="quarter" idx="12"/>
          </p:nvPr>
        </p:nvSpPr>
        <p:spPr/>
        <p:txBody>
          <a:bodyPr/>
          <a:lstStyle>
            <a:lvl1pPr algn="l" defTabSz="457200" eaLnBrk="1" hangingPunct="1">
              <a:defRPr sz="1800"/>
            </a:lvl1pPr>
          </a:lstStyle>
          <a:p>
            <a:fld id="{7C6F0482-7BB2-664E-BFB2-5B4BC8A31EC8}" type="slidenum">
              <a:rPr lang="zh-CN" altLang="en-US"/>
              <a:pPr/>
              <a:t>‹#›</a:t>
            </a:fld>
            <a:endParaRPr lang="en-US" altLang="zh-CN"/>
          </a:p>
        </p:txBody>
      </p:sp>
    </p:spTree>
    <p:extLst>
      <p:ext uri="{BB962C8B-B14F-4D97-AF65-F5344CB8AC3E}">
        <p14:creationId xmlns:p14="http://schemas.microsoft.com/office/powerpoint/2010/main" val="2946790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3"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4" name="Rectangle 21"/>
          <p:cNvSpPr>
            <a:spLocks noGrp="1" noChangeArrowheads="1"/>
          </p:cNvSpPr>
          <p:nvPr>
            <p:ph type="sldNum" sz="quarter" idx="12"/>
          </p:nvPr>
        </p:nvSpPr>
        <p:spPr/>
        <p:txBody>
          <a:bodyPr/>
          <a:lstStyle>
            <a:lvl1pPr algn="l" defTabSz="457200" eaLnBrk="1" hangingPunct="1">
              <a:defRPr sz="1800"/>
            </a:lvl1pPr>
          </a:lstStyle>
          <a:p>
            <a:fld id="{190F56AF-2FB4-F94A-AA21-2CB320BC8BC6}" type="slidenum">
              <a:rPr lang="zh-CN" altLang="en-US"/>
              <a:pPr/>
              <a:t>‹#›</a:t>
            </a:fld>
            <a:endParaRPr lang="en-US" altLang="zh-CN"/>
          </a:p>
        </p:txBody>
      </p:sp>
    </p:spTree>
    <p:extLst>
      <p:ext uri="{BB962C8B-B14F-4D97-AF65-F5344CB8AC3E}">
        <p14:creationId xmlns:p14="http://schemas.microsoft.com/office/powerpoint/2010/main" val="3914017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9FF346A0-8F69-1049-B236-38CCE0E8DD4A}" type="slidenum">
              <a:rPr lang="zh-CN" altLang="en-US"/>
              <a:pPr/>
              <a:t>‹#›</a:t>
            </a:fld>
            <a:endParaRPr lang="en-US" altLang="zh-CN"/>
          </a:p>
        </p:txBody>
      </p:sp>
    </p:spTree>
    <p:extLst>
      <p:ext uri="{BB962C8B-B14F-4D97-AF65-F5344CB8AC3E}">
        <p14:creationId xmlns:p14="http://schemas.microsoft.com/office/powerpoint/2010/main" val="2474982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6"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7" name="Rectangle 21"/>
          <p:cNvSpPr>
            <a:spLocks noGrp="1" noChangeArrowheads="1"/>
          </p:cNvSpPr>
          <p:nvPr>
            <p:ph type="sldNum" sz="quarter" idx="12"/>
          </p:nvPr>
        </p:nvSpPr>
        <p:spPr/>
        <p:txBody>
          <a:bodyPr/>
          <a:lstStyle>
            <a:lvl1pPr algn="l" defTabSz="457200" eaLnBrk="1" hangingPunct="1">
              <a:defRPr sz="1800"/>
            </a:lvl1pPr>
          </a:lstStyle>
          <a:p>
            <a:fld id="{456495C3-25B1-6E43-9F90-FD2CE5B614E4}" type="slidenum">
              <a:rPr lang="zh-CN" altLang="en-US"/>
              <a:pPr/>
              <a:t>‹#›</a:t>
            </a:fld>
            <a:endParaRPr lang="en-US" altLang="zh-CN"/>
          </a:p>
        </p:txBody>
      </p:sp>
    </p:spTree>
    <p:extLst>
      <p:ext uri="{BB962C8B-B14F-4D97-AF65-F5344CB8AC3E}">
        <p14:creationId xmlns:p14="http://schemas.microsoft.com/office/powerpoint/2010/main" val="3339914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D5810C3B-19FB-4D42-9763-A8325AEC4D84}" type="slidenum">
              <a:rPr lang="zh-CN" altLang="en-US"/>
              <a:pPr/>
              <a:t>‹#›</a:t>
            </a:fld>
            <a:endParaRPr lang="en-US" altLang="zh-CN"/>
          </a:p>
        </p:txBody>
      </p:sp>
    </p:spTree>
    <p:extLst>
      <p:ext uri="{BB962C8B-B14F-4D97-AF65-F5344CB8AC3E}">
        <p14:creationId xmlns:p14="http://schemas.microsoft.com/office/powerpoint/2010/main" val="413023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9AC87802-B37A-DE4E-A774-AB887DB1281E}" type="slidenum">
              <a:rPr lang="en-US"/>
              <a:pPr>
                <a:defRPr/>
              </a:pPr>
              <a:t>‹#›</a:t>
            </a:fld>
            <a:endParaRPr lang="en-US"/>
          </a:p>
        </p:txBody>
      </p:sp>
    </p:spTree>
    <p:extLst>
      <p:ext uri="{BB962C8B-B14F-4D97-AF65-F5344CB8AC3E}">
        <p14:creationId xmlns:p14="http://schemas.microsoft.com/office/powerpoint/2010/main" val="769969905"/>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71A03C9C-0B7C-4F4A-A43E-1AC9909A84D8}" type="slidenum">
              <a:rPr lang="zh-CN" altLang="en-US"/>
              <a:pPr/>
              <a:t>‹#›</a:t>
            </a:fld>
            <a:endParaRPr lang="en-US" altLang="zh-CN"/>
          </a:p>
        </p:txBody>
      </p:sp>
    </p:spTree>
    <p:extLst>
      <p:ext uri="{BB962C8B-B14F-4D97-AF65-F5344CB8AC3E}">
        <p14:creationId xmlns:p14="http://schemas.microsoft.com/office/powerpoint/2010/main" val="948093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defTabSz="457200" eaLnBrk="1" hangingPunct="1">
              <a:defRPr sz="1800">
                <a:cs typeface="+mn-cs"/>
              </a:defRPr>
            </a:lvl1pPr>
          </a:lstStyle>
          <a:p>
            <a:pPr>
              <a:defRPr/>
            </a:pPr>
            <a:endParaRPr lang="zh-CN" altLang="en-US"/>
          </a:p>
        </p:txBody>
      </p:sp>
      <p:sp>
        <p:nvSpPr>
          <p:cNvPr id="5" name="Rectangle 20"/>
          <p:cNvSpPr>
            <a:spLocks noGrp="1" noChangeArrowheads="1"/>
          </p:cNvSpPr>
          <p:nvPr>
            <p:ph type="ftr" sz="quarter" idx="11"/>
          </p:nvPr>
        </p:nvSpPr>
        <p:spPr/>
        <p:txBody>
          <a:bodyPr/>
          <a:lstStyle>
            <a:lvl1pPr defTabSz="457200" eaLnBrk="1" hangingPunct="1">
              <a:defRPr sz="1800">
                <a:cs typeface="+mn-cs"/>
              </a:defRPr>
            </a:lvl1pPr>
          </a:lstStyle>
          <a:p>
            <a:pPr>
              <a:defRPr/>
            </a:pPr>
            <a:endParaRPr lang="zh-CN" altLang="en-US"/>
          </a:p>
        </p:txBody>
      </p:sp>
      <p:sp>
        <p:nvSpPr>
          <p:cNvPr id="6" name="Rectangle 21"/>
          <p:cNvSpPr>
            <a:spLocks noGrp="1" noChangeArrowheads="1"/>
          </p:cNvSpPr>
          <p:nvPr>
            <p:ph type="sldNum" sz="quarter" idx="12"/>
          </p:nvPr>
        </p:nvSpPr>
        <p:spPr/>
        <p:txBody>
          <a:bodyPr/>
          <a:lstStyle>
            <a:lvl1pPr algn="l" defTabSz="457200" eaLnBrk="1" hangingPunct="1">
              <a:defRPr sz="1800"/>
            </a:lvl1pPr>
          </a:lstStyle>
          <a:p>
            <a:fld id="{2FC00866-75DE-494A-B3DC-B6E1F0304A43}" type="slidenum">
              <a:rPr lang="zh-CN" altLang="en-US"/>
              <a:pPr/>
              <a:t>‹#›</a:t>
            </a:fld>
            <a:endParaRPr lang="en-US" altLang="zh-CN"/>
          </a:p>
        </p:txBody>
      </p:sp>
    </p:spTree>
    <p:extLst>
      <p:ext uri="{BB962C8B-B14F-4D97-AF65-F5344CB8AC3E}">
        <p14:creationId xmlns:p14="http://schemas.microsoft.com/office/powerpoint/2010/main" val="2993395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537D04D9-40E9-DF43-A553-20CC55145E1D}" type="slidenum">
              <a:rPr lang="en-US"/>
              <a:pPr>
                <a:defRPr/>
              </a:pPr>
              <a:t>‹#›</a:t>
            </a:fld>
            <a:endParaRPr lang="en-US"/>
          </a:p>
        </p:txBody>
      </p:sp>
    </p:spTree>
    <p:extLst>
      <p:ext uri="{BB962C8B-B14F-4D97-AF65-F5344CB8AC3E}">
        <p14:creationId xmlns:p14="http://schemas.microsoft.com/office/powerpoint/2010/main" val="4142226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131B3796-79FA-EE4A-A8E8-53D441C7802C}" type="slidenum">
              <a:rPr lang="en-US"/>
              <a:pPr>
                <a:defRPr/>
              </a:pPr>
              <a:t>‹#›</a:t>
            </a:fld>
            <a:endParaRPr lang="en-US"/>
          </a:p>
        </p:txBody>
      </p:sp>
    </p:spTree>
    <p:extLst>
      <p:ext uri="{BB962C8B-B14F-4D97-AF65-F5344CB8AC3E}">
        <p14:creationId xmlns:p14="http://schemas.microsoft.com/office/powerpoint/2010/main" val="1540218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4D1F563F-6A1E-CE44-9612-17DD5D1D0B9D}" type="slidenum">
              <a:rPr lang="en-US"/>
              <a:pPr>
                <a:defRPr/>
              </a:pPr>
              <a:t>‹#›</a:t>
            </a:fld>
            <a:endParaRPr lang="en-US"/>
          </a:p>
        </p:txBody>
      </p:sp>
    </p:spTree>
    <p:extLst>
      <p:ext uri="{BB962C8B-B14F-4D97-AF65-F5344CB8AC3E}">
        <p14:creationId xmlns:p14="http://schemas.microsoft.com/office/powerpoint/2010/main" val="408079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01B67B67-5C8C-9741-B268-AFA6CEA632EC}" type="slidenum">
              <a:rPr lang="en-US"/>
              <a:pPr>
                <a:defRPr/>
              </a:pPr>
              <a:t>‹#›</a:t>
            </a:fld>
            <a:endParaRPr lang="en-US"/>
          </a:p>
        </p:txBody>
      </p:sp>
    </p:spTree>
    <p:extLst>
      <p:ext uri="{BB962C8B-B14F-4D97-AF65-F5344CB8AC3E}">
        <p14:creationId xmlns:p14="http://schemas.microsoft.com/office/powerpoint/2010/main" val="2824398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E443C7B7-B6C6-334C-BEA7-CCA32A1DDC35}" type="slidenum">
              <a:rPr lang="en-US"/>
              <a:pPr>
                <a:defRPr/>
              </a:pPr>
              <a:t>‹#›</a:t>
            </a:fld>
            <a:endParaRPr lang="en-US"/>
          </a:p>
        </p:txBody>
      </p:sp>
    </p:spTree>
    <p:extLst>
      <p:ext uri="{BB962C8B-B14F-4D97-AF65-F5344CB8AC3E}">
        <p14:creationId xmlns:p14="http://schemas.microsoft.com/office/powerpoint/2010/main" val="2304656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243E9265-D917-2348-BED7-262316E4F96C}" type="slidenum">
              <a:rPr lang="en-US"/>
              <a:pPr>
                <a:defRPr/>
              </a:pPr>
              <a:t>‹#›</a:t>
            </a:fld>
            <a:endParaRPr lang="en-US"/>
          </a:p>
        </p:txBody>
      </p:sp>
    </p:spTree>
    <p:extLst>
      <p:ext uri="{BB962C8B-B14F-4D97-AF65-F5344CB8AC3E}">
        <p14:creationId xmlns:p14="http://schemas.microsoft.com/office/powerpoint/2010/main" val="4067205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EA4BE8E8-905E-5B49-B1C4-B49EE3E24D4A}" type="slidenum">
              <a:rPr lang="en-US"/>
              <a:pPr>
                <a:defRPr/>
              </a:pPr>
              <a:t>‹#›</a:t>
            </a:fld>
            <a:endParaRPr lang="en-US"/>
          </a:p>
        </p:txBody>
      </p:sp>
    </p:spTree>
    <p:extLst>
      <p:ext uri="{BB962C8B-B14F-4D97-AF65-F5344CB8AC3E}">
        <p14:creationId xmlns:p14="http://schemas.microsoft.com/office/powerpoint/2010/main" val="2619421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309D0FDB-C95B-8848-82CF-9EDF36A3D993}" type="slidenum">
              <a:rPr lang="en-US"/>
              <a:pPr>
                <a:defRPr/>
              </a:pPr>
              <a:t>‹#›</a:t>
            </a:fld>
            <a:endParaRPr lang="en-US"/>
          </a:p>
        </p:txBody>
      </p:sp>
    </p:spTree>
    <p:extLst>
      <p:ext uri="{BB962C8B-B14F-4D97-AF65-F5344CB8AC3E}">
        <p14:creationId xmlns:p14="http://schemas.microsoft.com/office/powerpoint/2010/main" val="211662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03328253-11DE-D74A-9106-469A2825032C}" type="slidenum">
              <a:rPr lang="en-US"/>
              <a:pPr>
                <a:defRPr/>
              </a:pPr>
              <a:t>‹#›</a:t>
            </a:fld>
            <a:endParaRPr lang="en-US"/>
          </a:p>
        </p:txBody>
      </p:sp>
    </p:spTree>
    <p:extLst>
      <p:ext uri="{BB962C8B-B14F-4D97-AF65-F5344CB8AC3E}">
        <p14:creationId xmlns:p14="http://schemas.microsoft.com/office/powerpoint/2010/main" val="267136315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EB5335B4-5EDA-BB44-A7C2-9DC3C31C82B5}" type="slidenum">
              <a:rPr lang="en-US"/>
              <a:pPr>
                <a:defRPr/>
              </a:pPr>
              <a:t>‹#›</a:t>
            </a:fld>
            <a:endParaRPr lang="en-US"/>
          </a:p>
        </p:txBody>
      </p:sp>
    </p:spTree>
    <p:extLst>
      <p:ext uri="{BB962C8B-B14F-4D97-AF65-F5344CB8AC3E}">
        <p14:creationId xmlns:p14="http://schemas.microsoft.com/office/powerpoint/2010/main" val="4161873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8B8F4D16-E69D-E940-8E54-FBF86A2EFC19}" type="slidenum">
              <a:rPr lang="en-US"/>
              <a:pPr>
                <a:defRPr/>
              </a:pPr>
              <a:t>‹#›</a:t>
            </a:fld>
            <a:endParaRPr lang="en-US"/>
          </a:p>
        </p:txBody>
      </p:sp>
    </p:spTree>
    <p:extLst>
      <p:ext uri="{BB962C8B-B14F-4D97-AF65-F5344CB8AC3E}">
        <p14:creationId xmlns:p14="http://schemas.microsoft.com/office/powerpoint/2010/main" val="3781919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1FC34008-098B-FA49-A669-A6F77E9A7B6B}" type="slidenum">
              <a:rPr lang="en-US"/>
              <a:pPr>
                <a:defRPr/>
              </a:pPr>
              <a:t>‹#›</a:t>
            </a:fld>
            <a:endParaRPr lang="en-US"/>
          </a:p>
        </p:txBody>
      </p:sp>
    </p:spTree>
    <p:extLst>
      <p:ext uri="{BB962C8B-B14F-4D97-AF65-F5344CB8AC3E}">
        <p14:creationId xmlns:p14="http://schemas.microsoft.com/office/powerpoint/2010/main" val="833113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E373BE59-7B14-7740-A360-FE3C376E87B3}" type="slidenum">
              <a:rPr lang="en-US"/>
              <a:pPr>
                <a:defRPr/>
              </a:pPr>
              <a:t>‹#›</a:t>
            </a:fld>
            <a:endParaRPr lang="en-US"/>
          </a:p>
        </p:txBody>
      </p:sp>
    </p:spTree>
    <p:extLst>
      <p:ext uri="{BB962C8B-B14F-4D97-AF65-F5344CB8AC3E}">
        <p14:creationId xmlns:p14="http://schemas.microsoft.com/office/powerpoint/2010/main" val="320501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C7FDE4A7-BD27-DE47-9308-5F1832E85230}" type="slidenum">
              <a:rPr lang="en-US"/>
              <a:pPr>
                <a:defRPr/>
              </a:pPr>
              <a:t>‹#›</a:t>
            </a:fld>
            <a:endParaRPr lang="en-US"/>
          </a:p>
        </p:txBody>
      </p:sp>
    </p:spTree>
    <p:extLst>
      <p:ext uri="{BB962C8B-B14F-4D97-AF65-F5344CB8AC3E}">
        <p14:creationId xmlns:p14="http://schemas.microsoft.com/office/powerpoint/2010/main" val="3308546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FC2BADCB-CC72-704A-86FA-42B64CB6A4A9}" type="slidenum">
              <a:rPr lang="en-US"/>
              <a:pPr>
                <a:defRPr/>
              </a:pPr>
              <a:t>‹#›</a:t>
            </a:fld>
            <a:endParaRPr lang="en-US"/>
          </a:p>
        </p:txBody>
      </p:sp>
    </p:spTree>
    <p:extLst>
      <p:ext uri="{BB962C8B-B14F-4D97-AF65-F5344CB8AC3E}">
        <p14:creationId xmlns:p14="http://schemas.microsoft.com/office/powerpoint/2010/main" val="3165985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D8A1B264-361A-4444-B60D-B633A3EE88E6}" type="slidenum">
              <a:rPr lang="en-US"/>
              <a:pPr>
                <a:defRPr/>
              </a:pPr>
              <a:t>‹#›</a:t>
            </a:fld>
            <a:endParaRPr lang="en-US"/>
          </a:p>
        </p:txBody>
      </p:sp>
    </p:spTree>
    <p:extLst>
      <p:ext uri="{BB962C8B-B14F-4D97-AF65-F5344CB8AC3E}">
        <p14:creationId xmlns:p14="http://schemas.microsoft.com/office/powerpoint/2010/main" val="4155490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63DC4C96-E003-1547-823F-A873AF995666}" type="slidenum">
              <a:rPr lang="en-US"/>
              <a:pPr>
                <a:defRPr/>
              </a:pPr>
              <a:t>‹#›</a:t>
            </a:fld>
            <a:endParaRPr lang="en-US"/>
          </a:p>
        </p:txBody>
      </p:sp>
    </p:spTree>
    <p:extLst>
      <p:ext uri="{BB962C8B-B14F-4D97-AF65-F5344CB8AC3E}">
        <p14:creationId xmlns:p14="http://schemas.microsoft.com/office/powerpoint/2010/main" val="174169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5B967731-69FE-8F4D-926E-AAD0E1EE7F08}" type="slidenum">
              <a:rPr lang="en-US"/>
              <a:pPr>
                <a:defRPr/>
              </a:pPr>
              <a:t>‹#›</a:t>
            </a:fld>
            <a:endParaRPr lang="en-US"/>
          </a:p>
        </p:txBody>
      </p:sp>
    </p:spTree>
    <p:extLst>
      <p:ext uri="{BB962C8B-B14F-4D97-AF65-F5344CB8AC3E}">
        <p14:creationId xmlns:p14="http://schemas.microsoft.com/office/powerpoint/2010/main" val="35481899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9CCE1732-3D87-904C-A1CC-5C462F6EFDB0}" type="slidenum">
              <a:rPr lang="en-US"/>
              <a:pPr>
                <a:defRPr/>
              </a:pPr>
              <a:t>‹#›</a:t>
            </a:fld>
            <a:endParaRPr lang="en-US"/>
          </a:p>
        </p:txBody>
      </p:sp>
    </p:spTree>
    <p:extLst>
      <p:ext uri="{BB962C8B-B14F-4D97-AF65-F5344CB8AC3E}">
        <p14:creationId xmlns:p14="http://schemas.microsoft.com/office/powerpoint/2010/main" val="20145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64C9F0E6-2AB5-B548-B6AA-D009B9C8323E}" type="slidenum">
              <a:rPr lang="en-US"/>
              <a:pPr>
                <a:defRPr/>
              </a:pPr>
              <a:t>‹#›</a:t>
            </a:fld>
            <a:endParaRPr lang="en-US"/>
          </a:p>
        </p:txBody>
      </p:sp>
    </p:spTree>
    <p:extLst>
      <p:ext uri="{BB962C8B-B14F-4D97-AF65-F5344CB8AC3E}">
        <p14:creationId xmlns:p14="http://schemas.microsoft.com/office/powerpoint/2010/main" val="101479558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39B4986A-FB45-2F4A-9B04-7875C669C71C}" type="slidenum">
              <a:rPr lang="en-US"/>
              <a:pPr>
                <a:defRPr/>
              </a:pPr>
              <a:t>‹#›</a:t>
            </a:fld>
            <a:endParaRPr lang="en-US"/>
          </a:p>
        </p:txBody>
      </p:sp>
    </p:spTree>
    <p:extLst>
      <p:ext uri="{BB962C8B-B14F-4D97-AF65-F5344CB8AC3E}">
        <p14:creationId xmlns:p14="http://schemas.microsoft.com/office/powerpoint/2010/main" val="16619226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84C43FE5-0D10-1842-8A1B-114CFDC136A0}" type="slidenum">
              <a:rPr lang="en-US"/>
              <a:pPr>
                <a:defRPr/>
              </a:pPr>
              <a:t>‹#›</a:t>
            </a:fld>
            <a:endParaRPr lang="en-US"/>
          </a:p>
        </p:txBody>
      </p:sp>
    </p:spTree>
    <p:extLst>
      <p:ext uri="{BB962C8B-B14F-4D97-AF65-F5344CB8AC3E}">
        <p14:creationId xmlns:p14="http://schemas.microsoft.com/office/powerpoint/2010/main" val="1096214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9411342D-A7D0-2740-A69D-A8CE4F13DA7F}" type="slidenum">
              <a:rPr lang="en-US"/>
              <a:pPr>
                <a:defRPr/>
              </a:pPr>
              <a:t>‹#›</a:t>
            </a:fld>
            <a:endParaRPr lang="en-US"/>
          </a:p>
        </p:txBody>
      </p:sp>
    </p:spTree>
    <p:extLst>
      <p:ext uri="{BB962C8B-B14F-4D97-AF65-F5344CB8AC3E}">
        <p14:creationId xmlns:p14="http://schemas.microsoft.com/office/powerpoint/2010/main" val="8877518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35C814F3-E040-F04A-8EA7-1406D353BD37}" type="slidenum">
              <a:rPr lang="en-US"/>
              <a:pPr>
                <a:defRPr/>
              </a:pPr>
              <a:t>‹#›</a:t>
            </a:fld>
            <a:endParaRPr lang="en-US"/>
          </a:p>
        </p:txBody>
      </p:sp>
    </p:spTree>
    <p:extLst>
      <p:ext uri="{BB962C8B-B14F-4D97-AF65-F5344CB8AC3E}">
        <p14:creationId xmlns:p14="http://schemas.microsoft.com/office/powerpoint/2010/main" val="1085500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09898B8E-7E5F-234A-8C1E-7B7143F6E87E}" type="slidenum">
              <a:rPr lang="en-US"/>
              <a:pPr>
                <a:defRPr/>
              </a:pPr>
              <a:t>‹#›</a:t>
            </a:fld>
            <a:endParaRPr lang="en-US"/>
          </a:p>
        </p:txBody>
      </p:sp>
    </p:spTree>
    <p:extLst>
      <p:ext uri="{BB962C8B-B14F-4D97-AF65-F5344CB8AC3E}">
        <p14:creationId xmlns:p14="http://schemas.microsoft.com/office/powerpoint/2010/main" val="834683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B65ADF92-D378-4E42-BD3C-FAF01B487435}" type="slidenum">
              <a:rPr lang="en-US"/>
              <a:pPr>
                <a:defRPr/>
              </a:pPr>
              <a:t>‹#›</a:t>
            </a:fld>
            <a:endParaRPr lang="en-US"/>
          </a:p>
        </p:txBody>
      </p:sp>
    </p:spTree>
    <p:extLst>
      <p:ext uri="{BB962C8B-B14F-4D97-AF65-F5344CB8AC3E}">
        <p14:creationId xmlns:p14="http://schemas.microsoft.com/office/powerpoint/2010/main" val="3370466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D072DFA0-4FC0-534A-BA5E-D1C2F4EAD15F}" type="slidenum">
              <a:rPr lang="en-US"/>
              <a:pPr>
                <a:defRPr/>
              </a:pPr>
              <a:t>‹#›</a:t>
            </a:fld>
            <a:endParaRPr lang="en-US"/>
          </a:p>
        </p:txBody>
      </p:sp>
    </p:spTree>
    <p:extLst>
      <p:ext uri="{BB962C8B-B14F-4D97-AF65-F5344CB8AC3E}">
        <p14:creationId xmlns:p14="http://schemas.microsoft.com/office/powerpoint/2010/main" val="1963046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73353A8C-A310-244E-B120-572D4FE3278D}" type="slidenum">
              <a:rPr lang="en-US"/>
              <a:pPr>
                <a:defRPr/>
              </a:pPr>
              <a:t>‹#›</a:t>
            </a:fld>
            <a:endParaRPr lang="en-US"/>
          </a:p>
        </p:txBody>
      </p:sp>
    </p:spTree>
    <p:extLst>
      <p:ext uri="{BB962C8B-B14F-4D97-AF65-F5344CB8AC3E}">
        <p14:creationId xmlns:p14="http://schemas.microsoft.com/office/powerpoint/2010/main" val="29793489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BF196915-C126-5845-83DA-B8386EB12D72}" type="slidenum">
              <a:rPr lang="en-US"/>
              <a:pPr>
                <a:defRPr/>
              </a:pPr>
              <a:t>‹#›</a:t>
            </a:fld>
            <a:endParaRPr lang="en-US"/>
          </a:p>
        </p:txBody>
      </p:sp>
    </p:spTree>
    <p:extLst>
      <p:ext uri="{BB962C8B-B14F-4D97-AF65-F5344CB8AC3E}">
        <p14:creationId xmlns:p14="http://schemas.microsoft.com/office/powerpoint/2010/main" val="36413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F62B33FC-CC83-5549-A188-7E1DE9DF67A0}" type="slidenum">
              <a:rPr lang="en-US"/>
              <a:pPr>
                <a:defRPr/>
              </a:pPr>
              <a:t>‹#›</a:t>
            </a:fld>
            <a:endParaRPr lang="en-US"/>
          </a:p>
        </p:txBody>
      </p:sp>
    </p:spTree>
    <p:extLst>
      <p:ext uri="{BB962C8B-B14F-4D97-AF65-F5344CB8AC3E}">
        <p14:creationId xmlns:p14="http://schemas.microsoft.com/office/powerpoint/2010/main" val="202469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1AB364F-95CA-9A46-A883-CFE55568A2ED}" type="slidenum">
              <a:rPr lang="en-US"/>
              <a:pPr>
                <a:defRPr/>
              </a:pPr>
              <a:t>‹#›</a:t>
            </a:fld>
            <a:endParaRPr lang="en-US"/>
          </a:p>
        </p:txBody>
      </p:sp>
    </p:spTree>
    <p:extLst>
      <p:ext uri="{BB962C8B-B14F-4D97-AF65-F5344CB8AC3E}">
        <p14:creationId xmlns:p14="http://schemas.microsoft.com/office/powerpoint/2010/main" val="2189180936"/>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B29E4F61-EAA7-7841-83BA-BD702C7D6CCC}" type="slidenum">
              <a:rPr lang="en-US"/>
              <a:pPr>
                <a:defRPr/>
              </a:pPr>
              <a:t>‹#›</a:t>
            </a:fld>
            <a:endParaRPr lang="en-US"/>
          </a:p>
        </p:txBody>
      </p:sp>
    </p:spTree>
    <p:extLst>
      <p:ext uri="{BB962C8B-B14F-4D97-AF65-F5344CB8AC3E}">
        <p14:creationId xmlns:p14="http://schemas.microsoft.com/office/powerpoint/2010/main" val="2322730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86282573-56E0-0847-B0BC-C44ECA35CF94}" type="slidenum">
              <a:rPr lang="en-US"/>
              <a:pPr>
                <a:defRPr/>
              </a:pPr>
              <a:t>‹#›</a:t>
            </a:fld>
            <a:endParaRPr lang="en-US"/>
          </a:p>
        </p:txBody>
      </p:sp>
    </p:spTree>
    <p:extLst>
      <p:ext uri="{BB962C8B-B14F-4D97-AF65-F5344CB8AC3E}">
        <p14:creationId xmlns:p14="http://schemas.microsoft.com/office/powerpoint/2010/main" val="38175115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860C84DA-F328-424D-B49A-A8557C6651F1}" type="slidenum">
              <a:rPr lang="en-US"/>
              <a:pPr>
                <a:defRPr/>
              </a:pPr>
              <a:t>‹#›</a:t>
            </a:fld>
            <a:endParaRPr lang="en-US"/>
          </a:p>
        </p:txBody>
      </p:sp>
    </p:spTree>
    <p:extLst>
      <p:ext uri="{BB962C8B-B14F-4D97-AF65-F5344CB8AC3E}">
        <p14:creationId xmlns:p14="http://schemas.microsoft.com/office/powerpoint/2010/main" val="1523063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42377ABF-6C75-1140-A14D-D0BF92BA2B10}" type="slidenum">
              <a:rPr lang="en-US"/>
              <a:pPr>
                <a:defRPr/>
              </a:pPr>
              <a:t>‹#›</a:t>
            </a:fld>
            <a:endParaRPr lang="en-US"/>
          </a:p>
        </p:txBody>
      </p:sp>
    </p:spTree>
    <p:extLst>
      <p:ext uri="{BB962C8B-B14F-4D97-AF65-F5344CB8AC3E}">
        <p14:creationId xmlns:p14="http://schemas.microsoft.com/office/powerpoint/2010/main" val="34413163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DF9D14EB-CCC4-C24C-B352-FF5E36A5C105}" type="slidenum">
              <a:rPr lang="en-US"/>
              <a:pPr>
                <a:defRPr/>
              </a:pPr>
              <a:t>‹#›</a:t>
            </a:fld>
            <a:endParaRPr lang="en-US"/>
          </a:p>
        </p:txBody>
      </p:sp>
    </p:spTree>
    <p:extLst>
      <p:ext uri="{BB962C8B-B14F-4D97-AF65-F5344CB8AC3E}">
        <p14:creationId xmlns:p14="http://schemas.microsoft.com/office/powerpoint/2010/main" val="165728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D32A3BE0-018A-A84B-99E2-382B91712C58}" type="slidenum">
              <a:rPr lang="en-US"/>
              <a:pPr>
                <a:defRPr/>
              </a:pPr>
              <a:t>‹#›</a:t>
            </a:fld>
            <a:endParaRPr lang="en-US"/>
          </a:p>
        </p:txBody>
      </p:sp>
    </p:spTree>
    <p:extLst>
      <p:ext uri="{BB962C8B-B14F-4D97-AF65-F5344CB8AC3E}">
        <p14:creationId xmlns:p14="http://schemas.microsoft.com/office/powerpoint/2010/main" val="833675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51789B76-8661-7542-B41F-F8A165AA8100}" type="slidenum">
              <a:rPr lang="en-US"/>
              <a:pPr>
                <a:defRPr/>
              </a:pPr>
              <a:t>‹#›</a:t>
            </a:fld>
            <a:endParaRPr lang="en-US"/>
          </a:p>
        </p:txBody>
      </p:sp>
    </p:spTree>
    <p:extLst>
      <p:ext uri="{BB962C8B-B14F-4D97-AF65-F5344CB8AC3E}">
        <p14:creationId xmlns:p14="http://schemas.microsoft.com/office/powerpoint/2010/main" val="2325471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CD00CD20-075E-3440-BCF8-C3C318D827FF}" type="slidenum">
              <a:rPr lang="en-US"/>
              <a:pPr>
                <a:defRPr/>
              </a:pPr>
              <a:t>‹#›</a:t>
            </a:fld>
            <a:endParaRPr lang="en-US"/>
          </a:p>
        </p:txBody>
      </p:sp>
    </p:spTree>
    <p:extLst>
      <p:ext uri="{BB962C8B-B14F-4D97-AF65-F5344CB8AC3E}">
        <p14:creationId xmlns:p14="http://schemas.microsoft.com/office/powerpoint/2010/main" val="2272701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9919E0EC-D175-ED49-8E19-85CCADFD34B8}" type="slidenum">
              <a:rPr lang="en-US"/>
              <a:pPr>
                <a:defRPr/>
              </a:pPr>
              <a:t>‹#›</a:t>
            </a:fld>
            <a:endParaRPr lang="en-US"/>
          </a:p>
        </p:txBody>
      </p:sp>
    </p:spTree>
    <p:extLst>
      <p:ext uri="{BB962C8B-B14F-4D97-AF65-F5344CB8AC3E}">
        <p14:creationId xmlns:p14="http://schemas.microsoft.com/office/powerpoint/2010/main" val="3985142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1D84E0E7-3408-3941-9AC6-AA229A0CB641}" type="slidenum">
              <a:rPr lang="en-US"/>
              <a:pPr>
                <a:defRPr/>
              </a:pPr>
              <a:t>‹#›</a:t>
            </a:fld>
            <a:endParaRPr lang="en-US"/>
          </a:p>
        </p:txBody>
      </p:sp>
    </p:spTree>
    <p:extLst>
      <p:ext uri="{BB962C8B-B14F-4D97-AF65-F5344CB8AC3E}">
        <p14:creationId xmlns:p14="http://schemas.microsoft.com/office/powerpoint/2010/main" val="410504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02E3529-F3A5-604A-AF66-7DB399D1B56D}" type="slidenum">
              <a:rPr lang="en-US"/>
              <a:pPr>
                <a:defRPr/>
              </a:pPr>
              <a:t>‹#›</a:t>
            </a:fld>
            <a:endParaRPr lang="en-US"/>
          </a:p>
        </p:txBody>
      </p:sp>
    </p:spTree>
    <p:extLst>
      <p:ext uri="{BB962C8B-B14F-4D97-AF65-F5344CB8AC3E}">
        <p14:creationId xmlns:p14="http://schemas.microsoft.com/office/powerpoint/2010/main" val="1487048748"/>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E3920114-1CBE-6745-BCA7-D9D7BE43019A}" type="slidenum">
              <a:rPr lang="en-US"/>
              <a:pPr>
                <a:defRPr/>
              </a:pPr>
              <a:t>‹#›</a:t>
            </a:fld>
            <a:endParaRPr lang="en-US"/>
          </a:p>
        </p:txBody>
      </p:sp>
    </p:spTree>
    <p:extLst>
      <p:ext uri="{BB962C8B-B14F-4D97-AF65-F5344CB8AC3E}">
        <p14:creationId xmlns:p14="http://schemas.microsoft.com/office/powerpoint/2010/main" val="25389131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46B0F252-7DF2-9546-8709-E3214C15822A}" type="slidenum">
              <a:rPr lang="en-US"/>
              <a:pPr>
                <a:defRPr/>
              </a:pPr>
              <a:t>‹#›</a:t>
            </a:fld>
            <a:endParaRPr lang="en-US"/>
          </a:p>
        </p:txBody>
      </p:sp>
    </p:spTree>
    <p:extLst>
      <p:ext uri="{BB962C8B-B14F-4D97-AF65-F5344CB8AC3E}">
        <p14:creationId xmlns:p14="http://schemas.microsoft.com/office/powerpoint/2010/main" val="2502414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2FF9F3A9-878F-F946-9566-B5D5483A36F5}" type="slidenum">
              <a:rPr lang="en-US"/>
              <a:pPr>
                <a:defRPr/>
              </a:pPr>
              <a:t>‹#›</a:t>
            </a:fld>
            <a:endParaRPr lang="en-US"/>
          </a:p>
        </p:txBody>
      </p:sp>
    </p:spTree>
    <p:extLst>
      <p:ext uri="{BB962C8B-B14F-4D97-AF65-F5344CB8AC3E}">
        <p14:creationId xmlns:p14="http://schemas.microsoft.com/office/powerpoint/2010/main" val="3997987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6A2D42D6-39D9-2346-B06E-69600C35243A}" type="slidenum">
              <a:rPr lang="en-US"/>
              <a:pPr>
                <a:defRPr/>
              </a:pPr>
              <a:t>‹#›</a:t>
            </a:fld>
            <a:endParaRPr lang="en-US"/>
          </a:p>
        </p:txBody>
      </p:sp>
    </p:spTree>
    <p:extLst>
      <p:ext uri="{BB962C8B-B14F-4D97-AF65-F5344CB8AC3E}">
        <p14:creationId xmlns:p14="http://schemas.microsoft.com/office/powerpoint/2010/main" val="36767516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B8E29396-0874-494F-BF23-A034766245BD}" type="slidenum">
              <a:rPr lang="en-US"/>
              <a:pPr>
                <a:defRPr/>
              </a:pPr>
              <a:t>‹#›</a:t>
            </a:fld>
            <a:endParaRPr lang="en-US"/>
          </a:p>
        </p:txBody>
      </p:sp>
    </p:spTree>
    <p:extLst>
      <p:ext uri="{BB962C8B-B14F-4D97-AF65-F5344CB8AC3E}">
        <p14:creationId xmlns:p14="http://schemas.microsoft.com/office/powerpoint/2010/main" val="10423850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3C0F5034-AC5D-B749-B96D-AAE98D7B302E}" type="slidenum">
              <a:rPr lang="en-US"/>
              <a:pPr>
                <a:defRPr/>
              </a:pPr>
              <a:t>‹#›</a:t>
            </a:fld>
            <a:endParaRPr lang="en-US"/>
          </a:p>
        </p:txBody>
      </p:sp>
    </p:spTree>
    <p:extLst>
      <p:ext uri="{BB962C8B-B14F-4D97-AF65-F5344CB8AC3E}">
        <p14:creationId xmlns:p14="http://schemas.microsoft.com/office/powerpoint/2010/main" val="9867154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DC625916-BFF1-FD45-9FEA-8F3F1055CAC4}" type="slidenum">
              <a:rPr lang="en-US"/>
              <a:pPr>
                <a:defRPr/>
              </a:pPr>
              <a:t>‹#›</a:t>
            </a:fld>
            <a:endParaRPr lang="en-US"/>
          </a:p>
        </p:txBody>
      </p:sp>
    </p:spTree>
    <p:extLst>
      <p:ext uri="{BB962C8B-B14F-4D97-AF65-F5344CB8AC3E}">
        <p14:creationId xmlns:p14="http://schemas.microsoft.com/office/powerpoint/2010/main" val="9755690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AA202B3D-FFF2-2949-9152-5454084F117D}" type="slidenum">
              <a:rPr lang="en-US"/>
              <a:pPr>
                <a:defRPr/>
              </a:pPr>
              <a:t>‹#›</a:t>
            </a:fld>
            <a:endParaRPr lang="en-US"/>
          </a:p>
        </p:txBody>
      </p:sp>
    </p:spTree>
    <p:extLst>
      <p:ext uri="{BB962C8B-B14F-4D97-AF65-F5344CB8AC3E}">
        <p14:creationId xmlns:p14="http://schemas.microsoft.com/office/powerpoint/2010/main" val="16226191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FE328F96-353F-C345-9250-C5ADC98CB4EA}" type="slidenum">
              <a:rPr lang="en-US"/>
              <a:pPr>
                <a:defRPr/>
              </a:pPr>
              <a:t>‹#›</a:t>
            </a:fld>
            <a:endParaRPr lang="en-US"/>
          </a:p>
        </p:txBody>
      </p:sp>
    </p:spTree>
    <p:extLst>
      <p:ext uri="{BB962C8B-B14F-4D97-AF65-F5344CB8AC3E}">
        <p14:creationId xmlns:p14="http://schemas.microsoft.com/office/powerpoint/2010/main" val="13410743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53DBE9DB-41DC-4247-90A2-18521CF9AC72}" type="slidenum">
              <a:rPr lang="en-US"/>
              <a:pPr>
                <a:defRPr/>
              </a:pPr>
              <a:t>‹#›</a:t>
            </a:fld>
            <a:endParaRPr lang="en-US"/>
          </a:p>
        </p:txBody>
      </p:sp>
    </p:spTree>
    <p:extLst>
      <p:ext uri="{BB962C8B-B14F-4D97-AF65-F5344CB8AC3E}">
        <p14:creationId xmlns:p14="http://schemas.microsoft.com/office/powerpoint/2010/main" val="12365256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theme" Target="../theme/theme10.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theme" Target="../theme/theme11.xml"/><Relationship Id="rId15" Type="http://schemas.openxmlformats.org/officeDocument/2006/relationships/image" Target="../media/image1.jpe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4.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5.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theme" Target="../theme/theme6.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7.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8.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theme" Target="../theme/theme9.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pitchFamily="-112" charset="0"/>
                <a:ea typeface="+mn-ea"/>
                <a:cs typeface="+mn-cs"/>
              </a:defRPr>
            </a:lvl1pPr>
          </a:lstStyle>
          <a:p>
            <a:pPr>
              <a:defRPr/>
            </a:pPr>
            <a:endParaRPr 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pitchFamily="-112" charset="0"/>
                <a:ea typeface="+mn-ea"/>
                <a:cs typeface="+mn-cs"/>
              </a:defRPr>
            </a:lvl1pPr>
          </a:lstStyle>
          <a:p>
            <a:pPr>
              <a:defRPr/>
            </a:pPr>
            <a:endParaRPr lang="en-US"/>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a:defRPr/>
            </a:pPr>
            <a:fld id="{AA39A28D-4DB1-144E-A9CD-7B2E9E4E7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02" name="Group 2"/>
          <p:cNvGrpSpPr>
            <a:grpSpLocks/>
          </p:cNvGrpSpPr>
          <p:nvPr/>
        </p:nvGrpSpPr>
        <p:grpSpPr bwMode="auto">
          <a:xfrm>
            <a:off x="457200" y="992188"/>
            <a:ext cx="8153400" cy="1600200"/>
            <a:chOff x="288" y="625"/>
            <a:chExt cx="5136" cy="1008"/>
          </a:xfrm>
        </p:grpSpPr>
        <p:sp>
          <p:nvSpPr>
            <p:cNvPr id="102408"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240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241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241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10240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40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914400">
              <a:defRPr sz="1400">
                <a:solidFill>
                  <a:srgbClr val="FFFFCC"/>
                </a:solidFill>
                <a:latin typeface="Arial" pitchFamily="-112" charset="0"/>
                <a:ea typeface="+mn-ea"/>
                <a:cs typeface="+mn-cs"/>
              </a:defRPr>
            </a:lvl1pPr>
          </a:lstStyle>
          <a:p>
            <a:pPr>
              <a:defRPr/>
            </a:pPr>
            <a:endParaRPr lang="en-US"/>
          </a:p>
        </p:txBody>
      </p:sp>
      <p:sp>
        <p:nvSpPr>
          <p:cNvPr id="615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914400">
              <a:defRPr sz="1400">
                <a:solidFill>
                  <a:srgbClr val="FFFFCC"/>
                </a:solidFill>
                <a:latin typeface="Arial" pitchFamily="-112" charset="0"/>
                <a:ea typeface="+mn-ea"/>
                <a:cs typeface="+mn-cs"/>
              </a:defRPr>
            </a:lvl1pPr>
          </a:lstStyle>
          <a:p>
            <a:pPr>
              <a:defRPr/>
            </a:pPr>
            <a:endParaRPr lang="en-US"/>
          </a:p>
        </p:txBody>
      </p:sp>
      <p:sp>
        <p:nvSpPr>
          <p:cNvPr id="615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63AD90D6-85E5-5D44-8843-42CBC737AC9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5" r:id="rId12"/>
    <p:sldLayoutId id="2147485186" r:id="rId13"/>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S PGothic" pitchFamily="34" charset="-128"/>
        </a:defRPr>
      </a:lvl1pPr>
      <a:lvl2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2pPr>
      <a:lvl3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3pPr>
      <a:lvl4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4pPr>
      <a:lvl5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5pPr>
      <a:lvl6pPr marL="457200" algn="r" rtl="0" eaLnBrk="0" fontAlgn="base" hangingPunct="0">
        <a:spcBef>
          <a:spcPct val="0"/>
        </a:spcBef>
        <a:spcAft>
          <a:spcPct val="0"/>
        </a:spcAft>
        <a:defRPr sz="4400" i="1">
          <a:solidFill>
            <a:schemeClr val="tx2"/>
          </a:solidFill>
          <a:latin typeface="Times New Roman" pitchFamily="-128" charset="0"/>
        </a:defRPr>
      </a:lvl6pPr>
      <a:lvl7pPr marL="914400" algn="r" rtl="0" eaLnBrk="0" fontAlgn="base" hangingPunct="0">
        <a:spcBef>
          <a:spcPct val="0"/>
        </a:spcBef>
        <a:spcAft>
          <a:spcPct val="0"/>
        </a:spcAft>
        <a:defRPr sz="4400" i="1">
          <a:solidFill>
            <a:schemeClr val="tx2"/>
          </a:solidFill>
          <a:latin typeface="Times New Roman" pitchFamily="-128" charset="0"/>
        </a:defRPr>
      </a:lvl7pPr>
      <a:lvl8pPr marL="1371600" algn="r" rtl="0" eaLnBrk="0" fontAlgn="base" hangingPunct="0">
        <a:spcBef>
          <a:spcPct val="0"/>
        </a:spcBef>
        <a:spcAft>
          <a:spcPct val="0"/>
        </a:spcAft>
        <a:defRPr sz="4400" i="1">
          <a:solidFill>
            <a:schemeClr val="tx2"/>
          </a:solidFill>
          <a:latin typeface="Times New Roman" pitchFamily="-128" charset="0"/>
        </a:defRPr>
      </a:lvl8pPr>
      <a:lvl9pPr marL="1828800" algn="r" rtl="0" eaLnBrk="0" fontAlgn="base" hangingPunct="0">
        <a:spcBef>
          <a:spcPct val="0"/>
        </a:spcBef>
        <a:spcAft>
          <a:spcPct val="0"/>
        </a:spcAft>
        <a:defRPr sz="4400" i="1">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400" eaLnBrk="1" hangingPunct="1">
              <a:defRPr sz="1200">
                <a:solidFill>
                  <a:srgbClr val="FFFFFF"/>
                </a:solidFill>
                <a:latin typeface="Tahoma" pitchFamily="-107" charset="-52"/>
                <a:ea typeface="+mn-ea"/>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eaLnBrk="1" hangingPunct="1">
              <a:defRPr sz="1200">
                <a:solidFill>
                  <a:srgbClr val="FFFFFF"/>
                </a:solidFill>
                <a:latin typeface="Tahoma" pitchFamily="-107" charset="-52"/>
                <a:ea typeface="+mn-ea"/>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400" eaLnBrk="1" hangingPunct="1">
              <a:defRPr sz="1200" smtClean="0">
                <a:solidFill>
                  <a:srgbClr val="FFFFFF"/>
                </a:solidFill>
                <a:latin typeface="Tahoma" charset="0"/>
              </a:defRPr>
            </a:lvl1pPr>
          </a:lstStyle>
          <a:p>
            <a:pPr>
              <a:defRPr/>
            </a:pPr>
            <a:fld id="{6281A091-7C55-5D44-B415-184912C54C5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198" r:id="rId12"/>
    <p:sldLayoutId id="214748519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S PGothic" charset="0"/>
          <a:cs typeface="MS PGothic"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S PGothic" charset="0"/>
          <a:cs typeface="MS PGothic"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a:defRPr/>
            </a:pPr>
            <a:fld id="{D853B73A-BEA3-6644-AD98-6D1CCD845D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5" r:id="rId1"/>
    <p:sldLayoutId id="2147485096" r:id="rId2"/>
  </p:sldLayoutIdLst>
  <p:txStyles>
    <p:titleStyle>
      <a:lvl1pPr algn="ctr" rtl="0" eaLnBrk="0" fontAlgn="base" hangingPunct="0">
        <a:spcBef>
          <a:spcPct val="0"/>
        </a:spcBef>
        <a:spcAft>
          <a:spcPct val="0"/>
        </a:spcAft>
        <a:defRPr sz="4400">
          <a:solidFill>
            <a:schemeClr val="tx2"/>
          </a:solidFill>
          <a:latin typeface="Arial"/>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Times New Roman" charset="0"/>
                <a:cs typeface="Times New Roman" charset="0"/>
              </a:defRPr>
            </a:lvl1pPr>
          </a:lstStyle>
          <a:p>
            <a:pPr>
              <a:defRPr/>
            </a:pPr>
            <a:fld id="{2DCD5C22-FA1D-934D-BE11-6A0156AD54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7" r:id="rId1"/>
    <p:sldLayoutId id="2147485098" r:id="rId2"/>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0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0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0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08"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685800" y="117475"/>
            <a:ext cx="8456613" cy="6738938"/>
            <a:chOff x="432" y="74"/>
            <a:chExt cx="5327" cy="4245"/>
          </a:xfrm>
        </p:grpSpPr>
        <p:sp>
          <p:nvSpPr>
            <p:cNvPr id="2" name="Rectangle 3"/>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19465" name="Group 4"/>
            <p:cNvGrpSpPr>
              <a:grpSpLocks/>
            </p:cNvGrpSpPr>
            <p:nvPr/>
          </p:nvGrpSpPr>
          <p:grpSpPr bwMode="auto">
            <a:xfrm>
              <a:off x="2859" y="4250"/>
              <a:ext cx="2729" cy="41"/>
              <a:chOff x="2859" y="4250"/>
              <a:chExt cx="2729" cy="41"/>
            </a:xfrm>
          </p:grpSpPr>
          <p:sp>
            <p:nvSpPr>
              <p:cNvPr id="7173" name="Oval 5"/>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4" name="Oval 6"/>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5" name="Oval 7"/>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6" name="Oval 8"/>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3" name="Oval 9"/>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8" name="Oval 10"/>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9" name="Oval 11"/>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0" name="Oval 12"/>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7181" name="Rectangle 13"/>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2" name="Oval 14"/>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3" name="Oval 15"/>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4" name="Oval 16"/>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19459"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19460"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defTabSz="914400">
              <a:spcBef>
                <a:spcPct val="50000"/>
              </a:spcBef>
              <a:defRPr sz="1400">
                <a:solidFill>
                  <a:srgbClr val="FFFFFF"/>
                </a:solidFill>
                <a:latin typeface="Times New Roman" panose="02020603050405020304" pitchFamily="18" charset="0"/>
                <a:ea typeface="SimSun" panose="02010600030101010101" pitchFamily="2" charset="-122"/>
                <a:cs typeface="Times New Roman" panose="02020603050405020304" pitchFamily="18" charset="0"/>
              </a:defRPr>
            </a:lvl1pPr>
          </a:lstStyle>
          <a:p>
            <a:pPr>
              <a:defRPr/>
            </a:pPr>
            <a:endParaRPr lang="zh-CN" altLang="en-US"/>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defTabSz="914400">
              <a:spcBef>
                <a:spcPct val="50000"/>
              </a:spcBef>
              <a:defRPr sz="1400">
                <a:solidFill>
                  <a:srgbClr val="FFFFFF"/>
                </a:solidFill>
                <a:latin typeface="Times New Roman" panose="02020603050405020304" pitchFamily="18" charset="0"/>
                <a:ea typeface="SimSun" panose="02010600030101010101" pitchFamily="2" charset="-122"/>
                <a:cs typeface="Times New Roman" panose="02020603050405020304" pitchFamily="18" charset="0"/>
              </a:defRPr>
            </a:lvl1pPr>
          </a:lstStyle>
          <a:p>
            <a:pPr>
              <a:defRPr/>
            </a:pPr>
            <a:endParaRPr lang="zh-CN" altLang="en-US"/>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defTabSz="914400">
              <a:spcBef>
                <a:spcPct val="50000"/>
              </a:spcBef>
              <a:defRPr sz="1400">
                <a:solidFill>
                  <a:srgbClr val="FFFFFF"/>
                </a:solidFill>
                <a:latin typeface="Times New Roman" charset="0"/>
                <a:ea typeface="SimSun" charset="0"/>
                <a:cs typeface="SimSun" charset="0"/>
              </a:defRPr>
            </a:lvl1pPr>
          </a:lstStyle>
          <a:p>
            <a:fld id="{ADFAC5B9-3495-6F4F-9CEF-DBFCBB9478C1}" type="slidenum">
              <a:rPr lang="zh-CN" altLang="en-US"/>
              <a:pPr/>
              <a:t>‹#›</a:t>
            </a:fld>
            <a:endParaRPr lang="en-US" altLang="zh-CN">
              <a:ea typeface="Times New Roman" charset="0"/>
              <a:cs typeface="Times New Roman" charset="0"/>
            </a:endParaRPr>
          </a:p>
        </p:txBody>
      </p:sp>
    </p:spTree>
  </p:cSld>
  <p:clrMap bg1="dk2" tx1="lt1" bg2="dk1" tx2="lt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4" r:id="rId6"/>
    <p:sldLayoutId id="2147485105" r:id="rId7"/>
    <p:sldLayoutId id="2147485106" r:id="rId8"/>
    <p:sldLayoutId id="2147485107" r:id="rId9"/>
    <p:sldLayoutId id="2147485108" r:id="rId10"/>
    <p:sldLayoutId id="2147485109" r:id="rId11"/>
    <p:sldLayoutId id="2147485110" r:id="rId12"/>
  </p:sldLayoutIdLst>
  <p:txStyles>
    <p:titleStyle>
      <a:lvl1pPr algn="ctr" rtl="0" eaLnBrk="0" fontAlgn="base" hangingPunct="0">
        <a:spcBef>
          <a:spcPct val="0"/>
        </a:spcBef>
        <a:spcAft>
          <a:spcPct val="0"/>
        </a:spcAft>
        <a:defRPr kumimoji="1"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2pPr>
      <a:lvl3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3pPr>
      <a:lvl4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4pPr>
      <a:lvl5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685800" y="117475"/>
            <a:ext cx="8456613" cy="6738938"/>
            <a:chOff x="432" y="74"/>
            <a:chExt cx="5327" cy="4245"/>
          </a:xfrm>
        </p:grpSpPr>
        <p:sp>
          <p:nvSpPr>
            <p:cNvPr id="7171" name="Rectangle 3"/>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32777" name="Group 4"/>
            <p:cNvGrpSpPr>
              <a:grpSpLocks/>
            </p:cNvGrpSpPr>
            <p:nvPr/>
          </p:nvGrpSpPr>
          <p:grpSpPr bwMode="auto">
            <a:xfrm>
              <a:off x="2859" y="4250"/>
              <a:ext cx="2729" cy="41"/>
              <a:chOff x="2859" y="4250"/>
              <a:chExt cx="2729" cy="41"/>
            </a:xfrm>
          </p:grpSpPr>
          <p:sp>
            <p:nvSpPr>
              <p:cNvPr id="7173" name="Oval 5"/>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4" name="Oval 6"/>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5" name="Oval 7"/>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6" name="Oval 8"/>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7" name="Oval 9"/>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8" name="Oval 10"/>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9" name="Oval 11"/>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0" name="Oval 12"/>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7181" name="Rectangle 13"/>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2" name="Oval 14"/>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3" name="Oval 15"/>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4" name="Oval 16"/>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32771"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32772"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defTabSz="914400">
              <a:spcBef>
                <a:spcPct val="50000"/>
              </a:spcBef>
              <a:defRPr sz="1400">
                <a:solidFill>
                  <a:srgbClr val="FFFFFF"/>
                </a:solidFill>
                <a:latin typeface="Times New Roman" panose="02020603050405020304" pitchFamily="18" charset="0"/>
                <a:ea typeface="SimSun" panose="02010600030101010101" pitchFamily="2" charset="-122"/>
                <a:cs typeface="Times New Roman" panose="02020603050405020304" pitchFamily="18" charset="0"/>
              </a:defRPr>
            </a:lvl1pPr>
          </a:lstStyle>
          <a:p>
            <a:pPr>
              <a:defRPr/>
            </a:pPr>
            <a:endParaRPr lang="zh-CN" altLang="en-US"/>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defTabSz="914400">
              <a:spcBef>
                <a:spcPct val="50000"/>
              </a:spcBef>
              <a:defRPr sz="1400">
                <a:solidFill>
                  <a:srgbClr val="FFFFFF"/>
                </a:solidFill>
                <a:latin typeface="Times New Roman" panose="02020603050405020304" pitchFamily="18" charset="0"/>
                <a:ea typeface="SimSun" panose="02010600030101010101" pitchFamily="2" charset="-122"/>
                <a:cs typeface="Times New Roman" panose="02020603050405020304" pitchFamily="18" charset="0"/>
              </a:defRPr>
            </a:lvl1pPr>
          </a:lstStyle>
          <a:p>
            <a:pPr>
              <a:defRPr/>
            </a:pPr>
            <a:endParaRPr lang="zh-CN" altLang="en-US"/>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defTabSz="914400">
              <a:spcBef>
                <a:spcPct val="50000"/>
              </a:spcBef>
              <a:defRPr sz="1400">
                <a:solidFill>
                  <a:srgbClr val="FFFFFF"/>
                </a:solidFill>
                <a:latin typeface="Times New Roman" charset="0"/>
                <a:ea typeface="SimSun" charset="0"/>
                <a:cs typeface="SimSun" charset="0"/>
              </a:defRPr>
            </a:lvl1pPr>
          </a:lstStyle>
          <a:p>
            <a:fld id="{A4ECA1AA-6322-FD4E-A5D5-2A3FA34FB5B6}" type="slidenum">
              <a:rPr lang="zh-CN" altLang="en-US"/>
              <a:pPr/>
              <a:t>‹#›</a:t>
            </a:fld>
            <a:endParaRPr lang="en-US" altLang="zh-CN">
              <a:ea typeface="Times New Roman" charset="0"/>
              <a:cs typeface="Times New Roman" charset="0"/>
            </a:endParaRPr>
          </a:p>
        </p:txBody>
      </p:sp>
    </p:spTree>
  </p:cSld>
  <p:clrMap bg1="dk2" tx1="lt1" bg2="dk1" tx2="lt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 id="2147485122" r:id="rId12"/>
  </p:sldLayoutIdLst>
  <p:txStyles>
    <p:titleStyle>
      <a:lvl1pPr algn="ctr" rtl="0" eaLnBrk="0" fontAlgn="base" hangingPunct="0">
        <a:spcBef>
          <a:spcPct val="0"/>
        </a:spcBef>
        <a:spcAft>
          <a:spcPct val="0"/>
        </a:spcAft>
        <a:defRPr kumimoji="1"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2pPr>
      <a:lvl3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3pPr>
      <a:lvl4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4pPr>
      <a:lvl5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685800" y="117475"/>
            <a:ext cx="8456613" cy="6738938"/>
            <a:chOff x="432" y="74"/>
            <a:chExt cx="5327" cy="4245"/>
          </a:xfrm>
        </p:grpSpPr>
        <p:sp>
          <p:nvSpPr>
            <p:cNvPr id="7171" name="Rectangle 3"/>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nvGrpSpPr>
            <p:cNvPr id="46089" name="Group 4"/>
            <p:cNvGrpSpPr>
              <a:grpSpLocks/>
            </p:cNvGrpSpPr>
            <p:nvPr/>
          </p:nvGrpSpPr>
          <p:grpSpPr bwMode="auto">
            <a:xfrm>
              <a:off x="2859" y="4250"/>
              <a:ext cx="2729" cy="41"/>
              <a:chOff x="2859" y="4250"/>
              <a:chExt cx="2729" cy="41"/>
            </a:xfrm>
          </p:grpSpPr>
          <p:sp>
            <p:nvSpPr>
              <p:cNvPr id="7173" name="Oval 5"/>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4" name="Oval 6"/>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5" name="Oval 7"/>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6" name="Oval 8"/>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7" name="Oval 9"/>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8" name="Oval 10"/>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79" name="Oval 11"/>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0" name="Oval 12"/>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7181" name="Rectangle 13"/>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2" name="Oval 14"/>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3" name="Oval 15"/>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sp>
          <p:nvSpPr>
            <p:cNvPr id="7184" name="Oval 16"/>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lvl1pPr>
                <a:defRPr sz="1400">
                  <a:solidFill>
                    <a:srgbClr val="000000"/>
                  </a:solidFill>
                  <a:latin typeface="Arial Narrow" panose="020B0606020202030204" pitchFamily="34" charset="0"/>
                  <a:cs typeface="Times New Roman" panose="02020603050405020304" pitchFamily="18" charset="0"/>
                </a:defRPr>
              </a:lvl1pPr>
              <a:lvl2pPr marL="742950" indent="-285750">
                <a:defRPr sz="1400">
                  <a:solidFill>
                    <a:srgbClr val="000000"/>
                  </a:solidFill>
                  <a:latin typeface="Arial Narrow" panose="020B0606020202030204" pitchFamily="34" charset="0"/>
                  <a:cs typeface="Times New Roman" panose="02020603050405020304" pitchFamily="18" charset="0"/>
                </a:defRPr>
              </a:lvl2pPr>
              <a:lvl3pPr marL="1143000" indent="-228600">
                <a:defRPr sz="1400">
                  <a:solidFill>
                    <a:srgbClr val="000000"/>
                  </a:solidFill>
                  <a:latin typeface="Arial Narrow" panose="020B0606020202030204" pitchFamily="34" charset="0"/>
                  <a:cs typeface="Times New Roman" panose="02020603050405020304" pitchFamily="18" charset="0"/>
                </a:defRPr>
              </a:lvl3pPr>
              <a:lvl4pPr marL="1600200" indent="-228600">
                <a:defRPr sz="1400">
                  <a:solidFill>
                    <a:srgbClr val="000000"/>
                  </a:solidFill>
                  <a:latin typeface="Arial Narrow" panose="020B0606020202030204" pitchFamily="34" charset="0"/>
                  <a:cs typeface="Times New Roman" panose="02020603050405020304" pitchFamily="18" charset="0"/>
                </a:defRPr>
              </a:lvl4pPr>
              <a:lvl5pPr marL="2057400" indent="-228600">
                <a:defRPr sz="1400">
                  <a:solidFill>
                    <a:srgbClr val="000000"/>
                  </a:solidFill>
                  <a:latin typeface="Arial Narrow" panose="020B0606020202030204" pitchFamily="34" charset="0"/>
                  <a:cs typeface="Times New Roman" panose="02020603050405020304" pitchFamily="18" charset="0"/>
                </a:defRPr>
              </a:lvl5pPr>
              <a:lvl6pPr marL="25146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6pPr>
              <a:lvl7pPr marL="29718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7pPr>
              <a:lvl8pPr marL="34290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8pPr>
              <a:lvl9pPr marL="3886200" indent="-228600" algn="r" eaLnBrk="0" fontAlgn="base" hangingPunct="0">
                <a:spcBef>
                  <a:spcPct val="0"/>
                </a:spcBef>
                <a:spcAft>
                  <a:spcPct val="0"/>
                </a:spcAft>
                <a:defRPr sz="1400">
                  <a:solidFill>
                    <a:srgbClr val="000000"/>
                  </a:solidFill>
                  <a:latin typeface="Arial Narrow" panose="020B0606020202030204" pitchFamily="34" charset="0"/>
                  <a:cs typeface="Times New Roman" panose="02020603050405020304" pitchFamily="18" charset="0"/>
                </a:defRPr>
              </a:lvl9pPr>
            </a:lstStyle>
            <a:p>
              <a:pPr algn="r" defTabSz="914400">
                <a:defRPr/>
              </a:pPr>
              <a:endParaRPr lang="zh-CN" altLang="en-US" smtClean="0">
                <a:ea typeface="SimSun" panose="02010600030101010101" pitchFamily="2" charset="-122"/>
              </a:endParaRPr>
            </a:p>
          </p:txBody>
        </p:sp>
      </p:grpSp>
      <p:sp>
        <p:nvSpPr>
          <p:cNvPr id="46083"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46084"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defTabSz="914400">
              <a:spcBef>
                <a:spcPct val="50000"/>
              </a:spcBef>
              <a:defRPr sz="1400">
                <a:solidFill>
                  <a:srgbClr val="FFFFFF"/>
                </a:solidFill>
                <a:latin typeface="Times New Roman" panose="02020603050405020304" pitchFamily="18" charset="0"/>
                <a:ea typeface="SimSun" panose="02010600030101010101" pitchFamily="2" charset="-122"/>
                <a:cs typeface="Times New Roman" panose="02020603050405020304" pitchFamily="18" charset="0"/>
              </a:defRPr>
            </a:lvl1pPr>
          </a:lstStyle>
          <a:p>
            <a:pPr>
              <a:defRPr/>
            </a:pPr>
            <a:endParaRPr lang="zh-CN" altLang="en-US"/>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defTabSz="914400">
              <a:spcBef>
                <a:spcPct val="50000"/>
              </a:spcBef>
              <a:defRPr sz="1400">
                <a:solidFill>
                  <a:srgbClr val="FFFFFF"/>
                </a:solidFill>
                <a:latin typeface="Times New Roman" panose="02020603050405020304" pitchFamily="18" charset="0"/>
                <a:ea typeface="SimSun" panose="02010600030101010101" pitchFamily="2" charset="-122"/>
                <a:cs typeface="Times New Roman" panose="02020603050405020304" pitchFamily="18" charset="0"/>
              </a:defRPr>
            </a:lvl1pPr>
          </a:lstStyle>
          <a:p>
            <a:pPr>
              <a:defRPr/>
            </a:pPr>
            <a:endParaRPr lang="zh-CN" altLang="en-US"/>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defTabSz="914400">
              <a:spcBef>
                <a:spcPct val="50000"/>
              </a:spcBef>
              <a:defRPr sz="1400">
                <a:solidFill>
                  <a:srgbClr val="FFFFFF"/>
                </a:solidFill>
                <a:latin typeface="Times New Roman" charset="0"/>
                <a:ea typeface="SimSun" charset="0"/>
                <a:cs typeface="SimSun" charset="0"/>
              </a:defRPr>
            </a:lvl1pPr>
          </a:lstStyle>
          <a:p>
            <a:fld id="{48F58C19-AA78-FF43-8163-150C7DE4680D}" type="slidenum">
              <a:rPr lang="zh-CN" altLang="en-US"/>
              <a:pPr/>
              <a:t>‹#›</a:t>
            </a:fld>
            <a:endParaRPr lang="en-US" altLang="zh-CN">
              <a:ea typeface="Times New Roman" charset="0"/>
              <a:cs typeface="Times New Roman" charset="0"/>
            </a:endParaRPr>
          </a:p>
        </p:txBody>
      </p:sp>
    </p:spTree>
  </p:cSld>
  <p:clrMap bg1="dk2" tx1="lt1" bg2="dk1" tx2="lt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Lst>
  <p:txStyles>
    <p:titleStyle>
      <a:lvl1pPr algn="ctr" rtl="0" eaLnBrk="0" fontAlgn="base" hangingPunct="0">
        <a:spcBef>
          <a:spcPct val="0"/>
        </a:spcBef>
        <a:spcAft>
          <a:spcPct val="0"/>
        </a:spcAft>
        <a:defRPr kumimoji="1"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2pPr>
      <a:lvl3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3pPr>
      <a:lvl4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4pPr>
      <a:lvl5pPr algn="ctr" rtl="0" eaLnBrk="0" fontAlgn="base" hangingPunct="0">
        <a:spcBef>
          <a:spcPct val="0"/>
        </a:spcBef>
        <a:spcAft>
          <a:spcPct val="0"/>
        </a:spcAft>
        <a:defRPr kumimoji="1" sz="4400">
          <a:solidFill>
            <a:schemeClr val="tx2"/>
          </a:solidFill>
          <a:latin typeface="Times New Roman" pitchFamily="-108" charset="0"/>
          <a:ea typeface="MS PGothic" panose="020B0600070205080204" pitchFamily="34" charset="-128"/>
          <a:cs typeface="MS PGothic" charset="0"/>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394" name="Group 2"/>
          <p:cNvGrpSpPr>
            <a:grpSpLocks/>
          </p:cNvGrpSpPr>
          <p:nvPr/>
        </p:nvGrpSpPr>
        <p:grpSpPr bwMode="auto">
          <a:xfrm>
            <a:off x="457200" y="992188"/>
            <a:ext cx="8153400" cy="1600200"/>
            <a:chOff x="288" y="625"/>
            <a:chExt cx="5136" cy="1008"/>
          </a:xfrm>
        </p:grpSpPr>
        <p:sp>
          <p:nvSpPr>
            <p:cNvPr id="59400"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594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594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594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593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593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914400">
              <a:defRPr sz="1400">
                <a:solidFill>
                  <a:srgbClr val="FFFFCC"/>
                </a:solidFill>
                <a:latin typeface="Arial" pitchFamily="-112" charset="0"/>
                <a:ea typeface="+mn-ea"/>
                <a:cs typeface="+mn-cs"/>
              </a:defRPr>
            </a:lvl1pPr>
          </a:lstStyle>
          <a:p>
            <a:pPr>
              <a:defRPr/>
            </a:pPr>
            <a:endParaRPr lang="en-US"/>
          </a:p>
        </p:txBody>
      </p:sp>
      <p:sp>
        <p:nvSpPr>
          <p:cNvPr id="615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914400">
              <a:defRPr sz="1400">
                <a:solidFill>
                  <a:srgbClr val="FFFFCC"/>
                </a:solidFill>
                <a:latin typeface="Arial" pitchFamily="-112" charset="0"/>
                <a:ea typeface="+mn-ea"/>
                <a:cs typeface="+mn-cs"/>
              </a:defRPr>
            </a:lvl1pPr>
          </a:lstStyle>
          <a:p>
            <a:pPr>
              <a:defRPr/>
            </a:pPr>
            <a:endParaRPr lang="en-US"/>
          </a:p>
        </p:txBody>
      </p:sp>
      <p:sp>
        <p:nvSpPr>
          <p:cNvPr id="615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3BA8E06E-76BA-8D4E-A398-D89A703505B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 id="2147485146" r:id="rId12"/>
    <p:sldLayoutId id="2147485147" r:id="rId13"/>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S PGothic" pitchFamily="34" charset="-128"/>
        </a:defRPr>
      </a:lvl1pPr>
      <a:lvl2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2pPr>
      <a:lvl3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3pPr>
      <a:lvl4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4pPr>
      <a:lvl5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5pPr>
      <a:lvl6pPr marL="457200" algn="r" rtl="0" eaLnBrk="0" fontAlgn="base" hangingPunct="0">
        <a:spcBef>
          <a:spcPct val="0"/>
        </a:spcBef>
        <a:spcAft>
          <a:spcPct val="0"/>
        </a:spcAft>
        <a:defRPr sz="4400" i="1">
          <a:solidFill>
            <a:schemeClr val="tx2"/>
          </a:solidFill>
          <a:latin typeface="Times New Roman" pitchFamily="-128" charset="0"/>
        </a:defRPr>
      </a:lvl6pPr>
      <a:lvl7pPr marL="914400" algn="r" rtl="0" eaLnBrk="0" fontAlgn="base" hangingPunct="0">
        <a:spcBef>
          <a:spcPct val="0"/>
        </a:spcBef>
        <a:spcAft>
          <a:spcPct val="0"/>
        </a:spcAft>
        <a:defRPr sz="4400" i="1">
          <a:solidFill>
            <a:schemeClr val="tx2"/>
          </a:solidFill>
          <a:latin typeface="Times New Roman" pitchFamily="-128" charset="0"/>
        </a:defRPr>
      </a:lvl7pPr>
      <a:lvl8pPr marL="1371600" algn="r" rtl="0" eaLnBrk="0" fontAlgn="base" hangingPunct="0">
        <a:spcBef>
          <a:spcPct val="0"/>
        </a:spcBef>
        <a:spcAft>
          <a:spcPct val="0"/>
        </a:spcAft>
        <a:defRPr sz="4400" i="1">
          <a:solidFill>
            <a:schemeClr val="tx2"/>
          </a:solidFill>
          <a:latin typeface="Times New Roman" pitchFamily="-128" charset="0"/>
        </a:defRPr>
      </a:lvl8pPr>
      <a:lvl9pPr marL="1828800" algn="r" rtl="0" eaLnBrk="0" fontAlgn="base" hangingPunct="0">
        <a:spcBef>
          <a:spcPct val="0"/>
        </a:spcBef>
        <a:spcAft>
          <a:spcPct val="0"/>
        </a:spcAft>
        <a:defRPr sz="4400" i="1">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457200" y="992188"/>
            <a:ext cx="8153400" cy="1600200"/>
            <a:chOff x="288" y="625"/>
            <a:chExt cx="5136" cy="1008"/>
          </a:xfrm>
        </p:grpSpPr>
        <p:sp>
          <p:nvSpPr>
            <p:cNvPr id="73736"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37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37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37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737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737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914400">
              <a:defRPr sz="1400">
                <a:solidFill>
                  <a:srgbClr val="FFFFCC"/>
                </a:solidFill>
                <a:latin typeface="Arial" pitchFamily="-112" charset="0"/>
                <a:ea typeface="+mn-ea"/>
                <a:cs typeface="+mn-cs"/>
              </a:defRPr>
            </a:lvl1pPr>
          </a:lstStyle>
          <a:p>
            <a:pPr>
              <a:defRPr/>
            </a:pPr>
            <a:endParaRPr lang="en-US"/>
          </a:p>
        </p:txBody>
      </p:sp>
      <p:sp>
        <p:nvSpPr>
          <p:cNvPr id="615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914400">
              <a:defRPr sz="1400">
                <a:solidFill>
                  <a:srgbClr val="FFFFCC"/>
                </a:solidFill>
                <a:latin typeface="Arial" pitchFamily="-112" charset="0"/>
                <a:ea typeface="+mn-ea"/>
                <a:cs typeface="+mn-cs"/>
              </a:defRPr>
            </a:lvl1pPr>
          </a:lstStyle>
          <a:p>
            <a:pPr>
              <a:defRPr/>
            </a:pPr>
            <a:endParaRPr lang="en-US"/>
          </a:p>
        </p:txBody>
      </p:sp>
      <p:sp>
        <p:nvSpPr>
          <p:cNvPr id="615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B29291DA-F201-FF42-BF6B-C712EBA9FA3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 id="2147485159" r:id="rId12"/>
    <p:sldLayoutId id="2147485160" r:id="rId13"/>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S PGothic" pitchFamily="34" charset="-128"/>
        </a:defRPr>
      </a:lvl1pPr>
      <a:lvl2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2pPr>
      <a:lvl3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3pPr>
      <a:lvl4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4pPr>
      <a:lvl5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5pPr>
      <a:lvl6pPr marL="457200" algn="r" rtl="0" eaLnBrk="0" fontAlgn="base" hangingPunct="0">
        <a:spcBef>
          <a:spcPct val="0"/>
        </a:spcBef>
        <a:spcAft>
          <a:spcPct val="0"/>
        </a:spcAft>
        <a:defRPr sz="4400" i="1">
          <a:solidFill>
            <a:schemeClr val="tx2"/>
          </a:solidFill>
          <a:latin typeface="Times New Roman" pitchFamily="-128" charset="0"/>
        </a:defRPr>
      </a:lvl6pPr>
      <a:lvl7pPr marL="914400" algn="r" rtl="0" eaLnBrk="0" fontAlgn="base" hangingPunct="0">
        <a:spcBef>
          <a:spcPct val="0"/>
        </a:spcBef>
        <a:spcAft>
          <a:spcPct val="0"/>
        </a:spcAft>
        <a:defRPr sz="4400" i="1">
          <a:solidFill>
            <a:schemeClr val="tx2"/>
          </a:solidFill>
          <a:latin typeface="Times New Roman" pitchFamily="-128" charset="0"/>
        </a:defRPr>
      </a:lvl7pPr>
      <a:lvl8pPr marL="1371600" algn="r" rtl="0" eaLnBrk="0" fontAlgn="base" hangingPunct="0">
        <a:spcBef>
          <a:spcPct val="0"/>
        </a:spcBef>
        <a:spcAft>
          <a:spcPct val="0"/>
        </a:spcAft>
        <a:defRPr sz="4400" i="1">
          <a:solidFill>
            <a:schemeClr val="tx2"/>
          </a:solidFill>
          <a:latin typeface="Times New Roman" pitchFamily="-128" charset="0"/>
        </a:defRPr>
      </a:lvl8pPr>
      <a:lvl9pPr marL="1828800" algn="r" rtl="0" eaLnBrk="0" fontAlgn="base" hangingPunct="0">
        <a:spcBef>
          <a:spcPct val="0"/>
        </a:spcBef>
        <a:spcAft>
          <a:spcPct val="0"/>
        </a:spcAft>
        <a:defRPr sz="4400" i="1">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8066" name="Group 2"/>
          <p:cNvGrpSpPr>
            <a:grpSpLocks/>
          </p:cNvGrpSpPr>
          <p:nvPr/>
        </p:nvGrpSpPr>
        <p:grpSpPr bwMode="auto">
          <a:xfrm>
            <a:off x="457200" y="992188"/>
            <a:ext cx="8153400" cy="1600200"/>
            <a:chOff x="288" y="625"/>
            <a:chExt cx="5136" cy="1008"/>
          </a:xfrm>
        </p:grpSpPr>
        <p:sp>
          <p:nvSpPr>
            <p:cNvPr id="8807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807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807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807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8806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8806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914400">
              <a:defRPr sz="1400">
                <a:solidFill>
                  <a:srgbClr val="FFFFCC"/>
                </a:solidFill>
                <a:latin typeface="Arial" pitchFamily="-112" charset="0"/>
                <a:ea typeface="+mn-ea"/>
                <a:cs typeface="+mn-cs"/>
              </a:defRPr>
            </a:lvl1pPr>
          </a:lstStyle>
          <a:p>
            <a:pPr>
              <a:defRPr/>
            </a:pPr>
            <a:endParaRPr lang="en-US"/>
          </a:p>
        </p:txBody>
      </p:sp>
      <p:sp>
        <p:nvSpPr>
          <p:cNvPr id="615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914400">
              <a:defRPr sz="1400">
                <a:solidFill>
                  <a:srgbClr val="FFFFCC"/>
                </a:solidFill>
                <a:latin typeface="Arial" pitchFamily="-112" charset="0"/>
                <a:ea typeface="+mn-ea"/>
                <a:cs typeface="+mn-cs"/>
              </a:defRPr>
            </a:lvl1pPr>
          </a:lstStyle>
          <a:p>
            <a:pPr>
              <a:defRPr/>
            </a:pPr>
            <a:endParaRPr lang="en-US"/>
          </a:p>
        </p:txBody>
      </p:sp>
      <p:sp>
        <p:nvSpPr>
          <p:cNvPr id="615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FD11EEE8-B01C-4E45-B46B-1AFEE5B28F6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 id="2147485172" r:id="rId12"/>
    <p:sldLayoutId id="2147485173" r:id="rId13"/>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S PGothic" pitchFamily="34" charset="-128"/>
        </a:defRPr>
      </a:lvl1pPr>
      <a:lvl2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2pPr>
      <a:lvl3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3pPr>
      <a:lvl4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4pPr>
      <a:lvl5pPr algn="r" rtl="0" eaLnBrk="0" fontAlgn="base" hangingPunct="0">
        <a:spcBef>
          <a:spcPct val="0"/>
        </a:spcBef>
        <a:spcAft>
          <a:spcPct val="0"/>
        </a:spcAft>
        <a:defRPr sz="4400" i="1">
          <a:solidFill>
            <a:schemeClr val="tx2"/>
          </a:solidFill>
          <a:latin typeface="Times New Roman" pitchFamily="-128" charset="0"/>
          <a:ea typeface="MS PGothic" pitchFamily="34" charset="-128"/>
          <a:cs typeface="MS PGothic" pitchFamily="34" charset="-128"/>
        </a:defRPr>
      </a:lvl5pPr>
      <a:lvl6pPr marL="457200" algn="r" rtl="0" eaLnBrk="0" fontAlgn="base" hangingPunct="0">
        <a:spcBef>
          <a:spcPct val="0"/>
        </a:spcBef>
        <a:spcAft>
          <a:spcPct val="0"/>
        </a:spcAft>
        <a:defRPr sz="4400" i="1">
          <a:solidFill>
            <a:schemeClr val="tx2"/>
          </a:solidFill>
          <a:latin typeface="Times New Roman" pitchFamily="-128" charset="0"/>
        </a:defRPr>
      </a:lvl6pPr>
      <a:lvl7pPr marL="914400" algn="r" rtl="0" eaLnBrk="0" fontAlgn="base" hangingPunct="0">
        <a:spcBef>
          <a:spcPct val="0"/>
        </a:spcBef>
        <a:spcAft>
          <a:spcPct val="0"/>
        </a:spcAft>
        <a:defRPr sz="4400" i="1">
          <a:solidFill>
            <a:schemeClr val="tx2"/>
          </a:solidFill>
          <a:latin typeface="Times New Roman" pitchFamily="-128" charset="0"/>
        </a:defRPr>
      </a:lvl7pPr>
      <a:lvl8pPr marL="1371600" algn="r" rtl="0" eaLnBrk="0" fontAlgn="base" hangingPunct="0">
        <a:spcBef>
          <a:spcPct val="0"/>
        </a:spcBef>
        <a:spcAft>
          <a:spcPct val="0"/>
        </a:spcAft>
        <a:defRPr sz="4400" i="1">
          <a:solidFill>
            <a:schemeClr val="tx2"/>
          </a:solidFill>
          <a:latin typeface="Times New Roman" pitchFamily="-128" charset="0"/>
        </a:defRPr>
      </a:lvl8pPr>
      <a:lvl9pPr marL="1828800" algn="r" rtl="0" eaLnBrk="0" fontAlgn="base" hangingPunct="0">
        <a:spcBef>
          <a:spcPct val="0"/>
        </a:spcBef>
        <a:spcAft>
          <a:spcPct val="0"/>
        </a:spcAft>
        <a:defRPr sz="4400" i="1">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charset="0"/>
          <a:cs typeface="MS PGothic"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 Id="rId3"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4.png"/><Relationship Id="rId1" Type="http://schemas.openxmlformats.org/officeDocument/2006/relationships/themeOverride" Target="../theme/themeOverride1.xml"/><Relationship Id="rId2"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hyperlink" Target="http://www.jtsa.edu/images/art/s_priest.jpg" TargetMode="External"/><Relationship Id="rId6" Type="http://schemas.openxmlformats.org/officeDocument/2006/relationships/image" Target="../media/image18.jpeg"/><Relationship Id="rId7" Type="http://schemas.openxmlformats.org/officeDocument/2006/relationships/hyperlink" Target="http://images.google.com/imgres?imgurl=www.amazon.com/covers/0/81/180/704/0811807045.l.gif&amp;imgrefurl=http://www.e-shul.com/cooking.htm&amp;h=475&amp;w=471&amp;prev=/images?q=Jewish+feasts&amp;svnum=10&amp;hl=en&amp;lr=&amp;ie=UTF-8&amp;oe=UTF-8" TargetMode="External"/><Relationship Id="rId8" Type="http://schemas.openxmlformats.org/officeDocument/2006/relationships/image" Target="../media/image19.jpeg"/><Relationship Id="rId1" Type="http://schemas.openxmlformats.org/officeDocument/2006/relationships/slideLayout" Target="../slideLayouts/slideLayout10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sg/imgres?imgurl=img.163.com/sms/mm/love.jpg&amp;imgrefurl=http://mm.163.com/express.jsp&amp;h=350&amp;w=420&amp;prev=/images?q=Love&amp;start=20&amp;svnum=10&amp;hl=en&amp;lr=&amp;ie=UTF-8&amp;oe=UTF-8&amp;sa=N" TargetMode="External"/><Relationship Id="rId4" Type="http://schemas.openxmlformats.org/officeDocument/2006/relationships/image" Target="../media/image9.jpeg"/><Relationship Id="rId1" Type="http://schemas.openxmlformats.org/officeDocument/2006/relationships/slideLayout" Target="../slideLayouts/slideLayout5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4.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p:cNvPicPr>
            <a:picLocks noChangeAspect="1"/>
          </p:cNvPicPr>
          <p:nvPr/>
        </p:nvPicPr>
        <p:blipFill>
          <a:blip r:embed="rId2">
            <a:extLst>
              <a:ext uri="{28A0092B-C50C-407E-A947-70E740481C1C}">
                <a14:useLocalDpi xmlns:a14="http://schemas.microsoft.com/office/drawing/2010/main" val="0"/>
              </a:ext>
            </a:extLst>
          </a:blip>
          <a:srcRect l="2074"/>
          <a:stretch>
            <a:fillRect/>
          </a:stretch>
        </p:blipFill>
        <p:spPr bwMode="auto">
          <a:xfrm>
            <a:off x="-36513" y="0"/>
            <a:ext cx="9191626"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9809" name="Title 1"/>
          <p:cNvSpPr>
            <a:spLocks noGrp="1"/>
          </p:cNvSpPr>
          <p:nvPr>
            <p:ph type="title"/>
          </p:nvPr>
        </p:nvSpPr>
        <p:spPr>
          <a:xfrm>
            <a:off x="0" y="76200"/>
            <a:ext cx="9036050" cy="2137722"/>
          </a:xfrm>
          <a:extLst/>
        </p:spPr>
        <p:txBody>
          <a:bodyPr/>
          <a:lstStyle/>
          <a:p>
            <a:pPr defTabSz="457200">
              <a:defRPr/>
            </a:pPr>
            <a:r>
              <a:rPr lang="zh-TW" altLang="en-US" sz="8000" b="1" kern="1200" dirty="0">
                <a:solidFill>
                  <a:srgbClr val="FFFFFF"/>
                </a:solidFill>
                <a:effectLst>
                  <a:glow rad="266700">
                    <a:srgbClr val="000000">
                      <a:alpha val="89000"/>
                    </a:srgbClr>
                  </a:glow>
                </a:effectLst>
                <a:latin typeface="Arial" charset="0"/>
                <a:ea typeface="ＭＳ Ｐゴシック" charset="0"/>
                <a:cs typeface="Arial"/>
              </a:rPr>
              <a:t>圣经中的类型学</a:t>
            </a:r>
          </a:p>
        </p:txBody>
      </p:sp>
      <p:sp>
        <p:nvSpPr>
          <p:cNvPr id="759810" name="Text Box 5"/>
          <p:cNvSpPr txBox="1">
            <a:spLocks noChangeArrowheads="1"/>
          </p:cNvSpPr>
          <p:nvPr/>
        </p:nvSpPr>
        <p:spPr bwMode="auto">
          <a:xfrm>
            <a:off x="8317475" y="76200"/>
            <a:ext cx="783763" cy="523220"/>
          </a:xfrm>
          <a:prstGeom prst="rect">
            <a:avLst/>
          </a:prstGeom>
          <a:noFill/>
          <a:ln>
            <a:noFill/>
          </a:ln>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a:ea typeface="ＭＳ Ｐゴシック" charset="0"/>
              </a:rPr>
              <a:t>45a</a:t>
            </a:r>
          </a:p>
        </p:txBody>
      </p:sp>
      <p:sp>
        <p:nvSpPr>
          <p:cNvPr id="9" name="Subtitle 2"/>
          <p:cNvSpPr txBox="1">
            <a:spLocks/>
          </p:cNvSpPr>
          <p:nvPr/>
        </p:nvSpPr>
        <p:spPr bwMode="auto">
          <a:xfrm>
            <a:off x="0" y="5232400"/>
            <a:ext cx="9288462" cy="1435249"/>
          </a:xfrm>
          <a:prstGeom prst="rect">
            <a:avLst/>
          </a:prstGeom>
          <a:noFill/>
          <a:ln>
            <a:noFill/>
          </a:ln>
          <a:extLst>
            <a:ext uri="{FAA26D3D-D897-4be2-8F04-BA451C77F1D7}">
              <ma14:placeholderFlag xmlns:ma14="http://schemas.microsoft.com/office/mac/drawingml/2011/main" val="1"/>
            </a:ext>
          </a:extLst>
        </p:spPr>
        <p:txBody>
          <a:bodyPr anchor="ctr"/>
          <a:lstStyle>
            <a:defPPr>
              <a:defRPr lang="en-US"/>
            </a:defPPr>
            <a:lvl1pPr algn="ctr" eaLnBrk="0" fontAlgn="base" hangingPunct="0">
              <a:spcBef>
                <a:spcPct val="0"/>
              </a:spcBef>
              <a:spcAft>
                <a:spcPct val="0"/>
              </a:spcAft>
              <a:defRPr sz="5400" b="1">
                <a:solidFill>
                  <a:srgbClr val="FFFFFF"/>
                </a:solidFill>
                <a:effectLst>
                  <a:glow rad="266700">
                    <a:schemeClr val="tx1">
                      <a:alpha val="89000"/>
                    </a:scheme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spcBef>
                <a:spcPct val="50000"/>
              </a:spcBef>
              <a:defRPr/>
            </a:pPr>
            <a:r>
              <a:rPr lang="zh-CN" altLang="en-US" sz="3600" dirty="0">
                <a:solidFill>
                  <a:schemeClr val="bg1"/>
                </a:solidFill>
                <a:ea typeface="SimSun" charset="0"/>
                <a:cs typeface="SimSun" charset="0"/>
              </a:rPr>
              <a:t>顾理克博士</a:t>
            </a:r>
          </a:p>
          <a:p>
            <a:pPr>
              <a:defRPr/>
            </a:pPr>
            <a:r>
              <a:rPr lang="zh-CN" altLang="en-US" sz="3600" dirty="0">
                <a:solidFill>
                  <a:schemeClr val="bg1"/>
                </a:solidFill>
                <a:ea typeface="SimSun" charset="0"/>
                <a:cs typeface="SimSun" charset="0"/>
              </a:rPr>
              <a:t>新加坡神</a:t>
            </a:r>
            <a:r>
              <a:rPr lang="zh-CN" altLang="en-US" sz="3600" dirty="0" smtClean="0">
                <a:solidFill>
                  <a:schemeClr val="bg1"/>
                </a:solidFill>
                <a:ea typeface="SimSun" charset="0"/>
                <a:cs typeface="SimSun" charset="0"/>
              </a:rPr>
              <a:t>学院</a:t>
            </a:r>
            <a:endParaRPr lang="en-US" sz="3600" dirty="0">
              <a:effectLst>
                <a:glow rad="266700">
                  <a:srgbClr val="000000">
                    <a:alpha val="89000"/>
                  </a:srgbClr>
                </a:glow>
              </a:effectLst>
            </a:endParaRPr>
          </a:p>
          <a:p>
            <a:pPr>
              <a:defRPr/>
            </a:pPr>
            <a:r>
              <a:rPr lang="en-US" sz="3600" dirty="0" err="1">
                <a:effectLst>
                  <a:glow rad="266700">
                    <a:srgbClr val="000000">
                      <a:alpha val="89000"/>
                    </a:srgbClr>
                  </a:glow>
                </a:effectLst>
              </a:rPr>
              <a:t>Biblestudydownloads.com</a:t>
            </a:r>
            <a:endParaRPr lang="en-US" sz="3600" dirty="0">
              <a:effectLst>
                <a:glow rad="266700">
                  <a:srgbClr val="000000">
                    <a:alpha val="89000"/>
                  </a:srgbClr>
                </a:glo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6011">
            <a:off x="2819400" y="228600"/>
            <a:ext cx="55927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5411"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000000"/>
                </a:solidFill>
                <a:latin typeface="Times New Roman" charset="0"/>
              </a:rPr>
              <a:t>428</a:t>
            </a:r>
          </a:p>
        </p:txBody>
      </p:sp>
      <p:sp>
        <p:nvSpPr>
          <p:cNvPr id="145412" name="AutoShape 4"/>
          <p:cNvSpPr>
            <a:spLocks noChangeArrowheads="1"/>
          </p:cNvSpPr>
          <p:nvPr/>
        </p:nvSpPr>
        <p:spPr bwMode="auto">
          <a:xfrm>
            <a:off x="0" y="228600"/>
            <a:ext cx="5105400" cy="426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hlink"/>
          </a:solidFill>
          <a:ln w="9525">
            <a:solidFill>
              <a:schemeClr val="tx1"/>
            </a:solidFill>
            <a:miter lim="800000"/>
            <a:headEnd/>
            <a:tailEnd/>
          </a:ln>
        </p:spPr>
        <p:txBody>
          <a:bodyPr wrap="none" anchor="ctr"/>
          <a:lstStyle/>
          <a:p>
            <a:endParaRPr lang="en-US"/>
          </a:p>
        </p:txBody>
      </p:sp>
      <p:sp>
        <p:nvSpPr>
          <p:cNvPr id="145413" name="Rectangle 8"/>
          <p:cNvSpPr>
            <a:spLocks noGrp="1" noChangeArrowheads="1"/>
          </p:cNvSpPr>
          <p:nvPr>
            <p:ph type="title" idx="4294967295"/>
          </p:nvPr>
        </p:nvSpPr>
        <p:spPr>
          <a:xfrm>
            <a:off x="0" y="-152400"/>
            <a:ext cx="5029200" cy="2362200"/>
          </a:xfrm>
        </p:spPr>
        <p:txBody>
          <a:bodyPr/>
          <a:lstStyle/>
          <a:p>
            <a:pPr algn="ctr"/>
            <a:r>
              <a:rPr lang="ja-JP" altLang="en-US" sz="10000" b="1">
                <a:latin typeface="Times New Roman" charset="0"/>
                <a:ea typeface="MS PGothic" charset="0"/>
                <a:cs typeface="MS PGothic" charset="0"/>
              </a:rPr>
              <a:t>你难堪</a:t>
            </a:r>
            <a:r>
              <a:rPr lang="en-US" altLang="ja-JP" sz="10000" b="1">
                <a:latin typeface="Times New Roman" charset="0"/>
                <a:ea typeface="MS PGothic" charset="0"/>
                <a:cs typeface="MS PGothic" charset="0"/>
              </a:rPr>
              <a:t>?</a:t>
            </a:r>
            <a:endParaRPr lang="en-US" sz="10000">
              <a:latin typeface="Times New Roman" charset="0"/>
              <a:ea typeface="MS PGothic" charset="0"/>
              <a:cs typeface="MS PGothic" charset="0"/>
            </a:endParaRPr>
          </a:p>
        </p:txBody>
      </p:sp>
      <p:sp>
        <p:nvSpPr>
          <p:cNvPr id="24582" name="Text Box 6"/>
          <p:cNvSpPr txBox="1">
            <a:spLocks noChangeArrowheads="1"/>
          </p:cNvSpPr>
          <p:nvPr/>
        </p:nvSpPr>
        <p:spPr bwMode="auto">
          <a:xfrm rot="-355650">
            <a:off x="2967038" y="6048375"/>
            <a:ext cx="6149975" cy="763588"/>
          </a:xfrm>
          <a:prstGeom prst="rect">
            <a:avLst/>
          </a:prstGeom>
          <a:solidFill>
            <a:srgbClr val="FFFFFF"/>
          </a:solidFill>
          <a:ln w="12700">
            <a:noFill/>
            <a:miter lim="800000"/>
            <a:headEnd type="none" w="sm" len="sm"/>
            <a:tailEnd type="none" w="sm" len="sm"/>
          </a:ln>
          <a:effectLst/>
        </p:spPr>
        <p:txBody>
          <a:bodyPr>
            <a:spAutoFit/>
          </a:bodyPr>
          <a:lstStyle/>
          <a:p>
            <a:pPr defTabSz="914400">
              <a:spcBef>
                <a:spcPct val="50000"/>
              </a:spcBef>
              <a:defRPr/>
            </a:pPr>
            <a:r>
              <a:rPr lang="en-US"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a:t>
            </a:r>
            <a:r>
              <a:rPr lang="ja-JP" altLang="en-US"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我看牧师又正在传教</a:t>
            </a:r>
            <a:r>
              <a:rPr lang="en-US" altLang="ja-JP"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 ‘</a:t>
            </a:r>
            <a:r>
              <a:rPr lang="ja-JP" altLang="en-US"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雅歌</a:t>
            </a:r>
            <a:r>
              <a:rPr lang="en-US" altLang="ja-JP"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 </a:t>
            </a:r>
            <a:r>
              <a:rPr lang="ja-JP" altLang="en-US"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了</a:t>
            </a:r>
            <a:r>
              <a:rPr lang="en-US" altLang="ja-JP" sz="3200" b="1">
                <a:solidFill>
                  <a:srgbClr val="000000"/>
                </a:solidFill>
                <a:effectLst>
                  <a:outerShdw blurRad="38100" dist="38100" dir="2700000" algn="tl">
                    <a:srgbClr val="DDDDDD"/>
                  </a:outerShdw>
                </a:effectLst>
                <a:latin typeface="Times New Roman" charset="0"/>
                <a:ea typeface="MS PGothic" pitchFamily="34" charset="-128"/>
                <a:cs typeface="MS PGothic" pitchFamily="34" charset="-128"/>
              </a:rPr>
              <a:t>!”</a:t>
            </a:r>
          </a:p>
          <a:p>
            <a:pPr defTabSz="914400">
              <a:spcBef>
                <a:spcPct val="50000"/>
              </a:spcBef>
              <a:defRPr/>
            </a:pPr>
            <a:r>
              <a:rPr lang="en-US" sz="500" b="1">
                <a:solidFill>
                  <a:srgbClr val="000000"/>
                </a:solidFill>
                <a:latin typeface="Times New Roman" charset="0"/>
                <a:ea typeface="MS PGothic" pitchFamily="34" charset="-128"/>
                <a:cs typeface="MS PGothic" pitchFamily="34" charset="-128"/>
              </a:rPr>
              <a:t> </a:t>
            </a:r>
          </a:p>
          <a:p>
            <a:pPr defTabSz="914400">
              <a:spcBef>
                <a:spcPct val="50000"/>
              </a:spcBef>
              <a:defRPr/>
            </a:pPr>
            <a:r>
              <a:rPr lang="en-US" sz="300" b="1">
                <a:solidFill>
                  <a:srgbClr val="000000"/>
                </a:solidFill>
                <a:latin typeface="Times New Roman" charset="0"/>
                <a:ea typeface="MS PGothic" pitchFamily="34" charset="-128"/>
                <a:cs typeface="MS PGothic" pitchFamily="34" charset="-128"/>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76200" y="0"/>
            <a:ext cx="2819400" cy="3886200"/>
          </a:xfrm>
        </p:spPr>
        <p:txBody>
          <a:bodyPr/>
          <a:lstStyle/>
          <a:p>
            <a:pPr algn="l"/>
            <a:r>
              <a:rPr lang="ja-JP" altLang="en-US" sz="6000" b="1">
                <a:latin typeface="Times New Roman" charset="0"/>
                <a:ea typeface="MS PGothic" charset="0"/>
                <a:cs typeface="MS PGothic" charset="0"/>
              </a:rPr>
              <a:t>我们是</a:t>
            </a:r>
            <a:r>
              <a:rPr lang="en-US" altLang="ja-JP" sz="6000">
                <a:latin typeface="Times New Roman" charset="0"/>
                <a:ea typeface="MS PGothic" charset="0"/>
                <a:cs typeface="MS PGothic" charset="0"/>
              </a:rPr>
              <a:t> </a:t>
            </a:r>
            <a:r>
              <a:rPr lang="ja-JP" altLang="en-US" sz="6000" b="1">
                <a:latin typeface="Times New Roman" charset="0"/>
                <a:ea typeface="MS PGothic" charset="0"/>
                <a:cs typeface="MS PGothic" charset="0"/>
              </a:rPr>
              <a:t>性动物</a:t>
            </a:r>
            <a:r>
              <a:rPr lang="en-US" altLang="ja-JP" sz="6000" b="1">
                <a:latin typeface="Times New Roman" charset="0"/>
                <a:ea typeface="MS PGothic" charset="0"/>
                <a:cs typeface="MS PGothic" charset="0"/>
              </a:rPr>
              <a:t>!</a:t>
            </a:r>
            <a:endParaRPr lang="en-US" sz="6000" b="1">
              <a:latin typeface="Times New Roman" charset="0"/>
              <a:ea typeface="MS PGothic" charset="0"/>
              <a:cs typeface="MS PGothic" charset="0"/>
            </a:endParaRPr>
          </a:p>
        </p:txBody>
      </p:sp>
      <p:pic>
        <p:nvPicPr>
          <p:cNvPr id="147458" name="Picture 4" descr="SongHonesty"/>
          <p:cNvPicPr>
            <a:picLocks noChangeAspect="1" noChangeArrowheads="1"/>
          </p:cNvPicPr>
          <p:nvPr/>
        </p:nvPicPr>
        <p:blipFill>
          <a:blip r:embed="rId3">
            <a:extLst>
              <a:ext uri="{28A0092B-C50C-407E-A947-70E740481C1C}">
                <a14:useLocalDpi xmlns:a14="http://schemas.microsoft.com/office/drawing/2010/main" val="0"/>
              </a:ext>
            </a:extLst>
          </a:blip>
          <a:srcRect l="22778" r="16705" b="45122"/>
          <a:stretch>
            <a:fillRect/>
          </a:stretch>
        </p:blipFill>
        <p:spPr bwMode="auto">
          <a:xfrm>
            <a:off x="2613025" y="-1524000"/>
            <a:ext cx="6530975"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5"/>
          <p:cNvSpPr txBox="1">
            <a:spLocks noChangeArrowheads="1"/>
          </p:cNvSpPr>
          <p:nvPr/>
        </p:nvSpPr>
        <p:spPr bwMode="auto">
          <a:xfrm>
            <a:off x="0" y="5791200"/>
            <a:ext cx="9144000" cy="1066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r>
              <a:rPr lang="ja-JP" altLang="en-US" sz="3200" b="1">
                <a:solidFill>
                  <a:srgbClr val="000000"/>
                </a:solidFill>
                <a:latin typeface="Times New Roman" charset="0"/>
              </a:rPr>
              <a:t>“牧师，我想让你知道这小群研究诚实了</a:t>
            </a:r>
            <a:endParaRPr lang="en-US" altLang="ja-JP" sz="3200" b="1">
              <a:solidFill>
                <a:srgbClr val="000000"/>
              </a:solidFill>
              <a:latin typeface="Times New Roman" charset="0"/>
            </a:endParaRPr>
          </a:p>
          <a:p>
            <a:pPr algn="ctr" defTabSz="914400"/>
            <a:r>
              <a:rPr lang="ja-JP" altLang="en-US" sz="3200" b="1">
                <a:solidFill>
                  <a:srgbClr val="000000"/>
                </a:solidFill>
                <a:latin typeface="Times New Roman" charset="0"/>
              </a:rPr>
              <a:t>巨大的影响我的生活。</a:t>
            </a:r>
            <a:r>
              <a:rPr lang="en-US" altLang="ja-JP" sz="3200" b="1">
                <a:solidFill>
                  <a:srgbClr val="000000"/>
                </a:solidFill>
                <a:latin typeface="Times New Roman" charset="0"/>
              </a:rPr>
              <a:t>”</a:t>
            </a:r>
            <a:r>
              <a:rPr lang="en-US" altLang="ja-JP" sz="3200">
                <a:solidFill>
                  <a:srgbClr val="000000"/>
                </a:solidFill>
                <a:latin typeface="Times New Roman" charset="0"/>
              </a:rPr>
              <a:t> </a:t>
            </a:r>
            <a:endParaRPr lang="en-US" sz="3200">
              <a:solidFill>
                <a:srgbClr val="000000"/>
              </a:solidFill>
              <a:latin typeface="Times New Roman" charset="0"/>
            </a:endParaRPr>
          </a:p>
        </p:txBody>
      </p:sp>
      <p:sp>
        <p:nvSpPr>
          <p:cNvPr id="147460" name="Text Box 6"/>
          <p:cNvSpPr txBox="1">
            <a:spLocks noChangeArrowheads="1"/>
          </p:cNvSpPr>
          <p:nvPr/>
        </p:nvSpPr>
        <p:spPr bwMode="auto">
          <a:xfrm>
            <a:off x="7010400" y="1871663"/>
            <a:ext cx="914400" cy="1100137"/>
          </a:xfrm>
          <a:prstGeom prst="rect">
            <a:avLst/>
          </a:prstGeom>
          <a:solidFill>
            <a:srgbClr val="EB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ja-JP" altLang="en-US" sz="1600" b="1">
                <a:solidFill>
                  <a:srgbClr val="000000"/>
                </a:solidFill>
                <a:latin typeface="Times New Roman" charset="0"/>
              </a:rPr>
              <a:t>这里只是为了见妇女</a:t>
            </a:r>
            <a:endParaRPr lang="en-US" altLang="ja-JP" sz="1600" b="1">
              <a:solidFill>
                <a:srgbClr val="000000"/>
              </a:solidFill>
              <a:latin typeface="Times New Roman" charset="0"/>
            </a:endParaRPr>
          </a:p>
          <a:p>
            <a:pPr algn="ctr" defTabSz="914400">
              <a:spcBef>
                <a:spcPct val="50000"/>
              </a:spcBef>
            </a:pPr>
            <a:r>
              <a:rPr lang="en-US" sz="100" b="1">
                <a:solidFill>
                  <a:srgbClr val="FFFFCC"/>
                </a:solidFill>
                <a:latin typeface="Times New Roman" charset="0"/>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5" name="Rectangle 3"/>
          <p:cNvSpPr>
            <a:spLocks noGrp="1" noChangeArrowheads="1"/>
          </p:cNvSpPr>
          <p:nvPr>
            <p:ph type="body" sz="half" idx="1"/>
          </p:nvPr>
        </p:nvSpPr>
        <p:spPr>
          <a:xfrm>
            <a:off x="152400" y="762000"/>
            <a:ext cx="8991600" cy="2057400"/>
          </a:xfrm>
          <a:solidFill>
            <a:schemeClr val="tx1"/>
          </a:solidFill>
        </p:spPr>
        <p:txBody>
          <a:bodyPr/>
          <a:lstStyle/>
          <a:p>
            <a:pPr marL="0" indent="0" algn="ctr">
              <a:lnSpc>
                <a:spcPct val="90000"/>
              </a:lnSpc>
              <a:buFontTx/>
              <a:buNone/>
            </a:pPr>
            <a:r>
              <a:rPr lang="zh-CN" altLang="en-US" sz="3600" b="1">
                <a:solidFill>
                  <a:schemeClr val="bg1"/>
                </a:solidFill>
                <a:latin typeface="Times New Roman" charset="0"/>
                <a:ea typeface="SimSun" charset="0"/>
                <a:cs typeface="SimSun" charset="0"/>
              </a:rPr>
              <a:t>这本书一直是最不同的解释</a:t>
            </a:r>
            <a:r>
              <a:rPr lang="en-US" altLang="zh-CN" sz="3600" b="1">
                <a:solidFill>
                  <a:schemeClr val="bg1"/>
                </a:solidFill>
                <a:latin typeface="Times New Roman" charset="0"/>
                <a:ea typeface="SimSun" charset="0"/>
                <a:cs typeface="SimSun" charset="0"/>
              </a:rPr>
              <a:t>, </a:t>
            </a:r>
            <a:r>
              <a:rPr lang="zh-CN" altLang="en-US" sz="3600" b="1">
                <a:solidFill>
                  <a:schemeClr val="bg1"/>
                </a:solidFill>
                <a:latin typeface="Times New Roman" charset="0"/>
                <a:ea typeface="SimSun" charset="0"/>
                <a:cs typeface="SimSun" charset="0"/>
              </a:rPr>
              <a:t>本书的所有圣经。事实上</a:t>
            </a:r>
            <a:r>
              <a:rPr lang="en-US" altLang="zh-CN" sz="3600" b="1">
                <a:solidFill>
                  <a:schemeClr val="bg1"/>
                </a:solidFill>
                <a:latin typeface="Times New Roman" charset="0"/>
                <a:ea typeface="SimSun" charset="0"/>
                <a:cs typeface="SimSun" charset="0"/>
              </a:rPr>
              <a:t>, </a:t>
            </a:r>
            <a:r>
              <a:rPr lang="zh-CN" altLang="en-US" sz="3600" b="1">
                <a:solidFill>
                  <a:schemeClr val="bg1"/>
                </a:solidFill>
                <a:latin typeface="Times New Roman" charset="0"/>
                <a:ea typeface="SimSun" charset="0"/>
                <a:cs typeface="SimSun" charset="0"/>
              </a:rPr>
              <a:t>这是最研究圣经书中世纪</a:t>
            </a:r>
            <a:r>
              <a:rPr lang="en-US" altLang="zh-CN" sz="3600" b="1">
                <a:solidFill>
                  <a:schemeClr val="bg1"/>
                </a:solidFill>
                <a:latin typeface="Times New Roman" charset="0"/>
                <a:ea typeface="SimSun" charset="0"/>
                <a:cs typeface="SimSun" charset="0"/>
              </a:rPr>
              <a:t>! </a:t>
            </a:r>
            <a:r>
              <a:rPr lang="zh-CN" altLang="en-US" sz="3600" b="1">
                <a:solidFill>
                  <a:schemeClr val="bg1"/>
                </a:solidFill>
                <a:latin typeface="Times New Roman" charset="0"/>
                <a:ea typeface="SimSun" charset="0"/>
                <a:cs typeface="SimSun" charset="0"/>
              </a:rPr>
              <a:t>以下简要介绍了一般的各种诠释方法</a:t>
            </a:r>
            <a:r>
              <a:rPr lang="en-US" altLang="zh-CN" sz="3600" b="1">
                <a:solidFill>
                  <a:schemeClr val="bg1"/>
                </a:solidFill>
                <a:latin typeface="Times New Roman" charset="0"/>
                <a:ea typeface="SimSun" charset="0"/>
                <a:cs typeface="SimSun" charset="0"/>
              </a:rPr>
              <a:t>, </a:t>
            </a:r>
            <a:r>
              <a:rPr lang="zh-CN" altLang="en-US" sz="3600" b="1">
                <a:solidFill>
                  <a:schemeClr val="bg1"/>
                </a:solidFill>
                <a:latin typeface="Times New Roman" charset="0"/>
                <a:ea typeface="SimSun" charset="0"/>
                <a:cs typeface="SimSun" charset="0"/>
              </a:rPr>
              <a:t>其中也涉及这些问题的文学体裁和统一：</a:t>
            </a:r>
            <a:r>
              <a:rPr lang="zh-CN" altLang="en-US">
                <a:latin typeface="Times New Roman" charset="0"/>
                <a:ea typeface="SimSun" charset="0"/>
                <a:cs typeface="SimSun" charset="0"/>
              </a:rPr>
              <a:t> </a:t>
            </a:r>
            <a:endParaRPr lang="en-US" altLang="zh-CN">
              <a:latin typeface="Times New Roman" charset="0"/>
              <a:ea typeface="SimSun" charset="0"/>
              <a:cs typeface="SimSun" charset="0"/>
            </a:endParaRPr>
          </a:p>
        </p:txBody>
      </p:sp>
      <p:sp>
        <p:nvSpPr>
          <p:cNvPr id="26627" name="Rectangle 2"/>
          <p:cNvSpPr>
            <a:spLocks noGrp="1" noChangeArrowheads="1"/>
          </p:cNvSpPr>
          <p:nvPr>
            <p:ph type="title"/>
          </p:nvPr>
        </p:nvSpPr>
        <p:spPr>
          <a:xfrm>
            <a:off x="2057400" y="0"/>
            <a:ext cx="5029200" cy="762000"/>
          </a:xfrm>
        </p:spPr>
        <p:txBody>
          <a:bodyPr anchor="ctr" anchorCtr="1"/>
          <a:lstStyle/>
          <a:p>
            <a:pPr algn="ctr">
              <a:defRPr/>
            </a:pPr>
            <a:r>
              <a:rPr lang="ja-JP" altLang="en-US" sz="6000" b="1" i="0">
                <a:effectLst>
                  <a:outerShdw blurRad="38100" dist="38100" dir="2700000" algn="tl">
                    <a:srgbClr val="FFFFFF"/>
                  </a:outerShdw>
                </a:effectLst>
                <a:latin typeface="Times New Roman" charset="0"/>
                <a:ea typeface="MS PGothic" charset="0"/>
                <a:cs typeface="MS PGothic" charset="0"/>
              </a:rPr>
              <a:t>特征</a:t>
            </a:r>
            <a:endParaRPr lang="en-US" sz="6000" b="1" i="0">
              <a:effectLst>
                <a:outerShdw blurRad="38100" dist="38100" dir="2700000" algn="tl">
                  <a:srgbClr val="FFFFFF"/>
                </a:outerShdw>
              </a:effectLst>
              <a:latin typeface="Times New Roman" charset="0"/>
              <a:ea typeface="MS PGothic" charset="0"/>
              <a:cs typeface="MS PGothic" charset="0"/>
            </a:endParaRPr>
          </a:p>
        </p:txBody>
      </p:sp>
      <p:sp>
        <p:nvSpPr>
          <p:cNvPr id="29701" name="Rectangle 5"/>
          <p:cNvSpPr>
            <a:spLocks noGrp="1" noChangeArrowheads="1"/>
          </p:cNvSpPr>
          <p:nvPr>
            <p:ph type="body" sz="half" idx="2"/>
          </p:nvPr>
        </p:nvSpPr>
        <p:spPr>
          <a:xfrm>
            <a:off x="228600" y="2971800"/>
            <a:ext cx="8686800" cy="3352800"/>
          </a:xfrm>
        </p:spPr>
        <p:txBody>
          <a:bodyPr/>
          <a:lstStyle/>
          <a:p>
            <a:pPr marL="750888" indent="-750888" algn="just">
              <a:buFontTx/>
              <a:buNone/>
            </a:pPr>
            <a:r>
              <a:rPr lang="en-US" altLang="zh-CN" sz="3200" b="1">
                <a:solidFill>
                  <a:schemeClr val="tx2"/>
                </a:solidFill>
                <a:latin typeface="Times New Roman" charset="0"/>
                <a:ea typeface="SimSun" charset="0"/>
                <a:cs typeface="SimSun" charset="0"/>
              </a:rPr>
              <a:t>(</a:t>
            </a:r>
            <a:r>
              <a:rPr lang="zh-CN" altLang="en-US" sz="3200" b="1">
                <a:solidFill>
                  <a:schemeClr val="tx2"/>
                </a:solidFill>
                <a:latin typeface="Times New Roman" charset="0"/>
                <a:ea typeface="SimSun" charset="0"/>
                <a:cs typeface="SimSun" charset="0"/>
              </a:rPr>
              <a:t>一</a:t>
            </a:r>
            <a:r>
              <a:rPr lang="en-US" altLang="zh-CN" sz="3200" b="1">
                <a:solidFill>
                  <a:schemeClr val="tx2"/>
                </a:solidFill>
                <a:latin typeface="Arial Narrow" charset="0"/>
                <a:ea typeface="SimSun" charset="0"/>
                <a:cs typeface="SimSun" charset="0"/>
              </a:rPr>
              <a:t>)	</a:t>
            </a:r>
            <a:r>
              <a:rPr lang="zh-CN" altLang="en-US" sz="3200" b="1" u="sng">
                <a:latin typeface="Times New Roman" charset="0"/>
                <a:ea typeface="SimSun" charset="0"/>
                <a:cs typeface="SimSun" charset="0"/>
              </a:rPr>
              <a:t>寓言次数</a:t>
            </a:r>
            <a:r>
              <a:rPr lang="zh-CN" altLang="en-US" sz="3200" b="1">
                <a:latin typeface="Times New Roman" charset="0"/>
                <a:ea typeface="SimSun" charset="0"/>
                <a:cs typeface="SimSun" charset="0"/>
              </a:rPr>
              <a:t>看不到历史情况（人爱）和涉及本书只是为了神圣的爱。然而，所有寓言是投机，而不是文本的基础，并导致许多过激行为。</a:t>
            </a:r>
            <a:endParaRPr lang="en-US" altLang="zh-CN" sz="3200" b="1">
              <a:latin typeface="Arial Narrow" charset="0"/>
              <a:ea typeface="SimSun" charset="0"/>
              <a:cs typeface="SimSun" charset="0"/>
            </a:endParaRPr>
          </a:p>
          <a:p>
            <a:pPr marL="750888" indent="-750888" algn="just">
              <a:buFontTx/>
              <a:buNone/>
            </a:pPr>
            <a:r>
              <a:rPr lang="en-US" altLang="zh-CN" sz="3200" b="1">
                <a:latin typeface="Arial Narrow" charset="0"/>
                <a:ea typeface="SimSun" charset="0"/>
                <a:cs typeface="SimSun" charset="0"/>
              </a:rPr>
              <a:t>	</a:t>
            </a:r>
            <a:r>
              <a:rPr lang="ja-JP" altLang="en-US" sz="3200" b="1">
                <a:latin typeface="Times New Roman" charset="0"/>
                <a:ea typeface="MS PGothic" charset="0"/>
                <a:cs typeface="MS PGothic" charset="0"/>
              </a:rPr>
              <a:t>在寓言认为变得如此流行的中世纪，更多的评论写的歌，而不是其他任何书籍。</a:t>
            </a:r>
            <a:endParaRPr lang="en-US" sz="3200" b="1">
              <a:latin typeface="Times New Roman" charset="0"/>
              <a:ea typeface="MS PGothic" charset="0"/>
              <a:cs typeface="MS PGothic" charset="0"/>
            </a:endParaRPr>
          </a:p>
        </p:txBody>
      </p:sp>
      <p:sp>
        <p:nvSpPr>
          <p:cNvPr id="149508"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CC"/>
                </a:solidFill>
                <a:latin typeface="Times New Roman" charset="0"/>
              </a:rPr>
              <a:t>428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box(in)">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box(in)">
                                      <p:cBhvr>
                                        <p:cTn id="12"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2" name="Rectangle 4"/>
          <p:cNvSpPr>
            <a:spLocks noGrp="1" noChangeArrowheads="1"/>
          </p:cNvSpPr>
          <p:nvPr>
            <p:ph type="body" sz="half" idx="2"/>
          </p:nvPr>
        </p:nvSpPr>
        <p:spPr>
          <a:xfrm>
            <a:off x="304800" y="2971800"/>
            <a:ext cx="8610600" cy="3810000"/>
          </a:xfrm>
        </p:spPr>
        <p:txBody>
          <a:bodyPr/>
          <a:lstStyle/>
          <a:p>
            <a:pPr marL="800100" indent="-800100" algn="just">
              <a:buFontTx/>
              <a:buNone/>
            </a:pPr>
            <a:r>
              <a:rPr lang="en-US" sz="3200" b="1">
                <a:solidFill>
                  <a:schemeClr val="tx2"/>
                </a:solidFill>
                <a:latin typeface="Times New Roman" charset="0"/>
                <a:ea typeface="MS PGothic" charset="0"/>
                <a:cs typeface="MS PGothic" charset="0"/>
              </a:rPr>
              <a:t>(</a:t>
            </a:r>
            <a:r>
              <a:rPr lang="ja-JP" altLang="en-US" sz="3200" b="1">
                <a:solidFill>
                  <a:schemeClr val="tx2"/>
                </a:solidFill>
                <a:latin typeface="Times New Roman" charset="0"/>
                <a:ea typeface="MS PGothic" charset="0"/>
                <a:cs typeface="MS PGothic" charset="0"/>
              </a:rPr>
              <a:t>二</a:t>
            </a:r>
            <a:r>
              <a:rPr lang="en-US" altLang="zh-CN" sz="3200" b="1">
                <a:solidFill>
                  <a:schemeClr val="tx2"/>
                </a:solidFill>
                <a:latin typeface="Arial Narrow" charset="0"/>
                <a:ea typeface="SimSun" charset="0"/>
                <a:cs typeface="SimSun" charset="0"/>
              </a:rPr>
              <a:t>)	</a:t>
            </a:r>
            <a:r>
              <a:rPr lang="zh-CN" altLang="en-US" sz="3200" b="1" u="sng">
                <a:latin typeface="Times New Roman" charset="0"/>
                <a:ea typeface="SimSun" charset="0"/>
                <a:cs typeface="SimSun" charset="0"/>
              </a:rPr>
              <a:t>类型学次数</a:t>
            </a:r>
            <a:r>
              <a:rPr lang="zh-CN" altLang="en-US" sz="3200" b="1">
                <a:latin typeface="Times New Roman" charset="0"/>
                <a:ea typeface="SimSun" charset="0"/>
                <a:cs typeface="SimSun" charset="0"/>
              </a:rPr>
              <a:t>看到一个历史情况（人类爱）作为一种神圣的爱。这些措施包括观赏宋代作为典型化上帝之间的关系和以色列或教会之间，基督和教会之间，或基督和个人。</a:t>
            </a:r>
          </a:p>
          <a:p>
            <a:pPr marL="800100" indent="-800100" algn="just">
              <a:buFontTx/>
              <a:buNone/>
            </a:pPr>
            <a:r>
              <a:rPr lang="en-US" altLang="zh-CN" sz="3200" b="1">
                <a:latin typeface="Times New Roman" charset="0"/>
                <a:ea typeface="SimSun" charset="0"/>
                <a:cs typeface="SimSun" charset="0"/>
              </a:rPr>
              <a:t>	</a:t>
            </a:r>
            <a:r>
              <a:rPr lang="zh-CN" altLang="en-US" sz="3200" b="1">
                <a:latin typeface="Times New Roman" charset="0"/>
                <a:ea typeface="SimSun" charset="0"/>
                <a:cs typeface="SimSun" charset="0"/>
              </a:rPr>
              <a:t>对此，可以说，他们也缺乏投机性，因为它们支持图书本身和从新约全书。</a:t>
            </a:r>
            <a:r>
              <a:rPr lang="zh-CN" altLang="en-US" sz="3200">
                <a:latin typeface="Times New Roman" charset="0"/>
                <a:ea typeface="SimSun" charset="0"/>
                <a:cs typeface="SimSun" charset="0"/>
              </a:rPr>
              <a:t> </a:t>
            </a:r>
            <a:endParaRPr lang="en-US" altLang="zh-CN" sz="3200">
              <a:latin typeface="Times New Roman" charset="0"/>
              <a:ea typeface="SimSun" charset="0"/>
              <a:cs typeface="SimSun" charset="0"/>
            </a:endParaRPr>
          </a:p>
        </p:txBody>
      </p:sp>
      <p:sp>
        <p:nvSpPr>
          <p:cNvPr id="151554"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CC"/>
                </a:solidFill>
                <a:latin typeface="Times New Roman" charset="0"/>
              </a:rPr>
              <a:t>429</a:t>
            </a:r>
          </a:p>
        </p:txBody>
      </p:sp>
      <p:sp>
        <p:nvSpPr>
          <p:cNvPr id="26627" name="Rectangle 2"/>
          <p:cNvSpPr>
            <a:spLocks noChangeArrowheads="1"/>
          </p:cNvSpPr>
          <p:nvPr/>
        </p:nvSpPr>
        <p:spPr bwMode="auto">
          <a:xfrm>
            <a:off x="2057400" y="0"/>
            <a:ext cx="5029200" cy="762000"/>
          </a:xfrm>
          <a:prstGeom prst="rect">
            <a:avLst/>
          </a:prstGeom>
          <a:noFill/>
          <a:ln w="9525">
            <a:noFill/>
            <a:miter lim="800000"/>
            <a:headEnd/>
            <a:tailEnd/>
          </a:ln>
        </p:spPr>
        <p:txBody>
          <a:bodyPr lIns="92075" tIns="46038" rIns="92075" bIns="46038" anchor="ctr" anchorCtr="1"/>
          <a:lstStyle/>
          <a:p>
            <a:pPr algn="ctr" defTabSz="914400">
              <a:defRPr/>
            </a:pPr>
            <a:r>
              <a:rPr lang="ja-JP" altLang="en-US" sz="6000" b="1">
                <a:solidFill>
                  <a:srgbClr val="FFCC66"/>
                </a:solidFill>
                <a:effectLst>
                  <a:outerShdw blurRad="38100" dist="38100" dir="2700000" algn="tl">
                    <a:srgbClr val="FFFFFF"/>
                  </a:outerShdw>
                </a:effectLst>
                <a:latin typeface="Times New Roman" charset="0"/>
              </a:rPr>
              <a:t>特征</a:t>
            </a:r>
            <a:endParaRPr lang="en-US" sz="6000" b="1">
              <a:solidFill>
                <a:srgbClr val="FFCC66"/>
              </a:solidFill>
              <a:effectLst>
                <a:outerShdw blurRad="38100" dist="38100" dir="2700000" algn="tl">
                  <a:srgbClr val="FFFFFF"/>
                </a:outerShdw>
              </a:effectLst>
              <a:latin typeface="Times New Roman" charset="0"/>
            </a:endParaRPr>
          </a:p>
        </p:txBody>
      </p:sp>
      <p:sp>
        <p:nvSpPr>
          <p:cNvPr id="151556" name="Rectangle 3"/>
          <p:cNvSpPr>
            <a:spLocks noChangeArrowheads="1"/>
          </p:cNvSpPr>
          <p:nvPr/>
        </p:nvSpPr>
        <p:spPr bwMode="auto">
          <a:xfrm>
            <a:off x="152400" y="762000"/>
            <a:ext cx="8991600" cy="2057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defTabSz="914400">
              <a:lnSpc>
                <a:spcPct val="90000"/>
              </a:lnSpc>
              <a:spcBef>
                <a:spcPct val="20000"/>
              </a:spcBef>
              <a:buClr>
                <a:srgbClr val="FFCC66"/>
              </a:buClr>
            </a:pPr>
            <a:r>
              <a:rPr lang="zh-CN" altLang="en-US" sz="3600" b="1">
                <a:solidFill>
                  <a:srgbClr val="000000"/>
                </a:solidFill>
                <a:latin typeface="Times New Roman" charset="0"/>
                <a:ea typeface="SimSun" charset="0"/>
                <a:cs typeface="SimSun" charset="0"/>
              </a:rPr>
              <a:t>这本书一直是最不同的解释</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本书的所有圣经。事实上</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这是最研究圣经书中世纪</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以下简要介绍了一般的各种诠释方法</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其中也涉及这些问题的文学体裁和统一：</a:t>
            </a:r>
            <a:r>
              <a:rPr lang="zh-CN" altLang="en-US" sz="2800">
                <a:solidFill>
                  <a:srgbClr val="FFFFCC"/>
                </a:solidFill>
                <a:latin typeface="Times New Roman" charset="0"/>
                <a:ea typeface="SimSun" charset="0"/>
                <a:cs typeface="SimSun" charset="0"/>
              </a:rPr>
              <a:t> </a:t>
            </a:r>
            <a:endParaRPr lang="en-US" altLang="zh-CN" sz="2800">
              <a:solidFill>
                <a:srgbClr val="FFFFCC"/>
              </a:solidFill>
              <a:latin typeface="Times New Roman" charset="0"/>
              <a:ea typeface="SimSun" charset="0"/>
              <a:cs typeface="SimSun"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ox(in)">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box(in)">
                                      <p:cBhvr>
                                        <p:cTn id="12" dur="5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body" sz="half" idx="2"/>
          </p:nvPr>
        </p:nvSpPr>
        <p:spPr>
          <a:xfrm>
            <a:off x="381000" y="2895600"/>
            <a:ext cx="8305800" cy="4191000"/>
          </a:xfrm>
        </p:spPr>
        <p:txBody>
          <a:bodyPr/>
          <a:lstStyle/>
          <a:p>
            <a:pPr marL="865188" indent="-865188" algn="just">
              <a:buFontTx/>
              <a:buNone/>
            </a:pPr>
            <a:r>
              <a:rPr lang="en-US" altLang="zh-CN" b="1">
                <a:solidFill>
                  <a:schemeClr val="tx2"/>
                </a:solidFill>
                <a:latin typeface="Times New Roman" charset="0"/>
                <a:ea typeface="SimSun" charset="0"/>
                <a:cs typeface="SimSun" charset="0"/>
              </a:rPr>
              <a:t>(</a:t>
            </a:r>
            <a:r>
              <a:rPr lang="zh-CN" altLang="en-US" b="1">
                <a:solidFill>
                  <a:schemeClr val="tx2"/>
                </a:solidFill>
                <a:latin typeface="Times New Roman" charset="0"/>
                <a:ea typeface="SimSun" charset="0"/>
                <a:cs typeface="SimSun" charset="0"/>
              </a:rPr>
              <a:t>三</a:t>
            </a:r>
            <a:r>
              <a:rPr lang="en-US" altLang="zh-CN" b="1">
                <a:solidFill>
                  <a:schemeClr val="tx2"/>
                </a:solidFill>
                <a:latin typeface="Times New Roman" charset="0"/>
                <a:ea typeface="SimSun" charset="0"/>
                <a:cs typeface="SimSun" charset="0"/>
              </a:rPr>
              <a:t>)</a:t>
            </a:r>
            <a:r>
              <a:rPr lang="en-US" altLang="zh-CN" b="1">
                <a:latin typeface="Times New Roman" charset="0"/>
                <a:ea typeface="SimSun" charset="0"/>
                <a:cs typeface="SimSun" charset="0"/>
              </a:rPr>
              <a:t> </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字面次数</a:t>
            </a:r>
            <a:r>
              <a:rPr lang="zh-CN" altLang="en-US" b="1">
                <a:latin typeface="Times New Roman" charset="0"/>
                <a:ea typeface="SimSun" charset="0"/>
                <a:cs typeface="SimSun" charset="0"/>
              </a:rPr>
              <a:t>看到一个历史的人权情况的爱没有根本意义。</a:t>
            </a:r>
            <a:endParaRPr lang="zh-CN" altLang="en-US">
              <a:latin typeface="Times New Roman" charset="0"/>
              <a:ea typeface="SimSun" charset="0"/>
              <a:cs typeface="SimSun" charset="0"/>
            </a:endParaRPr>
          </a:p>
          <a:p>
            <a:pPr marL="865188" indent="-865188" algn="just">
              <a:buFontTx/>
              <a:buNone/>
            </a:pPr>
            <a:r>
              <a:rPr lang="en-US" altLang="zh-CN" b="1">
                <a:latin typeface="Arial Narrow" charset="0"/>
                <a:ea typeface="SimSun" charset="0"/>
                <a:cs typeface="SimSun" charset="0"/>
              </a:rPr>
              <a:t>	</a:t>
            </a:r>
            <a:r>
              <a:rPr lang="zh-CN" altLang="en-US" b="1">
                <a:solidFill>
                  <a:schemeClr val="tx2"/>
                </a:solidFill>
                <a:latin typeface="Times New Roman" charset="0"/>
                <a:ea typeface="SimSun" charset="0"/>
                <a:cs typeface="SimSun" charset="0"/>
              </a:rPr>
              <a:t>一</a:t>
            </a:r>
            <a:r>
              <a:rPr lang="zh-CN" altLang="en-US" b="1">
                <a:solidFill>
                  <a:srgbClr val="FFCC99"/>
                </a:solidFill>
                <a:latin typeface="Times New Roman" charset="0"/>
                <a:ea typeface="SimSun" charset="0"/>
                <a:cs typeface="SimSun" charset="0"/>
              </a:rPr>
              <a:t>。</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乡村婚礼歌曲</a:t>
            </a:r>
            <a:r>
              <a:rPr lang="zh-CN" altLang="en-US" b="1">
                <a:latin typeface="Times New Roman" charset="0"/>
                <a:ea typeface="SimSun" charset="0"/>
                <a:cs typeface="SimSun" charset="0"/>
              </a:rPr>
              <a:t>理论。</a:t>
            </a:r>
            <a:endParaRPr lang="en-US" altLang="zh-CN" b="1">
              <a:latin typeface="Arial Narrow" charset="0"/>
              <a:ea typeface="SimSun" charset="0"/>
              <a:cs typeface="SimSun" charset="0"/>
            </a:endParaRPr>
          </a:p>
          <a:p>
            <a:pPr marL="865188" indent="-865188" algn="just">
              <a:buFontTx/>
              <a:buNone/>
            </a:pPr>
            <a:r>
              <a:rPr lang="en-US" altLang="zh-CN" b="1">
                <a:latin typeface="Arial Narrow" charset="0"/>
                <a:ea typeface="SimSun" charset="0"/>
                <a:cs typeface="SimSun" charset="0"/>
              </a:rPr>
              <a:t>	</a:t>
            </a:r>
            <a:r>
              <a:rPr lang="ja-JP" altLang="en-US" b="1">
                <a:solidFill>
                  <a:schemeClr val="tx2"/>
                </a:solidFill>
                <a:latin typeface="Times New Roman" charset="0"/>
                <a:ea typeface="MS PGothic" charset="0"/>
                <a:cs typeface="MS PGothic" charset="0"/>
              </a:rPr>
              <a:t>二</a:t>
            </a:r>
            <a:r>
              <a:rPr lang="zh-CN" altLang="en-US" b="1">
                <a:solidFill>
                  <a:srgbClr val="FFCC99"/>
                </a:solidFill>
                <a:latin typeface="Times New Roman" charset="0"/>
                <a:ea typeface="SimSun" charset="0"/>
                <a:cs typeface="SimSun" charset="0"/>
              </a:rPr>
              <a:t>。</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文选</a:t>
            </a:r>
            <a:r>
              <a:rPr lang="zh-CN" altLang="en-US" b="1">
                <a:latin typeface="Times New Roman" charset="0"/>
                <a:ea typeface="SimSun" charset="0"/>
                <a:cs typeface="SimSun" charset="0"/>
              </a:rPr>
              <a:t>理论。</a:t>
            </a:r>
            <a:r>
              <a:rPr lang="zh-CN" altLang="en-US">
                <a:latin typeface="Times New Roman" charset="0"/>
                <a:ea typeface="SimSun" charset="0"/>
                <a:cs typeface="SimSun" charset="0"/>
              </a:rPr>
              <a:t> </a:t>
            </a:r>
          </a:p>
          <a:p>
            <a:pPr marL="865188" indent="-865188" algn="just">
              <a:buFontTx/>
              <a:buNone/>
            </a:pPr>
            <a:r>
              <a:rPr lang="en-US" altLang="zh-CN" b="1">
                <a:latin typeface="Arial Narrow" charset="0"/>
                <a:ea typeface="SimSun" charset="0"/>
                <a:cs typeface="SimSun" charset="0"/>
              </a:rPr>
              <a:t>	</a:t>
            </a:r>
            <a:r>
              <a:rPr lang="zh-CN" altLang="en-US" b="1">
                <a:solidFill>
                  <a:schemeClr val="tx2"/>
                </a:solidFill>
                <a:latin typeface="Times New Roman" charset="0"/>
                <a:ea typeface="SimSun" charset="0"/>
                <a:cs typeface="SimSun" charset="0"/>
              </a:rPr>
              <a:t>三</a:t>
            </a:r>
            <a:r>
              <a:rPr lang="zh-CN" altLang="en-US" b="1">
                <a:solidFill>
                  <a:srgbClr val="FFCC99"/>
                </a:solidFill>
                <a:latin typeface="Times New Roman" charset="0"/>
                <a:ea typeface="SimSun" charset="0"/>
                <a:cs typeface="SimSun" charset="0"/>
              </a:rPr>
              <a:t>。</a:t>
            </a:r>
            <a:r>
              <a:rPr lang="en-US" altLang="zh-CN" b="1">
                <a:solidFill>
                  <a:schemeClr val="tx2"/>
                </a:solidFill>
                <a:latin typeface="Times New Roman" charset="0"/>
                <a:ea typeface="SimSun" charset="0"/>
                <a:cs typeface="SimSun" charset="0"/>
              </a:rPr>
              <a:t> </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葬礼爱情盛宴</a:t>
            </a:r>
            <a:r>
              <a:rPr lang="zh-CN" altLang="en-US" b="1">
                <a:latin typeface="Times New Roman" charset="0"/>
                <a:ea typeface="SimSun" charset="0"/>
                <a:cs typeface="SimSun" charset="0"/>
              </a:rPr>
              <a:t>理论。</a:t>
            </a:r>
            <a:endParaRPr lang="en-US" altLang="zh-CN" b="1">
              <a:latin typeface="Arial Narrow" charset="0"/>
              <a:ea typeface="SimSun" charset="0"/>
              <a:cs typeface="SimSun" charset="0"/>
            </a:endParaRPr>
          </a:p>
          <a:p>
            <a:pPr marL="865188" indent="-865188" algn="just">
              <a:buFontTx/>
              <a:buNone/>
            </a:pPr>
            <a:r>
              <a:rPr lang="en-US" altLang="zh-CN" b="1">
                <a:latin typeface="Arial Narrow" charset="0"/>
                <a:ea typeface="SimSun" charset="0"/>
                <a:cs typeface="SimSun" charset="0"/>
              </a:rPr>
              <a:t>	</a:t>
            </a:r>
            <a:r>
              <a:rPr lang="zh-CN" altLang="en-US" b="1">
                <a:solidFill>
                  <a:schemeClr val="tx2"/>
                </a:solidFill>
                <a:latin typeface="Times New Roman" charset="0"/>
                <a:ea typeface="SimSun" charset="0"/>
                <a:cs typeface="SimSun" charset="0"/>
              </a:rPr>
              <a:t>四</a:t>
            </a:r>
            <a:r>
              <a:rPr lang="zh-CN" altLang="en-US" b="1">
                <a:solidFill>
                  <a:srgbClr val="FFCC99"/>
                </a:solidFill>
                <a:latin typeface="Times New Roman" charset="0"/>
                <a:ea typeface="SimSun" charset="0"/>
                <a:cs typeface="SimSun" charset="0"/>
              </a:rPr>
              <a:t>。</a:t>
            </a:r>
            <a:r>
              <a:rPr lang="en-US" altLang="zh-CN" b="1">
                <a:solidFill>
                  <a:schemeClr val="tx2"/>
                </a:solidFill>
                <a:latin typeface="Times New Roman" charset="0"/>
                <a:ea typeface="SimSun" charset="0"/>
                <a:cs typeface="SimSun" charset="0"/>
              </a:rPr>
              <a:t> </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戏剧</a:t>
            </a:r>
            <a:r>
              <a:rPr lang="zh-CN" altLang="en-US" b="1">
                <a:latin typeface="Times New Roman" charset="0"/>
                <a:ea typeface="SimSun" charset="0"/>
                <a:cs typeface="SimSun" charset="0"/>
              </a:rPr>
              <a:t>理论。</a:t>
            </a:r>
            <a:endParaRPr lang="zh-CN" altLang="en-US">
              <a:latin typeface="Times New Roman" charset="0"/>
              <a:ea typeface="SimSun" charset="0"/>
              <a:cs typeface="SimSun" charset="0"/>
            </a:endParaRPr>
          </a:p>
          <a:p>
            <a:pPr marL="865188" indent="-865188" algn="just">
              <a:buFontTx/>
              <a:buNone/>
            </a:pPr>
            <a:r>
              <a:rPr lang="en-US" altLang="zh-CN" b="1">
                <a:latin typeface="Arial Narrow" charset="0"/>
                <a:ea typeface="SimSun" charset="0"/>
                <a:cs typeface="SimSun" charset="0"/>
              </a:rPr>
              <a:t>	</a:t>
            </a:r>
            <a:r>
              <a:rPr lang="zh-CN" altLang="en-US" b="1">
                <a:solidFill>
                  <a:schemeClr val="tx2"/>
                </a:solidFill>
                <a:latin typeface="Times New Roman" charset="0"/>
                <a:ea typeface="SimSun" charset="0"/>
                <a:cs typeface="SimSun" charset="0"/>
              </a:rPr>
              <a:t>五</a:t>
            </a:r>
            <a:r>
              <a:rPr lang="zh-CN" altLang="en-US" b="1">
                <a:solidFill>
                  <a:srgbClr val="FFCC99"/>
                </a:solidFill>
                <a:latin typeface="Times New Roman" charset="0"/>
                <a:ea typeface="SimSun" charset="0"/>
                <a:cs typeface="SimSun" charset="0"/>
              </a:rPr>
              <a:t>。</a:t>
            </a:r>
            <a:r>
              <a:rPr lang="en-US" altLang="zh-CN" b="1">
                <a:solidFill>
                  <a:schemeClr val="tx2"/>
                </a:solidFill>
                <a:latin typeface="Times New Roman" charset="0"/>
                <a:ea typeface="SimSun" charset="0"/>
                <a:cs typeface="SimSun" charset="0"/>
              </a:rPr>
              <a:t> </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正常的婚姻爱情</a:t>
            </a:r>
            <a:r>
              <a:rPr lang="zh-CN" altLang="en-US" b="1">
                <a:latin typeface="Times New Roman" charset="0"/>
                <a:ea typeface="SimSun" charset="0"/>
                <a:cs typeface="SimSun" charset="0"/>
              </a:rPr>
              <a:t>理论。</a:t>
            </a:r>
            <a:endParaRPr lang="en-US" altLang="zh-CN" b="1">
              <a:latin typeface="Arial Narrow" charset="0"/>
              <a:ea typeface="SimSun" charset="0"/>
              <a:cs typeface="SimSun" charset="0"/>
            </a:endParaRPr>
          </a:p>
          <a:p>
            <a:pPr marL="865188" indent="-865188" algn="just">
              <a:buFontTx/>
              <a:buNone/>
            </a:pPr>
            <a:r>
              <a:rPr lang="en-US" altLang="zh-CN" b="1">
                <a:latin typeface="Arial Narrow" charset="0"/>
                <a:ea typeface="SimSun" charset="0"/>
                <a:cs typeface="SimSun" charset="0"/>
              </a:rPr>
              <a:t>	</a:t>
            </a:r>
            <a:r>
              <a:rPr lang="zh-CN" altLang="en-US" b="1">
                <a:solidFill>
                  <a:schemeClr val="tx2"/>
                </a:solidFill>
                <a:latin typeface="Times New Roman" charset="0"/>
                <a:ea typeface="SimSun" charset="0"/>
                <a:cs typeface="SimSun" charset="0"/>
              </a:rPr>
              <a:t>六</a:t>
            </a:r>
            <a:r>
              <a:rPr lang="zh-CN" altLang="en-US" b="1">
                <a:solidFill>
                  <a:srgbClr val="FFCC99"/>
                </a:solidFill>
                <a:latin typeface="Times New Roman" charset="0"/>
                <a:ea typeface="SimSun" charset="0"/>
                <a:cs typeface="SimSun" charset="0"/>
              </a:rPr>
              <a:t>。</a:t>
            </a:r>
            <a:r>
              <a:rPr lang="en-US" altLang="zh-CN" b="1">
                <a:solidFill>
                  <a:schemeClr val="tx2"/>
                </a:solidFill>
                <a:latin typeface="Times New Roman" charset="0"/>
                <a:ea typeface="SimSun" charset="0"/>
                <a:cs typeface="SimSun" charset="0"/>
              </a:rPr>
              <a:t> </a:t>
            </a:r>
            <a:r>
              <a:rPr lang="en-US" altLang="zh-CN" b="1">
                <a:latin typeface="Arial Narrow" charset="0"/>
                <a:ea typeface="SimSun" charset="0"/>
                <a:cs typeface="SimSun" charset="0"/>
              </a:rPr>
              <a:t>	</a:t>
            </a:r>
            <a:r>
              <a:rPr lang="zh-CN" altLang="en-US" b="1" u="sng">
                <a:latin typeface="Times New Roman" charset="0"/>
                <a:ea typeface="SimSun" charset="0"/>
                <a:cs typeface="SimSun" charset="0"/>
              </a:rPr>
              <a:t>婚姻性</a:t>
            </a:r>
            <a:r>
              <a:rPr lang="zh-CN" altLang="en-US" b="1">
                <a:latin typeface="Times New Roman" charset="0"/>
                <a:ea typeface="SimSun" charset="0"/>
                <a:cs typeface="SimSun" charset="0"/>
              </a:rPr>
              <a:t>理论。</a:t>
            </a:r>
            <a:endParaRPr lang="en-US" altLang="zh-CN" b="1">
              <a:latin typeface="Times New Roman" charset="0"/>
              <a:ea typeface="SimSun" charset="0"/>
              <a:cs typeface="SimSun" charset="0"/>
            </a:endParaRPr>
          </a:p>
        </p:txBody>
      </p:sp>
      <p:sp>
        <p:nvSpPr>
          <p:cNvPr id="153602"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CC"/>
                </a:solidFill>
                <a:latin typeface="Times New Roman" charset="0"/>
              </a:rPr>
              <a:t>429</a:t>
            </a:r>
          </a:p>
        </p:txBody>
      </p:sp>
      <p:sp>
        <p:nvSpPr>
          <p:cNvPr id="33798" name="Text Box 6"/>
          <p:cNvSpPr txBox="1">
            <a:spLocks noChangeArrowheads="1"/>
          </p:cNvSpPr>
          <p:nvPr/>
        </p:nvSpPr>
        <p:spPr bwMode="auto">
          <a:xfrm rot="600000">
            <a:off x="382588" y="4187825"/>
            <a:ext cx="8382000" cy="1476375"/>
          </a:xfrm>
          <a:prstGeom prst="rect">
            <a:avLst/>
          </a:prstGeom>
          <a:solidFill>
            <a:schemeClr val="tx2"/>
          </a:solidFill>
          <a:ln w="12700">
            <a:solidFill>
              <a:schemeClr val="bg1"/>
            </a:solidFill>
            <a:miter lim="800000"/>
            <a:headEnd type="none" w="sm" len="sm"/>
            <a:tailEnd type="none" w="sm" len="sm"/>
          </a:ln>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20000"/>
              </a:spcBef>
              <a:buClr>
                <a:srgbClr val="FFCC66"/>
              </a:buClr>
            </a:pPr>
            <a:r>
              <a:rPr lang="ja-JP" altLang="en-US" sz="3000" b="1">
                <a:solidFill>
                  <a:srgbClr val="000000"/>
                </a:solidFill>
                <a:latin typeface="Times New Roman" charset="0"/>
              </a:rPr>
              <a:t>自然意义上的宋描绘</a:t>
            </a:r>
            <a:r>
              <a:rPr lang="ja-JP" altLang="en-US" sz="3000" b="1" u="sng">
                <a:solidFill>
                  <a:srgbClr val="000000"/>
                </a:solidFill>
                <a:latin typeface="Times New Roman" charset="0"/>
              </a:rPr>
              <a:t>爱情婚姻对话</a:t>
            </a:r>
            <a:r>
              <a:rPr lang="ja-JP" altLang="en-US" sz="3000" b="1">
                <a:solidFill>
                  <a:srgbClr val="000000"/>
                </a:solidFill>
                <a:latin typeface="Times New Roman" charset="0"/>
              </a:rPr>
              <a:t>旨在鼓励赞美一个人的配偶作为独特。这是支持的事实是，整本书是一个会话和流动痕迹的发展，婚姻爱情。</a:t>
            </a:r>
            <a:r>
              <a:rPr lang="en-US" altLang="ja-JP" sz="3000" b="1">
                <a:solidFill>
                  <a:srgbClr val="000000"/>
                </a:solidFill>
                <a:latin typeface="Times New Roman" charset="0"/>
              </a:rPr>
              <a:t> </a:t>
            </a:r>
            <a:endParaRPr lang="en-US" sz="3000" b="1">
              <a:solidFill>
                <a:srgbClr val="000000"/>
              </a:solidFill>
              <a:latin typeface="Times New Roman" charset="0"/>
            </a:endParaRPr>
          </a:p>
        </p:txBody>
      </p:sp>
      <p:sp>
        <p:nvSpPr>
          <p:cNvPr id="26627" name="Rectangle 2"/>
          <p:cNvSpPr>
            <a:spLocks noChangeArrowheads="1"/>
          </p:cNvSpPr>
          <p:nvPr/>
        </p:nvSpPr>
        <p:spPr bwMode="auto">
          <a:xfrm>
            <a:off x="2057400" y="0"/>
            <a:ext cx="5029200" cy="762000"/>
          </a:xfrm>
          <a:prstGeom prst="rect">
            <a:avLst/>
          </a:prstGeom>
          <a:noFill/>
          <a:ln w="9525">
            <a:noFill/>
            <a:miter lim="800000"/>
            <a:headEnd/>
            <a:tailEnd/>
          </a:ln>
        </p:spPr>
        <p:txBody>
          <a:bodyPr lIns="92075" tIns="46038" rIns="92075" bIns="46038" anchor="ctr" anchorCtr="1"/>
          <a:lstStyle/>
          <a:p>
            <a:pPr algn="ctr" defTabSz="914400">
              <a:defRPr/>
            </a:pPr>
            <a:r>
              <a:rPr lang="ja-JP" altLang="en-US" sz="6000" b="1">
                <a:solidFill>
                  <a:srgbClr val="FFCC66"/>
                </a:solidFill>
                <a:effectLst>
                  <a:outerShdw blurRad="38100" dist="38100" dir="2700000" algn="tl">
                    <a:srgbClr val="FFFFFF"/>
                  </a:outerShdw>
                </a:effectLst>
                <a:latin typeface="Times New Roman" charset="0"/>
              </a:rPr>
              <a:t>特征</a:t>
            </a:r>
            <a:endParaRPr lang="en-US" sz="6000" b="1">
              <a:solidFill>
                <a:srgbClr val="FFCC66"/>
              </a:solidFill>
              <a:effectLst>
                <a:outerShdw blurRad="38100" dist="38100" dir="2700000" algn="tl">
                  <a:srgbClr val="FFFFFF"/>
                </a:outerShdw>
              </a:effectLst>
              <a:latin typeface="Times New Roman" charset="0"/>
            </a:endParaRPr>
          </a:p>
        </p:txBody>
      </p:sp>
      <p:sp>
        <p:nvSpPr>
          <p:cNvPr id="153605" name="Rectangle 3"/>
          <p:cNvSpPr>
            <a:spLocks noChangeArrowheads="1"/>
          </p:cNvSpPr>
          <p:nvPr/>
        </p:nvSpPr>
        <p:spPr bwMode="auto">
          <a:xfrm>
            <a:off x="152400" y="762000"/>
            <a:ext cx="8991600" cy="2057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defTabSz="914400">
              <a:lnSpc>
                <a:spcPct val="90000"/>
              </a:lnSpc>
              <a:spcBef>
                <a:spcPct val="20000"/>
              </a:spcBef>
              <a:buClr>
                <a:srgbClr val="FFCC66"/>
              </a:buClr>
            </a:pPr>
            <a:r>
              <a:rPr lang="zh-CN" altLang="en-US" sz="3600" b="1">
                <a:solidFill>
                  <a:srgbClr val="000000"/>
                </a:solidFill>
                <a:latin typeface="Times New Roman" charset="0"/>
                <a:ea typeface="SimSun" charset="0"/>
                <a:cs typeface="SimSun" charset="0"/>
              </a:rPr>
              <a:t>这本书一直是最不同的解释</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本书的所有圣经。事实上</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这是最研究圣经书中世纪</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以下简要介绍了一般的各种诠释方法</a:t>
            </a:r>
            <a:r>
              <a:rPr lang="en-US" altLang="zh-CN" sz="3600" b="1">
                <a:solidFill>
                  <a:srgbClr val="000000"/>
                </a:solidFill>
                <a:latin typeface="Times New Roman" charset="0"/>
                <a:ea typeface="SimSun" charset="0"/>
                <a:cs typeface="SimSun" charset="0"/>
              </a:rPr>
              <a:t>, </a:t>
            </a:r>
            <a:r>
              <a:rPr lang="zh-CN" altLang="en-US" sz="3600" b="1">
                <a:solidFill>
                  <a:srgbClr val="000000"/>
                </a:solidFill>
                <a:latin typeface="Times New Roman" charset="0"/>
                <a:ea typeface="SimSun" charset="0"/>
                <a:cs typeface="SimSun" charset="0"/>
              </a:rPr>
              <a:t>其中也涉及这些问题的文学体裁和统一：</a:t>
            </a:r>
            <a:r>
              <a:rPr lang="zh-CN" altLang="en-US" sz="2800">
                <a:solidFill>
                  <a:srgbClr val="FFFFCC"/>
                </a:solidFill>
                <a:latin typeface="Times New Roman" charset="0"/>
                <a:ea typeface="SimSun" charset="0"/>
                <a:cs typeface="SimSun" charset="0"/>
              </a:rPr>
              <a:t> </a:t>
            </a:r>
            <a:endParaRPr lang="en-US" altLang="zh-CN" sz="2800">
              <a:solidFill>
                <a:srgbClr val="FFFFCC"/>
              </a:solidFill>
              <a:latin typeface="Times New Roman" charset="0"/>
              <a:ea typeface="SimSun" charset="0"/>
              <a:cs typeface="SimSun"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box(in)">
                                      <p:cBhvr>
                                        <p:cTn id="12" dur="500"/>
                                        <p:tgtEl>
                                          <p:spTgt spid="337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box(in)">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6">
                                            <p:txEl>
                                              <p:pRg st="3" end="3"/>
                                            </p:txEl>
                                          </p:spTgt>
                                        </p:tgtEl>
                                        <p:attrNameLst>
                                          <p:attrName>style.visibility</p:attrName>
                                        </p:attrNameLst>
                                      </p:cBhvr>
                                      <p:to>
                                        <p:strVal val="visible"/>
                                      </p:to>
                                    </p:set>
                                    <p:animEffect transition="in" filter="box(in)">
                                      <p:cBhvr>
                                        <p:cTn id="22" dur="500"/>
                                        <p:tgtEl>
                                          <p:spTgt spid="337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6">
                                            <p:txEl>
                                              <p:pRg st="4" end="4"/>
                                            </p:txEl>
                                          </p:spTgt>
                                        </p:tgtEl>
                                        <p:attrNameLst>
                                          <p:attrName>style.visibility</p:attrName>
                                        </p:attrNameLst>
                                      </p:cBhvr>
                                      <p:to>
                                        <p:strVal val="visible"/>
                                      </p:to>
                                    </p:set>
                                    <p:animEffect transition="in" filter="box(in)">
                                      <p:cBhvr>
                                        <p:cTn id="27" dur="500"/>
                                        <p:tgtEl>
                                          <p:spTgt spid="3379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6">
                                            <p:txEl>
                                              <p:pRg st="5" end="5"/>
                                            </p:txEl>
                                          </p:spTgt>
                                        </p:tgtEl>
                                        <p:attrNameLst>
                                          <p:attrName>style.visibility</p:attrName>
                                        </p:attrNameLst>
                                      </p:cBhvr>
                                      <p:to>
                                        <p:strVal val="visible"/>
                                      </p:to>
                                    </p:set>
                                    <p:animEffect transition="in" filter="box(in)">
                                      <p:cBhvr>
                                        <p:cTn id="32" dur="500"/>
                                        <p:tgtEl>
                                          <p:spTgt spid="3379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796">
                                            <p:txEl>
                                              <p:pRg st="6" end="6"/>
                                            </p:txEl>
                                          </p:spTgt>
                                        </p:tgtEl>
                                        <p:attrNameLst>
                                          <p:attrName>style.visibility</p:attrName>
                                        </p:attrNameLst>
                                      </p:cBhvr>
                                      <p:to>
                                        <p:strVal val="visible"/>
                                      </p:to>
                                    </p:set>
                                    <p:animEffect transition="in" filter="box(in)">
                                      <p:cBhvr>
                                        <p:cTn id="37" dur="500"/>
                                        <p:tgtEl>
                                          <p:spTgt spid="3379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33798"/>
                                        </p:tgtEl>
                                        <p:attrNameLst>
                                          <p:attrName>style.visibility</p:attrName>
                                        </p:attrNameLst>
                                      </p:cBhvr>
                                      <p:to>
                                        <p:strVal val="visible"/>
                                      </p:to>
                                    </p:set>
                                    <p:anim calcmode="lin" valueType="num">
                                      <p:cBhvr>
                                        <p:cTn id="42" dur="1000" fill="hold"/>
                                        <p:tgtEl>
                                          <p:spTgt spid="33798"/>
                                        </p:tgtEl>
                                        <p:attrNameLst>
                                          <p:attrName>ppt_w</p:attrName>
                                        </p:attrNameLst>
                                      </p:cBhvr>
                                      <p:tavLst>
                                        <p:tav tm="0">
                                          <p:val>
                                            <p:fltVal val="0"/>
                                          </p:val>
                                        </p:tav>
                                        <p:tav tm="100000">
                                          <p:val>
                                            <p:strVal val="#ppt_w"/>
                                          </p:val>
                                        </p:tav>
                                      </p:tavLst>
                                    </p:anim>
                                    <p:anim calcmode="lin" valueType="num">
                                      <p:cBhvr>
                                        <p:cTn id="43" dur="1000" fill="hold"/>
                                        <p:tgtEl>
                                          <p:spTgt spid="33798"/>
                                        </p:tgtEl>
                                        <p:attrNameLst>
                                          <p:attrName>ppt_h</p:attrName>
                                        </p:attrNameLst>
                                      </p:cBhvr>
                                      <p:tavLst>
                                        <p:tav tm="0">
                                          <p:val>
                                            <p:fltVal val="0"/>
                                          </p:val>
                                        </p:tav>
                                        <p:tav tm="100000">
                                          <p:val>
                                            <p:strVal val="#ppt_h"/>
                                          </p:val>
                                        </p:tav>
                                      </p:tavLst>
                                    </p:anim>
                                    <p:anim calcmode="lin" valueType="num">
                                      <p:cBhvr>
                                        <p:cTn id="44"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P spid="3379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5649" name="Picture 8" descr="Flowers 204"/>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2057400" y="76200"/>
            <a:ext cx="5029200" cy="762000"/>
          </a:xfrm>
        </p:spPr>
        <p:txBody>
          <a:bodyPr anchor="ctr" anchorCtr="1"/>
          <a:lstStyle/>
          <a:p>
            <a:pPr algn="ctr">
              <a:defRPr/>
            </a:pPr>
            <a:r>
              <a:rPr lang="ja-JP" altLang="en-US" sz="6000" b="1" i="0">
                <a:effectLst>
                  <a:outerShdw blurRad="38100" dist="38100" dir="2700000" algn="tl">
                    <a:srgbClr val="FFFFFF"/>
                  </a:outerShdw>
                </a:effectLst>
                <a:latin typeface="Times New Roman" charset="0"/>
                <a:ea typeface="MS PGothic" charset="0"/>
                <a:cs typeface="MS PGothic" charset="0"/>
              </a:rPr>
              <a:t>特征</a:t>
            </a:r>
            <a:endParaRPr lang="en-US" sz="6000" b="1" i="0">
              <a:effectLst>
                <a:outerShdw blurRad="38100" dist="38100" dir="2700000" algn="tl">
                  <a:srgbClr val="FFFFFF"/>
                </a:outerShdw>
              </a:effectLst>
              <a:latin typeface="Times New Roman" charset="0"/>
              <a:ea typeface="MS PGothic" charset="0"/>
              <a:cs typeface="MS PGothic" charset="0"/>
            </a:endParaRPr>
          </a:p>
        </p:txBody>
      </p:sp>
      <p:sp>
        <p:nvSpPr>
          <p:cNvPr id="34820" name="Rectangle 4"/>
          <p:cNvSpPr>
            <a:spLocks noGrp="1" noChangeArrowheads="1"/>
          </p:cNvSpPr>
          <p:nvPr>
            <p:ph type="body" sz="half" idx="2"/>
          </p:nvPr>
        </p:nvSpPr>
        <p:spPr>
          <a:xfrm>
            <a:off x="76200" y="914400"/>
            <a:ext cx="8686800" cy="1447800"/>
          </a:xfrm>
        </p:spPr>
        <p:txBody>
          <a:bodyPr/>
          <a:lstStyle/>
          <a:p>
            <a:pPr marL="1322388" indent="-1322388" algn="just">
              <a:buFontTx/>
              <a:buNone/>
            </a:pPr>
            <a:r>
              <a:rPr lang="zh-CN" altLang="en-US" sz="4800" b="1">
                <a:solidFill>
                  <a:schemeClr val="tx2"/>
                </a:solidFill>
                <a:latin typeface="Times New Roman" charset="0"/>
                <a:ea typeface="SimSun" charset="0"/>
                <a:cs typeface="SimSun" charset="0"/>
              </a:rPr>
              <a:t>七</a:t>
            </a:r>
            <a:r>
              <a:rPr lang="zh-CN" altLang="en-US" sz="4800" b="1">
                <a:solidFill>
                  <a:srgbClr val="FFCC99"/>
                </a:solidFill>
                <a:latin typeface="Times New Roman" charset="0"/>
                <a:ea typeface="SimSun" charset="0"/>
                <a:cs typeface="SimSun" charset="0"/>
              </a:rPr>
              <a:t>。</a:t>
            </a:r>
            <a:r>
              <a:rPr lang="zh-CN" altLang="en-US" sz="4800" b="1">
                <a:latin typeface="Times New Roman" charset="0"/>
                <a:ea typeface="SimSun" charset="0"/>
                <a:cs typeface="SimSun" charset="0"/>
              </a:rPr>
              <a:t>为什么这本书有那么多的解释</a:t>
            </a:r>
            <a:r>
              <a:rPr lang="zh-CN" altLang="en-US" sz="4800" b="1">
                <a:effectLst>
                  <a:outerShdw blurRad="38100" dist="38100" dir="2700000" algn="tl">
                    <a:srgbClr val="FFFFFF"/>
                  </a:outerShdw>
                </a:effectLst>
                <a:latin typeface="Times New Roman" charset="0"/>
                <a:ea typeface="SimSun" charset="0"/>
                <a:cs typeface="SimSun" charset="0"/>
              </a:rPr>
              <a:t>？</a:t>
            </a:r>
            <a:r>
              <a:rPr lang="en-US" altLang="zh-CN" sz="4800" b="1">
                <a:effectLst>
                  <a:outerShdw blurRad="38100" dist="38100" dir="2700000" algn="tl">
                    <a:srgbClr val="FFFFFF"/>
                  </a:outerShdw>
                </a:effectLst>
                <a:latin typeface="Times" charset="0"/>
                <a:ea typeface="SimSun" charset="0"/>
                <a:cs typeface="SimSun" charset="0"/>
              </a:rPr>
              <a:t> </a:t>
            </a:r>
          </a:p>
        </p:txBody>
      </p:sp>
      <p:sp>
        <p:nvSpPr>
          <p:cNvPr id="155652"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CC"/>
                </a:solidFill>
                <a:latin typeface="Times New Roman" charset="0"/>
              </a:rPr>
              <a:t>430</a:t>
            </a:r>
          </a:p>
        </p:txBody>
      </p:sp>
      <p:sp>
        <p:nvSpPr>
          <p:cNvPr id="34825" name="Rectangle 9"/>
          <p:cNvSpPr>
            <a:spLocks noChangeArrowheads="1"/>
          </p:cNvSpPr>
          <p:nvPr/>
        </p:nvSpPr>
        <p:spPr bwMode="auto">
          <a:xfrm>
            <a:off x="1371600" y="2438400"/>
            <a:ext cx="754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43000" indent="-1143000" algn="just" defTabSz="914400">
              <a:lnSpc>
                <a:spcPct val="90000"/>
              </a:lnSpc>
              <a:spcBef>
                <a:spcPct val="20000"/>
              </a:spcBef>
              <a:buClr>
                <a:srgbClr val="FFCC66"/>
              </a:buClr>
            </a:pPr>
            <a:r>
              <a:rPr lang="en-US" altLang="zh-CN" sz="4000" b="1">
                <a:solidFill>
                  <a:srgbClr val="FFCC66"/>
                </a:solidFill>
                <a:latin typeface="Times New Roman" charset="0"/>
                <a:ea typeface="SimSun" charset="0"/>
                <a:cs typeface="SimSun" charset="0"/>
              </a:rPr>
              <a:t>[</a:t>
            </a:r>
            <a:r>
              <a:rPr lang="zh-CN" altLang="en-US" sz="4000" b="1">
                <a:solidFill>
                  <a:srgbClr val="FFCC66"/>
                </a:solidFill>
                <a:latin typeface="Times New Roman" charset="0"/>
                <a:ea typeface="SimSun" charset="0"/>
                <a:cs typeface="SimSun" charset="0"/>
              </a:rPr>
              <a:t>一</a:t>
            </a:r>
            <a:r>
              <a:rPr lang="en-US" altLang="zh-CN" sz="4000" b="1">
                <a:solidFill>
                  <a:srgbClr val="FFCC66"/>
                </a:solidFill>
                <a:latin typeface="Times New Roman" charset="0"/>
                <a:ea typeface="SimSun" charset="0"/>
                <a:cs typeface="SimSun" charset="0"/>
              </a:rPr>
              <a:t>]</a:t>
            </a:r>
            <a:r>
              <a:rPr lang="en-US" altLang="zh-CN" sz="4000" b="1">
                <a:solidFill>
                  <a:srgbClr val="FFFFCC"/>
                </a:solidFill>
                <a:latin typeface="Times New Roman" charset="0"/>
                <a:ea typeface="SimSun" charset="0"/>
                <a:cs typeface="SimSun" charset="0"/>
              </a:rPr>
              <a:t> 	</a:t>
            </a:r>
            <a:r>
              <a:rPr lang="zh-CN" altLang="en-US" sz="4000" b="1">
                <a:solidFill>
                  <a:srgbClr val="FFFFCC"/>
                </a:solidFill>
                <a:latin typeface="Times New Roman" charset="0"/>
                <a:ea typeface="SimSun" charset="0"/>
                <a:cs typeface="SimSun" charset="0"/>
              </a:rPr>
              <a:t>缺乏结构</a:t>
            </a:r>
            <a:endParaRPr lang="en-US" altLang="zh-CN" sz="4000" b="1">
              <a:solidFill>
                <a:srgbClr val="FFFFCC"/>
              </a:solidFill>
              <a:latin typeface="Times" charset="0"/>
              <a:ea typeface="SimSun" charset="0"/>
              <a:cs typeface="SimSun" charset="0"/>
            </a:endParaRPr>
          </a:p>
          <a:p>
            <a:pPr marL="1143000" indent="-1143000" algn="just" defTabSz="914400">
              <a:lnSpc>
                <a:spcPct val="90000"/>
              </a:lnSpc>
              <a:spcBef>
                <a:spcPct val="20000"/>
              </a:spcBef>
              <a:buClr>
                <a:srgbClr val="FFCC66"/>
              </a:buClr>
            </a:pPr>
            <a:r>
              <a:rPr lang="en-US" sz="4000" b="1">
                <a:solidFill>
                  <a:srgbClr val="FFCC66"/>
                </a:solidFill>
                <a:latin typeface="Times New Roman" charset="0"/>
              </a:rPr>
              <a:t>[</a:t>
            </a:r>
            <a:r>
              <a:rPr lang="ja-JP" altLang="en-US" sz="4000" b="1">
                <a:solidFill>
                  <a:srgbClr val="FFCC66"/>
                </a:solidFill>
                <a:latin typeface="Times New Roman" charset="0"/>
              </a:rPr>
              <a:t>二</a:t>
            </a:r>
            <a:r>
              <a:rPr lang="en-US" altLang="ja-JP" sz="4000" b="1">
                <a:solidFill>
                  <a:srgbClr val="FFCC66"/>
                </a:solidFill>
                <a:latin typeface="Times New Roman" charset="0"/>
              </a:rPr>
              <a:t>]</a:t>
            </a:r>
            <a:r>
              <a:rPr lang="en-US" altLang="zh-CN" sz="4000" b="1">
                <a:solidFill>
                  <a:srgbClr val="FFFFCC"/>
                </a:solidFill>
                <a:latin typeface="Times New Roman" charset="0"/>
                <a:ea typeface="SimSun" charset="0"/>
                <a:cs typeface="SimSun" charset="0"/>
              </a:rPr>
              <a:t> 	</a:t>
            </a:r>
            <a:r>
              <a:rPr lang="zh-CN" altLang="en-US" sz="4000" b="1">
                <a:solidFill>
                  <a:srgbClr val="FFFFCC"/>
                </a:solidFill>
                <a:latin typeface="Times New Roman" charset="0"/>
                <a:ea typeface="SimSun" charset="0"/>
                <a:cs typeface="SimSun" charset="0"/>
              </a:rPr>
              <a:t>难以确定的字符数和谁在发言</a:t>
            </a:r>
            <a:endParaRPr lang="en-US" altLang="zh-CN" sz="4000" b="1">
              <a:solidFill>
                <a:srgbClr val="FFFFCC"/>
              </a:solidFill>
              <a:latin typeface="Times" charset="0"/>
              <a:ea typeface="SimSun" charset="0"/>
              <a:cs typeface="SimSun" charset="0"/>
            </a:endParaRPr>
          </a:p>
          <a:p>
            <a:pPr marL="1143000" indent="-1143000" algn="just" defTabSz="914400">
              <a:lnSpc>
                <a:spcPct val="90000"/>
              </a:lnSpc>
              <a:spcBef>
                <a:spcPct val="20000"/>
              </a:spcBef>
              <a:buClr>
                <a:srgbClr val="FFCC66"/>
              </a:buClr>
            </a:pPr>
            <a:r>
              <a:rPr lang="en-US" altLang="zh-CN" sz="4000" b="1">
                <a:solidFill>
                  <a:srgbClr val="FFCC66"/>
                </a:solidFill>
                <a:latin typeface="Times New Roman" charset="0"/>
                <a:ea typeface="SimSun" charset="0"/>
                <a:cs typeface="SimSun" charset="0"/>
              </a:rPr>
              <a:t>[</a:t>
            </a:r>
            <a:r>
              <a:rPr lang="zh-CN" altLang="en-US" sz="4000" b="1">
                <a:solidFill>
                  <a:srgbClr val="FFCC66"/>
                </a:solidFill>
                <a:latin typeface="Times New Roman" charset="0"/>
                <a:ea typeface="SimSun" charset="0"/>
                <a:cs typeface="SimSun" charset="0"/>
              </a:rPr>
              <a:t>三</a:t>
            </a:r>
            <a:r>
              <a:rPr lang="en-US" altLang="zh-CN" sz="4000" b="1">
                <a:solidFill>
                  <a:srgbClr val="FFCC66"/>
                </a:solidFill>
                <a:latin typeface="Times New Roman" charset="0"/>
                <a:ea typeface="SimSun" charset="0"/>
                <a:cs typeface="SimSun" charset="0"/>
              </a:rPr>
              <a:t>]	</a:t>
            </a:r>
            <a:r>
              <a:rPr lang="zh-CN" altLang="en-US" sz="4000" b="1">
                <a:solidFill>
                  <a:srgbClr val="FFFFCC"/>
                </a:solidFill>
                <a:latin typeface="Times New Roman" charset="0"/>
                <a:ea typeface="SimSun" charset="0"/>
                <a:cs typeface="SimSun" charset="0"/>
              </a:rPr>
              <a:t>尴尬的口译谁企图借此为指性爱</a:t>
            </a:r>
          </a:p>
          <a:p>
            <a:pPr marL="1143000" indent="-1143000" algn="just" defTabSz="914400">
              <a:lnSpc>
                <a:spcPct val="90000"/>
              </a:lnSpc>
              <a:spcBef>
                <a:spcPct val="20000"/>
              </a:spcBef>
              <a:buClr>
                <a:srgbClr val="FFCC66"/>
              </a:buClr>
            </a:pPr>
            <a:r>
              <a:rPr lang="en-US" altLang="zh-CN" sz="4000" b="1">
                <a:solidFill>
                  <a:srgbClr val="FFCC66"/>
                </a:solidFill>
                <a:latin typeface="Times New Roman" charset="0"/>
                <a:ea typeface="SimSun" charset="0"/>
                <a:cs typeface="SimSun" charset="0"/>
              </a:rPr>
              <a:t>[</a:t>
            </a:r>
            <a:r>
              <a:rPr lang="zh-CN" altLang="en-US" sz="4000" b="1">
                <a:solidFill>
                  <a:srgbClr val="FFCC66"/>
                </a:solidFill>
                <a:latin typeface="Times New Roman" charset="0"/>
                <a:ea typeface="SimSun" charset="0"/>
                <a:cs typeface="SimSun" charset="0"/>
              </a:rPr>
              <a:t>四</a:t>
            </a:r>
            <a:r>
              <a:rPr lang="en-US" altLang="zh-CN" sz="4000" b="1">
                <a:solidFill>
                  <a:srgbClr val="FFCC66"/>
                </a:solidFill>
                <a:latin typeface="Times New Roman" charset="0"/>
                <a:ea typeface="SimSun" charset="0"/>
                <a:cs typeface="SimSun" charset="0"/>
              </a:rPr>
              <a:t>]	</a:t>
            </a:r>
            <a:r>
              <a:rPr lang="zh-CN" altLang="en-US" sz="4000" b="1">
                <a:solidFill>
                  <a:srgbClr val="FFFFCC"/>
                </a:solidFill>
                <a:latin typeface="Times New Roman" charset="0"/>
                <a:ea typeface="SimSun" charset="0"/>
                <a:cs typeface="SimSun" charset="0"/>
              </a:rPr>
              <a:t>象征性的语言，并不总是容易解释</a:t>
            </a:r>
            <a:r>
              <a:rPr lang="zh-CN" altLang="en-US" sz="4000">
                <a:solidFill>
                  <a:srgbClr val="FFFFCC"/>
                </a:solidFill>
                <a:latin typeface="Times New Roman" charset="0"/>
                <a:ea typeface="SimSun" charset="0"/>
                <a:cs typeface="SimSun" charset="0"/>
              </a:rPr>
              <a:t> </a:t>
            </a:r>
            <a:endParaRPr lang="en-US" altLang="zh-CN" sz="4000">
              <a:solidFill>
                <a:srgbClr val="FFFFCC"/>
              </a:solidFill>
              <a:latin typeface="Times New Roman" charset="0"/>
              <a:ea typeface="SimSun" charset="0"/>
              <a:cs typeface="SimSun"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25">
                                            <p:txEl>
                                              <p:pRg st="0" end="0"/>
                                            </p:txEl>
                                          </p:spTgt>
                                        </p:tgtEl>
                                        <p:attrNameLst>
                                          <p:attrName>style.visibility</p:attrName>
                                        </p:attrNameLst>
                                      </p:cBhvr>
                                      <p:to>
                                        <p:strVal val="visible"/>
                                      </p:to>
                                    </p:set>
                                    <p:anim calcmode="lin" valueType="num">
                                      <p:cBhvr additive="base">
                                        <p:cTn id="13" dur="500" fill="hold"/>
                                        <p:tgtEl>
                                          <p:spTgt spid="348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25">
                                            <p:txEl>
                                              <p:pRg st="1" end="1"/>
                                            </p:txEl>
                                          </p:spTgt>
                                        </p:tgtEl>
                                        <p:attrNameLst>
                                          <p:attrName>style.visibility</p:attrName>
                                        </p:attrNameLst>
                                      </p:cBhvr>
                                      <p:to>
                                        <p:strVal val="visible"/>
                                      </p:to>
                                    </p:set>
                                    <p:anim calcmode="lin" valueType="num">
                                      <p:cBhvr additive="base">
                                        <p:cTn id="19" dur="500" fill="hold"/>
                                        <p:tgtEl>
                                          <p:spTgt spid="348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4825">
                                            <p:txEl>
                                              <p:pRg st="2" end="2"/>
                                            </p:txEl>
                                          </p:spTgt>
                                        </p:tgtEl>
                                        <p:attrNameLst>
                                          <p:attrName>style.visibility</p:attrName>
                                        </p:attrNameLst>
                                      </p:cBhvr>
                                      <p:to>
                                        <p:strVal val="visible"/>
                                      </p:to>
                                    </p:set>
                                    <p:anim calcmode="lin" valueType="num">
                                      <p:cBhvr additive="base">
                                        <p:cTn id="25" dur="500" fill="hold"/>
                                        <p:tgtEl>
                                          <p:spTgt spid="3482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25">
                                            <p:txEl>
                                              <p:pRg st="3" end="3"/>
                                            </p:txEl>
                                          </p:spTgt>
                                        </p:tgtEl>
                                        <p:attrNameLst>
                                          <p:attrName>style.visibility</p:attrName>
                                        </p:attrNameLst>
                                      </p:cBhvr>
                                      <p:to>
                                        <p:strVal val="visible"/>
                                      </p:to>
                                    </p:set>
                                    <p:anim calcmode="lin" valueType="num">
                                      <p:cBhvr additive="base">
                                        <p:cTn id="31" dur="500" fill="hold"/>
                                        <p:tgtEl>
                                          <p:spTgt spid="3482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P spid="3482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4"/>
          <p:cNvSpPr>
            <a:spLocks noChangeArrowheads="1"/>
          </p:cNvSpPr>
          <p:nvPr/>
        </p:nvSpPr>
        <p:spPr bwMode="auto">
          <a:xfrm>
            <a:off x="1938338" y="147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a:endParaRPr lang="en-US" sz="2400">
              <a:solidFill>
                <a:srgbClr val="FFFFCC"/>
              </a:solidFill>
              <a:latin typeface="Times New Roman" charset="0"/>
            </a:endParaRPr>
          </a:p>
        </p:txBody>
      </p:sp>
      <p:pic>
        <p:nvPicPr>
          <p:cNvPr id="15769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 y="76200"/>
            <a:ext cx="5508625"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ctrTitle"/>
          </p:nvPr>
        </p:nvSpPr>
        <p:spPr>
          <a:xfrm>
            <a:off x="2286000" y="228600"/>
            <a:ext cx="4876800" cy="1676400"/>
          </a:xfrm>
          <a:solidFill>
            <a:schemeClr val="bg1"/>
          </a:solidFill>
        </p:spPr>
        <p:txBody>
          <a:bodyPr anchor="ctr" anchorCtr="1"/>
          <a:lstStyle/>
          <a:p>
            <a:r>
              <a:rPr lang="zh-CN" altLang="en-US" sz="6000" b="1" i="0">
                <a:solidFill>
                  <a:srgbClr val="FFC000"/>
                </a:solidFill>
                <a:effectLst>
                  <a:outerShdw blurRad="38100" dist="38100" dir="2700000" algn="tl">
                    <a:srgbClr val="FFFFFF"/>
                  </a:outerShdw>
                </a:effectLst>
                <a:latin typeface="Times New Roman" charset="0"/>
                <a:ea typeface="SimSun" charset="0"/>
                <a:cs typeface="SimSun" charset="0"/>
              </a:rPr>
              <a:t>所罗门之</a:t>
            </a:r>
            <a:r>
              <a:rPr lang="ja-JP" altLang="en-US" sz="6000" b="1" i="0">
                <a:solidFill>
                  <a:srgbClr val="FFC000"/>
                </a:solidFill>
                <a:effectLst>
                  <a:outerShdw blurRad="38100" dist="38100" dir="2700000" algn="tl">
                    <a:srgbClr val="FFFFFF"/>
                  </a:outerShdw>
                </a:effectLst>
                <a:latin typeface="Times New Roman" charset="0"/>
                <a:ea typeface="MS PGothic" charset="0"/>
                <a:cs typeface="MS PGothic" charset="0"/>
              </a:rPr>
              <a:t>雅</a:t>
            </a:r>
            <a:r>
              <a:rPr lang="zh-CN" altLang="en-US" sz="6000" b="1" i="0">
                <a:solidFill>
                  <a:srgbClr val="FFC000"/>
                </a:solidFill>
                <a:effectLst>
                  <a:outerShdw blurRad="38100" dist="38100" dir="2700000" algn="tl">
                    <a:srgbClr val="FFFFFF"/>
                  </a:outerShdw>
                </a:effectLst>
                <a:latin typeface="Times New Roman" charset="0"/>
                <a:ea typeface="SimSun" charset="0"/>
                <a:cs typeface="SimSun" charset="0"/>
              </a:rPr>
              <a:t>歌</a:t>
            </a:r>
          </a:p>
        </p:txBody>
      </p:sp>
      <p:sp>
        <p:nvSpPr>
          <p:cNvPr id="10245" name="Rectangle 6"/>
          <p:cNvSpPr>
            <a:spLocks noGrp="1" noChangeArrowheads="1"/>
          </p:cNvSpPr>
          <p:nvPr>
            <p:ph type="subTitle" idx="1"/>
          </p:nvPr>
        </p:nvSpPr>
        <p:spPr>
          <a:xfrm>
            <a:off x="5638800" y="5105400"/>
            <a:ext cx="3505200" cy="1752600"/>
          </a:xfrm>
          <a:solidFill>
            <a:schemeClr val="bg1"/>
          </a:solidFill>
        </p:spPr>
        <p:txBody>
          <a:bodyPr anchor="ctr" anchorCtr="1"/>
          <a:lstStyle/>
          <a:p>
            <a:r>
              <a:rPr lang="zh-CN" altLang="en-US" sz="3600" b="1">
                <a:effectLst>
                  <a:outerShdw blurRad="38100" dist="38100" dir="2700000" algn="tl">
                    <a:srgbClr val="FFFFFF"/>
                  </a:outerShdw>
                </a:effectLst>
                <a:latin typeface="Times New Roman" charset="0"/>
                <a:ea typeface="SimSun" charset="0"/>
                <a:cs typeface="SimSun" charset="0"/>
              </a:rPr>
              <a:t>婚姻爱情的对话</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59746" name="Picture 6" descr="orangeflrs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2209800" y="0"/>
            <a:ext cx="4495800" cy="3505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defTabSz="914400">
              <a:defRPr/>
            </a:pPr>
            <a:endParaRPr lang="en-US" sz="2400">
              <a:solidFill>
                <a:srgbClr val="FFFFCC"/>
              </a:solidFill>
              <a:latin typeface="Times New Roman" pitchFamily="-112" charset="0"/>
            </a:endParaRPr>
          </a:p>
        </p:txBody>
      </p:sp>
      <p:sp>
        <p:nvSpPr>
          <p:cNvPr id="14338" name="Rectangle 2"/>
          <p:cNvSpPr>
            <a:spLocks noGrp="1" noChangeArrowheads="1"/>
          </p:cNvSpPr>
          <p:nvPr>
            <p:ph type="title"/>
          </p:nvPr>
        </p:nvSpPr>
        <p:spPr>
          <a:xfrm>
            <a:off x="2514600" y="304800"/>
            <a:ext cx="4114800" cy="685800"/>
          </a:xfrm>
          <a:effectLst>
            <a:outerShdw blurRad="63500" dist="35921" dir="2700000" algn="ctr" rotWithShape="0">
              <a:schemeClr val="bg1"/>
            </a:outerShdw>
          </a:effectLst>
        </p:spPr>
        <p:txBody>
          <a:bodyPr anchor="ctr" anchorCtr="1"/>
          <a:lstStyle/>
          <a:p>
            <a:pPr algn="ctr">
              <a:defRPr/>
            </a:pPr>
            <a:r>
              <a:rPr lang="ja-JP" altLang="en-US" b="1" i="0">
                <a:solidFill>
                  <a:srgbClr val="FFFFFF"/>
                </a:solidFill>
                <a:effectLst>
                  <a:outerShdw blurRad="38100" dist="38100" dir="2700000" algn="tl">
                    <a:srgbClr val="000000"/>
                  </a:outerShdw>
                </a:effectLst>
                <a:latin typeface="Arial Black" charset="0"/>
                <a:ea typeface="MS PGothic" charset="0"/>
                <a:cs typeface="MS PGothic" charset="0"/>
              </a:rPr>
              <a:t>那么怎么办呢？</a:t>
            </a:r>
            <a:endParaRPr lang="en-US">
              <a:solidFill>
                <a:srgbClr val="FFFFFF"/>
              </a:solidFill>
              <a:effectLst>
                <a:outerShdw blurRad="38100" dist="38100" dir="2700000" algn="tl">
                  <a:srgbClr val="000000"/>
                </a:outerShdw>
              </a:effectLst>
              <a:latin typeface="Arial Black" charset="0"/>
              <a:ea typeface="MS PGothic" charset="0"/>
              <a:cs typeface="MS PGothic" charset="0"/>
            </a:endParaRPr>
          </a:p>
        </p:txBody>
      </p:sp>
      <p:sp>
        <p:nvSpPr>
          <p:cNvPr id="14339" name="Rectangle 3"/>
          <p:cNvSpPr>
            <a:spLocks noGrp="1" noChangeArrowheads="1"/>
          </p:cNvSpPr>
          <p:nvPr>
            <p:ph type="body" idx="1"/>
          </p:nvPr>
        </p:nvSpPr>
        <p:spPr>
          <a:xfrm>
            <a:off x="457200" y="1219200"/>
            <a:ext cx="8229600" cy="5105400"/>
          </a:xfrm>
        </p:spPr>
        <p:txBody>
          <a:bodyPr/>
          <a:lstStyle/>
          <a:p>
            <a:pPr algn="just"/>
            <a:r>
              <a:rPr lang="zh-CN" altLang="en-US" sz="4200" b="1">
                <a:solidFill>
                  <a:srgbClr val="FFFFFF"/>
                </a:solidFill>
                <a:effectLst>
                  <a:outerShdw blurRad="38100" dist="38100" dir="2700000" algn="tl">
                    <a:srgbClr val="000000"/>
                  </a:outerShdw>
                </a:effectLst>
                <a:latin typeface="Times" charset="0"/>
                <a:ea typeface="SimSun" charset="0"/>
                <a:cs typeface="SimSun" charset="0"/>
              </a:rPr>
              <a:t>行使婚前性节制，这样的婚姻可享有最充分的（即让爱</a:t>
            </a:r>
            <a:r>
              <a:rPr lang="zh-CN" altLang="en-US" sz="4200" b="1">
                <a:solidFill>
                  <a:srgbClr val="FFFFFF"/>
                </a:solidFill>
                <a:effectLst>
                  <a:outerShdw blurRad="38100" dist="38100" dir="2700000" algn="tl">
                    <a:srgbClr val="000000"/>
                  </a:outerShdw>
                </a:effectLst>
                <a:latin typeface="Times New Roman" charset="0"/>
                <a:ea typeface="SimSun" charset="0"/>
                <a:cs typeface="SimSun" charset="0"/>
              </a:rPr>
              <a:t>用</a:t>
            </a:r>
            <a:r>
              <a:rPr lang="zh-CN" altLang="en-US" sz="4200" b="1">
                <a:solidFill>
                  <a:srgbClr val="FFFFFF"/>
                </a:solidFill>
                <a:effectLst>
                  <a:outerShdw blurRad="38100" dist="38100" dir="2700000" algn="tl">
                    <a:srgbClr val="000000"/>
                  </a:outerShdw>
                </a:effectLst>
                <a:latin typeface="Times" charset="0"/>
                <a:ea typeface="SimSun" charset="0"/>
                <a:cs typeface="SimSun" charset="0"/>
              </a:rPr>
              <a:t>自己的时间</a:t>
            </a:r>
            <a:r>
              <a:rPr lang="zh-CN" altLang="en-US" sz="4200" b="1">
                <a:solidFill>
                  <a:srgbClr val="FFFFFF"/>
                </a:solidFill>
                <a:effectLst>
                  <a:outerShdw blurRad="38100" dist="38100" dir="2700000" algn="tl">
                    <a:srgbClr val="000000"/>
                  </a:outerShdw>
                </a:effectLst>
                <a:latin typeface="Times New Roman" charset="0"/>
                <a:ea typeface="SimSun" charset="0"/>
                <a:cs typeface="SimSun" charset="0"/>
              </a:rPr>
              <a:t>发展</a:t>
            </a:r>
            <a:r>
              <a:rPr lang="zh-CN" altLang="en-US" sz="4200">
                <a:latin typeface="Times New Roman" charset="0"/>
                <a:ea typeface="SimSun" charset="0"/>
                <a:cs typeface="SimSun" charset="0"/>
              </a:rPr>
              <a:t> </a:t>
            </a:r>
            <a:r>
              <a:rPr lang="en-US" altLang="zh-CN" sz="4200" b="1">
                <a:solidFill>
                  <a:srgbClr val="FFFFFF"/>
                </a:solidFill>
                <a:effectLst>
                  <a:outerShdw blurRad="38100" dist="38100" dir="2700000" algn="tl">
                    <a:srgbClr val="000000"/>
                  </a:outerShdw>
                </a:effectLst>
                <a:latin typeface="Times" charset="0"/>
                <a:ea typeface="SimSun" charset="0"/>
                <a:cs typeface="SimSun" charset="0"/>
              </a:rPr>
              <a:t> – 2:7b; 3:5b; 8:4b)</a:t>
            </a:r>
            <a:r>
              <a:rPr lang="zh-CN" altLang="en-US" sz="4200" b="1">
                <a:solidFill>
                  <a:srgbClr val="FFFFFF"/>
                </a:solidFill>
                <a:latin typeface="Times" charset="0"/>
                <a:ea typeface="SimSun" charset="0"/>
                <a:cs typeface="SimSun" charset="0"/>
              </a:rPr>
              <a:t>。</a:t>
            </a:r>
            <a:endParaRPr lang="en-US" altLang="zh-CN" sz="4200" b="1">
              <a:solidFill>
                <a:srgbClr val="FFFFFF"/>
              </a:solidFill>
              <a:effectLst>
                <a:outerShdw blurRad="38100" dist="38100" dir="2700000" algn="tl">
                  <a:srgbClr val="000000"/>
                </a:outerShdw>
              </a:effectLst>
              <a:latin typeface="Times" charset="0"/>
              <a:ea typeface="SimSun" charset="0"/>
              <a:cs typeface="SimSun" charset="0"/>
            </a:endParaRPr>
          </a:p>
          <a:p>
            <a:pPr algn="just"/>
            <a:r>
              <a:rPr lang="zh-CN" altLang="en-US" sz="4200" b="1">
                <a:solidFill>
                  <a:srgbClr val="FFFFFF"/>
                </a:solidFill>
                <a:effectLst>
                  <a:outerShdw blurRad="38100" dist="38100" dir="2700000" algn="tl">
                    <a:srgbClr val="000000"/>
                  </a:outerShdw>
                </a:effectLst>
                <a:latin typeface="Times New Roman" charset="0"/>
                <a:ea typeface="SimSun" charset="0"/>
                <a:cs typeface="SimSun" charset="0"/>
              </a:rPr>
              <a:t>期待一个良好的婚姻是需要努力的，因此您需要在婚姻里努力实施。</a:t>
            </a:r>
            <a:endParaRPr lang="en-US" altLang="zh-CN" sz="4200">
              <a:solidFill>
                <a:srgbClr val="FFFFFF"/>
              </a:solidFill>
              <a:effectLst>
                <a:outerShdw blurRad="38100" dist="38100" dir="2700000" algn="tl">
                  <a:srgbClr val="000000"/>
                </a:outerShdw>
              </a:effectLst>
              <a:latin typeface="Times New Roman" charset="0"/>
              <a:ea typeface="SimSun" charset="0"/>
              <a:cs typeface="SimSun" charset="0"/>
            </a:endParaRPr>
          </a:p>
          <a:p>
            <a:pPr algn="just"/>
            <a:r>
              <a:rPr lang="zh-CN" altLang="en-US" sz="4200" b="1">
                <a:solidFill>
                  <a:srgbClr val="FFFFFF"/>
                </a:solidFill>
                <a:effectLst>
                  <a:outerShdw blurRad="38100" dist="38100" dir="2700000" algn="tl">
                    <a:srgbClr val="000000"/>
                  </a:outerShdw>
                </a:effectLst>
                <a:latin typeface="Times New Roman" charset="0"/>
                <a:ea typeface="SimSun" charset="0"/>
                <a:cs typeface="SimSun" charset="0"/>
              </a:rPr>
              <a:t>恭维你配偶有形和无形的好处。</a:t>
            </a:r>
            <a:endParaRPr lang="en-US" altLang="zh-CN" sz="4200" b="1">
              <a:solidFill>
                <a:srgbClr val="FFFFFF"/>
              </a:solidFill>
              <a:effectLst>
                <a:outerShdw blurRad="38100" dist="38100" dir="2700000" algn="tl">
                  <a:srgbClr val="000000"/>
                </a:outerShdw>
              </a:effectLst>
              <a:latin typeface="Times New Roman" charset="0"/>
              <a:ea typeface="SimSun" charset="0"/>
              <a:cs typeface="SimSun" charset="0"/>
            </a:endParaRPr>
          </a:p>
        </p:txBody>
      </p:sp>
      <p:sp>
        <p:nvSpPr>
          <p:cNvPr id="159750" name="Text Box 4"/>
          <p:cNvSpPr txBox="1">
            <a:spLocks noChangeArrowheads="1"/>
          </p:cNvSpPr>
          <p:nvPr/>
        </p:nvSpPr>
        <p:spPr bwMode="auto">
          <a:xfrm>
            <a:off x="8229600" y="0"/>
            <a:ext cx="838200" cy="457200"/>
          </a:xfrm>
          <a:prstGeom prst="rect">
            <a:avLst/>
          </a:prstGeom>
          <a:noFill/>
          <a:ln>
            <a:noFill/>
          </a:ln>
          <a:effectLst>
            <a:outerShdw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FF"/>
                </a:solidFill>
                <a:latin typeface="Times New Roman" charset="0"/>
              </a:rPr>
              <a:t>425</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1794" name="Picture 7" descr="Romans 200 Blue Backgrou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419600" y="4038600"/>
            <a:ext cx="4343400" cy="914400"/>
          </a:xfrm>
        </p:spPr>
        <p:txBody>
          <a:bodyPr/>
          <a:lstStyle/>
          <a:p>
            <a:pPr eaLnBrk="1" hangingPunct="1">
              <a:defRPr/>
            </a:pPr>
            <a:r>
              <a:rPr lang="ja-JP" altLang="en-US">
                <a:latin typeface="Arial" charset="0"/>
                <a:ea typeface="华文细黑" charset="0"/>
                <a:cs typeface="华文细黑" charset="0"/>
              </a:rPr>
              <a:t>圣经中的节期</a:t>
            </a:r>
            <a:endParaRPr lang="en-US">
              <a:solidFill>
                <a:schemeClr val="hlink"/>
              </a:solidFill>
              <a:latin typeface="Arial" charset="0"/>
            </a:endParaRPr>
          </a:p>
        </p:txBody>
      </p:sp>
      <p:sp>
        <p:nvSpPr>
          <p:cNvPr id="161796" name="Rectangle 3"/>
          <p:cNvSpPr>
            <a:spLocks noGrp="1" noChangeArrowheads="1"/>
          </p:cNvSpPr>
          <p:nvPr>
            <p:ph type="subTitle" idx="1"/>
          </p:nvPr>
        </p:nvSpPr>
        <p:spPr>
          <a:xfrm>
            <a:off x="3733800" y="5181600"/>
            <a:ext cx="5562600" cy="1752600"/>
          </a:xfrm>
        </p:spPr>
        <p:txBody>
          <a:bodyPr/>
          <a:lstStyle/>
          <a:p>
            <a:pPr>
              <a:buFont typeface="Wingdings" charset="0"/>
              <a:buNone/>
            </a:pPr>
            <a:r>
              <a:rPr lang="en-US" sz="3600">
                <a:effectLst/>
                <a:latin typeface="SimSun" charset="0"/>
                <a:ea typeface="华文细黑" charset="0"/>
                <a:cs typeface="华文细黑" charset="0"/>
              </a:rPr>
              <a:t>旧约的圣日庆祝</a:t>
            </a:r>
            <a:endParaRPr lang="en-US" sz="3600">
              <a:effectLst/>
              <a:latin typeface="SimSun" charset="0"/>
            </a:endParaRPr>
          </a:p>
        </p:txBody>
      </p:sp>
      <p:pic>
        <p:nvPicPr>
          <p:cNvPr id="161797" name="Picture 5" descr="s_pries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8274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7" descr="081180704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263" y="685800"/>
            <a:ext cx="21161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8301038" y="73025"/>
            <a:ext cx="766762" cy="457200"/>
          </a:xfrm>
          <a:prstGeom prst="rect">
            <a:avLst/>
          </a:prstGeom>
          <a:noFill/>
          <a:ln>
            <a:noFill/>
          </a:ln>
          <a:effectLst>
            <a:outerShdw blurRad="63500" dist="38099" dir="2700000" algn="ctr" rotWithShape="0">
              <a:srgbClr val="0604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defTabSz="914400">
              <a:defRPr/>
            </a:pPr>
            <a:r>
              <a:rPr lang="en-US" b="1" smtClean="0">
                <a:solidFill>
                  <a:srgbClr val="FFFFFF"/>
                </a:solidFill>
              </a:rPr>
              <a:t>181</a:t>
            </a:r>
            <a:endParaRPr lang="en-US" sz="1800" smtClean="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8153400" y="152400"/>
            <a:ext cx="692150" cy="4572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r>
              <a:rPr lang="en-US" altLang="zh-CN" b="1">
                <a:solidFill>
                  <a:srgbClr val="FFFFFF"/>
                </a:solidFill>
                <a:ea typeface="Times New Roman" charset="0"/>
                <a:cs typeface="Times New Roman" charset="0"/>
              </a:rPr>
              <a:t>134</a:t>
            </a:r>
          </a:p>
        </p:txBody>
      </p:sp>
      <p:sp>
        <p:nvSpPr>
          <p:cNvPr id="163843" name="Text Box 5"/>
          <p:cNvSpPr>
            <a:spLocks noChangeArrowheads="1"/>
          </p:cNvSpPr>
          <p:nvPr>
            <p:ph type="title"/>
          </p:nvPr>
        </p:nvSpPr>
        <p:spPr>
          <a:xfrm>
            <a:off x="304800" y="152400"/>
            <a:ext cx="7772400" cy="533400"/>
          </a:xfrm>
          <a:solidFill>
            <a:srgbClr val="000000"/>
          </a:solidFill>
        </p:spPr>
        <p:txBody>
          <a:bodyPr/>
          <a:lstStyle/>
          <a:p>
            <a:r>
              <a:rPr kumimoji="0" lang="zh-CN" altLang="en-US" sz="3200" b="1">
                <a:solidFill>
                  <a:schemeClr val="tx1"/>
                </a:solidFill>
                <a:latin typeface="DFKai-SB" charset="0"/>
                <a:ea typeface="DFKai-SB" charset="0"/>
                <a:cs typeface="DFKai-SB" charset="0"/>
              </a:rPr>
              <a:t>以色列节日中的末世论</a:t>
            </a:r>
            <a:r>
              <a:rPr kumimoji="0" lang="en-US" altLang="zh-CN" sz="3200" b="1">
                <a:solidFill>
                  <a:schemeClr val="tx1"/>
                </a:solidFill>
                <a:latin typeface="Arial" charset="0"/>
                <a:ea typeface="Arial" charset="0"/>
                <a:cs typeface="Arial" charset="0"/>
              </a:rPr>
              <a:t> (</a:t>
            </a:r>
            <a:r>
              <a:rPr kumimoji="0" lang="zh-CN" altLang="en-US" sz="3200" b="1">
                <a:solidFill>
                  <a:schemeClr val="tx1"/>
                </a:solidFill>
                <a:latin typeface="DFKai-SB" charset="0"/>
                <a:ea typeface="DFKai-SB" charset="0"/>
                <a:cs typeface="DFKai-SB" charset="0"/>
              </a:rPr>
              <a:t>利</a:t>
            </a:r>
            <a:r>
              <a:rPr kumimoji="0" lang="en-US" altLang="zh-CN" sz="3200" b="1">
                <a:solidFill>
                  <a:schemeClr val="tx1"/>
                </a:solidFill>
                <a:latin typeface="Times New Roman" charset="0"/>
                <a:ea typeface="SimSun" charset="0"/>
                <a:cs typeface="SimSun" charset="0"/>
              </a:rPr>
              <a:t>23</a:t>
            </a:r>
            <a:r>
              <a:rPr kumimoji="0" lang="en-US" altLang="zh-CN" sz="3200" b="1">
                <a:solidFill>
                  <a:schemeClr val="tx1"/>
                </a:solidFill>
                <a:latin typeface="Arial" charset="0"/>
                <a:ea typeface="SimSun" charset="0"/>
                <a:cs typeface="SimSun" charset="0"/>
              </a:rPr>
              <a:t>) </a:t>
            </a:r>
          </a:p>
        </p:txBody>
      </p:sp>
      <p:grpSp>
        <p:nvGrpSpPr>
          <p:cNvPr id="163844" name="Group 36"/>
          <p:cNvGrpSpPr>
            <a:grpSpLocks/>
          </p:cNvGrpSpPr>
          <p:nvPr/>
        </p:nvGrpSpPr>
        <p:grpSpPr bwMode="auto">
          <a:xfrm>
            <a:off x="0" y="762000"/>
            <a:ext cx="9144000" cy="6096000"/>
            <a:chOff x="32" y="0"/>
            <a:chExt cx="3720" cy="5063"/>
          </a:xfrm>
        </p:grpSpPr>
        <p:sp>
          <p:nvSpPr>
            <p:cNvPr id="163845" name="Rectangle 6"/>
            <p:cNvSpPr>
              <a:spLocks noChangeArrowheads="1"/>
            </p:cNvSpPr>
            <p:nvPr/>
          </p:nvSpPr>
          <p:spPr bwMode="auto">
            <a:xfrm>
              <a:off x="32" y="0"/>
              <a:ext cx="5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日期</a:t>
              </a:r>
            </a:p>
          </p:txBody>
        </p:sp>
        <p:sp>
          <p:nvSpPr>
            <p:cNvPr id="163846" name="Rectangle 7"/>
            <p:cNvSpPr>
              <a:spLocks noChangeArrowheads="1"/>
            </p:cNvSpPr>
            <p:nvPr/>
          </p:nvSpPr>
          <p:spPr bwMode="auto">
            <a:xfrm>
              <a:off x="548" y="0"/>
              <a:ext cx="49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长度</a:t>
              </a:r>
            </a:p>
          </p:txBody>
        </p:sp>
        <p:sp>
          <p:nvSpPr>
            <p:cNvPr id="163847" name="Rectangle 8"/>
            <p:cNvSpPr>
              <a:spLocks noChangeArrowheads="1"/>
            </p:cNvSpPr>
            <p:nvPr/>
          </p:nvSpPr>
          <p:spPr bwMode="auto">
            <a:xfrm>
              <a:off x="1044" y="0"/>
              <a:ext cx="5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节日</a:t>
              </a:r>
            </a:p>
          </p:txBody>
        </p:sp>
        <p:sp>
          <p:nvSpPr>
            <p:cNvPr id="163848" name="Rectangle 9"/>
            <p:cNvSpPr>
              <a:spLocks noChangeArrowheads="1"/>
            </p:cNvSpPr>
            <p:nvPr/>
          </p:nvSpPr>
          <p:spPr bwMode="auto">
            <a:xfrm>
              <a:off x="1628" y="0"/>
              <a:ext cx="10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意义 </a:t>
              </a:r>
              <a:r>
                <a:rPr lang="en-US" altLang="zh-CN" sz="2000" b="1" u="sng">
                  <a:solidFill>
                    <a:srgbClr val="000000"/>
                  </a:solidFill>
                  <a:latin typeface="Microsoft JhengHei" charset="0"/>
                  <a:ea typeface="Times New Roman" charset="0"/>
                  <a:cs typeface="Times New Roman" charset="0"/>
                </a:rPr>
                <a:t>(</a:t>
              </a:r>
              <a:r>
                <a:rPr lang="zh-CN" altLang="en-US" sz="2000" b="1" u="sng">
                  <a:solidFill>
                    <a:srgbClr val="000000"/>
                  </a:solidFill>
                  <a:latin typeface="Microsoft JhengHei" charset="0"/>
                  <a:ea typeface="Microsoft JhengHei" charset="0"/>
                  <a:cs typeface="Microsoft JhengHei" charset="0"/>
                </a:rPr>
                <a:t>过去</a:t>
              </a:r>
              <a:r>
                <a:rPr lang="en-US" altLang="zh-CN" sz="2000" b="1" u="sng">
                  <a:solidFill>
                    <a:srgbClr val="000000"/>
                  </a:solidFill>
                  <a:latin typeface="Microsoft JhengHei" charset="0"/>
                  <a:ea typeface="Microsoft JhengHei" charset="0"/>
                  <a:cs typeface="Microsoft JhengHei" charset="0"/>
                </a:rPr>
                <a:t>)</a:t>
              </a:r>
              <a:endParaRPr lang="en-US" altLang="zh-CN" sz="2000" b="1">
                <a:solidFill>
                  <a:srgbClr val="000000"/>
                </a:solidFill>
                <a:latin typeface="Microsoft JhengHei" charset="0"/>
                <a:ea typeface="Microsoft JhengHei" charset="0"/>
                <a:cs typeface="Microsoft JhengHei" charset="0"/>
              </a:endParaRPr>
            </a:p>
          </p:txBody>
        </p:sp>
        <p:sp>
          <p:nvSpPr>
            <p:cNvPr id="163849" name="Rectangle 10"/>
            <p:cNvSpPr>
              <a:spLocks noChangeArrowheads="1"/>
            </p:cNvSpPr>
            <p:nvPr/>
          </p:nvSpPr>
          <p:spPr bwMode="auto">
            <a:xfrm>
              <a:off x="2704" y="0"/>
              <a:ext cx="10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预表 </a:t>
              </a:r>
              <a:r>
                <a:rPr lang="en-US" altLang="zh-CN" sz="2000" b="1" u="sng">
                  <a:solidFill>
                    <a:srgbClr val="000000"/>
                  </a:solidFill>
                  <a:latin typeface="Microsoft JhengHei" charset="0"/>
                  <a:ea typeface="Times New Roman" charset="0"/>
                  <a:cs typeface="Times New Roman" charset="0"/>
                </a:rPr>
                <a:t>(</a:t>
              </a:r>
              <a:r>
                <a:rPr lang="zh-CN" altLang="en-US" sz="2000" b="1" u="sng">
                  <a:solidFill>
                    <a:srgbClr val="000000"/>
                  </a:solidFill>
                  <a:latin typeface="Microsoft JhengHei" charset="0"/>
                  <a:ea typeface="Microsoft JhengHei" charset="0"/>
                  <a:cs typeface="Microsoft JhengHei" charset="0"/>
                </a:rPr>
                <a:t>未来</a:t>
              </a:r>
              <a:r>
                <a:rPr lang="en-US" altLang="zh-CN" sz="2000" b="1" u="sng">
                  <a:solidFill>
                    <a:srgbClr val="000000"/>
                  </a:solidFill>
                  <a:latin typeface="Microsoft JhengHei" charset="0"/>
                  <a:ea typeface="Microsoft JhengHei" charset="0"/>
                  <a:cs typeface="Microsoft JhengHei" charset="0"/>
                </a:rPr>
                <a:t>)</a:t>
              </a:r>
            </a:p>
          </p:txBody>
        </p:sp>
        <p:sp>
          <p:nvSpPr>
            <p:cNvPr id="163850" name="Rectangle 11"/>
            <p:cNvSpPr>
              <a:spLocks noChangeArrowheads="1"/>
            </p:cNvSpPr>
            <p:nvPr/>
          </p:nvSpPr>
          <p:spPr bwMode="auto">
            <a:xfrm>
              <a:off x="32" y="518"/>
              <a:ext cx="51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eaLnBrk="1" hangingPunct="1">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每周</a:t>
              </a:r>
            </a:p>
          </p:txBody>
        </p:sp>
        <p:sp>
          <p:nvSpPr>
            <p:cNvPr id="163851" name="Rectangle 12"/>
            <p:cNvSpPr>
              <a:spLocks noChangeArrowheads="1"/>
            </p:cNvSpPr>
            <p:nvPr/>
          </p:nvSpPr>
          <p:spPr bwMode="auto">
            <a:xfrm>
              <a:off x="548" y="518"/>
              <a:ext cx="49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1 </a:t>
              </a:r>
              <a:r>
                <a:rPr lang="zh-CN" altLang="en-US" b="1">
                  <a:solidFill>
                    <a:srgbClr val="000000"/>
                  </a:solidFill>
                  <a:latin typeface="Microsoft JhengHei" charset="0"/>
                  <a:ea typeface="Microsoft JhengHei" charset="0"/>
                </a:rPr>
                <a:t>天</a:t>
              </a:r>
            </a:p>
          </p:txBody>
        </p:sp>
        <p:sp>
          <p:nvSpPr>
            <p:cNvPr id="163852" name="Rectangle 13"/>
            <p:cNvSpPr>
              <a:spLocks noChangeArrowheads="1"/>
            </p:cNvSpPr>
            <p:nvPr/>
          </p:nvSpPr>
          <p:spPr bwMode="auto">
            <a:xfrm>
              <a:off x="1044" y="518"/>
              <a:ext cx="58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安息日</a:t>
              </a:r>
            </a:p>
          </p:txBody>
        </p:sp>
        <p:sp>
          <p:nvSpPr>
            <p:cNvPr id="163853" name="Rectangle 14"/>
            <p:cNvSpPr>
              <a:spLocks noChangeArrowheads="1"/>
            </p:cNvSpPr>
            <p:nvPr/>
          </p:nvSpPr>
          <p:spPr bwMode="auto">
            <a:xfrm>
              <a:off x="1628" y="518"/>
              <a:ext cx="107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记念</a:t>
              </a:r>
              <a:r>
                <a:rPr lang="en-US" altLang="ja-JP" b="1">
                  <a:solidFill>
                    <a:srgbClr val="000000"/>
                  </a:solidFill>
                  <a:latin typeface="Microsoft JhengHei" charset="0"/>
                  <a:ea typeface="Times New Roman" charset="0"/>
                  <a:cs typeface="Times New Roman" charset="0"/>
                </a:rPr>
                <a:t>:</a:t>
              </a:r>
            </a:p>
            <a:p>
              <a:pPr algn="ctr" defTabSz="914400">
                <a:tabLst>
                  <a:tab pos="3886200" algn="l"/>
                  <a:tab pos="4800600" algn="l"/>
                  <a:tab pos="5600700" algn="l"/>
                </a:tabLst>
              </a:pPr>
              <a:r>
                <a:rPr lang="en-US" b="1">
                  <a:solidFill>
                    <a:srgbClr val="000000"/>
                  </a:solidFill>
                  <a:latin typeface="Microsoft JhengHei" charset="0"/>
                  <a:ea typeface="Times New Roman" charset="0"/>
                  <a:cs typeface="Times New Roman" charset="0"/>
                </a:rPr>
                <a:t>• </a:t>
              </a:r>
              <a:r>
                <a:rPr lang="zh-CN" altLang="en-US" b="1">
                  <a:solidFill>
                    <a:srgbClr val="000000"/>
                  </a:solidFill>
                  <a:latin typeface="Microsoft JhengHei" charset="0"/>
                  <a:ea typeface="Microsoft JhengHei" charset="0"/>
                  <a:cs typeface="Microsoft JhengHei" charset="0"/>
                </a:rPr>
                <a:t>神创造后的安息</a:t>
              </a:r>
            </a:p>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 </a:t>
              </a:r>
              <a:r>
                <a:rPr lang="zh-CN" altLang="en-US" b="1">
                  <a:solidFill>
                    <a:srgbClr val="000000"/>
                  </a:solidFill>
                  <a:latin typeface="Microsoft JhengHei" charset="0"/>
                  <a:ea typeface="Microsoft JhengHei" charset="0"/>
                  <a:cs typeface="Microsoft JhengHei" charset="0"/>
                </a:rPr>
                <a:t>埃及的救赎</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摩西之约的记号</a:t>
              </a:r>
              <a:endParaRPr lang="en-US" altLang="ja-JP" b="1">
                <a:solidFill>
                  <a:srgbClr val="000000"/>
                </a:solidFill>
                <a:latin typeface="Microsoft JhengHei" charset="0"/>
                <a:ea typeface="Microsoft JhengHei" charset="0"/>
                <a:cs typeface="Microsoft JhengHei" charset="0"/>
              </a:endParaRPr>
            </a:p>
            <a:p>
              <a:pPr algn="ctr" defTabSz="914400">
                <a:tabLst>
                  <a:tab pos="3886200" algn="l"/>
                  <a:tab pos="4800600" algn="l"/>
                  <a:tab pos="5600700" algn="l"/>
                </a:tabLst>
              </a:pPr>
              <a:r>
                <a:rPr lang="en-US" altLang="zh-CN"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出</a:t>
              </a:r>
              <a:r>
                <a:rPr lang="en-US" altLang="ja-JP" b="1">
                  <a:solidFill>
                    <a:srgbClr val="000000"/>
                  </a:solidFill>
                  <a:latin typeface="Microsoft JhengHei" charset="0"/>
                  <a:ea typeface="Microsoft JhengHei" charset="0"/>
                  <a:cs typeface="Microsoft JhengHei" charset="0"/>
                </a:rPr>
                <a:t> 20, 31; </a:t>
              </a:r>
              <a:r>
                <a:rPr lang="zh-CN" altLang="en-US" b="1">
                  <a:solidFill>
                    <a:srgbClr val="000000"/>
                  </a:solidFill>
                  <a:latin typeface="Microsoft JhengHei" charset="0"/>
                  <a:ea typeface="Microsoft JhengHei" charset="0"/>
                  <a:cs typeface="Microsoft JhengHei" charset="0"/>
                </a:rPr>
                <a:t>申 </a:t>
              </a:r>
              <a:r>
                <a:rPr lang="en-US" altLang="ja-JP" b="1">
                  <a:solidFill>
                    <a:srgbClr val="000000"/>
                  </a:solidFill>
                  <a:latin typeface="Microsoft JhengHei" charset="0"/>
                  <a:ea typeface="Microsoft JhengHei" charset="0"/>
                  <a:cs typeface="Microsoft JhengHei" charset="0"/>
                </a:rPr>
                <a:t>5)</a:t>
              </a:r>
              <a:endParaRPr lang="en-US" b="1">
                <a:solidFill>
                  <a:srgbClr val="000000"/>
                </a:solidFill>
                <a:latin typeface="Microsoft JhengHei" charset="0"/>
                <a:ea typeface="Microsoft JhengHei" charset="0"/>
                <a:cs typeface="Microsoft JhengHei" charset="0"/>
              </a:endParaRPr>
            </a:p>
          </p:txBody>
        </p:sp>
        <p:sp>
          <p:nvSpPr>
            <p:cNvPr id="163854" name="Rectangle 15"/>
            <p:cNvSpPr>
              <a:spLocks noChangeArrowheads="1"/>
            </p:cNvSpPr>
            <p:nvPr/>
          </p:nvSpPr>
          <p:spPr bwMode="auto">
            <a:xfrm>
              <a:off x="2704" y="518"/>
              <a:ext cx="1048"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千禧年的安息</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来</a:t>
              </a:r>
              <a:r>
                <a:rPr lang="en-US" altLang="zh-CN" b="1">
                  <a:solidFill>
                    <a:srgbClr val="000000"/>
                  </a:solidFill>
                  <a:latin typeface="Microsoft JhengHei" charset="0"/>
                  <a:ea typeface="Microsoft JhengHei" charset="0"/>
                  <a:cs typeface="Microsoft JhengHei" charset="0"/>
                </a:rPr>
                <a:t>.</a:t>
              </a:r>
              <a:r>
                <a:rPr lang="en-US" altLang="ja-JP" b="1">
                  <a:solidFill>
                    <a:srgbClr val="000000"/>
                  </a:solidFill>
                  <a:latin typeface="Microsoft JhengHei" charset="0"/>
                  <a:ea typeface="Microsoft JhengHei" charset="0"/>
                  <a:cs typeface="Microsoft JhengHei" charset="0"/>
                </a:rPr>
                <a:t> 4:1-11)</a:t>
              </a:r>
              <a:endParaRPr lang="en-US" b="1">
                <a:solidFill>
                  <a:srgbClr val="000000"/>
                </a:solidFill>
                <a:latin typeface="Microsoft JhengHei" charset="0"/>
                <a:ea typeface="Microsoft JhengHei" charset="0"/>
                <a:cs typeface="Microsoft JhengHei" charset="0"/>
              </a:endParaRPr>
            </a:p>
          </p:txBody>
        </p:sp>
        <p:sp>
          <p:nvSpPr>
            <p:cNvPr id="163855" name="Rectangle 16"/>
            <p:cNvSpPr>
              <a:spLocks noChangeArrowheads="1"/>
            </p:cNvSpPr>
            <p:nvPr/>
          </p:nvSpPr>
          <p:spPr bwMode="auto">
            <a:xfrm>
              <a:off x="32" y="1726"/>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1-14</a:t>
              </a:r>
            </a:p>
            <a:p>
              <a:pPr algn="ctr" defTabSz="914400" eaLnBrk="1" hangingPunct="1">
                <a:tabLst>
                  <a:tab pos="3886200" algn="l"/>
                  <a:tab pos="4800600" algn="l"/>
                  <a:tab pos="5600700" algn="l"/>
                </a:tabLst>
              </a:pPr>
              <a:r>
                <a:rPr lang="en-US"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尼散月</a:t>
              </a:r>
              <a:r>
                <a:rPr lang="en-US" altLang="ja-JP" b="1">
                  <a:solidFill>
                    <a:srgbClr val="000000"/>
                  </a:solidFill>
                  <a:latin typeface="Microsoft JhengHei" charset="0"/>
                  <a:ea typeface="Microsoft JhengHei" charset="0"/>
                  <a:cs typeface="Microsoft JhengHei" charset="0"/>
                </a:rPr>
                <a:t>)</a:t>
              </a:r>
              <a:endParaRPr lang="en-US" b="1">
                <a:solidFill>
                  <a:srgbClr val="000000"/>
                </a:solidFill>
                <a:latin typeface="Microsoft JhengHei" charset="0"/>
                <a:ea typeface="Microsoft JhengHei" charset="0"/>
                <a:cs typeface="Microsoft JhengHei" charset="0"/>
              </a:endParaRPr>
            </a:p>
          </p:txBody>
        </p:sp>
        <p:sp>
          <p:nvSpPr>
            <p:cNvPr id="163856" name="Rectangle 17"/>
            <p:cNvSpPr>
              <a:spLocks noChangeArrowheads="1"/>
            </p:cNvSpPr>
            <p:nvPr/>
          </p:nvSpPr>
          <p:spPr bwMode="auto">
            <a:xfrm>
              <a:off x="548" y="1726"/>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1 </a:t>
              </a:r>
              <a:r>
                <a:rPr lang="zh-CN" altLang="en-US" b="1">
                  <a:solidFill>
                    <a:srgbClr val="000000"/>
                  </a:solidFill>
                  <a:latin typeface="Microsoft JhengHei" charset="0"/>
                  <a:ea typeface="Microsoft JhengHei" charset="0"/>
                </a:rPr>
                <a:t>天</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读雅歌</a:t>
              </a:r>
              <a:r>
                <a:rPr lang="en-US" altLang="zh-CN" b="1">
                  <a:solidFill>
                    <a:srgbClr val="000000"/>
                  </a:solidFill>
                  <a:latin typeface="Microsoft JhengHei" charset="0"/>
                  <a:ea typeface="Microsoft JhengHei" charset="0"/>
                  <a:cs typeface="Microsoft JhengHei" charset="0"/>
                </a:rPr>
                <a:t>)</a:t>
              </a:r>
            </a:p>
          </p:txBody>
        </p:sp>
        <p:sp>
          <p:nvSpPr>
            <p:cNvPr id="163857" name="Rectangle 18"/>
            <p:cNvSpPr>
              <a:spLocks noChangeArrowheads="1"/>
            </p:cNvSpPr>
            <p:nvPr/>
          </p:nvSpPr>
          <p:spPr bwMode="auto">
            <a:xfrm>
              <a:off x="1044" y="1726"/>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逾越节</a:t>
              </a:r>
              <a:endParaRPr lang="en-US" b="1">
                <a:solidFill>
                  <a:srgbClr val="000000"/>
                </a:solidFill>
                <a:latin typeface="Microsoft JhengHei" charset="0"/>
                <a:ea typeface="Microsoft JhengHei" charset="0"/>
                <a:cs typeface="Microsoft JhengHei" charset="0"/>
              </a:endParaRPr>
            </a:p>
          </p:txBody>
        </p:sp>
        <p:sp>
          <p:nvSpPr>
            <p:cNvPr id="163858" name="Rectangle 19"/>
            <p:cNvSpPr>
              <a:spLocks noChangeArrowheads="1"/>
            </p:cNvSpPr>
            <p:nvPr/>
          </p:nvSpPr>
          <p:spPr bwMode="auto">
            <a:xfrm>
              <a:off x="1628" y="1726"/>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埃及的救赎是依靠祭物羔羊的血</a:t>
              </a: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出</a:t>
              </a:r>
              <a:r>
                <a:rPr lang="en-US" altLang="ja-JP" b="1">
                  <a:solidFill>
                    <a:srgbClr val="000000"/>
                  </a:solidFill>
                  <a:latin typeface="Microsoft JhengHei" charset="0"/>
                  <a:ea typeface="Microsoft JhengHei" charset="0"/>
                  <a:cs typeface="Microsoft JhengHei" charset="0"/>
                </a:rPr>
                <a:t> 12)</a:t>
              </a:r>
              <a:endParaRPr lang="en-US" b="1">
                <a:solidFill>
                  <a:srgbClr val="000000"/>
                </a:solidFill>
                <a:latin typeface="Microsoft JhengHei" charset="0"/>
                <a:ea typeface="Microsoft JhengHei" charset="0"/>
                <a:cs typeface="Microsoft JhengHei" charset="0"/>
              </a:endParaRPr>
            </a:p>
          </p:txBody>
        </p:sp>
        <p:sp>
          <p:nvSpPr>
            <p:cNvPr id="163859" name="Rectangle 20"/>
            <p:cNvSpPr>
              <a:spLocks noChangeArrowheads="1"/>
            </p:cNvSpPr>
            <p:nvPr/>
          </p:nvSpPr>
          <p:spPr bwMode="auto">
            <a:xfrm>
              <a:off x="2742" y="1726"/>
              <a:ext cx="101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依靠耶稣羔羊的宝血我们从罪中被赎买 </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林前</a:t>
              </a:r>
              <a:r>
                <a:rPr lang="en-US" altLang="ja-JP" b="1">
                  <a:solidFill>
                    <a:srgbClr val="000000"/>
                  </a:solidFill>
                  <a:latin typeface="Microsoft JhengHei" charset="0"/>
                  <a:ea typeface="Microsoft JhengHei" charset="0"/>
                  <a:cs typeface="Microsoft JhengHei" charset="0"/>
                </a:rPr>
                <a:t> 5:7b)</a:t>
              </a:r>
              <a:endParaRPr lang="en-US" b="1">
                <a:solidFill>
                  <a:srgbClr val="000000"/>
                </a:solidFill>
                <a:latin typeface="Microsoft JhengHei" charset="0"/>
                <a:ea typeface="Microsoft JhengHei" charset="0"/>
                <a:cs typeface="Microsoft JhengHei" charset="0"/>
              </a:endParaRPr>
            </a:p>
          </p:txBody>
        </p:sp>
        <p:sp>
          <p:nvSpPr>
            <p:cNvPr id="163860" name="Rectangle 21"/>
            <p:cNvSpPr>
              <a:spLocks noChangeArrowheads="1"/>
            </p:cNvSpPr>
            <p:nvPr/>
          </p:nvSpPr>
          <p:spPr bwMode="auto">
            <a:xfrm>
              <a:off x="32" y="2589"/>
              <a:ext cx="5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1-15</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到</a:t>
              </a:r>
              <a:r>
                <a:rPr lang="zh-CN" altLang="en-US" sz="2000" b="1">
                  <a:solidFill>
                    <a:srgbClr val="000000"/>
                  </a:solidFill>
                  <a:latin typeface="Arial Narrow" charset="0"/>
                  <a:ea typeface="SimSun" charset="0"/>
                  <a:cs typeface="SimSun" charset="0"/>
                </a:rPr>
                <a:t> </a:t>
              </a:r>
              <a:r>
                <a:rPr lang="en-US" altLang="zh-CN" sz="2000" b="1">
                  <a:solidFill>
                    <a:srgbClr val="000000"/>
                  </a:solidFill>
                  <a:latin typeface="Arial Narrow" charset="0"/>
                  <a:ea typeface="Times New Roman" charset="0"/>
                  <a:cs typeface="Times New Roman" charset="0"/>
                </a:rPr>
                <a:t>1-21</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尼散月</a:t>
              </a:r>
              <a:r>
                <a:rPr lang="en-US" altLang="zh-CN" b="1">
                  <a:solidFill>
                    <a:srgbClr val="000000"/>
                  </a:solidFill>
                  <a:latin typeface="Microsoft JhengHei" charset="0"/>
                  <a:ea typeface="Microsoft JhengHei" charset="0"/>
                  <a:cs typeface="Microsoft JhengHei" charset="0"/>
                </a:rPr>
                <a:t>)</a:t>
              </a:r>
            </a:p>
          </p:txBody>
        </p:sp>
        <p:sp>
          <p:nvSpPr>
            <p:cNvPr id="163861" name="Rectangle 22"/>
            <p:cNvSpPr>
              <a:spLocks noChangeArrowheads="1"/>
            </p:cNvSpPr>
            <p:nvPr/>
          </p:nvSpPr>
          <p:spPr bwMode="auto">
            <a:xfrm>
              <a:off x="548" y="2589"/>
              <a:ext cx="49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7 </a:t>
              </a:r>
              <a:r>
                <a:rPr lang="zh-CN" altLang="en-US" b="1">
                  <a:solidFill>
                    <a:srgbClr val="000000"/>
                  </a:solidFill>
                  <a:latin typeface="Microsoft JhengHei" charset="0"/>
                  <a:ea typeface="Microsoft JhengHei" charset="0"/>
                </a:rPr>
                <a:t>天</a:t>
              </a:r>
            </a:p>
          </p:txBody>
        </p:sp>
        <p:sp>
          <p:nvSpPr>
            <p:cNvPr id="163862" name="Rectangle 23"/>
            <p:cNvSpPr>
              <a:spLocks noChangeArrowheads="1"/>
            </p:cNvSpPr>
            <p:nvPr/>
          </p:nvSpPr>
          <p:spPr bwMode="auto">
            <a:xfrm>
              <a:off x="1044" y="2589"/>
              <a:ext cx="5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无酵节</a:t>
              </a:r>
              <a:endParaRPr lang="en-US" b="1">
                <a:solidFill>
                  <a:srgbClr val="000000"/>
                </a:solidFill>
                <a:latin typeface="Microsoft JhengHei" charset="0"/>
                <a:ea typeface="Microsoft JhengHei" charset="0"/>
                <a:cs typeface="Microsoft JhengHei" charset="0"/>
              </a:endParaRPr>
            </a:p>
          </p:txBody>
        </p:sp>
        <p:sp>
          <p:nvSpPr>
            <p:cNvPr id="163863" name="Rectangle 24"/>
            <p:cNvSpPr>
              <a:spLocks noChangeArrowheads="1"/>
            </p:cNvSpPr>
            <p:nvPr/>
          </p:nvSpPr>
          <p:spPr bwMode="auto">
            <a:xfrm>
              <a:off x="1628" y="2589"/>
              <a:ext cx="10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从依靠埃及到依靠神</a:t>
              </a:r>
              <a:endParaRPr lang="en-US" b="1">
                <a:solidFill>
                  <a:srgbClr val="000000"/>
                </a:solidFill>
                <a:latin typeface="Microsoft JhengHei" charset="0"/>
                <a:ea typeface="Microsoft JhengHei" charset="0"/>
                <a:cs typeface="Microsoft JhengHei" charset="0"/>
              </a:endParaRPr>
            </a:p>
          </p:txBody>
        </p:sp>
        <p:sp>
          <p:nvSpPr>
            <p:cNvPr id="163864" name="Rectangle 25"/>
            <p:cNvSpPr>
              <a:spLocks noChangeArrowheads="1"/>
            </p:cNvSpPr>
            <p:nvPr/>
          </p:nvSpPr>
          <p:spPr bwMode="auto">
            <a:xfrm>
              <a:off x="2742" y="2589"/>
              <a:ext cx="101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为上帝救赎的缘故活出分别为圣的生命</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林前</a:t>
              </a:r>
              <a:r>
                <a:rPr lang="en-US" altLang="ja-JP" b="1">
                  <a:solidFill>
                    <a:srgbClr val="000000"/>
                  </a:solidFill>
                  <a:latin typeface="Microsoft JhengHei" charset="0"/>
                  <a:ea typeface="Microsoft JhengHei" charset="0"/>
                  <a:cs typeface="Microsoft JhengHei" charset="0"/>
                </a:rPr>
                <a:t> 5:7a, 8)</a:t>
              </a:r>
              <a:endParaRPr lang="en-US" b="1">
                <a:solidFill>
                  <a:srgbClr val="000000"/>
                </a:solidFill>
                <a:latin typeface="Microsoft JhengHei" charset="0"/>
                <a:ea typeface="Microsoft JhengHei" charset="0"/>
                <a:cs typeface="Microsoft JhengHei" charset="0"/>
              </a:endParaRPr>
            </a:p>
          </p:txBody>
        </p:sp>
        <p:sp>
          <p:nvSpPr>
            <p:cNvPr id="163865" name="Rectangle 26"/>
            <p:cNvSpPr>
              <a:spLocks noChangeArrowheads="1"/>
            </p:cNvSpPr>
            <p:nvPr/>
          </p:nvSpPr>
          <p:spPr bwMode="auto">
            <a:xfrm>
              <a:off x="32" y="3411"/>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1-16</a:t>
              </a:r>
              <a:r>
                <a:rPr lang="en-US" altLang="zh-CN" b="1">
                  <a:solidFill>
                    <a:srgbClr val="000000"/>
                  </a:solidFill>
                  <a:latin typeface="Arial Narrow" charset="0"/>
                  <a:ea typeface="Times New Roman" charset="0"/>
                  <a:cs typeface="Times New Roman" charset="0"/>
                </a:rPr>
                <a:t> </a:t>
              </a: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收成安息日后一天</a:t>
              </a:r>
              <a:r>
                <a:rPr lang="en-US" altLang="zh-CN" b="1">
                  <a:solidFill>
                    <a:srgbClr val="000000"/>
                  </a:solidFill>
                  <a:latin typeface="Microsoft JhengHei" charset="0"/>
                  <a:ea typeface="Microsoft JhengHei" charset="0"/>
                  <a:cs typeface="Microsoft JhengHei" charset="0"/>
                </a:rPr>
                <a:t>)</a:t>
              </a:r>
            </a:p>
          </p:txBody>
        </p:sp>
        <p:sp>
          <p:nvSpPr>
            <p:cNvPr id="163866" name="Rectangle 27"/>
            <p:cNvSpPr>
              <a:spLocks noChangeArrowheads="1"/>
            </p:cNvSpPr>
            <p:nvPr/>
          </p:nvSpPr>
          <p:spPr bwMode="auto">
            <a:xfrm>
              <a:off x="548" y="3337"/>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1 </a:t>
              </a:r>
              <a:r>
                <a:rPr lang="zh-CN" altLang="en-US" b="1">
                  <a:solidFill>
                    <a:srgbClr val="000000"/>
                  </a:solidFill>
                  <a:latin typeface="Microsoft JhengHei" charset="0"/>
                  <a:ea typeface="Microsoft JhengHei" charset="0"/>
                </a:rPr>
                <a:t>天</a:t>
              </a:r>
            </a:p>
          </p:txBody>
        </p:sp>
        <p:sp>
          <p:nvSpPr>
            <p:cNvPr id="163867" name="Rectangle 28"/>
            <p:cNvSpPr>
              <a:spLocks noChangeArrowheads="1"/>
            </p:cNvSpPr>
            <p:nvPr/>
          </p:nvSpPr>
          <p:spPr bwMode="auto">
            <a:xfrm>
              <a:off x="1044" y="3337"/>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初熟节</a:t>
              </a:r>
              <a:endParaRPr lang="en-US" b="1">
                <a:solidFill>
                  <a:srgbClr val="000000"/>
                </a:solidFill>
                <a:latin typeface="Microsoft JhengHei" charset="0"/>
                <a:ea typeface="Microsoft JhengHei" charset="0"/>
                <a:cs typeface="Microsoft JhengHei" charset="0"/>
              </a:endParaRPr>
            </a:p>
          </p:txBody>
        </p:sp>
        <p:sp>
          <p:nvSpPr>
            <p:cNvPr id="163868" name="Rectangle 29"/>
            <p:cNvSpPr>
              <a:spLocks noChangeArrowheads="1"/>
            </p:cNvSpPr>
            <p:nvPr/>
          </p:nvSpPr>
          <p:spPr bwMode="auto">
            <a:xfrm>
              <a:off x="1628" y="3337"/>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对上帝未来物质供应的向往 </a:t>
              </a:r>
              <a:r>
                <a:rPr lang="en-US" altLang="zh-CN" b="1">
                  <a:solidFill>
                    <a:srgbClr val="000000"/>
                  </a:solidFill>
                  <a:latin typeface="Microsoft JhengHei" charset="0"/>
                  <a:ea typeface="Times New Roman" charset="0"/>
                  <a:cs typeface="Times New Roman" charset="0"/>
                </a:rPr>
                <a:t>– </a:t>
              </a:r>
              <a:r>
                <a:rPr lang="zh-CN" altLang="en-US" b="1">
                  <a:solidFill>
                    <a:srgbClr val="000000"/>
                  </a:solidFill>
                  <a:latin typeface="Microsoft JhengHei" charset="0"/>
                  <a:ea typeface="Microsoft JhengHei" charset="0"/>
                  <a:cs typeface="Microsoft JhengHei" charset="0"/>
                </a:rPr>
                <a:t>开始谷物收成</a:t>
              </a:r>
              <a:endParaRPr lang="en-US" b="1">
                <a:solidFill>
                  <a:srgbClr val="000000"/>
                </a:solidFill>
                <a:latin typeface="Microsoft JhengHei" charset="0"/>
                <a:ea typeface="Microsoft JhengHei" charset="0"/>
                <a:cs typeface="Microsoft JhengHei" charset="0"/>
              </a:endParaRPr>
            </a:p>
          </p:txBody>
        </p:sp>
        <p:sp>
          <p:nvSpPr>
            <p:cNvPr id="163869" name="Rectangle 30"/>
            <p:cNvSpPr>
              <a:spLocks noChangeArrowheads="1"/>
            </p:cNvSpPr>
            <p:nvPr/>
          </p:nvSpPr>
          <p:spPr bwMode="auto">
            <a:xfrm>
              <a:off x="2704" y="3337"/>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基督的复活</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林前</a:t>
              </a:r>
              <a:r>
                <a:rPr lang="en-US" altLang="ja-JP" b="1">
                  <a:solidFill>
                    <a:srgbClr val="000000"/>
                  </a:solidFill>
                  <a:latin typeface="Microsoft JhengHei" charset="0"/>
                  <a:ea typeface="Microsoft JhengHei" charset="0"/>
                  <a:cs typeface="Microsoft JhengHei" charset="0"/>
                </a:rPr>
                <a:t> 15:20)</a:t>
              </a:r>
              <a:endParaRPr lang="en-US" b="1">
                <a:solidFill>
                  <a:srgbClr val="000000"/>
                </a:solidFill>
                <a:latin typeface="Microsoft JhengHei" charset="0"/>
                <a:ea typeface="Microsoft JhengHei" charset="0"/>
                <a:cs typeface="Microsoft JhengHei" charset="0"/>
              </a:endParaRPr>
            </a:p>
          </p:txBody>
        </p:sp>
        <p:sp>
          <p:nvSpPr>
            <p:cNvPr id="163870" name="Rectangle 31"/>
            <p:cNvSpPr>
              <a:spLocks noChangeArrowheads="1"/>
            </p:cNvSpPr>
            <p:nvPr/>
          </p:nvSpPr>
          <p:spPr bwMode="auto">
            <a:xfrm>
              <a:off x="32" y="4200"/>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3-6</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西湾月</a:t>
              </a:r>
              <a:r>
                <a:rPr lang="en-US" altLang="zh-CN" b="1">
                  <a:solidFill>
                    <a:srgbClr val="000000"/>
                  </a:solidFill>
                  <a:latin typeface="Microsoft JhengHei" charset="0"/>
                  <a:ea typeface="Microsoft JhengHei" charset="0"/>
                  <a:cs typeface="Microsoft JhengHei" charset="0"/>
                </a:rPr>
                <a:t>)</a:t>
              </a:r>
            </a:p>
          </p:txBody>
        </p:sp>
        <p:sp>
          <p:nvSpPr>
            <p:cNvPr id="163871" name="Rectangle 32"/>
            <p:cNvSpPr>
              <a:spLocks noChangeArrowheads="1"/>
            </p:cNvSpPr>
            <p:nvPr/>
          </p:nvSpPr>
          <p:spPr bwMode="auto">
            <a:xfrm>
              <a:off x="548" y="4200"/>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1 </a:t>
              </a:r>
              <a:r>
                <a:rPr lang="zh-CN" altLang="en-US" b="1">
                  <a:solidFill>
                    <a:srgbClr val="000000"/>
                  </a:solidFill>
                  <a:latin typeface="Microsoft JhengHei" charset="0"/>
                  <a:ea typeface="Microsoft JhengHei" charset="0"/>
                </a:rPr>
                <a:t>天</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读路得记</a:t>
              </a:r>
              <a:r>
                <a:rPr lang="en-US" altLang="zh-CN" b="1">
                  <a:solidFill>
                    <a:srgbClr val="000000"/>
                  </a:solidFill>
                  <a:latin typeface="Microsoft JhengHei" charset="0"/>
                  <a:ea typeface="Microsoft JhengHei" charset="0"/>
                  <a:cs typeface="Microsoft JhengHei" charset="0"/>
                </a:rPr>
                <a:t>)</a:t>
              </a:r>
            </a:p>
          </p:txBody>
        </p:sp>
        <p:sp>
          <p:nvSpPr>
            <p:cNvPr id="163872" name="Rectangle 33"/>
            <p:cNvSpPr>
              <a:spLocks noChangeArrowheads="1"/>
            </p:cNvSpPr>
            <p:nvPr/>
          </p:nvSpPr>
          <p:spPr bwMode="auto">
            <a:xfrm>
              <a:off x="1044" y="4200"/>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五旬节</a:t>
              </a:r>
              <a:endParaRPr lang="en-US" b="1">
                <a:solidFill>
                  <a:srgbClr val="000000"/>
                </a:solidFill>
                <a:latin typeface="Microsoft JhengHei" charset="0"/>
                <a:ea typeface="Microsoft JhengHei" charset="0"/>
                <a:cs typeface="Microsoft JhengHei" charset="0"/>
              </a:endParaRPr>
            </a:p>
          </p:txBody>
        </p:sp>
        <p:sp>
          <p:nvSpPr>
            <p:cNvPr id="163873" name="Rectangle 34"/>
            <p:cNvSpPr>
              <a:spLocks noChangeArrowheads="1"/>
            </p:cNvSpPr>
            <p:nvPr/>
          </p:nvSpPr>
          <p:spPr bwMode="auto">
            <a:xfrm>
              <a:off x="1628" y="4200"/>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对上帝过去物质供应的感恩 </a:t>
              </a:r>
              <a:r>
                <a:rPr lang="en-US" altLang="zh-CN" b="1">
                  <a:solidFill>
                    <a:srgbClr val="000000"/>
                  </a:solidFill>
                  <a:latin typeface="Microsoft JhengHei" charset="0"/>
                  <a:ea typeface="Times New Roman" charset="0"/>
                  <a:cs typeface="Times New Roman" charset="0"/>
                </a:rPr>
                <a:t>–</a:t>
              </a:r>
              <a:r>
                <a:rPr lang="en-US" b="1">
                  <a:solidFill>
                    <a:srgbClr val="000000"/>
                  </a:solidFill>
                  <a:latin typeface="Microsoft JhengHei" charset="0"/>
                  <a:ea typeface="Times New Roman" charset="0"/>
                  <a:cs typeface="Times New Roman" charset="0"/>
                </a:rPr>
                <a:t> </a:t>
              </a:r>
              <a:r>
                <a:rPr lang="zh-CN" altLang="en-US" b="1">
                  <a:solidFill>
                    <a:srgbClr val="000000"/>
                  </a:solidFill>
                  <a:latin typeface="Microsoft JhengHei" charset="0"/>
                  <a:ea typeface="Microsoft JhengHei" charset="0"/>
                  <a:cs typeface="Microsoft JhengHei" charset="0"/>
                </a:rPr>
                <a:t>谷物收成结束 </a:t>
              </a:r>
              <a:r>
                <a:rPr lang="en-US" altLang="zh-CN"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申</a:t>
              </a:r>
              <a:r>
                <a:rPr lang="en-US" altLang="ja-JP" b="1">
                  <a:solidFill>
                    <a:srgbClr val="000000"/>
                  </a:solidFill>
                  <a:latin typeface="Microsoft JhengHei" charset="0"/>
                  <a:ea typeface="Microsoft JhengHei" charset="0"/>
                  <a:cs typeface="Microsoft JhengHei" charset="0"/>
                </a:rPr>
                <a:t> 16:9-12)</a:t>
              </a:r>
              <a:endParaRPr lang="en-US" b="1">
                <a:solidFill>
                  <a:srgbClr val="000000"/>
                </a:solidFill>
                <a:latin typeface="Microsoft JhengHei" charset="0"/>
                <a:ea typeface="Microsoft JhengHei" charset="0"/>
                <a:cs typeface="Microsoft JhengHei" charset="0"/>
              </a:endParaRPr>
            </a:p>
          </p:txBody>
        </p:sp>
        <p:sp>
          <p:nvSpPr>
            <p:cNvPr id="163874" name="Rectangle 35"/>
            <p:cNvSpPr>
              <a:spLocks noChangeArrowheads="1"/>
            </p:cNvSpPr>
            <p:nvPr/>
          </p:nvSpPr>
          <p:spPr bwMode="auto">
            <a:xfrm>
              <a:off x="2771" y="4200"/>
              <a:ext cx="981"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圣灵被赐下以完成基督的复活</a:t>
              </a:r>
              <a:r>
                <a:rPr lang="en-US" altLang="ja-JP" b="1">
                  <a:solidFill>
                    <a:srgbClr val="000000"/>
                  </a:solidFill>
                  <a:latin typeface="Microsoft JhengHei" charset="0"/>
                  <a:ea typeface="Times New Roman" charset="0"/>
                  <a:cs typeface="Times New Roman" charset="0"/>
                </a:rPr>
                <a:t> (</a:t>
              </a:r>
              <a:r>
                <a:rPr lang="zh-CN" altLang="en-US" b="1">
                  <a:solidFill>
                    <a:srgbClr val="000000"/>
                  </a:solidFill>
                  <a:latin typeface="Microsoft JhengHei" charset="0"/>
                  <a:ea typeface="Microsoft JhengHei" charset="0"/>
                  <a:cs typeface="Microsoft JhengHei" charset="0"/>
                </a:rPr>
                <a:t>徒 </a:t>
              </a:r>
              <a:r>
                <a:rPr lang="en-US" altLang="ja-JP" b="1">
                  <a:solidFill>
                    <a:srgbClr val="000000"/>
                  </a:solidFill>
                  <a:latin typeface="Microsoft JhengHei" charset="0"/>
                  <a:ea typeface="Microsoft JhengHei" charset="0"/>
                  <a:cs typeface="Microsoft JhengHei" charset="0"/>
                </a:rPr>
                <a:t>2)</a:t>
              </a:r>
              <a:endParaRPr lang="en-US" b="1">
                <a:solidFill>
                  <a:srgbClr val="000000"/>
                </a:solidFill>
                <a:latin typeface="Microsoft JhengHei" charset="0"/>
                <a:ea typeface="Microsoft JhengHei" charset="0"/>
                <a:cs typeface="Microsoft JhengHei" charset="0"/>
              </a:endParaRP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8019949" cy="1165337"/>
          </a:xfrm>
          <a:solidFill>
            <a:srgbClr val="660066"/>
          </a:solidFill>
          <a:extLst/>
        </p:spPr>
        <p:txBody>
          <a:bodyPr/>
          <a:lstStyle/>
          <a:p>
            <a:pPr defTabSz="457200">
              <a:defRPr/>
            </a:pPr>
            <a:r>
              <a:rPr lang="zh-TW" altLang="en-US" sz="6000" b="1" kern="1200" dirty="0">
                <a:solidFill>
                  <a:srgbClr val="FFFFFF"/>
                </a:solidFill>
                <a:effectLst>
                  <a:glow rad="266700">
                    <a:srgbClr val="000000">
                      <a:alpha val="89000"/>
                    </a:srgbClr>
                  </a:glow>
                </a:effectLst>
                <a:latin typeface="Arial" charset="0"/>
                <a:ea typeface="ＭＳ Ｐゴシック" charset="0"/>
                <a:cs typeface="Arial"/>
              </a:rPr>
              <a:t>定义术语</a:t>
            </a:r>
          </a:p>
        </p:txBody>
      </p:sp>
      <p:sp>
        <p:nvSpPr>
          <p:cNvPr id="759810" name="Text Box 5"/>
          <p:cNvSpPr txBox="1">
            <a:spLocks noChangeArrowheads="1"/>
          </p:cNvSpPr>
          <p:nvPr/>
        </p:nvSpPr>
        <p:spPr bwMode="auto">
          <a:xfrm>
            <a:off x="8317475" y="76200"/>
            <a:ext cx="783763" cy="523220"/>
          </a:xfrm>
          <a:prstGeom prst="rect">
            <a:avLst/>
          </a:prstGeom>
          <a:noFill/>
          <a:ln>
            <a:noFill/>
          </a:ln>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a:ea typeface="ＭＳ Ｐゴシック" charset="0"/>
              </a:rPr>
              <a:t>45a</a:t>
            </a:r>
          </a:p>
        </p:txBody>
      </p:sp>
      <p:pic>
        <p:nvPicPr>
          <p:cNvPr id="1331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8125"/>
            <a:ext cx="3560762"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4118660" y="1507948"/>
            <a:ext cx="4982577" cy="5242783"/>
          </a:xfrm>
          <a:prstGeom prst="rect">
            <a:avLst/>
          </a:prstGeom>
          <a:noFill/>
          <a:ln>
            <a:noFill/>
          </a:ln>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Type</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Antitype</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Example</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Shadow</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Figure</a:t>
            </a:r>
            <a:endParaRPr lang="en-US" b="1" dirty="0">
              <a:solidFill>
                <a:srgbClr val="FFFFFF"/>
              </a:solidFill>
              <a:effectLst>
                <a:glow rad="266700">
                  <a:srgbClr val="000000">
                    <a:alpha val="89000"/>
                  </a:srgbClr>
                </a:glow>
              </a:effectLst>
              <a:latin typeface="Arial" charset="0"/>
              <a:ea typeface="ＭＳ Ｐゴシック" charset="0"/>
            </a:endParaRPr>
          </a:p>
        </p:txBody>
      </p:sp>
      <p:sp>
        <p:nvSpPr>
          <p:cNvPr id="132103" name="Text Box 7"/>
          <p:cNvSpPr txBox="1">
            <a:spLocks noChangeArrowheads="1"/>
          </p:cNvSpPr>
          <p:nvPr/>
        </p:nvSpPr>
        <p:spPr bwMode="auto">
          <a:xfrm>
            <a:off x="4098925" y="1508125"/>
            <a:ext cx="3341688" cy="3825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spcBef>
                <a:spcPct val="50000"/>
              </a:spcBef>
              <a:buFontTx/>
              <a:buAutoNum type="arabicPeriod"/>
            </a:pPr>
            <a:r>
              <a:rPr lang="zh-CN" altLang="en-US" sz="3500" b="1">
                <a:solidFill>
                  <a:schemeClr val="bg1"/>
                </a:solidFill>
                <a:ea typeface="SimSun" charset="0"/>
                <a:cs typeface="SimSun" charset="0"/>
              </a:rPr>
              <a:t>类型 </a:t>
            </a:r>
          </a:p>
          <a:p>
            <a:pPr defTabSz="914400">
              <a:spcBef>
                <a:spcPct val="50000"/>
              </a:spcBef>
              <a:buFontTx/>
              <a:buAutoNum type="arabicPeriod"/>
            </a:pPr>
            <a:r>
              <a:rPr lang="zh-CN" altLang="en-US" sz="3500" b="1">
                <a:solidFill>
                  <a:schemeClr val="bg1"/>
                </a:solidFill>
                <a:ea typeface="SimSun" charset="0"/>
                <a:cs typeface="SimSun" charset="0"/>
              </a:rPr>
              <a:t>反类型</a:t>
            </a:r>
          </a:p>
          <a:p>
            <a:pPr defTabSz="914400">
              <a:spcBef>
                <a:spcPct val="50000"/>
              </a:spcBef>
              <a:buFontTx/>
              <a:buAutoNum type="arabicPeriod"/>
            </a:pPr>
            <a:r>
              <a:rPr lang="zh-CN" altLang="en-US" sz="3500" b="1">
                <a:solidFill>
                  <a:schemeClr val="bg1"/>
                </a:solidFill>
                <a:ea typeface="SimSun" charset="0"/>
                <a:cs typeface="SimSun" charset="0"/>
              </a:rPr>
              <a:t>例子</a:t>
            </a:r>
          </a:p>
          <a:p>
            <a:pPr defTabSz="914400">
              <a:spcBef>
                <a:spcPct val="50000"/>
              </a:spcBef>
              <a:buFontTx/>
              <a:buAutoNum type="arabicPeriod"/>
            </a:pPr>
            <a:r>
              <a:rPr lang="zh-CN" altLang="en-US" sz="3500" b="1">
                <a:solidFill>
                  <a:schemeClr val="bg1"/>
                </a:solidFill>
                <a:ea typeface="SimSun" charset="0"/>
                <a:cs typeface="SimSun" charset="0"/>
              </a:rPr>
              <a:t>影子</a:t>
            </a:r>
          </a:p>
          <a:p>
            <a:pPr defTabSz="914400">
              <a:spcBef>
                <a:spcPct val="50000"/>
              </a:spcBef>
              <a:buFontTx/>
              <a:buAutoNum type="arabicPeriod"/>
            </a:pPr>
            <a:r>
              <a:rPr lang="zh-CN" altLang="en-US" sz="3500" b="1">
                <a:solidFill>
                  <a:schemeClr val="bg1"/>
                </a:solidFill>
                <a:ea typeface="SimSun" charset="0"/>
                <a:cs typeface="SimSun" charset="0"/>
              </a:rPr>
              <a:t>形象</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8153400" y="152400"/>
            <a:ext cx="692150" cy="4572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r>
              <a:rPr lang="en-US" altLang="zh-CN" b="1">
                <a:solidFill>
                  <a:srgbClr val="FFFFFF"/>
                </a:solidFill>
                <a:ea typeface="Times New Roman" charset="0"/>
                <a:cs typeface="Times New Roman" charset="0"/>
              </a:rPr>
              <a:t>134</a:t>
            </a:r>
          </a:p>
        </p:txBody>
      </p:sp>
      <p:sp>
        <p:nvSpPr>
          <p:cNvPr id="165891" name="Text Box 3"/>
          <p:cNvSpPr>
            <a:spLocks noChangeArrowheads="1"/>
          </p:cNvSpPr>
          <p:nvPr>
            <p:ph type="title"/>
          </p:nvPr>
        </p:nvSpPr>
        <p:spPr>
          <a:xfrm>
            <a:off x="304800" y="152400"/>
            <a:ext cx="7772400" cy="609600"/>
          </a:xfrm>
          <a:solidFill>
            <a:srgbClr val="000000"/>
          </a:solidFill>
        </p:spPr>
        <p:txBody>
          <a:bodyPr/>
          <a:lstStyle/>
          <a:p>
            <a:r>
              <a:rPr kumimoji="0" lang="zh-CN" altLang="en-US" sz="3200" b="1">
                <a:solidFill>
                  <a:schemeClr val="tx1"/>
                </a:solidFill>
                <a:latin typeface="DFKai-SB" charset="0"/>
                <a:ea typeface="DFKai-SB" charset="0"/>
                <a:cs typeface="DFKai-SB" charset="0"/>
              </a:rPr>
              <a:t>以色列节日中的末世论</a:t>
            </a:r>
            <a:r>
              <a:rPr kumimoji="0" lang="en-US" altLang="zh-CN" sz="3200" b="1">
                <a:solidFill>
                  <a:schemeClr val="tx1"/>
                </a:solidFill>
                <a:latin typeface="Arial" charset="0"/>
                <a:ea typeface="Arial" charset="0"/>
                <a:cs typeface="Arial" charset="0"/>
              </a:rPr>
              <a:t> (</a:t>
            </a:r>
            <a:r>
              <a:rPr kumimoji="0" lang="zh-CN" altLang="en-US" sz="3200" b="1">
                <a:solidFill>
                  <a:schemeClr val="tx1"/>
                </a:solidFill>
                <a:latin typeface="DFKai-SB" charset="0"/>
                <a:ea typeface="DFKai-SB" charset="0"/>
                <a:cs typeface="DFKai-SB" charset="0"/>
              </a:rPr>
              <a:t>利</a:t>
            </a:r>
            <a:r>
              <a:rPr kumimoji="0" lang="en-US" altLang="zh-CN" sz="3200" b="1">
                <a:solidFill>
                  <a:schemeClr val="tx1"/>
                </a:solidFill>
                <a:latin typeface="Times New Roman" charset="0"/>
                <a:ea typeface="SimSun" charset="0"/>
                <a:cs typeface="SimSun" charset="0"/>
              </a:rPr>
              <a:t>23</a:t>
            </a:r>
            <a:r>
              <a:rPr kumimoji="0" lang="en-US" altLang="zh-CN" sz="3200" b="1">
                <a:solidFill>
                  <a:schemeClr val="tx1"/>
                </a:solidFill>
                <a:latin typeface="Arial" charset="0"/>
                <a:ea typeface="SimSun" charset="0"/>
                <a:cs typeface="SimSun" charset="0"/>
              </a:rPr>
              <a:t>) </a:t>
            </a:r>
            <a:endParaRPr kumimoji="0" lang="en-US" altLang="zh-CN" sz="2400">
              <a:solidFill>
                <a:schemeClr val="tx1"/>
              </a:solidFill>
              <a:latin typeface="Impact" charset="0"/>
              <a:ea typeface="SimSun" charset="0"/>
              <a:cs typeface="SimSun" charset="0"/>
            </a:endParaRPr>
          </a:p>
        </p:txBody>
      </p:sp>
      <p:grpSp>
        <p:nvGrpSpPr>
          <p:cNvPr id="165892" name="Group 65"/>
          <p:cNvGrpSpPr>
            <a:grpSpLocks/>
          </p:cNvGrpSpPr>
          <p:nvPr/>
        </p:nvGrpSpPr>
        <p:grpSpPr bwMode="auto">
          <a:xfrm>
            <a:off x="0" y="838200"/>
            <a:ext cx="9144000" cy="6019800"/>
            <a:chOff x="32" y="0"/>
            <a:chExt cx="3693" cy="4719"/>
          </a:xfrm>
        </p:grpSpPr>
        <p:sp>
          <p:nvSpPr>
            <p:cNvPr id="165893" name="Rectangle 35"/>
            <p:cNvSpPr>
              <a:spLocks noChangeArrowheads="1"/>
            </p:cNvSpPr>
            <p:nvPr/>
          </p:nvSpPr>
          <p:spPr bwMode="auto">
            <a:xfrm>
              <a:off x="32" y="0"/>
              <a:ext cx="5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日期</a:t>
              </a:r>
            </a:p>
          </p:txBody>
        </p:sp>
        <p:sp>
          <p:nvSpPr>
            <p:cNvPr id="165894" name="Rectangle 36"/>
            <p:cNvSpPr>
              <a:spLocks noChangeArrowheads="1"/>
            </p:cNvSpPr>
            <p:nvPr/>
          </p:nvSpPr>
          <p:spPr bwMode="auto">
            <a:xfrm>
              <a:off x="548" y="0"/>
              <a:ext cx="46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长度</a:t>
              </a:r>
            </a:p>
          </p:txBody>
        </p:sp>
        <p:sp>
          <p:nvSpPr>
            <p:cNvPr id="165895" name="Rectangle 37"/>
            <p:cNvSpPr>
              <a:spLocks noChangeArrowheads="1"/>
            </p:cNvSpPr>
            <p:nvPr/>
          </p:nvSpPr>
          <p:spPr bwMode="auto">
            <a:xfrm>
              <a:off x="1017" y="0"/>
              <a:ext cx="5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节日</a:t>
              </a:r>
            </a:p>
          </p:txBody>
        </p:sp>
        <p:sp>
          <p:nvSpPr>
            <p:cNvPr id="165896" name="Rectangle 38"/>
            <p:cNvSpPr>
              <a:spLocks noChangeArrowheads="1"/>
            </p:cNvSpPr>
            <p:nvPr/>
          </p:nvSpPr>
          <p:spPr bwMode="auto">
            <a:xfrm>
              <a:off x="1601" y="0"/>
              <a:ext cx="10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意义 </a:t>
              </a:r>
              <a:r>
                <a:rPr lang="en-US" altLang="zh-CN" sz="2000" b="1" u="sng">
                  <a:solidFill>
                    <a:srgbClr val="000000"/>
                  </a:solidFill>
                  <a:latin typeface="Microsoft JhengHei" charset="0"/>
                  <a:ea typeface="Times New Roman" charset="0"/>
                  <a:cs typeface="Times New Roman" charset="0"/>
                </a:rPr>
                <a:t>(</a:t>
              </a:r>
              <a:r>
                <a:rPr lang="zh-CN" altLang="en-US" sz="2000" b="1" u="sng">
                  <a:solidFill>
                    <a:srgbClr val="000000"/>
                  </a:solidFill>
                  <a:latin typeface="Microsoft JhengHei" charset="0"/>
                  <a:ea typeface="Microsoft JhengHei" charset="0"/>
                  <a:cs typeface="Microsoft JhengHei" charset="0"/>
                </a:rPr>
                <a:t>过去</a:t>
              </a:r>
              <a:r>
                <a:rPr lang="en-US" altLang="zh-CN" sz="2000" b="1" u="sng">
                  <a:solidFill>
                    <a:srgbClr val="000000"/>
                  </a:solidFill>
                  <a:latin typeface="Microsoft JhengHei" charset="0"/>
                  <a:ea typeface="Microsoft JhengHei" charset="0"/>
                  <a:cs typeface="Microsoft JhengHei" charset="0"/>
                </a:rPr>
                <a:t>)</a:t>
              </a:r>
              <a:endParaRPr lang="en-US" altLang="zh-CN" sz="2000" b="1">
                <a:solidFill>
                  <a:srgbClr val="000000"/>
                </a:solidFill>
                <a:latin typeface="Microsoft JhengHei" charset="0"/>
                <a:ea typeface="Microsoft JhengHei" charset="0"/>
                <a:cs typeface="Microsoft JhengHei" charset="0"/>
              </a:endParaRPr>
            </a:p>
          </p:txBody>
        </p:sp>
        <p:sp>
          <p:nvSpPr>
            <p:cNvPr id="165897" name="Rectangle 39"/>
            <p:cNvSpPr>
              <a:spLocks noChangeArrowheads="1"/>
            </p:cNvSpPr>
            <p:nvPr/>
          </p:nvSpPr>
          <p:spPr bwMode="auto">
            <a:xfrm>
              <a:off x="2677" y="0"/>
              <a:ext cx="10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预表 </a:t>
              </a:r>
              <a:r>
                <a:rPr lang="en-US" altLang="zh-CN" sz="2000" b="1" u="sng">
                  <a:solidFill>
                    <a:srgbClr val="000000"/>
                  </a:solidFill>
                  <a:latin typeface="Microsoft JhengHei" charset="0"/>
                  <a:ea typeface="Times New Roman" charset="0"/>
                  <a:cs typeface="Times New Roman" charset="0"/>
                </a:rPr>
                <a:t>(</a:t>
              </a:r>
              <a:r>
                <a:rPr lang="zh-CN" altLang="en-US" sz="2000" b="1" u="sng">
                  <a:solidFill>
                    <a:srgbClr val="000000"/>
                  </a:solidFill>
                  <a:latin typeface="Microsoft JhengHei" charset="0"/>
                  <a:ea typeface="Microsoft JhengHei" charset="0"/>
                  <a:cs typeface="Microsoft JhengHei" charset="0"/>
                </a:rPr>
                <a:t>未来</a:t>
              </a:r>
              <a:r>
                <a:rPr lang="en-US" altLang="zh-CN" sz="2000" b="1" u="sng">
                  <a:solidFill>
                    <a:srgbClr val="000000"/>
                  </a:solidFill>
                  <a:latin typeface="Microsoft JhengHei" charset="0"/>
                  <a:ea typeface="Microsoft JhengHei" charset="0"/>
                  <a:cs typeface="Microsoft JhengHei" charset="0"/>
                </a:rPr>
                <a:t>)</a:t>
              </a:r>
            </a:p>
          </p:txBody>
        </p:sp>
        <p:sp>
          <p:nvSpPr>
            <p:cNvPr id="165898" name="Rectangle 40"/>
            <p:cNvSpPr>
              <a:spLocks noChangeArrowheads="1"/>
            </p:cNvSpPr>
            <p:nvPr/>
          </p:nvSpPr>
          <p:spPr bwMode="auto">
            <a:xfrm>
              <a:off x="32" y="518"/>
              <a:ext cx="51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春季</a:t>
              </a:r>
              <a:r>
                <a:rPr lang="en-US" altLang="ja-JP"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夏季</a:t>
              </a:r>
            </a:p>
          </p:txBody>
        </p:sp>
        <p:sp>
          <p:nvSpPr>
            <p:cNvPr id="165899" name="Rectangle 41"/>
            <p:cNvSpPr>
              <a:spLocks noChangeArrowheads="1"/>
            </p:cNvSpPr>
            <p:nvPr/>
          </p:nvSpPr>
          <p:spPr bwMode="auto">
            <a:xfrm>
              <a:off x="548" y="518"/>
              <a:ext cx="46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没有节日</a:t>
              </a:r>
            </a:p>
          </p:txBody>
        </p:sp>
        <p:sp>
          <p:nvSpPr>
            <p:cNvPr id="165900" name="Rectangle 42"/>
            <p:cNvSpPr>
              <a:spLocks noChangeArrowheads="1"/>
            </p:cNvSpPr>
            <p:nvPr/>
          </p:nvSpPr>
          <p:spPr bwMode="auto">
            <a:xfrm>
              <a:off x="1017" y="518"/>
              <a:ext cx="58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a:t>
              </a:r>
            </a:p>
          </p:txBody>
        </p:sp>
        <p:sp>
          <p:nvSpPr>
            <p:cNvPr id="165901" name="Rectangle 43"/>
            <p:cNvSpPr>
              <a:spLocks noChangeArrowheads="1"/>
            </p:cNvSpPr>
            <p:nvPr/>
          </p:nvSpPr>
          <p:spPr bwMode="auto">
            <a:xfrm>
              <a:off x="1601" y="518"/>
              <a:ext cx="107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享受丰收</a:t>
              </a:r>
            </a:p>
          </p:txBody>
        </p:sp>
        <p:sp>
          <p:nvSpPr>
            <p:cNvPr id="165902" name="Rectangle 44"/>
            <p:cNvSpPr>
              <a:spLocks noChangeArrowheads="1"/>
            </p:cNvSpPr>
            <p:nvPr/>
          </p:nvSpPr>
          <p:spPr bwMode="auto">
            <a:xfrm>
              <a:off x="2677" y="518"/>
              <a:ext cx="104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教会时代</a:t>
              </a:r>
            </a:p>
          </p:txBody>
        </p:sp>
        <p:sp>
          <p:nvSpPr>
            <p:cNvPr id="165903" name="Rectangle 45"/>
            <p:cNvSpPr>
              <a:spLocks noChangeArrowheads="1"/>
            </p:cNvSpPr>
            <p:nvPr/>
          </p:nvSpPr>
          <p:spPr bwMode="auto">
            <a:xfrm>
              <a:off x="32" y="1093"/>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7-1</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提斯利月</a:t>
              </a:r>
              <a:r>
                <a:rPr lang="en-US" altLang="zh-CN" b="1">
                  <a:solidFill>
                    <a:srgbClr val="000000"/>
                  </a:solidFill>
                  <a:latin typeface="Microsoft JhengHei" charset="0"/>
                  <a:ea typeface="Microsoft JhengHei" charset="0"/>
                  <a:cs typeface="Microsoft JhengHei" charset="0"/>
                </a:rPr>
                <a:t>)</a:t>
              </a:r>
            </a:p>
          </p:txBody>
        </p:sp>
        <p:sp>
          <p:nvSpPr>
            <p:cNvPr id="165904" name="Rectangle 46"/>
            <p:cNvSpPr>
              <a:spLocks noChangeArrowheads="1"/>
            </p:cNvSpPr>
            <p:nvPr/>
          </p:nvSpPr>
          <p:spPr bwMode="auto">
            <a:xfrm>
              <a:off x="548" y="1093"/>
              <a:ext cx="469"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1 </a:t>
              </a:r>
              <a:r>
                <a:rPr lang="zh-CN" altLang="en-US" b="1">
                  <a:solidFill>
                    <a:srgbClr val="000000"/>
                  </a:solidFill>
                  <a:latin typeface="Microsoft JhengHei" charset="0"/>
                  <a:ea typeface="Microsoft JhengHei" charset="0"/>
                  <a:cs typeface="Microsoft JhengHei" charset="0"/>
                </a:rPr>
                <a:t>天</a:t>
              </a:r>
            </a:p>
          </p:txBody>
        </p:sp>
        <p:sp>
          <p:nvSpPr>
            <p:cNvPr id="165905" name="Rectangle 47"/>
            <p:cNvSpPr>
              <a:spLocks noChangeArrowheads="1"/>
            </p:cNvSpPr>
            <p:nvPr/>
          </p:nvSpPr>
          <p:spPr bwMode="auto">
            <a:xfrm>
              <a:off x="1017" y="1093"/>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吹角节</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新年</a:t>
              </a:r>
              <a:r>
                <a:rPr lang="en-US" altLang="zh-CN" b="1">
                  <a:solidFill>
                    <a:srgbClr val="000000"/>
                  </a:solidFill>
                  <a:latin typeface="Microsoft JhengHei" charset="0"/>
                  <a:ea typeface="Microsoft JhengHei" charset="0"/>
                  <a:cs typeface="Microsoft JhengHei" charset="0"/>
                </a:rPr>
                <a:t>)</a:t>
              </a:r>
            </a:p>
          </p:txBody>
        </p:sp>
        <p:sp>
          <p:nvSpPr>
            <p:cNvPr id="165906" name="Rectangle 48"/>
            <p:cNvSpPr>
              <a:spLocks noChangeArrowheads="1"/>
            </p:cNvSpPr>
            <p:nvPr/>
          </p:nvSpPr>
          <p:spPr bwMode="auto">
            <a:xfrm>
              <a:off x="1601" y="1093"/>
              <a:ext cx="103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为民族在赎罪日的救赎和洁净作预备</a:t>
              </a:r>
              <a:endParaRPr lang="en-US" b="1">
                <a:solidFill>
                  <a:srgbClr val="000000"/>
                </a:solidFill>
                <a:latin typeface="Microsoft JhengHei" charset="0"/>
                <a:ea typeface="Microsoft JhengHei" charset="0"/>
                <a:cs typeface="Microsoft JhengHei" charset="0"/>
              </a:endParaRPr>
            </a:p>
          </p:txBody>
        </p:sp>
        <p:sp>
          <p:nvSpPr>
            <p:cNvPr id="165907" name="Rectangle 49"/>
            <p:cNvSpPr>
              <a:spLocks noChangeArrowheads="1"/>
            </p:cNvSpPr>
            <p:nvPr/>
          </p:nvSpPr>
          <p:spPr bwMode="auto">
            <a:xfrm>
              <a:off x="2677" y="1093"/>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被提 </a:t>
              </a: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贴前</a:t>
              </a:r>
              <a:r>
                <a:rPr lang="en-US" altLang="ja-JP" b="1">
                  <a:solidFill>
                    <a:srgbClr val="000000"/>
                  </a:solidFill>
                  <a:latin typeface="Microsoft JhengHei" charset="0"/>
                  <a:ea typeface="Microsoft JhengHei" charset="0"/>
                  <a:cs typeface="Microsoft JhengHei" charset="0"/>
                </a:rPr>
                <a:t> 4:13) </a:t>
              </a:r>
              <a:endParaRPr lang="en-US" altLang="zh-CN" b="1">
                <a:solidFill>
                  <a:srgbClr val="000000"/>
                </a:solidFill>
                <a:latin typeface="Microsoft JhengHei" charset="0"/>
                <a:ea typeface="Microsoft JhengHei" charset="0"/>
                <a:cs typeface="Microsoft JhengHei" charset="0"/>
              </a:endParaRP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启示 </a:t>
              </a:r>
              <a:r>
                <a:rPr lang="en-US" altLang="zh-CN"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太</a:t>
              </a:r>
              <a:r>
                <a:rPr lang="en-US" altLang="ja-JP" b="1">
                  <a:solidFill>
                    <a:srgbClr val="000000"/>
                  </a:solidFill>
                  <a:latin typeface="Microsoft JhengHei" charset="0"/>
                  <a:ea typeface="Microsoft JhengHei" charset="0"/>
                  <a:cs typeface="Microsoft JhengHei" charset="0"/>
                </a:rPr>
                <a:t> 24:31)</a:t>
              </a:r>
            </a:p>
            <a:p>
              <a:pPr algn="ctr" defTabSz="914400">
                <a:tabLst>
                  <a:tab pos="3886200" algn="l"/>
                  <a:tab pos="4800600" algn="l"/>
                  <a:tab pos="5600700" algn="l"/>
                </a:tabLst>
              </a:pPr>
              <a:r>
                <a:rPr lang="en-US" altLang="zh-CN"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为神国预备</a:t>
              </a:r>
            </a:p>
          </p:txBody>
        </p:sp>
        <p:sp>
          <p:nvSpPr>
            <p:cNvPr id="165908" name="Rectangle 50"/>
            <p:cNvSpPr>
              <a:spLocks noChangeArrowheads="1"/>
            </p:cNvSpPr>
            <p:nvPr/>
          </p:nvSpPr>
          <p:spPr bwMode="auto">
            <a:xfrm>
              <a:off x="32" y="1956"/>
              <a:ext cx="5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7-10</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提斯利月</a:t>
              </a:r>
              <a:r>
                <a:rPr lang="en-US" altLang="zh-CN" b="1">
                  <a:solidFill>
                    <a:srgbClr val="000000"/>
                  </a:solidFill>
                  <a:latin typeface="Microsoft JhengHei" charset="0"/>
                  <a:ea typeface="Microsoft JhengHei" charset="0"/>
                  <a:cs typeface="Microsoft JhengHei" charset="0"/>
                </a:rPr>
                <a:t>)</a:t>
              </a:r>
            </a:p>
          </p:txBody>
        </p:sp>
        <p:sp>
          <p:nvSpPr>
            <p:cNvPr id="165909" name="Rectangle 51"/>
            <p:cNvSpPr>
              <a:spLocks noChangeArrowheads="1"/>
            </p:cNvSpPr>
            <p:nvPr/>
          </p:nvSpPr>
          <p:spPr bwMode="auto">
            <a:xfrm>
              <a:off x="548" y="1956"/>
              <a:ext cx="469"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1 </a:t>
              </a:r>
              <a:r>
                <a:rPr lang="zh-CN" altLang="en-US" b="1">
                  <a:solidFill>
                    <a:srgbClr val="000000"/>
                  </a:solidFill>
                  <a:latin typeface="Microsoft JhengHei" charset="0"/>
                  <a:ea typeface="Microsoft JhengHei" charset="0"/>
                  <a:cs typeface="Microsoft JhengHei" charset="0"/>
                </a:rPr>
                <a:t>天</a:t>
              </a:r>
            </a:p>
          </p:txBody>
        </p:sp>
        <p:sp>
          <p:nvSpPr>
            <p:cNvPr id="165910" name="Rectangle 52"/>
            <p:cNvSpPr>
              <a:spLocks noChangeArrowheads="1"/>
            </p:cNvSpPr>
            <p:nvPr/>
          </p:nvSpPr>
          <p:spPr bwMode="auto">
            <a:xfrm>
              <a:off x="1017" y="1956"/>
              <a:ext cx="5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赎罪日</a:t>
              </a:r>
              <a:endParaRPr lang="en-US" b="1">
                <a:solidFill>
                  <a:srgbClr val="000000"/>
                </a:solidFill>
                <a:latin typeface="Microsoft JhengHei" charset="0"/>
                <a:ea typeface="Microsoft JhengHei" charset="0"/>
                <a:cs typeface="Microsoft JhengHei" charset="0"/>
              </a:endParaRPr>
            </a:p>
          </p:txBody>
        </p:sp>
        <p:sp>
          <p:nvSpPr>
            <p:cNvPr id="165911" name="Rectangle 53"/>
            <p:cNvSpPr>
              <a:spLocks noChangeArrowheads="1"/>
            </p:cNvSpPr>
            <p:nvPr/>
          </p:nvSpPr>
          <p:spPr bwMode="auto">
            <a:xfrm>
              <a:off x="1601" y="1956"/>
              <a:ext cx="103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以色列民族从罪中悔改，得到洁净</a:t>
              </a:r>
              <a:r>
                <a:rPr lang="en-US" altLang="ja-JP" b="1">
                  <a:solidFill>
                    <a:srgbClr val="000000"/>
                  </a:solidFill>
                  <a:latin typeface="Microsoft JhengHei" charset="0"/>
                  <a:ea typeface="Times New Roman" charset="0"/>
                  <a:cs typeface="Times New Roman" charset="0"/>
                </a:rPr>
                <a:t> </a:t>
              </a: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利</a:t>
              </a:r>
              <a:r>
                <a:rPr lang="en-US" altLang="ja-JP" b="1">
                  <a:solidFill>
                    <a:srgbClr val="000000"/>
                  </a:solidFill>
                  <a:latin typeface="Microsoft JhengHei" charset="0"/>
                  <a:ea typeface="Microsoft JhengHei" charset="0"/>
                  <a:cs typeface="Microsoft JhengHei" charset="0"/>
                </a:rPr>
                <a:t> 16)</a:t>
              </a:r>
              <a:endParaRPr lang="en-US" b="1">
                <a:solidFill>
                  <a:srgbClr val="000000"/>
                </a:solidFill>
                <a:latin typeface="Microsoft JhengHei" charset="0"/>
                <a:ea typeface="Microsoft JhengHei" charset="0"/>
                <a:cs typeface="Microsoft JhengHei" charset="0"/>
              </a:endParaRPr>
            </a:p>
          </p:txBody>
        </p:sp>
        <p:sp>
          <p:nvSpPr>
            <p:cNvPr id="165912" name="Rectangle 54"/>
            <p:cNvSpPr>
              <a:spLocks noChangeArrowheads="1"/>
            </p:cNvSpPr>
            <p:nvPr/>
          </p:nvSpPr>
          <p:spPr bwMode="auto">
            <a:xfrm>
              <a:off x="2722" y="1956"/>
              <a:ext cx="100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以色列民族在大灾中的集体悔改 </a:t>
              </a: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罗</a:t>
              </a:r>
              <a:r>
                <a:rPr lang="en-US" altLang="ja-JP" b="1">
                  <a:solidFill>
                    <a:srgbClr val="000000"/>
                  </a:solidFill>
                  <a:latin typeface="Microsoft JhengHei" charset="0"/>
                  <a:ea typeface="Microsoft JhengHei" charset="0"/>
                  <a:cs typeface="Microsoft JhengHei" charset="0"/>
                </a:rPr>
                <a:t> 11:26-27)</a:t>
              </a:r>
              <a:endParaRPr lang="en-US" b="1">
                <a:solidFill>
                  <a:srgbClr val="000000"/>
                </a:solidFill>
                <a:latin typeface="Microsoft JhengHei" charset="0"/>
                <a:ea typeface="Microsoft JhengHei" charset="0"/>
                <a:cs typeface="Microsoft JhengHei" charset="0"/>
              </a:endParaRPr>
            </a:p>
          </p:txBody>
        </p:sp>
        <p:sp>
          <p:nvSpPr>
            <p:cNvPr id="165913" name="Rectangle 55"/>
            <p:cNvSpPr>
              <a:spLocks noChangeArrowheads="1"/>
            </p:cNvSpPr>
            <p:nvPr/>
          </p:nvSpPr>
          <p:spPr bwMode="auto">
            <a:xfrm>
              <a:off x="32" y="2704"/>
              <a:ext cx="516"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7-15 </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到</a:t>
              </a:r>
              <a:r>
                <a:rPr lang="zh-CN" altLang="en-US" sz="2000" b="1">
                  <a:solidFill>
                    <a:srgbClr val="000000"/>
                  </a:solidFill>
                  <a:latin typeface="Arial Narrow" charset="0"/>
                  <a:ea typeface="SimSun" charset="0"/>
                  <a:cs typeface="SimSun" charset="0"/>
                </a:rPr>
                <a:t> </a:t>
              </a:r>
              <a:r>
                <a:rPr lang="en-US" altLang="zh-CN" sz="2000" b="1">
                  <a:solidFill>
                    <a:srgbClr val="000000"/>
                  </a:solidFill>
                  <a:latin typeface="Arial Narrow" charset="0"/>
                  <a:ea typeface="Times New Roman" charset="0"/>
                  <a:cs typeface="Times New Roman" charset="0"/>
                </a:rPr>
                <a:t>7-21</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提斯利月</a:t>
              </a:r>
              <a:r>
                <a:rPr lang="en-US" altLang="zh-CN" b="1">
                  <a:solidFill>
                    <a:srgbClr val="000000"/>
                  </a:solidFill>
                  <a:latin typeface="Microsoft JhengHei" charset="0"/>
                  <a:ea typeface="Microsoft JhengHei" charset="0"/>
                  <a:cs typeface="Microsoft JhengHei" charset="0"/>
                </a:rPr>
                <a:t>)</a:t>
              </a:r>
            </a:p>
          </p:txBody>
        </p:sp>
        <p:sp>
          <p:nvSpPr>
            <p:cNvPr id="165914" name="Rectangle 56"/>
            <p:cNvSpPr>
              <a:spLocks noChangeArrowheads="1"/>
            </p:cNvSpPr>
            <p:nvPr/>
          </p:nvSpPr>
          <p:spPr bwMode="auto">
            <a:xfrm>
              <a:off x="548" y="2704"/>
              <a:ext cx="46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7 </a:t>
              </a:r>
              <a:r>
                <a:rPr lang="zh-CN" altLang="en-US" b="1">
                  <a:solidFill>
                    <a:srgbClr val="000000"/>
                  </a:solidFill>
                  <a:latin typeface="Microsoft JhengHei" charset="0"/>
                  <a:ea typeface="Microsoft JhengHei" charset="0"/>
                  <a:cs typeface="Microsoft JhengHei" charset="0"/>
                </a:rPr>
                <a:t>天</a:t>
              </a:r>
            </a:p>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读传道书</a:t>
              </a:r>
              <a:r>
                <a:rPr lang="en-US" altLang="ja-JP" b="1">
                  <a:solidFill>
                    <a:srgbClr val="000000"/>
                  </a:solidFill>
                  <a:latin typeface="Microsoft JhengHei" charset="0"/>
                  <a:ea typeface="Times New Roman" charset="0"/>
                  <a:cs typeface="Times New Roman" charset="0"/>
                </a:rPr>
                <a:t>)</a:t>
              </a:r>
              <a:endParaRPr lang="en-US" b="1">
                <a:solidFill>
                  <a:srgbClr val="000000"/>
                </a:solidFill>
                <a:latin typeface="Microsoft JhengHei" charset="0"/>
                <a:ea typeface="Times New Roman" charset="0"/>
                <a:cs typeface="Times New Roman" charset="0"/>
              </a:endParaRPr>
            </a:p>
          </p:txBody>
        </p:sp>
        <p:sp>
          <p:nvSpPr>
            <p:cNvPr id="165915" name="Rectangle 57"/>
            <p:cNvSpPr>
              <a:spLocks noChangeArrowheads="1"/>
            </p:cNvSpPr>
            <p:nvPr/>
          </p:nvSpPr>
          <p:spPr bwMode="auto">
            <a:xfrm>
              <a:off x="1016" y="2704"/>
              <a:ext cx="585"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住棚节</a:t>
              </a:r>
              <a:endParaRPr lang="en-US" b="1">
                <a:solidFill>
                  <a:srgbClr val="000000"/>
                </a:solidFill>
                <a:latin typeface="Microsoft JhengHei" charset="0"/>
                <a:ea typeface="Microsoft JhengHei" charset="0"/>
                <a:cs typeface="Microsoft JhengHei" charset="0"/>
              </a:endParaRPr>
            </a:p>
          </p:txBody>
        </p:sp>
        <p:sp>
          <p:nvSpPr>
            <p:cNvPr id="165916" name="Rectangle 58"/>
            <p:cNvSpPr>
              <a:spLocks noChangeArrowheads="1"/>
            </p:cNvSpPr>
            <p:nvPr/>
          </p:nvSpPr>
          <p:spPr bwMode="auto">
            <a:xfrm>
              <a:off x="1601" y="2704"/>
              <a:ext cx="1034"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将来的亚伯拉罕之约</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的全面实现</a:t>
              </a: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尼</a:t>
              </a:r>
              <a:r>
                <a:rPr lang="en-US" altLang="ja-JP" b="1">
                  <a:solidFill>
                    <a:srgbClr val="000000"/>
                  </a:solidFill>
                  <a:latin typeface="Microsoft JhengHei" charset="0"/>
                  <a:ea typeface="Microsoft JhengHei" charset="0"/>
                  <a:cs typeface="Microsoft JhengHei" charset="0"/>
                </a:rPr>
                <a:t> 8)</a:t>
              </a:r>
              <a:endParaRPr lang="en-US" b="1">
                <a:solidFill>
                  <a:srgbClr val="000000"/>
                </a:solidFill>
                <a:latin typeface="Microsoft JhengHei" charset="0"/>
                <a:ea typeface="Microsoft JhengHei" charset="0"/>
                <a:cs typeface="Microsoft JhengHei" charset="0"/>
              </a:endParaRPr>
            </a:p>
          </p:txBody>
        </p:sp>
        <p:sp>
          <p:nvSpPr>
            <p:cNvPr id="165917" name="Rectangle 59"/>
            <p:cNvSpPr>
              <a:spLocks noChangeArrowheads="1"/>
            </p:cNvSpPr>
            <p:nvPr/>
          </p:nvSpPr>
          <p:spPr bwMode="auto">
            <a:xfrm>
              <a:off x="2677" y="2704"/>
              <a:ext cx="104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亚伯拉罕之</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约的全面实现 </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国度 </a:t>
              </a:r>
              <a:r>
                <a:rPr lang="en-US" altLang="zh-CN"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太</a:t>
              </a:r>
              <a:r>
                <a:rPr lang="en-US" altLang="ja-JP" b="1">
                  <a:solidFill>
                    <a:srgbClr val="000000"/>
                  </a:solidFill>
                  <a:latin typeface="Microsoft JhengHei" charset="0"/>
                  <a:ea typeface="Microsoft JhengHei" charset="0"/>
                  <a:cs typeface="Microsoft JhengHei" charset="0"/>
                </a:rPr>
                <a:t> 17:4)</a:t>
              </a:r>
              <a:endParaRPr lang="en-US" b="1">
                <a:solidFill>
                  <a:srgbClr val="000000"/>
                </a:solidFill>
                <a:latin typeface="Microsoft JhengHei" charset="0"/>
                <a:ea typeface="Microsoft JhengHei" charset="0"/>
                <a:cs typeface="Microsoft JhengHei" charset="0"/>
              </a:endParaRPr>
            </a:p>
          </p:txBody>
        </p:sp>
        <p:sp>
          <p:nvSpPr>
            <p:cNvPr id="165918" name="Rectangle 60"/>
            <p:cNvSpPr>
              <a:spLocks noChangeArrowheads="1"/>
            </p:cNvSpPr>
            <p:nvPr/>
          </p:nvSpPr>
          <p:spPr bwMode="auto">
            <a:xfrm>
              <a:off x="32" y="4027"/>
              <a:ext cx="51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7-22</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提斯利月</a:t>
              </a:r>
              <a:r>
                <a:rPr lang="en-US" altLang="zh-CN" b="1">
                  <a:solidFill>
                    <a:srgbClr val="000000"/>
                  </a:solidFill>
                  <a:latin typeface="Microsoft JhengHei" charset="0"/>
                  <a:ea typeface="Microsoft JhengHei" charset="0"/>
                  <a:cs typeface="Microsoft JhengHei" charset="0"/>
                </a:rPr>
                <a:t>)</a:t>
              </a:r>
            </a:p>
          </p:txBody>
        </p:sp>
        <p:sp>
          <p:nvSpPr>
            <p:cNvPr id="165919" name="Rectangle 61"/>
            <p:cNvSpPr>
              <a:spLocks noChangeArrowheads="1"/>
            </p:cNvSpPr>
            <p:nvPr/>
          </p:nvSpPr>
          <p:spPr bwMode="auto">
            <a:xfrm>
              <a:off x="548" y="4027"/>
              <a:ext cx="46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1</a:t>
              </a:r>
              <a:r>
                <a:rPr lang="en-US" altLang="zh-CN" b="1">
                  <a:solidFill>
                    <a:srgbClr val="000000"/>
                  </a:solidFill>
                  <a:latin typeface="Microsoft JhengHei" charset="0"/>
                  <a:ea typeface="Times New Roman" charset="0"/>
                  <a:cs typeface="Times New Roman" charset="0"/>
                </a:rPr>
                <a:t> </a:t>
              </a:r>
              <a:r>
                <a:rPr lang="zh-CN" altLang="en-US" b="1">
                  <a:solidFill>
                    <a:srgbClr val="000000"/>
                  </a:solidFill>
                  <a:latin typeface="Microsoft JhengHei" charset="0"/>
                  <a:ea typeface="Microsoft JhengHei" charset="0"/>
                  <a:cs typeface="Microsoft JhengHei" charset="0"/>
                </a:rPr>
                <a:t>天</a:t>
              </a:r>
            </a:p>
          </p:txBody>
        </p:sp>
        <p:sp>
          <p:nvSpPr>
            <p:cNvPr id="165920" name="Rectangle 62"/>
            <p:cNvSpPr>
              <a:spLocks noChangeArrowheads="1"/>
            </p:cNvSpPr>
            <p:nvPr/>
          </p:nvSpPr>
          <p:spPr bwMode="auto">
            <a:xfrm>
              <a:off x="1016" y="4027"/>
              <a:ext cx="585"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圣会</a:t>
              </a:r>
            </a:p>
          </p:txBody>
        </p:sp>
        <p:sp>
          <p:nvSpPr>
            <p:cNvPr id="165921" name="Rectangle 63"/>
            <p:cNvSpPr>
              <a:spLocks noChangeArrowheads="1"/>
            </p:cNvSpPr>
            <p:nvPr/>
          </p:nvSpPr>
          <p:spPr bwMode="auto">
            <a:xfrm>
              <a:off x="1601" y="4027"/>
              <a:ext cx="1063"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rPr>
                <a:t>聚集的第八天” “喜乐庆祝摩西五经（妥拉）”</a:t>
              </a:r>
            </a:p>
          </p:txBody>
        </p:sp>
        <p:sp>
          <p:nvSpPr>
            <p:cNvPr id="165922" name="Rectangle 64"/>
            <p:cNvSpPr>
              <a:spLocks noChangeArrowheads="1"/>
            </p:cNvSpPr>
            <p:nvPr/>
          </p:nvSpPr>
          <p:spPr bwMode="auto">
            <a:xfrm>
              <a:off x="2677" y="4027"/>
              <a:ext cx="104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eaLnBrk="1" hangingPunct="1">
                <a:tabLst>
                  <a:tab pos="3886200" algn="l"/>
                  <a:tab pos="4800600" algn="l"/>
                  <a:tab pos="5600700" algn="l"/>
                </a:tabLst>
              </a:pPr>
              <a:r>
                <a:rPr lang="zh-CN" altLang="en-US" b="1">
                  <a:solidFill>
                    <a:srgbClr val="000000"/>
                  </a:solidFill>
                  <a:latin typeface="Arial Narrow" charset="0"/>
                  <a:ea typeface="SimSun" charset="0"/>
                  <a:cs typeface="SimSun" charset="0"/>
                </a:rPr>
                <a:t> </a:t>
              </a:r>
            </a:p>
            <a:p>
              <a:pPr algn="ctr" defTabSz="914400">
                <a:tabLst>
                  <a:tab pos="3886200" algn="l"/>
                  <a:tab pos="4800600" algn="l"/>
                  <a:tab pos="5600700" algn="l"/>
                </a:tabLst>
              </a:pPr>
              <a:endParaRPr lang="zh-CN" altLang="en-US" b="1">
                <a:solidFill>
                  <a:srgbClr val="000000"/>
                </a:solidFill>
                <a:latin typeface="Arial Narrow" charset="0"/>
                <a:ea typeface="SimSun" charset="0"/>
                <a:cs typeface="SimSun" charset="0"/>
              </a:endParaRP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8153400" y="152400"/>
            <a:ext cx="692150" cy="4572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r>
              <a:rPr lang="en-US" altLang="zh-CN" b="1">
                <a:solidFill>
                  <a:srgbClr val="FFFFFF"/>
                </a:solidFill>
                <a:ea typeface="Times New Roman" charset="0"/>
                <a:cs typeface="Times New Roman" charset="0"/>
              </a:rPr>
              <a:t>134</a:t>
            </a:r>
          </a:p>
        </p:txBody>
      </p:sp>
      <p:sp>
        <p:nvSpPr>
          <p:cNvPr id="167939" name="Text Box 3"/>
          <p:cNvSpPr>
            <a:spLocks noChangeArrowheads="1"/>
          </p:cNvSpPr>
          <p:nvPr>
            <p:ph type="title"/>
          </p:nvPr>
        </p:nvSpPr>
        <p:spPr>
          <a:xfrm>
            <a:off x="304800" y="152400"/>
            <a:ext cx="7772400" cy="609600"/>
          </a:xfrm>
          <a:solidFill>
            <a:srgbClr val="000000"/>
          </a:solidFill>
        </p:spPr>
        <p:txBody>
          <a:bodyPr/>
          <a:lstStyle/>
          <a:p>
            <a:r>
              <a:rPr kumimoji="0" lang="zh-CN" altLang="en-US" sz="3200" b="1">
                <a:solidFill>
                  <a:schemeClr val="tx1"/>
                </a:solidFill>
                <a:latin typeface="DFKai-SB" charset="0"/>
                <a:ea typeface="DFKai-SB" charset="0"/>
                <a:cs typeface="DFKai-SB" charset="0"/>
              </a:rPr>
              <a:t>以色列节日中的末世论</a:t>
            </a:r>
            <a:r>
              <a:rPr kumimoji="0" lang="en-US" altLang="zh-CN" sz="3200" b="1">
                <a:solidFill>
                  <a:schemeClr val="tx1"/>
                </a:solidFill>
                <a:latin typeface="Arial" charset="0"/>
                <a:ea typeface="Arial" charset="0"/>
                <a:cs typeface="Arial" charset="0"/>
              </a:rPr>
              <a:t> (</a:t>
            </a:r>
            <a:r>
              <a:rPr kumimoji="0" lang="zh-CN" altLang="en-US" sz="3200" b="1">
                <a:solidFill>
                  <a:schemeClr val="tx1"/>
                </a:solidFill>
                <a:latin typeface="DFKai-SB" charset="0"/>
                <a:ea typeface="DFKai-SB" charset="0"/>
                <a:cs typeface="DFKai-SB" charset="0"/>
              </a:rPr>
              <a:t>利</a:t>
            </a:r>
            <a:r>
              <a:rPr kumimoji="0" lang="en-US" altLang="zh-CN" sz="3200" b="1">
                <a:solidFill>
                  <a:schemeClr val="tx1"/>
                </a:solidFill>
                <a:latin typeface="Times New Roman" charset="0"/>
                <a:ea typeface="SimSun" charset="0"/>
                <a:cs typeface="SimSun" charset="0"/>
              </a:rPr>
              <a:t>23</a:t>
            </a:r>
            <a:r>
              <a:rPr kumimoji="0" lang="en-US" altLang="zh-CN" sz="3200" b="1">
                <a:solidFill>
                  <a:schemeClr val="tx1"/>
                </a:solidFill>
                <a:latin typeface="Arial" charset="0"/>
                <a:ea typeface="SimSun" charset="0"/>
                <a:cs typeface="SimSun" charset="0"/>
              </a:rPr>
              <a:t>) </a:t>
            </a:r>
            <a:endParaRPr kumimoji="0" lang="en-US" altLang="zh-CN" sz="3600">
              <a:solidFill>
                <a:schemeClr val="tx1"/>
              </a:solidFill>
              <a:latin typeface="Impact" charset="0"/>
              <a:ea typeface="SimSun" charset="0"/>
              <a:cs typeface="SimSun" charset="0"/>
            </a:endParaRPr>
          </a:p>
        </p:txBody>
      </p:sp>
      <p:grpSp>
        <p:nvGrpSpPr>
          <p:cNvPr id="167940" name="Group 66"/>
          <p:cNvGrpSpPr>
            <a:grpSpLocks/>
          </p:cNvGrpSpPr>
          <p:nvPr/>
        </p:nvGrpSpPr>
        <p:grpSpPr bwMode="auto">
          <a:xfrm>
            <a:off x="0" y="838200"/>
            <a:ext cx="9144000" cy="6019800"/>
            <a:chOff x="96" y="576"/>
            <a:chExt cx="4274" cy="3840"/>
          </a:xfrm>
        </p:grpSpPr>
        <p:sp>
          <p:nvSpPr>
            <p:cNvPr id="167941" name="Rectangle 35"/>
            <p:cNvSpPr>
              <a:spLocks noChangeArrowheads="1"/>
            </p:cNvSpPr>
            <p:nvPr/>
          </p:nvSpPr>
          <p:spPr bwMode="auto">
            <a:xfrm>
              <a:off x="96" y="576"/>
              <a:ext cx="588"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日期</a:t>
              </a:r>
            </a:p>
          </p:txBody>
        </p:sp>
        <p:sp>
          <p:nvSpPr>
            <p:cNvPr id="167942" name="Rectangle 36"/>
            <p:cNvSpPr>
              <a:spLocks noChangeArrowheads="1"/>
            </p:cNvSpPr>
            <p:nvPr/>
          </p:nvSpPr>
          <p:spPr bwMode="auto">
            <a:xfrm>
              <a:off x="684" y="576"/>
              <a:ext cx="56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长度</a:t>
              </a:r>
            </a:p>
          </p:txBody>
        </p:sp>
        <p:sp>
          <p:nvSpPr>
            <p:cNvPr id="167943" name="Rectangle 37"/>
            <p:cNvSpPr>
              <a:spLocks noChangeArrowheads="1"/>
            </p:cNvSpPr>
            <p:nvPr/>
          </p:nvSpPr>
          <p:spPr bwMode="auto">
            <a:xfrm>
              <a:off x="1249" y="576"/>
              <a:ext cx="66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节日</a:t>
              </a:r>
            </a:p>
          </p:txBody>
        </p:sp>
        <p:sp>
          <p:nvSpPr>
            <p:cNvPr id="167944" name="Rectangle 38"/>
            <p:cNvSpPr>
              <a:spLocks noChangeArrowheads="1"/>
            </p:cNvSpPr>
            <p:nvPr/>
          </p:nvSpPr>
          <p:spPr bwMode="auto">
            <a:xfrm>
              <a:off x="1914" y="576"/>
              <a:ext cx="1226"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意义 </a:t>
              </a:r>
              <a:r>
                <a:rPr lang="en-US" altLang="zh-CN" sz="2000" b="1" u="sng">
                  <a:solidFill>
                    <a:srgbClr val="000000"/>
                  </a:solidFill>
                  <a:latin typeface="Microsoft JhengHei" charset="0"/>
                  <a:ea typeface="Times New Roman" charset="0"/>
                  <a:cs typeface="Times New Roman" charset="0"/>
                </a:rPr>
                <a:t>(</a:t>
              </a:r>
              <a:r>
                <a:rPr lang="zh-CN" altLang="en-US" sz="2000" b="1" u="sng">
                  <a:solidFill>
                    <a:srgbClr val="000000"/>
                  </a:solidFill>
                  <a:latin typeface="Microsoft JhengHei" charset="0"/>
                  <a:ea typeface="Microsoft JhengHei" charset="0"/>
                  <a:cs typeface="Microsoft JhengHei" charset="0"/>
                </a:rPr>
                <a:t>过去</a:t>
              </a:r>
              <a:r>
                <a:rPr lang="en-US" altLang="zh-CN" sz="2000" b="1" u="sng">
                  <a:solidFill>
                    <a:srgbClr val="000000"/>
                  </a:solidFill>
                  <a:latin typeface="Microsoft JhengHei" charset="0"/>
                  <a:ea typeface="Microsoft JhengHei" charset="0"/>
                  <a:cs typeface="Microsoft JhengHei" charset="0"/>
                </a:rPr>
                <a:t>)</a:t>
              </a:r>
            </a:p>
          </p:txBody>
        </p:sp>
        <p:sp>
          <p:nvSpPr>
            <p:cNvPr id="167945" name="Rectangle 39"/>
            <p:cNvSpPr>
              <a:spLocks noChangeArrowheads="1"/>
            </p:cNvSpPr>
            <p:nvPr/>
          </p:nvSpPr>
          <p:spPr bwMode="auto">
            <a:xfrm>
              <a:off x="3140" y="576"/>
              <a:ext cx="119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sz="2000" b="1" u="sng">
                  <a:solidFill>
                    <a:srgbClr val="000000"/>
                  </a:solidFill>
                  <a:latin typeface="Microsoft JhengHei" charset="0"/>
                  <a:ea typeface="Microsoft JhengHei" charset="0"/>
                  <a:cs typeface="Microsoft JhengHei" charset="0"/>
                </a:rPr>
                <a:t>预表 </a:t>
              </a:r>
              <a:r>
                <a:rPr lang="en-US" altLang="zh-CN" sz="2000" b="1" u="sng">
                  <a:solidFill>
                    <a:srgbClr val="000000"/>
                  </a:solidFill>
                  <a:latin typeface="Microsoft JhengHei" charset="0"/>
                  <a:ea typeface="Times New Roman" charset="0"/>
                  <a:cs typeface="Times New Roman" charset="0"/>
                </a:rPr>
                <a:t>(</a:t>
              </a:r>
              <a:r>
                <a:rPr lang="zh-CN" altLang="en-US" sz="2000" b="1" u="sng">
                  <a:solidFill>
                    <a:srgbClr val="000000"/>
                  </a:solidFill>
                  <a:latin typeface="Microsoft JhengHei" charset="0"/>
                  <a:ea typeface="Microsoft JhengHei" charset="0"/>
                  <a:cs typeface="Microsoft JhengHei" charset="0"/>
                </a:rPr>
                <a:t>未来</a:t>
              </a:r>
              <a:r>
                <a:rPr lang="en-US" altLang="zh-CN" sz="2000" b="1" u="sng">
                  <a:solidFill>
                    <a:srgbClr val="000000"/>
                  </a:solidFill>
                  <a:latin typeface="Microsoft JhengHei" charset="0"/>
                  <a:ea typeface="Microsoft JhengHei" charset="0"/>
                  <a:cs typeface="Microsoft JhengHei" charset="0"/>
                </a:rPr>
                <a:t>)</a:t>
              </a:r>
            </a:p>
          </p:txBody>
        </p:sp>
        <p:sp>
          <p:nvSpPr>
            <p:cNvPr id="167946" name="Rectangle 41"/>
            <p:cNvSpPr>
              <a:spLocks noChangeArrowheads="1"/>
            </p:cNvSpPr>
            <p:nvPr/>
          </p:nvSpPr>
          <p:spPr bwMode="auto">
            <a:xfrm>
              <a:off x="96" y="1113"/>
              <a:ext cx="422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接下来的日子在经文中没有命令，可能没有末世论的意义</a:t>
              </a:r>
              <a:r>
                <a:rPr lang="en-US" altLang="zh-CN" b="1">
                  <a:solidFill>
                    <a:srgbClr val="000000"/>
                  </a:solidFill>
                  <a:latin typeface="Microsoft JhengHei" charset="0"/>
                  <a:ea typeface="Times New Roman" charset="0"/>
                  <a:cs typeface="Times New Roman" charset="0"/>
                </a:rPr>
                <a:t>:</a:t>
              </a:r>
            </a:p>
          </p:txBody>
        </p:sp>
        <p:sp>
          <p:nvSpPr>
            <p:cNvPr id="167947" name="Rectangle 42"/>
            <p:cNvSpPr>
              <a:spLocks noChangeArrowheads="1"/>
            </p:cNvSpPr>
            <p:nvPr/>
          </p:nvSpPr>
          <p:spPr bwMode="auto">
            <a:xfrm>
              <a:off x="96" y="1631"/>
              <a:ext cx="588"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eaLnBrk="1" hangingPunct="1">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5-9</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马西班月</a:t>
              </a:r>
              <a:r>
                <a:rPr lang="en-US" altLang="zh-CN" b="1">
                  <a:solidFill>
                    <a:srgbClr val="000000"/>
                  </a:solidFill>
                  <a:latin typeface="Microsoft JhengHei" charset="0"/>
                  <a:ea typeface="Microsoft JhengHei" charset="0"/>
                  <a:cs typeface="Microsoft JhengHei" charset="0"/>
                </a:rPr>
                <a:t>)</a:t>
              </a:r>
            </a:p>
          </p:txBody>
        </p:sp>
        <p:sp>
          <p:nvSpPr>
            <p:cNvPr id="167948" name="Rectangle 43"/>
            <p:cNvSpPr>
              <a:spLocks noChangeArrowheads="1"/>
            </p:cNvSpPr>
            <p:nvPr/>
          </p:nvSpPr>
          <p:spPr bwMode="auto">
            <a:xfrm>
              <a:off x="684" y="1631"/>
              <a:ext cx="56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1 </a:t>
              </a:r>
              <a:r>
                <a:rPr lang="zh-CN" altLang="en-US" b="1">
                  <a:solidFill>
                    <a:srgbClr val="000000"/>
                  </a:solidFill>
                  <a:latin typeface="Microsoft JhengHei" charset="0"/>
                  <a:ea typeface="Microsoft JhengHei" charset="0"/>
                  <a:cs typeface="Microsoft JhengHei" charset="0"/>
                </a:rPr>
                <a:t>天</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读耶利米</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哀歌</a:t>
              </a:r>
              <a:r>
                <a:rPr lang="en-US" altLang="zh-CN" b="1">
                  <a:solidFill>
                    <a:srgbClr val="000000"/>
                  </a:solidFill>
                  <a:latin typeface="Microsoft JhengHei" charset="0"/>
                  <a:ea typeface="Microsoft JhengHei" charset="0"/>
                  <a:cs typeface="Microsoft JhengHei" charset="0"/>
                </a:rPr>
                <a:t>)</a:t>
              </a:r>
            </a:p>
          </p:txBody>
        </p:sp>
        <p:sp>
          <p:nvSpPr>
            <p:cNvPr id="167949" name="Rectangle 44"/>
            <p:cNvSpPr>
              <a:spLocks noChangeArrowheads="1"/>
            </p:cNvSpPr>
            <p:nvPr/>
          </p:nvSpPr>
          <p:spPr bwMode="auto">
            <a:xfrm>
              <a:off x="1249" y="1631"/>
              <a:ext cx="66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马西班月</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的九号</a:t>
              </a:r>
              <a:endParaRPr lang="en-US" b="1">
                <a:solidFill>
                  <a:srgbClr val="000000"/>
                </a:solidFill>
                <a:latin typeface="Microsoft JhengHei" charset="0"/>
                <a:ea typeface="Microsoft JhengHei" charset="0"/>
                <a:cs typeface="Microsoft JhengHei" charset="0"/>
              </a:endParaRPr>
            </a:p>
          </p:txBody>
        </p:sp>
        <p:sp>
          <p:nvSpPr>
            <p:cNvPr id="167950" name="Rectangle 45"/>
            <p:cNvSpPr>
              <a:spLocks noChangeArrowheads="1"/>
            </p:cNvSpPr>
            <p:nvPr/>
          </p:nvSpPr>
          <p:spPr bwMode="auto">
            <a:xfrm>
              <a:off x="1914" y="1631"/>
              <a:ext cx="122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耶路撒冷的毁灭</a:t>
              </a:r>
              <a:r>
                <a:rPr lang="en-US" altLang="ja-JP" b="1">
                  <a:solidFill>
                    <a:srgbClr val="000000"/>
                  </a:solidFill>
                  <a:latin typeface="Microsoft JhengHei" charset="0"/>
                  <a:ea typeface="Times New Roman" charset="0"/>
                  <a:cs typeface="Times New Roman" charset="0"/>
                </a:rPr>
                <a:t>:</a:t>
              </a:r>
            </a:p>
            <a:p>
              <a:pPr algn="ctr" defTabSz="914400">
                <a:tabLst>
                  <a:tab pos="3886200" algn="l"/>
                  <a:tab pos="4800600" algn="l"/>
                  <a:tab pos="5600700" algn="l"/>
                </a:tabLst>
              </a:pPr>
              <a:r>
                <a:rPr lang="en-US" b="1">
                  <a:solidFill>
                    <a:srgbClr val="000000"/>
                  </a:solidFill>
                  <a:latin typeface="Microsoft JhengHei" charset="0"/>
                  <a:ea typeface="Times New Roman" charset="0"/>
                  <a:cs typeface="Times New Roman" charset="0"/>
                </a:rPr>
                <a:t>  </a:t>
              </a:r>
              <a:r>
                <a:rPr lang="zh-CN" altLang="en-US" b="1">
                  <a:solidFill>
                    <a:srgbClr val="000000"/>
                  </a:solidFill>
                  <a:latin typeface="Microsoft JhengHei" charset="0"/>
                  <a:ea typeface="Microsoft JhengHei" charset="0"/>
                  <a:cs typeface="Microsoft JhengHei" charset="0"/>
                </a:rPr>
                <a:t>公元前</a:t>
              </a:r>
              <a:r>
                <a:rPr lang="en-US" altLang="zh-CN" b="1">
                  <a:solidFill>
                    <a:srgbClr val="000000"/>
                  </a:solidFill>
                  <a:latin typeface="Microsoft JhengHei" charset="0"/>
                  <a:ea typeface="Microsoft JhengHei" charset="0"/>
                  <a:cs typeface="Microsoft JhengHei" charset="0"/>
                </a:rPr>
                <a:t>586</a:t>
              </a:r>
              <a:r>
                <a:rPr lang="en-US" altLang="ja-JP" b="1">
                  <a:solidFill>
                    <a:srgbClr val="000000"/>
                  </a:solidFill>
                  <a:latin typeface="Microsoft JhengHei" charset="0"/>
                  <a:ea typeface="Microsoft JhengHei" charset="0"/>
                  <a:cs typeface="Microsoft JhengHei" charset="0"/>
                </a:rPr>
                <a:t> </a:t>
              </a:r>
              <a:r>
                <a:rPr lang="zh-CN" altLang="en-US" b="1">
                  <a:solidFill>
                    <a:srgbClr val="000000"/>
                  </a:solidFill>
                  <a:latin typeface="Microsoft JhengHei" charset="0"/>
                  <a:ea typeface="Microsoft JhengHei" charset="0"/>
                  <a:cs typeface="Microsoft JhengHei" charset="0"/>
                </a:rPr>
                <a:t>及</a:t>
              </a:r>
              <a:r>
                <a:rPr lang="en-US" altLang="ja-JP" b="1">
                  <a:solidFill>
                    <a:srgbClr val="000000"/>
                  </a:solidFill>
                  <a:latin typeface="Microsoft JhengHei" charset="0"/>
                  <a:ea typeface="Microsoft JhengHei" charset="0"/>
                  <a:cs typeface="Microsoft JhengHei" charset="0"/>
                </a:rPr>
                <a:t> </a:t>
              </a:r>
              <a:r>
                <a:rPr lang="zh-CN" altLang="en-US" b="1">
                  <a:solidFill>
                    <a:srgbClr val="000000"/>
                  </a:solidFill>
                  <a:latin typeface="Microsoft JhengHei" charset="0"/>
                  <a:ea typeface="Microsoft JhengHei" charset="0"/>
                  <a:cs typeface="Microsoft JhengHei" charset="0"/>
                </a:rPr>
                <a:t>公元 </a:t>
              </a:r>
              <a:r>
                <a:rPr lang="en-US" altLang="ja-JP" b="1">
                  <a:solidFill>
                    <a:srgbClr val="000000"/>
                  </a:solidFill>
                  <a:latin typeface="Microsoft JhengHei" charset="0"/>
                  <a:ea typeface="Microsoft JhengHei" charset="0"/>
                  <a:cs typeface="Microsoft JhengHei" charset="0"/>
                </a:rPr>
                <a:t>70</a:t>
              </a:r>
              <a:endParaRPr lang="en-US" b="1">
                <a:solidFill>
                  <a:srgbClr val="000000"/>
                </a:solidFill>
                <a:latin typeface="Microsoft JhengHei" charset="0"/>
                <a:ea typeface="Microsoft JhengHei" charset="0"/>
                <a:cs typeface="Microsoft JhengHei" charset="0"/>
              </a:endParaRPr>
            </a:p>
          </p:txBody>
        </p:sp>
        <p:sp>
          <p:nvSpPr>
            <p:cNvPr id="167951" name="Rectangle 48"/>
            <p:cNvSpPr>
              <a:spLocks noChangeArrowheads="1"/>
            </p:cNvSpPr>
            <p:nvPr/>
          </p:nvSpPr>
          <p:spPr bwMode="auto">
            <a:xfrm>
              <a:off x="96" y="2407"/>
              <a:ext cx="588"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eaLnBrk="1" hangingPunct="1">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9-25</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基斯流月</a:t>
              </a:r>
              <a:r>
                <a:rPr lang="en-US" altLang="zh-CN" b="1">
                  <a:solidFill>
                    <a:srgbClr val="000000"/>
                  </a:solidFill>
                  <a:latin typeface="Microsoft JhengHei" charset="0"/>
                  <a:ea typeface="Microsoft JhengHei" charset="0"/>
                  <a:cs typeface="Microsoft JhengHei" charset="0"/>
                </a:rPr>
                <a:t>)</a:t>
              </a:r>
            </a:p>
          </p:txBody>
        </p:sp>
        <p:sp>
          <p:nvSpPr>
            <p:cNvPr id="167952" name="Rectangle 49"/>
            <p:cNvSpPr>
              <a:spLocks noChangeArrowheads="1"/>
            </p:cNvSpPr>
            <p:nvPr/>
          </p:nvSpPr>
          <p:spPr bwMode="auto">
            <a:xfrm>
              <a:off x="684" y="2407"/>
              <a:ext cx="565"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1 </a:t>
              </a:r>
              <a:r>
                <a:rPr lang="zh-CN" altLang="en-US" b="1">
                  <a:solidFill>
                    <a:srgbClr val="000000"/>
                  </a:solidFill>
                  <a:latin typeface="Microsoft JhengHei" charset="0"/>
                  <a:ea typeface="Microsoft JhengHei" charset="0"/>
                  <a:cs typeface="Microsoft JhengHei" charset="0"/>
                </a:rPr>
                <a:t>天 </a:t>
              </a:r>
            </a:p>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+ 7</a:t>
              </a:r>
              <a:r>
                <a:rPr lang="zh-CN" altLang="en-US" b="1">
                  <a:solidFill>
                    <a:srgbClr val="000000"/>
                  </a:solidFill>
                  <a:latin typeface="Microsoft JhengHei" charset="0"/>
                  <a:ea typeface="Microsoft JhengHei" charset="0"/>
                  <a:cs typeface="Microsoft JhengHei" charset="0"/>
                </a:rPr>
                <a:t>天</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的烛光节</a:t>
              </a:r>
            </a:p>
          </p:txBody>
        </p:sp>
        <p:sp>
          <p:nvSpPr>
            <p:cNvPr id="167953" name="Rectangle 50"/>
            <p:cNvSpPr>
              <a:spLocks noChangeArrowheads="1"/>
            </p:cNvSpPr>
            <p:nvPr/>
          </p:nvSpPr>
          <p:spPr bwMode="auto">
            <a:xfrm>
              <a:off x="1249" y="2407"/>
              <a:ext cx="665"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光明节</a:t>
              </a:r>
            </a:p>
          </p:txBody>
        </p:sp>
        <p:sp>
          <p:nvSpPr>
            <p:cNvPr id="167954" name="Rectangle 51"/>
            <p:cNvSpPr>
              <a:spLocks noChangeArrowheads="1"/>
            </p:cNvSpPr>
            <p:nvPr/>
          </p:nvSpPr>
          <p:spPr bwMode="auto">
            <a:xfrm>
              <a:off x="1914" y="2407"/>
              <a:ext cx="1226"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公元前</a:t>
              </a:r>
              <a:r>
                <a:rPr lang="en-US" altLang="ja-JP" b="1">
                  <a:solidFill>
                    <a:srgbClr val="000000"/>
                  </a:solidFill>
                  <a:latin typeface="Microsoft JhengHei" charset="0"/>
                  <a:ea typeface="Times New Roman" charset="0"/>
                  <a:cs typeface="Times New Roman" charset="0"/>
                </a:rPr>
                <a:t>164 BC</a:t>
              </a:r>
              <a:r>
                <a:rPr lang="zh-CN" altLang="en-US" b="1">
                  <a:solidFill>
                    <a:srgbClr val="000000"/>
                  </a:solidFill>
                  <a:latin typeface="Microsoft JhengHei" charset="0"/>
                  <a:ea typeface="Microsoft JhengHei" charset="0"/>
                  <a:cs typeface="Microsoft JhengHei" charset="0"/>
                </a:rPr>
                <a:t>在马加比家族带领下民族的拯救</a:t>
              </a:r>
            </a:p>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 </a:t>
              </a:r>
              <a:r>
                <a:rPr lang="zh-CN" altLang="en-US" b="1">
                  <a:solidFill>
                    <a:srgbClr val="000000"/>
                  </a:solidFill>
                  <a:latin typeface="Microsoft JhengHei" charset="0"/>
                  <a:ea typeface="Microsoft JhengHei" charset="0"/>
                  <a:cs typeface="Microsoft JhengHei" charset="0"/>
                </a:rPr>
                <a:t>约 </a:t>
              </a:r>
              <a:r>
                <a:rPr lang="en-US" b="1">
                  <a:solidFill>
                    <a:srgbClr val="000000"/>
                  </a:solidFill>
                  <a:latin typeface="Microsoft JhengHei" charset="0"/>
                  <a:ea typeface="Microsoft JhengHei" charset="0"/>
                  <a:cs typeface="Microsoft JhengHei" charset="0"/>
                </a:rPr>
                <a:t>10:22)</a:t>
              </a:r>
            </a:p>
          </p:txBody>
        </p:sp>
        <p:sp>
          <p:nvSpPr>
            <p:cNvPr id="167955" name="Rectangle 54"/>
            <p:cNvSpPr>
              <a:spLocks noChangeArrowheads="1"/>
            </p:cNvSpPr>
            <p:nvPr/>
          </p:nvSpPr>
          <p:spPr bwMode="auto">
            <a:xfrm>
              <a:off x="96" y="3779"/>
              <a:ext cx="588"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eaLnBrk="1" hangingPunct="1">
                <a:tabLst>
                  <a:tab pos="3886200" algn="l"/>
                  <a:tab pos="4800600" algn="l"/>
                  <a:tab pos="5600700" algn="l"/>
                </a:tabLst>
              </a:pPr>
              <a:r>
                <a:rPr lang="en-US" altLang="zh-CN" sz="2000" b="1">
                  <a:solidFill>
                    <a:srgbClr val="000000"/>
                  </a:solidFill>
                  <a:latin typeface="Arial Narrow" charset="0"/>
                  <a:ea typeface="Times New Roman" charset="0"/>
                  <a:cs typeface="Times New Roman" charset="0"/>
                </a:rPr>
                <a:t>12-14/15 </a:t>
              </a:r>
            </a:p>
            <a:p>
              <a:pPr algn="ctr" defTabSz="914400">
                <a:tabLst>
                  <a:tab pos="3886200" algn="l"/>
                  <a:tab pos="4800600" algn="l"/>
                  <a:tab pos="5600700" algn="l"/>
                </a:tabLst>
              </a:pPr>
              <a:r>
                <a:rPr lang="en-US" altLang="zh-CN" b="1">
                  <a:solidFill>
                    <a:srgbClr val="000000"/>
                  </a:solidFill>
                  <a:latin typeface="Microsoft JhengHei" charset="0"/>
                  <a:ea typeface="Times New Roman" charset="0"/>
                  <a:cs typeface="Times New Roman" charset="0"/>
                </a:rPr>
                <a:t>(</a:t>
              </a:r>
              <a:r>
                <a:rPr lang="zh-CN" altLang="en-US" b="1">
                  <a:solidFill>
                    <a:srgbClr val="000000"/>
                  </a:solidFill>
                  <a:latin typeface="Microsoft JhengHei" charset="0"/>
                  <a:ea typeface="Microsoft JhengHei" charset="0"/>
                  <a:cs typeface="Microsoft JhengHei" charset="0"/>
                </a:rPr>
                <a:t>亚达月</a:t>
              </a:r>
              <a:r>
                <a:rPr lang="en-US" altLang="zh-CN" b="1">
                  <a:solidFill>
                    <a:srgbClr val="000000"/>
                  </a:solidFill>
                  <a:latin typeface="Microsoft JhengHei" charset="0"/>
                  <a:ea typeface="Microsoft JhengHei" charset="0"/>
                  <a:cs typeface="Microsoft JhengHei" charset="0"/>
                </a:rPr>
                <a:t>)</a:t>
              </a:r>
            </a:p>
          </p:txBody>
        </p:sp>
        <p:sp>
          <p:nvSpPr>
            <p:cNvPr id="167956" name="Rectangle 55"/>
            <p:cNvSpPr>
              <a:spLocks noChangeArrowheads="1"/>
            </p:cNvSpPr>
            <p:nvPr/>
          </p:nvSpPr>
          <p:spPr bwMode="auto">
            <a:xfrm>
              <a:off x="684" y="3779"/>
              <a:ext cx="565"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2 </a:t>
              </a:r>
              <a:r>
                <a:rPr lang="zh-CN" altLang="en-US" b="1">
                  <a:solidFill>
                    <a:srgbClr val="000000"/>
                  </a:solidFill>
                  <a:latin typeface="Microsoft JhengHei" charset="0"/>
                  <a:ea typeface="Microsoft JhengHei" charset="0"/>
                  <a:cs typeface="Microsoft JhengHei" charset="0"/>
                </a:rPr>
                <a:t>天</a:t>
              </a:r>
            </a:p>
            <a:p>
              <a:pPr algn="ctr" defTabSz="914400">
                <a:tabLst>
                  <a:tab pos="3886200" algn="l"/>
                  <a:tab pos="4800600" algn="l"/>
                  <a:tab pos="5600700" algn="l"/>
                </a:tabLst>
              </a:pPr>
              <a:r>
                <a:rPr lang="en-US" b="1">
                  <a:solidFill>
                    <a:srgbClr val="000000"/>
                  </a:solidFill>
                  <a:latin typeface="Microsoft JhengHei" charset="0"/>
                  <a:ea typeface="Microsoft JhengHei" charset="0"/>
                  <a:cs typeface="Microsoft JhengHei" charset="0"/>
                </a:rPr>
                <a:t>(</a:t>
              </a:r>
              <a:r>
                <a:rPr lang="zh-CN" altLang="en-US" b="1">
                  <a:solidFill>
                    <a:srgbClr val="000000"/>
                  </a:solidFill>
                  <a:latin typeface="Microsoft JhengHei" charset="0"/>
                  <a:ea typeface="Microsoft JhengHei" charset="0"/>
                  <a:cs typeface="Microsoft JhengHei" charset="0"/>
                </a:rPr>
                <a:t>读</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以斯帖记</a:t>
              </a:r>
              <a:r>
                <a:rPr lang="en-US" altLang="ja-JP" b="1">
                  <a:solidFill>
                    <a:srgbClr val="000000"/>
                  </a:solidFill>
                  <a:latin typeface="Microsoft JhengHei" charset="0"/>
                  <a:ea typeface="Times New Roman" charset="0"/>
                  <a:cs typeface="Times New Roman" charset="0"/>
                </a:rPr>
                <a:t>)</a:t>
              </a:r>
              <a:endParaRPr lang="en-US" b="1">
                <a:solidFill>
                  <a:srgbClr val="000000"/>
                </a:solidFill>
                <a:latin typeface="Microsoft JhengHei" charset="0"/>
                <a:ea typeface="Times New Roman" charset="0"/>
                <a:cs typeface="Times New Roman" charset="0"/>
              </a:endParaRPr>
            </a:p>
          </p:txBody>
        </p:sp>
        <p:sp>
          <p:nvSpPr>
            <p:cNvPr id="167957" name="Rectangle 56"/>
            <p:cNvSpPr>
              <a:spLocks noChangeArrowheads="1"/>
            </p:cNvSpPr>
            <p:nvPr/>
          </p:nvSpPr>
          <p:spPr bwMode="auto">
            <a:xfrm>
              <a:off x="1249" y="3779"/>
              <a:ext cx="665"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普珥节</a:t>
              </a:r>
            </a:p>
          </p:txBody>
        </p:sp>
        <p:sp>
          <p:nvSpPr>
            <p:cNvPr id="167958" name="Rectangle 57"/>
            <p:cNvSpPr>
              <a:spLocks noChangeArrowheads="1"/>
            </p:cNvSpPr>
            <p:nvPr/>
          </p:nvSpPr>
          <p:spPr bwMode="auto">
            <a:xfrm>
              <a:off x="1914" y="3779"/>
              <a:ext cx="1226"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在以斯帖带领下</a:t>
              </a:r>
            </a:p>
            <a:p>
              <a:pPr algn="ctr" defTabSz="914400">
                <a:tabLst>
                  <a:tab pos="3886200" algn="l"/>
                  <a:tab pos="4800600" algn="l"/>
                  <a:tab pos="5600700" algn="l"/>
                </a:tabLst>
              </a:pPr>
              <a:r>
                <a:rPr lang="zh-CN" altLang="en-US" b="1">
                  <a:solidFill>
                    <a:srgbClr val="000000"/>
                  </a:solidFill>
                  <a:latin typeface="Microsoft JhengHei" charset="0"/>
                  <a:ea typeface="Microsoft JhengHei" charset="0"/>
                  <a:cs typeface="Microsoft JhengHei" charset="0"/>
                </a:rPr>
                <a:t>民族的拯救 </a:t>
              </a:r>
              <a:r>
                <a:rPr lang="en-US" b="1">
                  <a:solidFill>
                    <a:srgbClr val="000000"/>
                  </a:solidFill>
                  <a:latin typeface="Microsoft JhengHei" charset="0"/>
                  <a:ea typeface="Microsoft JhengHei" charset="0"/>
                  <a:cs typeface="Microsoft JhengHei" charset="0"/>
                </a:rPr>
                <a:t>(9:21)</a:t>
              </a:r>
            </a:p>
          </p:txBody>
        </p:sp>
        <p:grpSp>
          <p:nvGrpSpPr>
            <p:cNvPr id="167959" name="Group 63"/>
            <p:cNvGrpSpPr>
              <a:grpSpLocks/>
            </p:cNvGrpSpPr>
            <p:nvPr/>
          </p:nvGrpSpPr>
          <p:grpSpPr bwMode="auto">
            <a:xfrm>
              <a:off x="3209" y="2229"/>
              <a:ext cx="1161" cy="1550"/>
              <a:chOff x="2765" y="1594"/>
              <a:chExt cx="1020" cy="1495"/>
            </a:xfrm>
          </p:grpSpPr>
          <p:sp>
            <p:nvSpPr>
              <p:cNvPr id="167960" name="Rectangle 52"/>
              <p:cNvSpPr>
                <a:spLocks noChangeArrowheads="1"/>
              </p:cNvSpPr>
              <p:nvPr/>
            </p:nvSpPr>
            <p:spPr bwMode="auto">
              <a:xfrm>
                <a:off x="2913" y="1594"/>
                <a:ext cx="739"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defTabSz="914400" eaLnBrk="1" hangingPunct="1">
                  <a:tabLst>
                    <a:tab pos="3886200" algn="l"/>
                    <a:tab pos="4800600" algn="l"/>
                    <a:tab pos="5600700" algn="l"/>
                  </a:tabLst>
                </a:pPr>
                <a:r>
                  <a:rPr lang="zh-CN" altLang="en-US" b="1" i="1">
                    <a:solidFill>
                      <a:srgbClr val="000000"/>
                    </a:solidFill>
                    <a:latin typeface="Microsoft JhengHei" charset="0"/>
                    <a:ea typeface="Microsoft JhengHei" charset="0"/>
                    <a:cs typeface="Microsoft JhengHei" charset="0"/>
                  </a:rPr>
                  <a:t>这栏预表显明，以色列的节日奇妙地预言了以色列作为一个国家在历史上的经历！</a:t>
                </a:r>
                <a:endParaRPr lang="zh-CN" altLang="en-US" b="1">
                  <a:solidFill>
                    <a:srgbClr val="000000"/>
                  </a:solidFill>
                  <a:latin typeface="Microsoft JhengHei" charset="0"/>
                  <a:ea typeface="Microsoft JhengHei" charset="0"/>
                  <a:cs typeface="Microsoft JhengHei" charset="0"/>
                </a:endParaRPr>
              </a:p>
            </p:txBody>
          </p:sp>
          <p:sp>
            <p:nvSpPr>
              <p:cNvPr id="167961" name="Rectangle 62"/>
              <p:cNvSpPr>
                <a:spLocks noChangeArrowheads="1"/>
              </p:cNvSpPr>
              <p:nvPr/>
            </p:nvSpPr>
            <p:spPr bwMode="auto">
              <a:xfrm>
                <a:off x="2765" y="1765"/>
                <a:ext cx="1020" cy="120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algn="r" defTabSz="914400"/>
                <a:endParaRPr lang="zh-CN" altLang="en-US" sz="1400">
                  <a:solidFill>
                    <a:srgbClr val="000000"/>
                  </a:solidFill>
                  <a:latin typeface="Arial Narrow" charset="0"/>
                  <a:ea typeface="SimSun" charset="0"/>
                  <a:cs typeface="SimSun" charset="0"/>
                </a:endParaRPr>
              </a:p>
            </p:txBody>
          </p:sp>
        </p:gr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4" descr="Romans 200 Blue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Left Arrow 2"/>
          <p:cNvSpPr>
            <a:spLocks noChangeArrowheads="1"/>
          </p:cNvSpPr>
          <p:nvPr/>
        </p:nvSpPr>
        <p:spPr bwMode="auto">
          <a:xfrm>
            <a:off x="684213" y="765175"/>
            <a:ext cx="5183187" cy="5543550"/>
          </a:xfrm>
          <a:prstGeom prst="leftArrow">
            <a:avLst>
              <a:gd name="adj1" fmla="val 50000"/>
              <a:gd name="adj2" fmla="val 50000"/>
            </a:avLst>
          </a:prstGeom>
          <a:solidFill>
            <a:srgbClr val="660066"/>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nchor="ctr" anchorCtr="1"/>
          <a:lstStyle/>
          <a:p>
            <a:pPr algn="r" defTabSz="914400">
              <a:tabLst>
                <a:tab pos="3886200" algn="l"/>
                <a:tab pos="4800600" algn="l"/>
                <a:tab pos="5600700" algn="l"/>
              </a:tabLst>
            </a:pPr>
            <a:endParaRPr lang="en-US" sz="1400">
              <a:solidFill>
                <a:srgbClr val="000000"/>
              </a:solidFill>
              <a:latin typeface="Arial Narrow" charset="0"/>
              <a:cs typeface="Times New Roman" charset="0"/>
            </a:endParaRPr>
          </a:p>
        </p:txBody>
      </p:sp>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Oval 4"/>
          <p:cNvSpPr>
            <a:spLocks noChangeArrowheads="1"/>
          </p:cNvSpPr>
          <p:nvPr/>
        </p:nvSpPr>
        <p:spPr bwMode="auto">
          <a:xfrm>
            <a:off x="6380163" y="6005513"/>
            <a:ext cx="2687637" cy="6858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34" name="Text Box 8"/>
          <p:cNvSpPr txBox="1">
            <a:spLocks noChangeArrowheads="1"/>
          </p:cNvSpPr>
          <p:nvPr/>
        </p:nvSpPr>
        <p:spPr bwMode="auto">
          <a:xfrm>
            <a:off x="6880225" y="6172200"/>
            <a:ext cx="180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zh-CN" altLang="en-US" sz="1800">
                <a:solidFill>
                  <a:srgbClr val="FFFFFF"/>
                </a:solidFill>
                <a:latin typeface="Microsoft JhengHei" charset="0"/>
                <a:ea typeface="Microsoft JhengHei" charset="0"/>
                <a:cs typeface="Microsoft JhengHei" charset="0"/>
              </a:rPr>
              <a:t>三个朝圣的节日</a:t>
            </a:r>
          </a:p>
        </p:txBody>
      </p:sp>
      <p:sp>
        <p:nvSpPr>
          <p:cNvPr id="42" name="Text Box 16"/>
          <p:cNvSpPr txBox="1">
            <a:spLocks noChangeArrowheads="1"/>
          </p:cNvSpPr>
          <p:nvPr/>
        </p:nvSpPr>
        <p:spPr bwMode="auto">
          <a:xfrm>
            <a:off x="3429000" y="5867400"/>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吹角节</a:t>
            </a:r>
            <a:r>
              <a:rPr lang="en-US" altLang="zh-CN" sz="2000" b="1">
                <a:solidFill>
                  <a:srgbClr val="336600"/>
                </a:solidFill>
                <a:latin typeface="DFKai-SB" charset="0"/>
                <a:ea typeface="DFKai-SB" charset="0"/>
                <a:cs typeface="DFKai-SB" charset="0"/>
              </a:rPr>
              <a:t>)</a:t>
            </a:r>
          </a:p>
        </p:txBody>
      </p:sp>
      <p:sp>
        <p:nvSpPr>
          <p:cNvPr id="44" name="Text Box 18"/>
          <p:cNvSpPr txBox="1">
            <a:spLocks noChangeArrowheads="1"/>
          </p:cNvSpPr>
          <p:nvPr/>
        </p:nvSpPr>
        <p:spPr bwMode="auto">
          <a:xfrm>
            <a:off x="5194300" y="1327150"/>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a:r>
              <a:rPr lang="en-US" altLang="zh-CN" sz="2000" b="1">
                <a:solidFill>
                  <a:srgbClr val="336600"/>
                </a:solidFill>
                <a:latin typeface="DFKai-SB" charset="0"/>
                <a:ea typeface="Times New Roman" charset="0"/>
                <a:cs typeface="Times New Roman" charset="0"/>
              </a:rPr>
              <a:t>(</a:t>
            </a:r>
            <a:r>
              <a:rPr lang="zh-CN" altLang="en-US" sz="2000" b="1">
                <a:solidFill>
                  <a:srgbClr val="336600"/>
                </a:solidFill>
                <a:latin typeface="DFKai-SB" charset="0"/>
                <a:ea typeface="DFKai-SB" charset="0"/>
              </a:rPr>
              <a:t>无酵节</a:t>
            </a:r>
            <a:r>
              <a:rPr lang="en-US" altLang="zh-CN" sz="2000" b="1">
                <a:solidFill>
                  <a:srgbClr val="336600"/>
                </a:solidFill>
                <a:latin typeface="DFKai-SB" charset="0"/>
                <a:ea typeface="Times New Roman" charset="0"/>
                <a:cs typeface="Times New Roman" charset="0"/>
              </a:rPr>
              <a:t>)</a:t>
            </a:r>
          </a:p>
        </p:txBody>
      </p:sp>
      <p:sp>
        <p:nvSpPr>
          <p:cNvPr id="46" name="Text Box 20"/>
          <p:cNvSpPr txBox="1">
            <a:spLocks noChangeArrowheads="1"/>
          </p:cNvSpPr>
          <p:nvPr/>
        </p:nvSpPr>
        <p:spPr bwMode="auto">
          <a:xfrm>
            <a:off x="5395913" y="1736725"/>
            <a:ext cx="12112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初熟节</a:t>
            </a:r>
            <a:r>
              <a:rPr lang="en-US" altLang="zh-CN" sz="2000" b="1">
                <a:solidFill>
                  <a:srgbClr val="336600"/>
                </a:solidFill>
                <a:latin typeface="DFKai-SB" charset="0"/>
                <a:ea typeface="DFKai-SB" charset="0"/>
                <a:cs typeface="DFKai-SB" charset="0"/>
              </a:rPr>
              <a:t>)</a:t>
            </a:r>
          </a:p>
        </p:txBody>
      </p:sp>
      <p:sp>
        <p:nvSpPr>
          <p:cNvPr id="47" name="Text Box 21"/>
          <p:cNvSpPr txBox="1">
            <a:spLocks noChangeArrowheads="1"/>
          </p:cNvSpPr>
          <p:nvPr/>
        </p:nvSpPr>
        <p:spPr bwMode="auto">
          <a:xfrm>
            <a:off x="5867400" y="3352800"/>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五旬节</a:t>
            </a:r>
            <a:r>
              <a:rPr lang="en-US" altLang="zh-CN" sz="2000" b="1">
                <a:solidFill>
                  <a:srgbClr val="336600"/>
                </a:solidFill>
                <a:latin typeface="DFKai-SB" charset="0"/>
                <a:ea typeface="DFKai-SB" charset="0"/>
                <a:cs typeface="DFKai-SB" charset="0"/>
              </a:rPr>
              <a:t>)</a:t>
            </a:r>
          </a:p>
        </p:txBody>
      </p:sp>
      <p:sp>
        <p:nvSpPr>
          <p:cNvPr id="48" name="Oval 22"/>
          <p:cNvSpPr>
            <a:spLocks noChangeArrowheads="1"/>
          </p:cNvSpPr>
          <p:nvPr/>
        </p:nvSpPr>
        <p:spPr bwMode="auto">
          <a:xfrm>
            <a:off x="5791200" y="3276600"/>
            <a:ext cx="1676400" cy="6096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51" name="Text Box 18"/>
          <p:cNvSpPr txBox="1">
            <a:spLocks noChangeArrowheads="1"/>
          </p:cNvSpPr>
          <p:nvPr/>
        </p:nvSpPr>
        <p:spPr bwMode="auto">
          <a:xfrm>
            <a:off x="3951288" y="914400"/>
            <a:ext cx="12112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a:r>
              <a:rPr lang="en-US" altLang="zh-CN" sz="2000" b="1">
                <a:solidFill>
                  <a:srgbClr val="336600"/>
                </a:solidFill>
                <a:latin typeface="DFKai-SB" charset="0"/>
                <a:ea typeface="Times New Roman" charset="0"/>
                <a:cs typeface="Times New Roman" charset="0"/>
              </a:rPr>
              <a:t>(</a:t>
            </a:r>
            <a:r>
              <a:rPr lang="zh-CN" altLang="en-US" sz="2000" b="1">
                <a:solidFill>
                  <a:srgbClr val="336600"/>
                </a:solidFill>
                <a:latin typeface="DFKai-SB" charset="0"/>
                <a:ea typeface="DFKai-SB" charset="0"/>
              </a:rPr>
              <a:t>逾越节</a:t>
            </a:r>
            <a:r>
              <a:rPr lang="en-US" altLang="zh-CN" sz="2000" b="1">
                <a:solidFill>
                  <a:srgbClr val="336600"/>
                </a:solidFill>
                <a:latin typeface="DFKai-SB" charset="0"/>
                <a:ea typeface="Times New Roman" charset="0"/>
                <a:cs typeface="Times New Roman" charset="0"/>
              </a:rPr>
              <a:t>)</a:t>
            </a:r>
          </a:p>
        </p:txBody>
      </p:sp>
      <p:sp>
        <p:nvSpPr>
          <p:cNvPr id="45" name="Oval 19"/>
          <p:cNvSpPr>
            <a:spLocks noChangeArrowheads="1"/>
          </p:cNvSpPr>
          <p:nvPr/>
        </p:nvSpPr>
        <p:spPr bwMode="auto">
          <a:xfrm>
            <a:off x="3733800" y="838200"/>
            <a:ext cx="1600200" cy="5334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52" name="Text Box 16"/>
          <p:cNvSpPr txBox="1">
            <a:spLocks noChangeArrowheads="1"/>
          </p:cNvSpPr>
          <p:nvPr/>
        </p:nvSpPr>
        <p:spPr bwMode="auto">
          <a:xfrm>
            <a:off x="2471738" y="4999038"/>
            <a:ext cx="1211262" cy="40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住棚节</a:t>
            </a:r>
            <a:r>
              <a:rPr lang="en-US" altLang="zh-CN" sz="2000" b="1">
                <a:solidFill>
                  <a:srgbClr val="336600"/>
                </a:solidFill>
                <a:latin typeface="DFKai-SB" charset="0"/>
                <a:ea typeface="DFKai-SB" charset="0"/>
                <a:cs typeface="DFKai-SB" charset="0"/>
              </a:rPr>
              <a:t>)</a:t>
            </a:r>
          </a:p>
        </p:txBody>
      </p:sp>
      <p:sp>
        <p:nvSpPr>
          <p:cNvPr id="53" name="Text Box 16"/>
          <p:cNvSpPr txBox="1">
            <a:spLocks noChangeArrowheads="1"/>
          </p:cNvSpPr>
          <p:nvPr/>
        </p:nvSpPr>
        <p:spPr bwMode="auto">
          <a:xfrm>
            <a:off x="2514600" y="5446713"/>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赎罪日</a:t>
            </a:r>
            <a:r>
              <a:rPr lang="en-US" altLang="zh-CN" sz="2000" b="1">
                <a:solidFill>
                  <a:srgbClr val="336600"/>
                </a:solidFill>
                <a:latin typeface="DFKai-SB" charset="0"/>
                <a:ea typeface="DFKai-SB" charset="0"/>
                <a:cs typeface="DFKai-SB" charset="0"/>
              </a:rPr>
              <a:t>)</a:t>
            </a:r>
          </a:p>
        </p:txBody>
      </p:sp>
      <p:sp>
        <p:nvSpPr>
          <p:cNvPr id="31" name="Oval 5"/>
          <p:cNvSpPr>
            <a:spLocks noChangeArrowheads="1"/>
          </p:cNvSpPr>
          <p:nvPr/>
        </p:nvSpPr>
        <p:spPr bwMode="auto">
          <a:xfrm>
            <a:off x="2128838" y="4953000"/>
            <a:ext cx="1897062" cy="5334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19" name="Text Box 8"/>
          <p:cNvSpPr txBox="1">
            <a:spLocks noChangeArrowheads="1"/>
          </p:cNvSpPr>
          <p:nvPr/>
        </p:nvSpPr>
        <p:spPr bwMode="auto">
          <a:xfrm>
            <a:off x="8301038" y="73025"/>
            <a:ext cx="769937" cy="461963"/>
          </a:xfrm>
          <a:prstGeom prst="rect">
            <a:avLst/>
          </a:prstGeom>
          <a:noFill/>
          <a:ln w="9525">
            <a:noFill/>
            <a:miter lim="800000"/>
            <a:headEnd/>
            <a:tailEnd/>
          </a:ln>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defTabSz="914400" fontAlgn="auto">
              <a:spcBef>
                <a:spcPts val="0"/>
              </a:spcBef>
              <a:spcAft>
                <a:spcPts val="0"/>
              </a:spcAft>
              <a:defRPr/>
            </a:pPr>
            <a:r>
              <a:rPr lang="en-US" b="1" kern="0" dirty="0" smtClean="0">
                <a:solidFill>
                  <a:srgbClr val="FFFFFF"/>
                </a:solidFill>
              </a:rPr>
              <a:t>45g</a:t>
            </a:r>
            <a:endParaRPr lang="en-US" sz="1800" kern="0" dirty="0" smtClean="0">
              <a:solidFill>
                <a:srgbClr val="FFFFFF"/>
              </a:solidFill>
            </a:endParaRPr>
          </a:p>
        </p:txBody>
      </p:sp>
      <p:sp>
        <p:nvSpPr>
          <p:cNvPr id="170001" name="Rectangle 5"/>
          <p:cNvSpPr>
            <a:spLocks noGrp="1" noChangeArrowheads="1"/>
          </p:cNvSpPr>
          <p:nvPr>
            <p:ph type="title"/>
          </p:nvPr>
        </p:nvSpPr>
        <p:spPr>
          <a:xfrm>
            <a:off x="2128838" y="3090863"/>
            <a:ext cx="3700462" cy="277812"/>
          </a:xfrm>
        </p:spPr>
        <p:txBody>
          <a:bodyPr lIns="0" tIns="0" rIns="0" bIns="0">
            <a:spAutoFit/>
          </a:bodyPr>
          <a:lstStyle/>
          <a:p>
            <a:pPr algn="l" defTabSz="457200"/>
            <a:r>
              <a:rPr lang="en-US" sz="1800">
                <a:solidFill>
                  <a:schemeClr val="bg1"/>
                </a:solidFill>
                <a:latin typeface="inherit" charset="0"/>
                <a:ea typeface="MS PGothic" charset="0"/>
              </a:rPr>
              <a:t>节日在历史上看着向后以色列的过去</a:t>
            </a:r>
            <a:r>
              <a:rPr lang="en-US" altLang="ja-JP" sz="600">
                <a:solidFill>
                  <a:schemeClr val="bg1"/>
                </a:solidFill>
                <a:latin typeface="Arial" charset="0"/>
                <a:ea typeface="MS PGothic" charset="0"/>
              </a:rPr>
              <a:t> </a:t>
            </a:r>
            <a:endParaRPr lang="en-US" sz="2400">
              <a:solidFill>
                <a:schemeClr val="bg1"/>
              </a:solidFill>
              <a:latin typeface="Arial" charset="0"/>
              <a:ea typeface="MS PGothic"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dissolve">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edge">
                                      <p:cBhvr>
                                        <p:cTn id="42" dur="2000"/>
                                        <p:tgtEl>
                                          <p:spTgt spid="34"/>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edge">
                                      <p:cBhvr>
                                        <p:cTn id="45" dur="20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edge">
                                      <p:cBhvr>
                                        <p:cTn id="50" dur="2000"/>
                                        <p:tgtEl>
                                          <p:spTgt spid="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edge">
                                      <p:cBhvr>
                                        <p:cTn id="55" dur="2000"/>
                                        <p:tgtEl>
                                          <p:spTgt spid="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edge">
                                      <p:cBhvr>
                                        <p:cTn id="6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42" grpId="0" animBg="1"/>
      <p:bldP spid="44" grpId="0" animBg="1"/>
      <p:bldP spid="46" grpId="0" animBg="1"/>
      <p:bldP spid="47" grpId="0" animBg="1"/>
      <p:bldP spid="48" grpId="0" animBg="1"/>
      <p:bldP spid="51" grpId="0" animBg="1"/>
      <p:bldP spid="45" grpId="0" animBg="1"/>
      <p:bldP spid="52" grpId="0" animBg="1"/>
      <p:bldP spid="53"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4" descr="Romans 200 Blue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98425"/>
            <a:ext cx="9120187"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8"/>
          <p:cNvSpPr txBox="1">
            <a:spLocks noChangeArrowheads="1"/>
          </p:cNvSpPr>
          <p:nvPr/>
        </p:nvSpPr>
        <p:spPr bwMode="auto">
          <a:xfrm>
            <a:off x="6880225" y="6172200"/>
            <a:ext cx="180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zh-CN" altLang="en-US" sz="1800">
                <a:solidFill>
                  <a:srgbClr val="FFFFFF"/>
                </a:solidFill>
                <a:latin typeface="Microsoft JhengHei" charset="0"/>
                <a:ea typeface="Microsoft JhengHei" charset="0"/>
                <a:cs typeface="Microsoft JhengHei" charset="0"/>
              </a:rPr>
              <a:t>三个朝圣的节日</a:t>
            </a:r>
          </a:p>
        </p:txBody>
      </p:sp>
      <p:sp>
        <p:nvSpPr>
          <p:cNvPr id="42" name="Text Box 16"/>
          <p:cNvSpPr txBox="1">
            <a:spLocks noChangeArrowheads="1"/>
          </p:cNvSpPr>
          <p:nvPr/>
        </p:nvSpPr>
        <p:spPr bwMode="auto">
          <a:xfrm>
            <a:off x="3429000" y="5867400"/>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吹角节</a:t>
            </a:r>
            <a:r>
              <a:rPr lang="en-US" altLang="zh-CN" sz="2000" b="1">
                <a:solidFill>
                  <a:srgbClr val="336600"/>
                </a:solidFill>
                <a:latin typeface="DFKai-SB" charset="0"/>
                <a:ea typeface="DFKai-SB" charset="0"/>
                <a:cs typeface="DFKai-SB" charset="0"/>
              </a:rPr>
              <a:t>)</a:t>
            </a:r>
          </a:p>
        </p:txBody>
      </p:sp>
      <p:sp>
        <p:nvSpPr>
          <p:cNvPr id="47" name="Text Box 21"/>
          <p:cNvSpPr txBox="1">
            <a:spLocks noChangeArrowheads="1"/>
          </p:cNvSpPr>
          <p:nvPr/>
        </p:nvSpPr>
        <p:spPr bwMode="auto">
          <a:xfrm>
            <a:off x="5867400" y="3352800"/>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五旬节</a:t>
            </a:r>
            <a:r>
              <a:rPr lang="en-US" altLang="zh-CN" sz="2000" b="1">
                <a:solidFill>
                  <a:srgbClr val="336600"/>
                </a:solidFill>
                <a:latin typeface="DFKai-SB" charset="0"/>
                <a:ea typeface="DFKai-SB" charset="0"/>
                <a:cs typeface="DFKai-SB" charset="0"/>
              </a:rPr>
              <a:t>)</a:t>
            </a:r>
          </a:p>
        </p:txBody>
      </p:sp>
      <p:sp>
        <p:nvSpPr>
          <p:cNvPr id="48" name="Oval 22"/>
          <p:cNvSpPr>
            <a:spLocks noChangeArrowheads="1"/>
          </p:cNvSpPr>
          <p:nvPr/>
        </p:nvSpPr>
        <p:spPr bwMode="auto">
          <a:xfrm>
            <a:off x="5791200" y="3276600"/>
            <a:ext cx="1676400" cy="6096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45" name="Oval 19"/>
          <p:cNvSpPr>
            <a:spLocks noChangeArrowheads="1"/>
          </p:cNvSpPr>
          <p:nvPr/>
        </p:nvSpPr>
        <p:spPr bwMode="auto">
          <a:xfrm>
            <a:off x="3733800" y="838200"/>
            <a:ext cx="1600200" cy="5334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52" name="Text Box 16"/>
          <p:cNvSpPr txBox="1">
            <a:spLocks noChangeArrowheads="1"/>
          </p:cNvSpPr>
          <p:nvPr/>
        </p:nvSpPr>
        <p:spPr bwMode="auto">
          <a:xfrm>
            <a:off x="2471738" y="4999038"/>
            <a:ext cx="1211262" cy="40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住棚节</a:t>
            </a:r>
            <a:r>
              <a:rPr lang="en-US" altLang="zh-CN" sz="2000" b="1">
                <a:solidFill>
                  <a:srgbClr val="336600"/>
                </a:solidFill>
                <a:latin typeface="DFKai-SB" charset="0"/>
                <a:ea typeface="DFKai-SB" charset="0"/>
                <a:cs typeface="DFKai-SB" charset="0"/>
              </a:rPr>
              <a:t>)</a:t>
            </a:r>
          </a:p>
        </p:txBody>
      </p:sp>
      <p:sp>
        <p:nvSpPr>
          <p:cNvPr id="53" name="Text Box 16"/>
          <p:cNvSpPr txBox="1">
            <a:spLocks noChangeArrowheads="1"/>
          </p:cNvSpPr>
          <p:nvPr/>
        </p:nvSpPr>
        <p:spPr bwMode="auto">
          <a:xfrm>
            <a:off x="2514600" y="5446713"/>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赎罪日</a:t>
            </a:r>
            <a:r>
              <a:rPr lang="en-US" altLang="zh-CN" sz="2000" b="1">
                <a:solidFill>
                  <a:srgbClr val="336600"/>
                </a:solidFill>
                <a:latin typeface="DFKai-SB" charset="0"/>
                <a:ea typeface="DFKai-SB" charset="0"/>
                <a:cs typeface="DFKai-SB" charset="0"/>
              </a:rPr>
              <a:t>)</a:t>
            </a:r>
          </a:p>
        </p:txBody>
      </p:sp>
      <p:sp>
        <p:nvSpPr>
          <p:cNvPr id="171017" name="Left Arrow 24"/>
          <p:cNvSpPr>
            <a:spLocks noChangeArrowheads="1"/>
          </p:cNvSpPr>
          <p:nvPr/>
        </p:nvSpPr>
        <p:spPr bwMode="auto">
          <a:xfrm rot="10800000">
            <a:off x="2278063" y="803275"/>
            <a:ext cx="5832475" cy="5545138"/>
          </a:xfrm>
          <a:prstGeom prst="leftArrow">
            <a:avLst>
              <a:gd name="adj1" fmla="val 50000"/>
              <a:gd name="adj2" fmla="val 49995"/>
            </a:avLst>
          </a:prstGeom>
          <a:solidFill>
            <a:srgbClr val="0000FF"/>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nchor="ctr" anchorCtr="1"/>
          <a:lstStyle/>
          <a:p>
            <a:pPr algn="r" defTabSz="91440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1" name="Oval 5"/>
          <p:cNvSpPr>
            <a:spLocks noChangeArrowheads="1"/>
          </p:cNvSpPr>
          <p:nvPr/>
        </p:nvSpPr>
        <p:spPr bwMode="auto">
          <a:xfrm>
            <a:off x="2128838" y="4953000"/>
            <a:ext cx="1897062" cy="5334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19" name="Text Box 8"/>
          <p:cNvSpPr txBox="1">
            <a:spLocks noChangeArrowheads="1"/>
          </p:cNvSpPr>
          <p:nvPr/>
        </p:nvSpPr>
        <p:spPr bwMode="auto">
          <a:xfrm>
            <a:off x="8301038" y="73025"/>
            <a:ext cx="769937" cy="461963"/>
          </a:xfrm>
          <a:prstGeom prst="rect">
            <a:avLst/>
          </a:prstGeom>
          <a:noFill/>
          <a:ln w="9525">
            <a:noFill/>
            <a:miter lim="800000"/>
            <a:headEnd/>
            <a:tailEnd/>
          </a:ln>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defTabSz="914400" fontAlgn="auto">
              <a:spcBef>
                <a:spcPts val="0"/>
              </a:spcBef>
              <a:spcAft>
                <a:spcPts val="0"/>
              </a:spcAft>
              <a:defRPr/>
            </a:pPr>
            <a:r>
              <a:rPr lang="en-US" b="1" kern="0" dirty="0" smtClean="0">
                <a:solidFill>
                  <a:srgbClr val="FFFFFF"/>
                </a:solidFill>
              </a:rPr>
              <a:t>45g</a:t>
            </a:r>
            <a:endParaRPr lang="en-US" sz="1800" kern="0" dirty="0" smtClean="0">
              <a:solidFill>
                <a:srgbClr val="FFFFFF"/>
              </a:solidFill>
            </a:endParaRPr>
          </a:p>
        </p:txBody>
      </p:sp>
      <p:sp>
        <p:nvSpPr>
          <p:cNvPr id="51" name="Text Box 18"/>
          <p:cNvSpPr txBox="1">
            <a:spLocks noChangeArrowheads="1"/>
          </p:cNvSpPr>
          <p:nvPr/>
        </p:nvSpPr>
        <p:spPr bwMode="auto">
          <a:xfrm>
            <a:off x="3951288" y="914400"/>
            <a:ext cx="12112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a:r>
              <a:rPr lang="en-US" altLang="zh-CN" sz="2000" b="1">
                <a:solidFill>
                  <a:srgbClr val="336600"/>
                </a:solidFill>
                <a:latin typeface="DFKai-SB" charset="0"/>
                <a:ea typeface="Times New Roman" charset="0"/>
                <a:cs typeface="Times New Roman" charset="0"/>
              </a:rPr>
              <a:t>(</a:t>
            </a:r>
            <a:r>
              <a:rPr lang="zh-CN" altLang="en-US" sz="2000" b="1">
                <a:solidFill>
                  <a:srgbClr val="336600"/>
                </a:solidFill>
                <a:latin typeface="DFKai-SB" charset="0"/>
                <a:ea typeface="DFKai-SB" charset="0"/>
              </a:rPr>
              <a:t>逾越节</a:t>
            </a:r>
            <a:r>
              <a:rPr lang="en-US" altLang="zh-CN" sz="2000" b="1">
                <a:solidFill>
                  <a:srgbClr val="336600"/>
                </a:solidFill>
                <a:latin typeface="DFKai-SB" charset="0"/>
                <a:ea typeface="Times New Roman" charset="0"/>
                <a:cs typeface="Times New Roman" charset="0"/>
              </a:rPr>
              <a:t>)</a:t>
            </a:r>
          </a:p>
        </p:txBody>
      </p:sp>
      <p:sp>
        <p:nvSpPr>
          <p:cNvPr id="44" name="Text Box 18"/>
          <p:cNvSpPr txBox="1">
            <a:spLocks noChangeArrowheads="1"/>
          </p:cNvSpPr>
          <p:nvPr/>
        </p:nvSpPr>
        <p:spPr bwMode="auto">
          <a:xfrm>
            <a:off x="5194300" y="1327150"/>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a:r>
              <a:rPr lang="en-US" altLang="zh-CN" sz="2000" b="1">
                <a:solidFill>
                  <a:srgbClr val="336600"/>
                </a:solidFill>
                <a:latin typeface="DFKai-SB" charset="0"/>
                <a:ea typeface="Times New Roman" charset="0"/>
                <a:cs typeface="Times New Roman" charset="0"/>
              </a:rPr>
              <a:t>(</a:t>
            </a:r>
            <a:r>
              <a:rPr lang="zh-CN" altLang="en-US" sz="2000" b="1">
                <a:solidFill>
                  <a:srgbClr val="336600"/>
                </a:solidFill>
                <a:latin typeface="DFKai-SB" charset="0"/>
                <a:ea typeface="DFKai-SB" charset="0"/>
              </a:rPr>
              <a:t>无酵节</a:t>
            </a:r>
            <a:r>
              <a:rPr lang="en-US" altLang="zh-CN" sz="2000" b="1">
                <a:solidFill>
                  <a:srgbClr val="336600"/>
                </a:solidFill>
                <a:latin typeface="DFKai-SB" charset="0"/>
                <a:ea typeface="Times New Roman" charset="0"/>
                <a:cs typeface="Times New Roman" charset="0"/>
              </a:rPr>
              <a:t>)</a:t>
            </a:r>
          </a:p>
        </p:txBody>
      </p:sp>
      <p:sp>
        <p:nvSpPr>
          <p:cNvPr id="46" name="Text Box 20"/>
          <p:cNvSpPr txBox="1">
            <a:spLocks noChangeArrowheads="1"/>
          </p:cNvSpPr>
          <p:nvPr/>
        </p:nvSpPr>
        <p:spPr bwMode="auto">
          <a:xfrm>
            <a:off x="5395913" y="1736725"/>
            <a:ext cx="12112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初熟节</a:t>
            </a:r>
            <a:r>
              <a:rPr lang="en-US" altLang="zh-CN" sz="2000" b="1">
                <a:solidFill>
                  <a:srgbClr val="336600"/>
                </a:solidFill>
                <a:latin typeface="DFKai-SB" charset="0"/>
                <a:ea typeface="DFKai-SB" charset="0"/>
                <a:cs typeface="DFKai-SB" charset="0"/>
              </a:rPr>
              <a:t>)</a:t>
            </a:r>
          </a:p>
        </p:txBody>
      </p:sp>
      <p:graphicFrame>
        <p:nvGraphicFramePr>
          <p:cNvPr id="50" name="Diagram 49"/>
          <p:cNvGraphicFramePr/>
          <p:nvPr/>
        </p:nvGraphicFramePr>
        <p:xfrm>
          <a:off x="723900" y="413545"/>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Box 21"/>
          <p:cNvSpPr txBox="1">
            <a:spLocks noChangeArrowheads="1"/>
          </p:cNvSpPr>
          <p:nvPr/>
        </p:nvSpPr>
        <p:spPr bwMode="auto">
          <a:xfrm>
            <a:off x="6019800" y="3208338"/>
            <a:ext cx="12112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ltLang="zh-CN" sz="2000" b="1">
                <a:solidFill>
                  <a:srgbClr val="336600"/>
                </a:solidFill>
                <a:latin typeface="DFKai-SB" charset="0"/>
                <a:ea typeface="DFKai-SB" charset="0"/>
                <a:cs typeface="DFKai-SB" charset="0"/>
              </a:rPr>
              <a:t>(</a:t>
            </a:r>
            <a:r>
              <a:rPr lang="zh-CN" altLang="en-US" sz="2000" b="1">
                <a:solidFill>
                  <a:srgbClr val="336600"/>
                </a:solidFill>
                <a:latin typeface="DFKai-SB" charset="0"/>
                <a:ea typeface="DFKai-SB" charset="0"/>
                <a:cs typeface="DFKai-SB" charset="0"/>
              </a:rPr>
              <a:t>五旬节</a:t>
            </a:r>
            <a:r>
              <a:rPr lang="en-US" altLang="zh-CN" sz="2000" b="1">
                <a:solidFill>
                  <a:srgbClr val="336600"/>
                </a:solidFill>
                <a:latin typeface="DFKai-SB" charset="0"/>
                <a:ea typeface="DFKai-SB" charset="0"/>
                <a:cs typeface="DFKai-SB" charset="0"/>
              </a:rPr>
              <a:t>)</a:t>
            </a:r>
          </a:p>
        </p:txBody>
      </p:sp>
      <p:sp>
        <p:nvSpPr>
          <p:cNvPr id="23" name="Oval 4"/>
          <p:cNvSpPr>
            <a:spLocks noChangeArrowheads="1"/>
          </p:cNvSpPr>
          <p:nvPr/>
        </p:nvSpPr>
        <p:spPr bwMode="auto">
          <a:xfrm>
            <a:off x="6532563" y="6157913"/>
            <a:ext cx="2687637" cy="685800"/>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30" name="Oval 4"/>
          <p:cNvSpPr>
            <a:spLocks noChangeArrowheads="1"/>
          </p:cNvSpPr>
          <p:nvPr/>
        </p:nvSpPr>
        <p:spPr bwMode="auto">
          <a:xfrm>
            <a:off x="5880100" y="3133725"/>
            <a:ext cx="1519238" cy="601663"/>
          </a:xfrm>
          <a:prstGeom prst="ellipse">
            <a:avLst/>
          </a:prstGeom>
          <a:noFill/>
          <a:ln w="38100">
            <a:solidFill>
              <a:srgbClr val="FF0000"/>
            </a:solidFill>
            <a:round/>
            <a:headEnd/>
            <a:tailEnd/>
          </a:ln>
        </p:spPr>
        <p:txBody>
          <a:bodyPr wrap="none" anchor="ctr"/>
          <a:lstStyle/>
          <a:p>
            <a:pPr algn="r" defTabSz="914400" eaLnBrk="1" fontAlgn="auto" hangingPunct="1">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24" name="Text Box 9"/>
          <p:cNvSpPr txBox="1">
            <a:spLocks noChangeArrowheads="1"/>
          </p:cNvSpPr>
          <p:nvPr/>
        </p:nvSpPr>
        <p:spPr bwMode="auto">
          <a:xfrm>
            <a:off x="5324475" y="895350"/>
            <a:ext cx="803275" cy="461963"/>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救赎</a:t>
            </a:r>
          </a:p>
        </p:txBody>
      </p:sp>
      <p:sp>
        <p:nvSpPr>
          <p:cNvPr id="25" name="Text Box 10"/>
          <p:cNvSpPr txBox="1">
            <a:spLocks noChangeArrowheads="1"/>
          </p:cNvSpPr>
          <p:nvPr/>
        </p:nvSpPr>
        <p:spPr bwMode="auto">
          <a:xfrm>
            <a:off x="6405563" y="1327150"/>
            <a:ext cx="800100" cy="460375"/>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分别</a:t>
            </a:r>
            <a:endParaRPr lang="en-US" b="1">
              <a:solidFill>
                <a:srgbClr val="0000FF"/>
              </a:solidFill>
              <a:latin typeface="Microsoft JhengHei" charset="0"/>
              <a:ea typeface="Microsoft JhengHei" charset="0"/>
              <a:cs typeface="Microsoft JhengHei" charset="0"/>
            </a:endParaRPr>
          </a:p>
        </p:txBody>
      </p:sp>
      <p:sp>
        <p:nvSpPr>
          <p:cNvPr id="26" name="Text Box 11"/>
          <p:cNvSpPr txBox="1">
            <a:spLocks noChangeArrowheads="1"/>
          </p:cNvSpPr>
          <p:nvPr/>
        </p:nvSpPr>
        <p:spPr bwMode="auto">
          <a:xfrm>
            <a:off x="6713538" y="1801813"/>
            <a:ext cx="800100" cy="461962"/>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复活</a:t>
            </a:r>
          </a:p>
        </p:txBody>
      </p:sp>
      <p:sp>
        <p:nvSpPr>
          <p:cNvPr id="27" name="Text Box 13"/>
          <p:cNvSpPr txBox="1">
            <a:spLocks noChangeArrowheads="1"/>
          </p:cNvSpPr>
          <p:nvPr/>
        </p:nvSpPr>
        <p:spPr bwMode="auto">
          <a:xfrm>
            <a:off x="7667625" y="3284538"/>
            <a:ext cx="804863" cy="461962"/>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圣灵</a:t>
            </a:r>
          </a:p>
        </p:txBody>
      </p:sp>
      <p:sp>
        <p:nvSpPr>
          <p:cNvPr id="28" name="Text Box 12"/>
          <p:cNvSpPr txBox="1">
            <a:spLocks noChangeArrowheads="1"/>
          </p:cNvSpPr>
          <p:nvPr/>
        </p:nvSpPr>
        <p:spPr bwMode="auto">
          <a:xfrm>
            <a:off x="2339975" y="5876925"/>
            <a:ext cx="803275" cy="461963"/>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被提</a:t>
            </a:r>
          </a:p>
        </p:txBody>
      </p:sp>
      <p:sp>
        <p:nvSpPr>
          <p:cNvPr id="29" name="Text Box 14"/>
          <p:cNvSpPr txBox="1">
            <a:spLocks noChangeArrowheads="1"/>
          </p:cNvSpPr>
          <p:nvPr/>
        </p:nvSpPr>
        <p:spPr bwMode="auto">
          <a:xfrm>
            <a:off x="1547813" y="5373688"/>
            <a:ext cx="803275" cy="461962"/>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悔改</a:t>
            </a:r>
          </a:p>
        </p:txBody>
      </p:sp>
      <p:sp>
        <p:nvSpPr>
          <p:cNvPr id="32" name="Text Box 15"/>
          <p:cNvSpPr txBox="1">
            <a:spLocks noChangeArrowheads="1"/>
          </p:cNvSpPr>
          <p:nvPr/>
        </p:nvSpPr>
        <p:spPr bwMode="auto">
          <a:xfrm>
            <a:off x="1212850" y="4953000"/>
            <a:ext cx="803275" cy="461963"/>
          </a:xfrm>
          <a:prstGeom prst="rect">
            <a:avLst/>
          </a:prstGeom>
          <a:solidFill>
            <a:srgbClr val="EFE4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zh-CN" altLang="en-US" b="1">
                <a:solidFill>
                  <a:srgbClr val="0000FF"/>
                </a:solidFill>
                <a:latin typeface="Microsoft JhengHei" charset="0"/>
                <a:ea typeface="Microsoft JhengHei" charset="0"/>
                <a:cs typeface="Microsoft JhengHei" charset="0"/>
              </a:rPr>
              <a:t>国度</a:t>
            </a:r>
          </a:p>
        </p:txBody>
      </p:sp>
      <p:sp>
        <p:nvSpPr>
          <p:cNvPr id="171034" name="Title 2"/>
          <p:cNvSpPr>
            <a:spLocks noGrp="1" noChangeArrowheads="1"/>
          </p:cNvSpPr>
          <p:nvPr>
            <p:ph type="title"/>
          </p:nvPr>
        </p:nvSpPr>
        <p:spPr>
          <a:xfrm>
            <a:off x="2278063" y="3927475"/>
            <a:ext cx="4767262" cy="431800"/>
          </a:xfrm>
        </p:spPr>
        <p:txBody>
          <a:bodyPr wrap="none" lIns="0" tIns="0" rIns="0" bIns="0">
            <a:spAutoFit/>
          </a:bodyPr>
          <a:lstStyle/>
          <a:p>
            <a:pPr algn="l" defTabSz="457200"/>
            <a:r>
              <a:rPr lang="en-US" sz="2800">
                <a:solidFill>
                  <a:schemeClr val="bg1"/>
                </a:solidFill>
                <a:latin typeface="inherit" charset="0"/>
                <a:ea typeface="MS PGothic" charset="0"/>
              </a:rPr>
              <a:t>节日也预言期待以色列的未来</a:t>
            </a:r>
            <a:r>
              <a:rPr lang="en-US" altLang="ja-JP" sz="2800">
                <a:solidFill>
                  <a:schemeClr val="bg1"/>
                </a:solidFill>
                <a:latin typeface="Arial" charset="0"/>
                <a:ea typeface="MS PGothic" charset="0"/>
              </a:rPr>
              <a:t> </a:t>
            </a:r>
            <a:endParaRPr lang="en-US" sz="2800">
              <a:solidFill>
                <a:schemeClr val="bg1"/>
              </a:solidFill>
              <a:latin typeface="Arial" charset="0"/>
              <a:ea typeface="MS PGothic"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dissolve">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edge">
                                      <p:cBhvr>
                                        <p:cTn id="42" dur="2000"/>
                                        <p:tgtEl>
                                          <p:spTgt spid="34"/>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edge">
                                      <p:cBhvr>
                                        <p:cTn id="45" dur="20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edge">
                                      <p:cBhvr>
                                        <p:cTn id="50" dur="2000"/>
                                        <p:tgtEl>
                                          <p:spTgt spid="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edge">
                                      <p:cBhvr>
                                        <p:cTn id="55" dur="2000"/>
                                        <p:tgtEl>
                                          <p:spTgt spid="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edge">
                                      <p:cBhvr>
                                        <p:cTn id="60" dur="2000"/>
                                        <p:tgtEl>
                                          <p:spTgt spid="3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2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edge">
                                      <p:cBhvr>
                                        <p:cTn id="68" dur="2000"/>
                                        <p:tgtEl>
                                          <p:spTgt spid="2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2000"/>
                                        <p:tgtEl>
                                          <p:spTgt spid="24"/>
                                        </p:tgtEl>
                                      </p:cBhvr>
                                    </p:animEffect>
                                    <p:anim calcmode="lin" valueType="num">
                                      <p:cBhvr>
                                        <p:cTn id="74" dur="2000" fill="hold"/>
                                        <p:tgtEl>
                                          <p:spTgt spid="24"/>
                                        </p:tgtEl>
                                        <p:attrNameLst>
                                          <p:attrName>style.rotation</p:attrName>
                                        </p:attrNameLst>
                                      </p:cBhvr>
                                      <p:tavLst>
                                        <p:tav tm="0">
                                          <p:val>
                                            <p:fltVal val="720"/>
                                          </p:val>
                                        </p:tav>
                                        <p:tav tm="100000">
                                          <p:val>
                                            <p:fltVal val="0"/>
                                          </p:val>
                                        </p:tav>
                                      </p:tavLst>
                                    </p:anim>
                                    <p:anim calcmode="lin" valueType="num">
                                      <p:cBhvr>
                                        <p:cTn id="75" dur="2000" fill="hold"/>
                                        <p:tgtEl>
                                          <p:spTgt spid="24"/>
                                        </p:tgtEl>
                                        <p:attrNameLst>
                                          <p:attrName>ppt_h</p:attrName>
                                        </p:attrNameLst>
                                      </p:cBhvr>
                                      <p:tavLst>
                                        <p:tav tm="0">
                                          <p:val>
                                            <p:fltVal val="0"/>
                                          </p:val>
                                        </p:tav>
                                        <p:tav tm="100000">
                                          <p:val>
                                            <p:strVal val="#ppt_h"/>
                                          </p:val>
                                        </p:tav>
                                      </p:tavLst>
                                    </p:anim>
                                    <p:anim calcmode="lin" valueType="num">
                                      <p:cBhvr>
                                        <p:cTn id="76"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2000"/>
                                        <p:tgtEl>
                                          <p:spTgt spid="25"/>
                                        </p:tgtEl>
                                      </p:cBhvr>
                                    </p:animEffect>
                                    <p:anim calcmode="lin" valueType="num">
                                      <p:cBhvr>
                                        <p:cTn id="82" dur="2000" fill="hold"/>
                                        <p:tgtEl>
                                          <p:spTgt spid="25"/>
                                        </p:tgtEl>
                                        <p:attrNameLst>
                                          <p:attrName>style.rotation</p:attrName>
                                        </p:attrNameLst>
                                      </p:cBhvr>
                                      <p:tavLst>
                                        <p:tav tm="0">
                                          <p:val>
                                            <p:fltVal val="720"/>
                                          </p:val>
                                        </p:tav>
                                        <p:tav tm="100000">
                                          <p:val>
                                            <p:fltVal val="0"/>
                                          </p:val>
                                        </p:tav>
                                      </p:tavLst>
                                    </p:anim>
                                    <p:anim calcmode="lin" valueType="num">
                                      <p:cBhvr>
                                        <p:cTn id="83" dur="2000" fill="hold"/>
                                        <p:tgtEl>
                                          <p:spTgt spid="25"/>
                                        </p:tgtEl>
                                        <p:attrNameLst>
                                          <p:attrName>ppt_h</p:attrName>
                                        </p:attrNameLst>
                                      </p:cBhvr>
                                      <p:tavLst>
                                        <p:tav tm="0">
                                          <p:val>
                                            <p:fltVal val="0"/>
                                          </p:val>
                                        </p:tav>
                                        <p:tav tm="100000">
                                          <p:val>
                                            <p:strVal val="#ppt_h"/>
                                          </p:val>
                                        </p:tav>
                                      </p:tavLst>
                                    </p:anim>
                                    <p:anim calcmode="lin" valueType="num">
                                      <p:cBhvr>
                                        <p:cTn id="84" dur="2000" fill="hold"/>
                                        <p:tgtEl>
                                          <p:spTgt spid="25"/>
                                        </p:tgtEl>
                                        <p:attrNameLst>
                                          <p:attrName>ppt_w</p:attrName>
                                        </p:attrNameLst>
                                      </p:cBhvr>
                                      <p:tavLst>
                                        <p:tav tm="0">
                                          <p:val>
                                            <p:fltVal val="0"/>
                                          </p:val>
                                        </p:tav>
                                        <p:tav tm="100000">
                                          <p:val>
                                            <p:strVal val="#ppt_w"/>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5"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000"/>
                                        <p:tgtEl>
                                          <p:spTgt spid="26"/>
                                        </p:tgtEl>
                                      </p:cBhvr>
                                    </p:animEffect>
                                    <p:anim calcmode="lin" valueType="num">
                                      <p:cBhvr>
                                        <p:cTn id="90" dur="2000" fill="hold"/>
                                        <p:tgtEl>
                                          <p:spTgt spid="26"/>
                                        </p:tgtEl>
                                        <p:attrNameLst>
                                          <p:attrName>style.rotation</p:attrName>
                                        </p:attrNameLst>
                                      </p:cBhvr>
                                      <p:tavLst>
                                        <p:tav tm="0">
                                          <p:val>
                                            <p:fltVal val="720"/>
                                          </p:val>
                                        </p:tav>
                                        <p:tav tm="100000">
                                          <p:val>
                                            <p:fltVal val="0"/>
                                          </p:val>
                                        </p:tav>
                                      </p:tavLst>
                                    </p:anim>
                                    <p:anim calcmode="lin" valueType="num">
                                      <p:cBhvr>
                                        <p:cTn id="91" dur="2000" fill="hold"/>
                                        <p:tgtEl>
                                          <p:spTgt spid="26"/>
                                        </p:tgtEl>
                                        <p:attrNameLst>
                                          <p:attrName>ppt_h</p:attrName>
                                        </p:attrNameLst>
                                      </p:cBhvr>
                                      <p:tavLst>
                                        <p:tav tm="0">
                                          <p:val>
                                            <p:fltVal val="0"/>
                                          </p:val>
                                        </p:tav>
                                        <p:tav tm="100000">
                                          <p:val>
                                            <p:strVal val="#ppt_h"/>
                                          </p:val>
                                        </p:tav>
                                      </p:tavLst>
                                    </p:anim>
                                    <p:anim calcmode="lin" valueType="num">
                                      <p:cBhvr>
                                        <p:cTn id="92"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5"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2000"/>
                                        <p:tgtEl>
                                          <p:spTgt spid="27"/>
                                        </p:tgtEl>
                                      </p:cBhvr>
                                    </p:animEffect>
                                    <p:anim calcmode="lin" valueType="num">
                                      <p:cBhvr>
                                        <p:cTn id="98" dur="2000" fill="hold"/>
                                        <p:tgtEl>
                                          <p:spTgt spid="27"/>
                                        </p:tgtEl>
                                        <p:attrNameLst>
                                          <p:attrName>style.rotation</p:attrName>
                                        </p:attrNameLst>
                                      </p:cBhvr>
                                      <p:tavLst>
                                        <p:tav tm="0">
                                          <p:val>
                                            <p:fltVal val="720"/>
                                          </p:val>
                                        </p:tav>
                                        <p:tav tm="100000">
                                          <p:val>
                                            <p:fltVal val="0"/>
                                          </p:val>
                                        </p:tav>
                                      </p:tavLst>
                                    </p:anim>
                                    <p:anim calcmode="lin" valueType="num">
                                      <p:cBhvr>
                                        <p:cTn id="99" dur="2000" fill="hold"/>
                                        <p:tgtEl>
                                          <p:spTgt spid="27"/>
                                        </p:tgtEl>
                                        <p:attrNameLst>
                                          <p:attrName>ppt_h</p:attrName>
                                        </p:attrNameLst>
                                      </p:cBhvr>
                                      <p:tavLst>
                                        <p:tav tm="0">
                                          <p:val>
                                            <p:fltVal val="0"/>
                                          </p:val>
                                        </p:tav>
                                        <p:tav tm="100000">
                                          <p:val>
                                            <p:strVal val="#ppt_h"/>
                                          </p:val>
                                        </p:tav>
                                      </p:tavLst>
                                    </p:anim>
                                    <p:anim calcmode="lin" valueType="num">
                                      <p:cBhvr>
                                        <p:cTn id="100" dur="2000" fill="hold"/>
                                        <p:tgtEl>
                                          <p:spTgt spid="27"/>
                                        </p:tgtEl>
                                        <p:attrNameLst>
                                          <p:attrName>ppt_w</p:attrName>
                                        </p:attrNameLst>
                                      </p:cBhvr>
                                      <p:tavLst>
                                        <p:tav tm="0">
                                          <p:val>
                                            <p:fltVal val="0"/>
                                          </p:val>
                                        </p:tav>
                                        <p:tav tm="100000">
                                          <p:val>
                                            <p:strVal val="#ppt_w"/>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5"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2000"/>
                                        <p:tgtEl>
                                          <p:spTgt spid="28"/>
                                        </p:tgtEl>
                                      </p:cBhvr>
                                    </p:animEffect>
                                    <p:anim calcmode="lin" valueType="num">
                                      <p:cBhvr>
                                        <p:cTn id="106" dur="2000" fill="hold"/>
                                        <p:tgtEl>
                                          <p:spTgt spid="28"/>
                                        </p:tgtEl>
                                        <p:attrNameLst>
                                          <p:attrName>style.rotation</p:attrName>
                                        </p:attrNameLst>
                                      </p:cBhvr>
                                      <p:tavLst>
                                        <p:tav tm="0">
                                          <p:val>
                                            <p:fltVal val="720"/>
                                          </p:val>
                                        </p:tav>
                                        <p:tav tm="100000">
                                          <p:val>
                                            <p:fltVal val="0"/>
                                          </p:val>
                                        </p:tav>
                                      </p:tavLst>
                                    </p:anim>
                                    <p:anim calcmode="lin" valueType="num">
                                      <p:cBhvr>
                                        <p:cTn id="107" dur="2000" fill="hold"/>
                                        <p:tgtEl>
                                          <p:spTgt spid="28"/>
                                        </p:tgtEl>
                                        <p:attrNameLst>
                                          <p:attrName>ppt_h</p:attrName>
                                        </p:attrNameLst>
                                      </p:cBhvr>
                                      <p:tavLst>
                                        <p:tav tm="0">
                                          <p:val>
                                            <p:fltVal val="0"/>
                                          </p:val>
                                        </p:tav>
                                        <p:tav tm="100000">
                                          <p:val>
                                            <p:strVal val="#ppt_h"/>
                                          </p:val>
                                        </p:tav>
                                      </p:tavLst>
                                    </p:anim>
                                    <p:anim calcmode="lin" valueType="num">
                                      <p:cBhvr>
                                        <p:cTn id="108"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ntr" presetSubtype="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2000"/>
                                        <p:tgtEl>
                                          <p:spTgt spid="29"/>
                                        </p:tgtEl>
                                      </p:cBhvr>
                                    </p:animEffect>
                                    <p:anim calcmode="lin" valueType="num">
                                      <p:cBhvr>
                                        <p:cTn id="114" dur="2000" fill="hold"/>
                                        <p:tgtEl>
                                          <p:spTgt spid="29"/>
                                        </p:tgtEl>
                                        <p:attrNameLst>
                                          <p:attrName>style.rotation</p:attrName>
                                        </p:attrNameLst>
                                      </p:cBhvr>
                                      <p:tavLst>
                                        <p:tav tm="0">
                                          <p:val>
                                            <p:fltVal val="720"/>
                                          </p:val>
                                        </p:tav>
                                        <p:tav tm="100000">
                                          <p:val>
                                            <p:fltVal val="0"/>
                                          </p:val>
                                        </p:tav>
                                      </p:tavLst>
                                    </p:anim>
                                    <p:anim calcmode="lin" valueType="num">
                                      <p:cBhvr>
                                        <p:cTn id="115" dur="2000" fill="hold"/>
                                        <p:tgtEl>
                                          <p:spTgt spid="29"/>
                                        </p:tgtEl>
                                        <p:attrNameLst>
                                          <p:attrName>ppt_h</p:attrName>
                                        </p:attrNameLst>
                                      </p:cBhvr>
                                      <p:tavLst>
                                        <p:tav tm="0">
                                          <p:val>
                                            <p:fltVal val="0"/>
                                          </p:val>
                                        </p:tav>
                                        <p:tav tm="100000">
                                          <p:val>
                                            <p:strVal val="#ppt_h"/>
                                          </p:val>
                                        </p:tav>
                                      </p:tavLst>
                                    </p:anim>
                                    <p:anim calcmode="lin" valueType="num">
                                      <p:cBhvr>
                                        <p:cTn id="116" dur="2000" fill="hold"/>
                                        <p:tgtEl>
                                          <p:spTgt spid="29"/>
                                        </p:tgtEl>
                                        <p:attrNameLst>
                                          <p:attrName>ppt_w</p:attrName>
                                        </p:attrNameLst>
                                      </p:cBhvr>
                                      <p:tavLst>
                                        <p:tav tm="0">
                                          <p:val>
                                            <p:fltVal val="0"/>
                                          </p:val>
                                        </p:tav>
                                        <p:tav tm="100000">
                                          <p:val>
                                            <p:strVal val="#ppt_w"/>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5"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2000"/>
                                        <p:tgtEl>
                                          <p:spTgt spid="32"/>
                                        </p:tgtEl>
                                      </p:cBhvr>
                                    </p:animEffect>
                                    <p:anim calcmode="lin" valueType="num">
                                      <p:cBhvr>
                                        <p:cTn id="122" dur="2000" fill="hold"/>
                                        <p:tgtEl>
                                          <p:spTgt spid="32"/>
                                        </p:tgtEl>
                                        <p:attrNameLst>
                                          <p:attrName>style.rotation</p:attrName>
                                        </p:attrNameLst>
                                      </p:cBhvr>
                                      <p:tavLst>
                                        <p:tav tm="0">
                                          <p:val>
                                            <p:fltVal val="720"/>
                                          </p:val>
                                        </p:tav>
                                        <p:tav tm="100000">
                                          <p:val>
                                            <p:fltVal val="0"/>
                                          </p:val>
                                        </p:tav>
                                      </p:tavLst>
                                    </p:anim>
                                    <p:anim calcmode="lin" valueType="num">
                                      <p:cBhvr>
                                        <p:cTn id="123" dur="2000" fill="hold"/>
                                        <p:tgtEl>
                                          <p:spTgt spid="32"/>
                                        </p:tgtEl>
                                        <p:attrNameLst>
                                          <p:attrName>ppt_h</p:attrName>
                                        </p:attrNameLst>
                                      </p:cBhvr>
                                      <p:tavLst>
                                        <p:tav tm="0">
                                          <p:val>
                                            <p:fltVal val="0"/>
                                          </p:val>
                                        </p:tav>
                                        <p:tav tm="100000">
                                          <p:val>
                                            <p:strVal val="#ppt_h"/>
                                          </p:val>
                                        </p:tav>
                                      </p:tavLst>
                                    </p:anim>
                                    <p:anim calcmode="lin" valueType="num">
                                      <p:cBhvr>
                                        <p:cTn id="124" dur="2000" fill="hold"/>
                                        <p:tgtEl>
                                          <p:spTgt spid="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animBg="1"/>
      <p:bldP spid="47" grpId="0" animBg="1"/>
      <p:bldP spid="48" grpId="0" animBg="1"/>
      <p:bldP spid="45" grpId="0" animBg="1"/>
      <p:bldP spid="52" grpId="0" animBg="1"/>
      <p:bldP spid="53" grpId="0" animBg="1"/>
      <p:bldP spid="31" grpId="0" animBg="1"/>
      <p:bldP spid="51" grpId="0" animBg="1"/>
      <p:bldP spid="44" grpId="0" animBg="1"/>
      <p:bldP spid="46" grpId="0" animBg="1"/>
      <p:bldP spid="22" grpId="0" animBg="1"/>
      <p:bldP spid="23" grpId="0" animBg="1"/>
      <p:bldP spid="30" grpId="0" animBg="1"/>
      <p:bldP spid="24" grpId="0" animBg="1"/>
      <p:bldP spid="25" grpId="0" animBg="1"/>
      <p:bldP spid="26" grpId="0" animBg="1"/>
      <p:bldP spid="27" grpId="0" animBg="1"/>
      <p:bldP spid="28" grpId="0" animBg="1"/>
      <p:bldP spid="29"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026"/>
          <p:cNvSpPr>
            <a:spLocks noGrp="1" noChangeArrowheads="1"/>
          </p:cNvSpPr>
          <p:nvPr>
            <p:ph type="ctrTitle"/>
          </p:nvPr>
        </p:nvSpPr>
        <p:spPr>
          <a:xfrm>
            <a:off x="0" y="6172200"/>
            <a:ext cx="9144000" cy="685800"/>
          </a:xfrm>
        </p:spPr>
        <p:txBody>
          <a:bodyPr/>
          <a:lstStyle/>
          <a:p>
            <a:pPr eaLnBrk="1" hangingPunct="1"/>
            <a:r>
              <a:rPr lang="zh-CN" altLang="en-US" sz="3200" b="1">
                <a:solidFill>
                  <a:srgbClr val="FFFFFF"/>
                </a:solidFill>
                <a:latin typeface="Times New Roman" charset="0"/>
                <a:ea typeface="SimSun" charset="0"/>
                <a:cs typeface="SimSun" charset="0"/>
              </a:rPr>
              <a:t>圣经学习链接地址</a:t>
            </a:r>
            <a:r>
              <a:rPr lang="zh-CN" altLang="en-US" sz="3200" b="1">
                <a:solidFill>
                  <a:srgbClr val="FFFFFF"/>
                </a:solidFill>
                <a:latin typeface="Times New Roman" charset="0"/>
                <a:ea typeface="MS PGothic" charset="0"/>
              </a:rPr>
              <a:t> </a:t>
            </a:r>
            <a:r>
              <a:rPr lang="en-US" altLang="ja-JP" sz="3200" b="1">
                <a:solidFill>
                  <a:srgbClr val="FFFFFF"/>
                </a:solidFill>
                <a:latin typeface="Arial" charset="0"/>
                <a:ea typeface="MS PGothic" charset="0"/>
              </a:rPr>
              <a:t>biblestudydownloads.com</a:t>
            </a:r>
            <a:endParaRPr lang="en-US" sz="3200" b="1">
              <a:solidFill>
                <a:srgbClr val="FFFFFF"/>
              </a:solidFill>
              <a:latin typeface="Arial" charset="0"/>
              <a:ea typeface="MS PGothic" charset="0"/>
            </a:endParaRPr>
          </a:p>
        </p:txBody>
      </p:sp>
      <p:pic>
        <p:nvPicPr>
          <p:cNvPr id="172034"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1" hangingPunct="1"/>
            <a:r>
              <a:rPr lang="zh-CN" altLang="en-US" sz="4000" b="1">
                <a:solidFill>
                  <a:srgbClr val="FFFFFF"/>
                </a:solidFill>
                <a:ea typeface="SimSun" charset="0"/>
                <a:cs typeface="SimSun" charset="0"/>
              </a:rPr>
              <a:t>免费获得该讲解</a:t>
            </a:r>
            <a:r>
              <a:rPr lang="en-US" altLang="ja-JP" sz="4000" b="1">
                <a:solidFill>
                  <a:srgbClr val="FFFFFF"/>
                </a:solidFill>
                <a:ea typeface="SimSun" charset="0"/>
                <a:cs typeface="SimSun" charset="0"/>
              </a:rPr>
              <a:t>!</a:t>
            </a:r>
            <a:endParaRPr lang="en-US" sz="4000" b="1">
              <a:solidFill>
                <a:srgbClr val="FFFFFF"/>
              </a:solidFill>
              <a:ea typeface="SimSun" charset="0"/>
              <a:cs typeface="SimSun" charset="0"/>
            </a:endParaRPr>
          </a:p>
        </p:txBody>
      </p:sp>
      <p:sp>
        <p:nvSpPr>
          <p:cNvPr id="290821" name="Text Box 5"/>
          <p:cNvSpPr txBox="1">
            <a:spLocks noChangeArrowheads="1"/>
          </p:cNvSpPr>
          <p:nvPr/>
        </p:nvSpPr>
        <p:spPr bwMode="auto">
          <a:xfrm>
            <a:off x="668338" y="2217738"/>
            <a:ext cx="8034337"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r>
              <a:rPr lang="zh-CN" altLang="en-US" sz="10500" b="1">
                <a:solidFill>
                  <a:schemeClr val="bg1"/>
                </a:solidFill>
                <a:ea typeface="SimSun" charset="0"/>
                <a:cs typeface="SimSun" charset="0"/>
              </a:rPr>
              <a:t>圣经学习</a:t>
            </a:r>
          </a:p>
          <a:p>
            <a:pPr algn="ctr" defTabSz="914400"/>
            <a:r>
              <a:rPr lang="zh-CN" altLang="en-US" sz="10500" b="1">
                <a:solidFill>
                  <a:schemeClr val="bg1"/>
                </a:solidFill>
                <a:ea typeface="SimSun" charset="0"/>
                <a:cs typeface="SimSun" charset="0"/>
              </a:rPr>
              <a:t>下载</a:t>
            </a:r>
            <a:endParaRPr lang="en-US" sz="10500" b="1">
              <a:solidFill>
                <a:schemeClr val="bg1"/>
              </a:solidFill>
              <a:ea typeface="SimSun" charset="0"/>
              <a:cs typeface="SimSun" charset="0"/>
            </a:endParaRPr>
          </a:p>
        </p:txBody>
      </p:sp>
      <p:sp>
        <p:nvSpPr>
          <p:cNvPr id="290822" name="Text Box 6"/>
          <p:cNvSpPr txBox="1">
            <a:spLocks noChangeArrowheads="1"/>
          </p:cNvSpPr>
          <p:nvPr/>
        </p:nvSpPr>
        <p:spPr bwMode="auto">
          <a:xfrm>
            <a:off x="987425" y="2070100"/>
            <a:ext cx="2185988"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MS PGothic" charset="0"/>
                <a:cs typeface="MS PGothic" charset="0"/>
              </a:defRPr>
            </a:lvl1pPr>
            <a:lvl2pPr>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eaLnBrk="0" fontAlgn="base" hangingPunct="0">
              <a:spcBef>
                <a:spcPct val="0"/>
              </a:spcBef>
              <a:spcAft>
                <a:spcPct val="0"/>
              </a:spcAft>
              <a:defRPr sz="2400">
                <a:solidFill>
                  <a:schemeClr val="tx1"/>
                </a:solidFill>
                <a:latin typeface="Arial" charset="0"/>
                <a:ea typeface="MS PGothic" charset="0"/>
                <a:cs typeface="MS PGothic" charset="0"/>
              </a:defRPr>
            </a:lvl6pPr>
            <a:lvl7pPr eaLnBrk="0" fontAlgn="base" hangingPunct="0">
              <a:spcBef>
                <a:spcPct val="0"/>
              </a:spcBef>
              <a:spcAft>
                <a:spcPct val="0"/>
              </a:spcAft>
              <a:defRPr sz="2400">
                <a:solidFill>
                  <a:schemeClr val="tx1"/>
                </a:solidFill>
                <a:latin typeface="Arial" charset="0"/>
                <a:ea typeface="MS PGothic" charset="0"/>
                <a:cs typeface="MS PGothic" charset="0"/>
              </a:defRPr>
            </a:lvl7pPr>
            <a:lvl8pPr eaLnBrk="0" fontAlgn="base" hangingPunct="0">
              <a:spcBef>
                <a:spcPct val="0"/>
              </a:spcBef>
              <a:spcAft>
                <a:spcPct val="0"/>
              </a:spcAft>
              <a:defRPr sz="2400">
                <a:solidFill>
                  <a:schemeClr val="tx1"/>
                </a:solidFill>
                <a:latin typeface="Arial" charset="0"/>
                <a:ea typeface="MS PGothic" charset="0"/>
                <a:cs typeface="MS PGothic" charset="0"/>
              </a:defRPr>
            </a:lvl8pPr>
            <a:lvl9pPr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spcBef>
                <a:spcPct val="50000"/>
              </a:spcBef>
              <a:defRPr/>
            </a:pPr>
            <a:endParaRPr lang="en-US" sz="18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9036050" cy="1314082"/>
          </a:xfrm>
          <a:solidFill>
            <a:srgbClr val="008000"/>
          </a:solidFill>
          <a:extLst/>
        </p:spPr>
        <p:txBody>
          <a:bodyPr/>
          <a:lstStyle/>
          <a:p>
            <a:pPr defTabSz="457200">
              <a:defRPr/>
            </a:pPr>
            <a:r>
              <a:rPr lang="zh-TW" altLang="en-US" sz="6000" b="1" kern="1200" dirty="0">
                <a:solidFill>
                  <a:srgbClr val="FFFFFF"/>
                </a:solidFill>
                <a:effectLst>
                  <a:glow rad="266700">
                    <a:srgbClr val="000000">
                      <a:alpha val="89000"/>
                    </a:srgbClr>
                  </a:glow>
                </a:effectLst>
                <a:latin typeface="Arial" charset="0"/>
                <a:ea typeface="ＭＳ Ｐゴシック" charset="0"/>
                <a:cs typeface="Arial"/>
              </a:rPr>
              <a:t>类型必要条件</a:t>
            </a:r>
          </a:p>
        </p:txBody>
      </p:sp>
      <p:sp>
        <p:nvSpPr>
          <p:cNvPr id="759810" name="Text Box 5"/>
          <p:cNvSpPr txBox="1">
            <a:spLocks noChangeArrowheads="1"/>
          </p:cNvSpPr>
          <p:nvPr/>
        </p:nvSpPr>
        <p:spPr bwMode="auto">
          <a:xfrm>
            <a:off x="8317475" y="76200"/>
            <a:ext cx="783763" cy="523220"/>
          </a:xfrm>
          <a:prstGeom prst="rect">
            <a:avLst/>
          </a:prstGeom>
          <a:noFill/>
          <a:ln>
            <a:noFill/>
          </a:ln>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smtClean="0">
                <a:ea typeface="ＭＳ Ｐゴシック" charset="0"/>
              </a:rPr>
              <a:t>45b</a:t>
            </a:r>
            <a:endParaRPr lang="en-US" sz="2400" dirty="0">
              <a:ea typeface="ＭＳ Ｐゴシック" charset="0"/>
            </a:endParaRPr>
          </a:p>
        </p:txBody>
      </p:sp>
      <p:sp>
        <p:nvSpPr>
          <p:cNvPr id="7" name="Title 1"/>
          <p:cNvSpPr txBox="1">
            <a:spLocks/>
          </p:cNvSpPr>
          <p:nvPr/>
        </p:nvSpPr>
        <p:spPr bwMode="auto">
          <a:xfrm>
            <a:off x="34321" y="1533218"/>
            <a:ext cx="9109679" cy="5034444"/>
          </a:xfrm>
          <a:prstGeom prst="rect">
            <a:avLst/>
          </a:prstGeom>
          <a:noFill/>
          <a:ln>
            <a:noFill/>
          </a:ln>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defRPr/>
            </a:pPr>
            <a:r>
              <a:rPr lang="en-US" sz="3600" b="1" dirty="0" smtClean="0">
                <a:solidFill>
                  <a:srgbClr val="FFFFFF"/>
                </a:solidFill>
                <a:effectLst>
                  <a:glow rad="266700">
                    <a:srgbClr val="000000">
                      <a:alpha val="89000"/>
                    </a:srgbClr>
                  </a:glow>
                </a:effectLst>
                <a:latin typeface="Arial" charset="0"/>
                <a:ea typeface="ＭＳ Ｐゴシック" charset="0"/>
              </a:rPr>
              <a:t>Natural correspondence/resemblance</a:t>
            </a:r>
          </a:p>
          <a:p>
            <a:pPr marL="742950" indent="-742950" algn="l">
              <a:buFont typeface="+mj-lt"/>
              <a:buAutoNum type="arabicPeriod"/>
              <a:defRPr/>
            </a:pPr>
            <a:r>
              <a:rPr lang="en-US" sz="3600" b="1" dirty="0" smtClean="0">
                <a:solidFill>
                  <a:srgbClr val="FFFFFF"/>
                </a:solidFill>
                <a:effectLst>
                  <a:glow rad="266700">
                    <a:srgbClr val="000000">
                      <a:alpha val="89000"/>
                    </a:srgbClr>
                  </a:glow>
                </a:effectLst>
                <a:latin typeface="Arial" charset="0"/>
                <a:ea typeface="ＭＳ Ｐゴシック" charset="0"/>
              </a:rPr>
              <a:t>Historical reality</a:t>
            </a:r>
          </a:p>
          <a:p>
            <a:pPr marL="742950" indent="-742950" algn="l">
              <a:buFont typeface="+mj-lt"/>
              <a:buAutoNum type="arabicPeriod"/>
              <a:defRPr/>
            </a:pPr>
            <a:r>
              <a:rPr lang="en-US" sz="3600" b="1" dirty="0" smtClean="0">
                <a:solidFill>
                  <a:srgbClr val="FFFFFF"/>
                </a:solidFill>
                <a:effectLst>
                  <a:glow rad="266700">
                    <a:srgbClr val="000000">
                      <a:alpha val="89000"/>
                    </a:srgbClr>
                  </a:glow>
                </a:effectLst>
                <a:latin typeface="Arial" charset="0"/>
                <a:ea typeface="ＭＳ Ｐゴシック" charset="0"/>
              </a:rPr>
              <a:t>Prefiguring or foreshadowing</a:t>
            </a:r>
          </a:p>
          <a:p>
            <a:pPr marL="742950" indent="-742950" algn="l">
              <a:buFont typeface="+mj-lt"/>
              <a:buAutoNum type="arabicPeriod"/>
              <a:defRPr/>
            </a:pPr>
            <a:r>
              <a:rPr lang="en-US" sz="3600" b="1" dirty="0" smtClean="0">
                <a:solidFill>
                  <a:srgbClr val="FFFFFF"/>
                </a:solidFill>
                <a:effectLst>
                  <a:glow rad="266700">
                    <a:srgbClr val="000000">
                      <a:alpha val="89000"/>
                    </a:srgbClr>
                  </a:glow>
                </a:effectLst>
                <a:latin typeface="Arial" charset="0"/>
                <a:ea typeface="ＭＳ Ｐゴシック" charset="0"/>
              </a:rPr>
              <a:t>"Fulfilled" (completed or heightened)</a:t>
            </a:r>
          </a:p>
          <a:p>
            <a:pPr marL="742950" indent="-742950" algn="l">
              <a:buFont typeface="+mj-lt"/>
              <a:buAutoNum type="arabicPeriod"/>
              <a:defRPr/>
            </a:pPr>
            <a:r>
              <a:rPr lang="en-US" sz="3600" b="1" dirty="0" smtClean="0">
                <a:solidFill>
                  <a:srgbClr val="FFFFFF"/>
                </a:solidFill>
                <a:effectLst>
                  <a:glow rad="266700">
                    <a:srgbClr val="000000">
                      <a:alpha val="89000"/>
                    </a:srgbClr>
                  </a:glow>
                </a:effectLst>
                <a:latin typeface="Arial" charset="0"/>
                <a:ea typeface="ＭＳ Ｐゴシック" charset="0"/>
              </a:rPr>
              <a:t>Divinely designed</a:t>
            </a:r>
          </a:p>
          <a:p>
            <a:pPr marL="742950" indent="-742950" algn="l">
              <a:buFont typeface="+mj-lt"/>
              <a:buAutoNum type="arabicPeriod"/>
              <a:defRPr/>
            </a:pPr>
            <a:r>
              <a:rPr lang="en-US" sz="3600" b="1" dirty="0" smtClean="0">
                <a:solidFill>
                  <a:srgbClr val="FFFFFF"/>
                </a:solidFill>
                <a:effectLst>
                  <a:glow rad="266700">
                    <a:srgbClr val="000000">
                      <a:alpha val="89000"/>
                    </a:srgbClr>
                  </a:glow>
                </a:effectLst>
                <a:latin typeface="Arial" charset="0"/>
                <a:ea typeface="ＭＳ Ｐゴシック" charset="0"/>
              </a:rPr>
              <a:t>Designated as such</a:t>
            </a:r>
            <a:endParaRPr lang="en-US" sz="3600" b="1" dirty="0">
              <a:solidFill>
                <a:srgbClr val="FFFFFF"/>
              </a:solidFill>
              <a:effectLst>
                <a:glow rad="266700">
                  <a:srgbClr val="000000">
                    <a:alpha val="89000"/>
                  </a:srgbClr>
                </a:glow>
              </a:effectLst>
              <a:latin typeface="Arial" charset="0"/>
              <a:ea typeface="ＭＳ Ｐゴシック" charset="0"/>
            </a:endParaRPr>
          </a:p>
        </p:txBody>
      </p:sp>
      <p:sp>
        <p:nvSpPr>
          <p:cNvPr id="133126" name="Text Box 6"/>
          <p:cNvSpPr txBox="1">
            <a:spLocks noChangeArrowheads="1"/>
          </p:cNvSpPr>
          <p:nvPr/>
        </p:nvSpPr>
        <p:spPr bwMode="auto">
          <a:xfrm>
            <a:off x="49213" y="1487488"/>
            <a:ext cx="9144000" cy="43148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spcBef>
                <a:spcPct val="50000"/>
              </a:spcBef>
              <a:buFontTx/>
              <a:buAutoNum type="arabicPeriod"/>
            </a:pPr>
            <a:r>
              <a:rPr lang="zh-CN" altLang="en-US" sz="2500" b="1">
                <a:solidFill>
                  <a:schemeClr val="bg1"/>
                </a:solidFill>
                <a:ea typeface="SimSun" charset="0"/>
                <a:cs typeface="SimSun" charset="0"/>
              </a:rPr>
              <a:t>自然的对应</a:t>
            </a:r>
            <a:r>
              <a:rPr lang="en-US" altLang="zh-CN" sz="2500" b="1">
                <a:solidFill>
                  <a:schemeClr val="bg1"/>
                </a:solidFill>
                <a:ea typeface="SimSun" charset="0"/>
                <a:cs typeface="SimSun" charset="0"/>
              </a:rPr>
              <a:t>/</a:t>
            </a:r>
            <a:r>
              <a:rPr lang="zh-CN" altLang="en-US" sz="2500" b="1">
                <a:solidFill>
                  <a:schemeClr val="bg1"/>
                </a:solidFill>
                <a:ea typeface="SimSun" charset="0"/>
                <a:cs typeface="SimSun" charset="0"/>
              </a:rPr>
              <a:t>相似</a:t>
            </a:r>
          </a:p>
          <a:p>
            <a:pPr defTabSz="914400">
              <a:spcBef>
                <a:spcPct val="50000"/>
              </a:spcBef>
              <a:buFontTx/>
              <a:buAutoNum type="arabicPeriod"/>
            </a:pPr>
            <a:r>
              <a:rPr lang="zh-CN" altLang="en-US" sz="2500" b="1">
                <a:solidFill>
                  <a:schemeClr val="bg1"/>
                </a:solidFill>
                <a:ea typeface="SimSun" charset="0"/>
                <a:cs typeface="SimSun" charset="0"/>
              </a:rPr>
              <a:t>历史现实</a:t>
            </a:r>
          </a:p>
          <a:p>
            <a:pPr defTabSz="914400">
              <a:spcBef>
                <a:spcPct val="50000"/>
              </a:spcBef>
              <a:buFontTx/>
              <a:buAutoNum type="arabicPeriod"/>
            </a:pPr>
            <a:r>
              <a:rPr lang="zh-CN" altLang="en-US" sz="2500" b="1">
                <a:solidFill>
                  <a:schemeClr val="bg1"/>
                </a:solidFill>
                <a:ea typeface="SimSun" charset="0"/>
                <a:cs typeface="SimSun" charset="0"/>
              </a:rPr>
              <a:t>预示或预兆 </a:t>
            </a:r>
          </a:p>
          <a:p>
            <a:pPr defTabSz="914400">
              <a:spcBef>
                <a:spcPct val="50000"/>
              </a:spcBef>
              <a:buFontTx/>
              <a:buAutoNum type="arabicPeriod"/>
            </a:pPr>
            <a:r>
              <a:rPr lang="en-US" altLang="zh-CN" sz="2500" b="1">
                <a:solidFill>
                  <a:schemeClr val="bg1"/>
                </a:solidFill>
                <a:ea typeface="SimSun" charset="0"/>
                <a:cs typeface="SimSun" charset="0"/>
              </a:rPr>
              <a:t>“</a:t>
            </a:r>
            <a:r>
              <a:rPr lang="zh-CN" altLang="en-US" sz="2500" b="1">
                <a:solidFill>
                  <a:schemeClr val="bg1"/>
                </a:solidFill>
                <a:ea typeface="SimSun" charset="0"/>
                <a:cs typeface="SimSun" charset="0"/>
              </a:rPr>
              <a:t>实现了” </a:t>
            </a:r>
            <a:r>
              <a:rPr lang="en-US" altLang="zh-CN" sz="2500" b="1">
                <a:solidFill>
                  <a:schemeClr val="bg1"/>
                </a:solidFill>
                <a:ea typeface="SimSun" charset="0"/>
                <a:cs typeface="SimSun" charset="0"/>
              </a:rPr>
              <a:t>(</a:t>
            </a:r>
            <a:r>
              <a:rPr lang="zh-CN" altLang="en-US" sz="2500" b="1">
                <a:solidFill>
                  <a:schemeClr val="bg1"/>
                </a:solidFill>
                <a:ea typeface="SimSun" charset="0"/>
                <a:cs typeface="SimSun" charset="0"/>
              </a:rPr>
              <a:t>完成了或提高了</a:t>
            </a:r>
            <a:r>
              <a:rPr lang="en-US" altLang="zh-CN" sz="2500" b="1">
                <a:solidFill>
                  <a:schemeClr val="bg1"/>
                </a:solidFill>
                <a:ea typeface="SimSun" charset="0"/>
                <a:cs typeface="SimSun" charset="0"/>
              </a:rPr>
              <a:t>)</a:t>
            </a:r>
          </a:p>
          <a:p>
            <a:pPr defTabSz="914400">
              <a:spcBef>
                <a:spcPct val="50000"/>
              </a:spcBef>
              <a:buFontTx/>
              <a:buAutoNum type="arabicPeriod"/>
            </a:pPr>
            <a:r>
              <a:rPr lang="zh-CN" altLang="en-US" sz="2500" b="1">
                <a:solidFill>
                  <a:schemeClr val="bg1"/>
                </a:solidFill>
                <a:ea typeface="SimSun" charset="0"/>
                <a:cs typeface="SimSun" charset="0"/>
              </a:rPr>
              <a:t>由上帝所设计</a:t>
            </a:r>
          </a:p>
          <a:p>
            <a:pPr defTabSz="914400">
              <a:spcBef>
                <a:spcPct val="50000"/>
              </a:spcBef>
              <a:buFontTx/>
              <a:buAutoNum type="arabicPeriod"/>
            </a:pPr>
            <a:r>
              <a:rPr lang="zh-CN" altLang="en-US" sz="2500" b="1">
                <a:solidFill>
                  <a:schemeClr val="bg1"/>
                </a:solidFill>
                <a:ea typeface="SimSun" charset="0"/>
                <a:cs typeface="SimSun" charset="0"/>
              </a:rPr>
              <a:t>被指定为</a:t>
            </a:r>
          </a:p>
          <a:p>
            <a:pPr defTabSz="914400">
              <a:spcBef>
                <a:spcPct val="50000"/>
              </a:spcBef>
              <a:buFontTx/>
              <a:buAutoNum type="arabicPeriod"/>
            </a:pPr>
            <a:endParaRPr lang="en-US" altLang="zh-CN" sz="2500" b="1">
              <a:solidFill>
                <a:schemeClr val="bg1"/>
              </a:solidFill>
              <a:ea typeface="SimSun" charset="0"/>
              <a:cs typeface="SimSun" charset="0"/>
            </a:endParaRPr>
          </a:p>
          <a:p>
            <a:pPr defTabSz="914400">
              <a:spcBef>
                <a:spcPct val="50000"/>
              </a:spcBef>
              <a:buFontTx/>
              <a:buAutoNum type="arabicPeriod"/>
            </a:pPr>
            <a:endParaRPr lang="en-US" altLang="zh-CN" sz="1800">
              <a:ea typeface="SimSun" charset="0"/>
              <a:cs typeface="SimSu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17640" y="28362"/>
            <a:ext cx="9161640" cy="1314082"/>
          </a:xfrm>
          <a:solidFill>
            <a:srgbClr val="0000FF"/>
          </a:solidFill>
          <a:extLst/>
        </p:spPr>
        <p:txBody>
          <a:bodyPr/>
          <a:lstStyle/>
          <a:p>
            <a:pPr defTabSz="457200">
              <a:defRPr/>
            </a:pPr>
            <a:r>
              <a:rPr lang="zh-TW" altLang="en-US" sz="6000" b="1" kern="1200" dirty="0">
                <a:solidFill>
                  <a:srgbClr val="FFFFFF"/>
                </a:solidFill>
                <a:effectLst>
                  <a:glow rad="266700">
                    <a:srgbClr val="000000">
                      <a:alpha val="89000"/>
                    </a:srgbClr>
                  </a:glow>
                </a:effectLst>
                <a:latin typeface="Arial" charset="0"/>
                <a:ea typeface="ＭＳ Ｐゴシック" charset="0"/>
                <a:cs typeface="Arial"/>
              </a:rPr>
              <a:t>指定的类型</a:t>
            </a:r>
          </a:p>
        </p:txBody>
      </p:sp>
      <p:sp>
        <p:nvSpPr>
          <p:cNvPr id="759810" name="Text Box 5"/>
          <p:cNvSpPr txBox="1">
            <a:spLocks noChangeArrowheads="1"/>
          </p:cNvSpPr>
          <p:nvPr/>
        </p:nvSpPr>
        <p:spPr bwMode="auto">
          <a:xfrm>
            <a:off x="8317475" y="76200"/>
            <a:ext cx="783763" cy="523220"/>
          </a:xfrm>
          <a:prstGeom prst="rect">
            <a:avLst/>
          </a:prstGeom>
          <a:noFill/>
          <a:ln>
            <a:noFill/>
          </a:ln>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smtClean="0">
                <a:ea typeface="ＭＳ Ｐゴシック" charset="0"/>
              </a:rPr>
              <a:t>45f</a:t>
            </a:r>
            <a:endParaRPr lang="en-US" sz="2400" dirty="0">
              <a:ea typeface="ＭＳ Ｐゴシック" charset="0"/>
            </a:endParaRPr>
          </a:p>
        </p:txBody>
      </p:sp>
      <p:sp>
        <p:nvSpPr>
          <p:cNvPr id="7" name="Title 1"/>
          <p:cNvSpPr txBox="1">
            <a:spLocks/>
          </p:cNvSpPr>
          <p:nvPr/>
        </p:nvSpPr>
        <p:spPr bwMode="auto">
          <a:xfrm>
            <a:off x="377542" y="1533218"/>
            <a:ext cx="8203002" cy="5034444"/>
          </a:xfrm>
          <a:prstGeom prst="rect">
            <a:avLst/>
          </a:prstGeom>
          <a:noFill/>
          <a:ln>
            <a:noFill/>
          </a:ln>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Melchizedek</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Aaron</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Passover</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Tabernacle veil</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Tabernacle</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Tabernacle sacrifices</a:t>
            </a:r>
          </a:p>
          <a:p>
            <a:pPr marL="742950" indent="-742950" algn="l">
              <a:buFont typeface="+mj-lt"/>
              <a:buAutoNum type="arabicPeriod"/>
              <a:defRPr/>
            </a:pPr>
            <a:r>
              <a:rPr lang="en-US" b="1" dirty="0" smtClean="0">
                <a:solidFill>
                  <a:srgbClr val="FFFFFF"/>
                </a:solidFill>
                <a:effectLst>
                  <a:glow rad="266700">
                    <a:srgbClr val="000000">
                      <a:alpha val="89000"/>
                    </a:srgbClr>
                  </a:glow>
                </a:effectLst>
                <a:latin typeface="Arial" charset="0"/>
                <a:ea typeface="ＭＳ Ｐゴシック" charset="0"/>
              </a:rPr>
              <a:t>Sabbath</a:t>
            </a:r>
            <a:endParaRPr lang="en-US" b="1" dirty="0">
              <a:solidFill>
                <a:srgbClr val="FFFFFF"/>
              </a:solidFill>
              <a:effectLst>
                <a:glow rad="266700">
                  <a:srgbClr val="000000">
                    <a:alpha val="89000"/>
                  </a:srgbClr>
                </a:glow>
              </a:effectLst>
              <a:latin typeface="Arial" charset="0"/>
              <a:ea typeface="ＭＳ Ｐゴシック" charset="0"/>
            </a:endParaRPr>
          </a:p>
        </p:txBody>
      </p:sp>
      <p:sp>
        <p:nvSpPr>
          <p:cNvPr id="134150" name="Text Box 6"/>
          <p:cNvSpPr txBox="1">
            <a:spLocks noChangeArrowheads="1"/>
          </p:cNvSpPr>
          <p:nvPr/>
        </p:nvSpPr>
        <p:spPr bwMode="auto">
          <a:xfrm>
            <a:off x="219075" y="1555750"/>
            <a:ext cx="6823075" cy="46640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spcBef>
                <a:spcPct val="50000"/>
              </a:spcBef>
              <a:buFontTx/>
              <a:buAutoNum type="arabicPeriod"/>
            </a:pPr>
            <a:r>
              <a:rPr lang="zh-CN" altLang="en-US" sz="3000" b="1">
                <a:solidFill>
                  <a:schemeClr val="bg1"/>
                </a:solidFill>
                <a:ea typeface="SimSun" charset="0"/>
                <a:cs typeface="SimSun" charset="0"/>
              </a:rPr>
              <a:t>麦基洗德</a:t>
            </a:r>
          </a:p>
          <a:p>
            <a:pPr defTabSz="914400">
              <a:spcBef>
                <a:spcPct val="50000"/>
              </a:spcBef>
              <a:buFontTx/>
              <a:buAutoNum type="arabicPeriod"/>
            </a:pPr>
            <a:r>
              <a:rPr lang="zh-CN" altLang="en-US" sz="3000" b="1">
                <a:solidFill>
                  <a:schemeClr val="bg1"/>
                </a:solidFill>
                <a:ea typeface="SimSun" charset="0"/>
                <a:cs typeface="SimSun" charset="0"/>
              </a:rPr>
              <a:t>亚伦理</a:t>
            </a:r>
          </a:p>
          <a:p>
            <a:pPr defTabSz="914400">
              <a:spcBef>
                <a:spcPct val="50000"/>
              </a:spcBef>
              <a:buFontTx/>
              <a:buAutoNum type="arabicPeriod"/>
            </a:pPr>
            <a:r>
              <a:rPr lang="zh-CN" altLang="en-US" sz="3000" b="1">
                <a:solidFill>
                  <a:schemeClr val="bg1"/>
                </a:solidFill>
                <a:ea typeface="SimSun" charset="0"/>
                <a:cs typeface="SimSun" charset="0"/>
              </a:rPr>
              <a:t>逾越节</a:t>
            </a:r>
          </a:p>
          <a:p>
            <a:pPr defTabSz="914400">
              <a:spcBef>
                <a:spcPct val="50000"/>
              </a:spcBef>
              <a:buFontTx/>
              <a:buAutoNum type="arabicPeriod"/>
            </a:pPr>
            <a:r>
              <a:rPr lang="zh-CN" altLang="en-US" sz="3000" b="1">
                <a:solidFill>
                  <a:schemeClr val="bg1"/>
                </a:solidFill>
                <a:ea typeface="SimSun" charset="0"/>
                <a:cs typeface="SimSun" charset="0"/>
              </a:rPr>
              <a:t>会幕幔子</a:t>
            </a:r>
          </a:p>
          <a:p>
            <a:pPr defTabSz="914400">
              <a:spcBef>
                <a:spcPct val="50000"/>
              </a:spcBef>
              <a:buFontTx/>
              <a:buAutoNum type="arabicPeriod"/>
            </a:pPr>
            <a:r>
              <a:rPr lang="zh-CN" altLang="en-US" sz="3000" b="1">
                <a:solidFill>
                  <a:schemeClr val="bg1"/>
                </a:solidFill>
                <a:ea typeface="SimSun" charset="0"/>
                <a:cs typeface="SimSun" charset="0"/>
              </a:rPr>
              <a:t>会幕</a:t>
            </a:r>
          </a:p>
          <a:p>
            <a:pPr defTabSz="914400">
              <a:spcBef>
                <a:spcPct val="50000"/>
              </a:spcBef>
              <a:buFontTx/>
              <a:buAutoNum type="arabicPeriod"/>
            </a:pPr>
            <a:r>
              <a:rPr lang="zh-CN" altLang="en-US" sz="3000" b="1">
                <a:solidFill>
                  <a:schemeClr val="bg1"/>
                </a:solidFill>
                <a:ea typeface="SimSun" charset="0"/>
                <a:cs typeface="SimSun" charset="0"/>
              </a:rPr>
              <a:t>会幕奉献</a:t>
            </a:r>
          </a:p>
          <a:p>
            <a:pPr defTabSz="914400">
              <a:spcBef>
                <a:spcPct val="50000"/>
              </a:spcBef>
              <a:buFontTx/>
              <a:buAutoNum type="arabicPeriod"/>
            </a:pPr>
            <a:r>
              <a:rPr lang="zh-CN" altLang="en-US" sz="3000" b="1">
                <a:solidFill>
                  <a:schemeClr val="bg1"/>
                </a:solidFill>
                <a:ea typeface="SimSun" charset="0"/>
                <a:cs typeface="SimSun" charset="0"/>
              </a:rPr>
              <a:t>安息日</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685800" y="228600"/>
            <a:ext cx="7772400" cy="838200"/>
          </a:xfrm>
        </p:spPr>
        <p:txBody>
          <a:bodyPr/>
          <a:lstStyle/>
          <a:p>
            <a:pPr eaLnBrk="1" hangingPunct="1"/>
            <a:r>
              <a:rPr lang="zh-CN" altLang="en-US" b="1">
                <a:solidFill>
                  <a:srgbClr val="FFFFFF"/>
                </a:solidFill>
                <a:latin typeface="Arial" charset="0"/>
                <a:ea typeface="SimSun" charset="0"/>
                <a:cs typeface="SimSun" charset="0"/>
              </a:rPr>
              <a:t>亚当 － 对比 － 基督</a:t>
            </a:r>
            <a:endParaRPr lang="en-US" altLang="zh-CN" b="1">
              <a:solidFill>
                <a:srgbClr val="FFFFFF"/>
              </a:solidFill>
              <a:latin typeface="Arial" charset="0"/>
              <a:ea typeface="SimSun" charset="0"/>
              <a:cs typeface="SimSun" charset="0"/>
            </a:endParaRPr>
          </a:p>
        </p:txBody>
      </p:sp>
      <p:pic>
        <p:nvPicPr>
          <p:cNvPr id="136194" name="Picture 3"/>
          <p:cNvPicPr>
            <a:picLocks noChangeAspect="1" noChangeArrowheads="1"/>
          </p:cNvPicPr>
          <p:nvPr/>
        </p:nvPicPr>
        <p:blipFill>
          <a:blip r:embed="rId2">
            <a:extLst>
              <a:ext uri="{28A0092B-C50C-407E-A947-70E740481C1C}">
                <a14:useLocalDpi xmlns:a14="http://schemas.microsoft.com/office/drawing/2010/main" val="0"/>
              </a:ext>
            </a:extLst>
          </a:blip>
          <a:srcRect l="36852" b="16100"/>
          <a:stretch>
            <a:fillRect/>
          </a:stretch>
        </p:blipFill>
        <p:spPr bwMode="auto">
          <a:xfrm>
            <a:off x="533400" y="1676400"/>
            <a:ext cx="2432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6244" name="Picture 4" descr="Jesus"/>
          <p:cNvPicPr>
            <a:picLocks noChangeAspect="1" noChangeArrowheads="1"/>
          </p:cNvPicPr>
          <p:nvPr/>
        </p:nvPicPr>
        <p:blipFill>
          <a:blip r:embed="rId3">
            <a:extLst>
              <a:ext uri="{28A0092B-C50C-407E-A947-70E740481C1C}">
                <a14:useLocalDpi xmlns:a14="http://schemas.microsoft.com/office/drawing/2010/main" val="0"/>
              </a:ext>
            </a:extLst>
          </a:blip>
          <a:srcRect l="6915" r="19328" b="12500"/>
          <a:stretch>
            <a:fillRect/>
          </a:stretch>
        </p:blipFill>
        <p:spPr bwMode="auto">
          <a:xfrm>
            <a:off x="6096000" y="1676400"/>
            <a:ext cx="2438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AutoShape 5"/>
          <p:cNvSpPr>
            <a:spLocks noChangeArrowheads="1"/>
          </p:cNvSpPr>
          <p:nvPr/>
        </p:nvSpPr>
        <p:spPr bwMode="auto">
          <a:xfrm>
            <a:off x="2743200" y="1905000"/>
            <a:ext cx="3429000" cy="3429000"/>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zh-CN" altLang="en-US" sz="2400"/>
          </a:p>
        </p:txBody>
      </p:sp>
      <p:sp>
        <p:nvSpPr>
          <p:cNvPr id="906246" name="Text Box 6"/>
          <p:cNvSpPr txBox="1">
            <a:spLocks noChangeArrowheads="1"/>
          </p:cNvSpPr>
          <p:nvPr/>
        </p:nvSpPr>
        <p:spPr bwMode="auto">
          <a:xfrm>
            <a:off x="2819400" y="2895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zh-CN" altLang="en-US" b="1"/>
              <a:t>罗 </a:t>
            </a:r>
            <a:r>
              <a:rPr lang="en-US" altLang="zh-CN" b="1"/>
              <a:t>5:12-21</a:t>
            </a:r>
          </a:p>
        </p:txBody>
      </p:sp>
      <p:sp>
        <p:nvSpPr>
          <p:cNvPr id="906247" name="Text Box 7"/>
          <p:cNvSpPr txBox="1">
            <a:spLocks noChangeArrowheads="1"/>
          </p:cNvSpPr>
          <p:nvPr/>
        </p:nvSpPr>
        <p:spPr bwMode="auto">
          <a:xfrm>
            <a:off x="2819400" y="3429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zh-CN" altLang="en-US" b="1"/>
              <a:t>林前 </a:t>
            </a:r>
            <a:r>
              <a:rPr lang="en-US" altLang="zh-CN" b="1"/>
              <a:t>15:22</a:t>
            </a:r>
          </a:p>
        </p:txBody>
      </p:sp>
      <p:sp>
        <p:nvSpPr>
          <p:cNvPr id="906248" name="Text Box 8"/>
          <p:cNvSpPr txBox="1">
            <a:spLocks noChangeArrowheads="1"/>
          </p:cNvSpPr>
          <p:nvPr/>
        </p:nvSpPr>
        <p:spPr bwMode="auto">
          <a:xfrm>
            <a:off x="2819400" y="3962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zh-CN" altLang="en-US" b="1"/>
              <a:t>林前 </a:t>
            </a:r>
            <a:r>
              <a:rPr lang="en-US" altLang="zh-CN" b="1"/>
              <a:t>15:45-49</a:t>
            </a:r>
          </a:p>
        </p:txBody>
      </p:sp>
      <p:pic>
        <p:nvPicPr>
          <p:cNvPr id="136200" name="Picture 9" descr="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2513"/>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06244"/>
                                        </p:tgtEl>
                                        <p:attrNameLst>
                                          <p:attrName>style.visibility</p:attrName>
                                        </p:attrNameLst>
                                      </p:cBhvr>
                                      <p:to>
                                        <p:strVal val="visible"/>
                                      </p:to>
                                    </p:set>
                                    <p:animEffect transition="in" filter="dissolve">
                                      <p:cBhvr>
                                        <p:cTn id="7" dur="500"/>
                                        <p:tgtEl>
                                          <p:spTgt spid="906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6246">
                                            <p:txEl>
                                              <p:pRg st="0" end="0"/>
                                            </p:txEl>
                                          </p:spTgt>
                                        </p:tgtEl>
                                        <p:attrNameLst>
                                          <p:attrName>style.visibility</p:attrName>
                                        </p:attrNameLst>
                                      </p:cBhvr>
                                      <p:to>
                                        <p:strVal val="visible"/>
                                      </p:to>
                                    </p:set>
                                    <p:animEffect transition="in" filter="fade">
                                      <p:cBhvr>
                                        <p:cTn id="12" dur="500"/>
                                        <p:tgtEl>
                                          <p:spTgt spid="9062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6247">
                                            <p:txEl>
                                              <p:pRg st="0" end="0"/>
                                            </p:txEl>
                                          </p:spTgt>
                                        </p:tgtEl>
                                        <p:attrNameLst>
                                          <p:attrName>style.visibility</p:attrName>
                                        </p:attrNameLst>
                                      </p:cBhvr>
                                      <p:to>
                                        <p:strVal val="visible"/>
                                      </p:to>
                                    </p:set>
                                    <p:animEffect transition="in" filter="fade">
                                      <p:cBhvr>
                                        <p:cTn id="17" dur="500"/>
                                        <p:tgtEl>
                                          <p:spTgt spid="9062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6248">
                                            <p:txEl>
                                              <p:pRg st="0" end="0"/>
                                            </p:txEl>
                                          </p:spTgt>
                                        </p:tgtEl>
                                        <p:attrNameLst>
                                          <p:attrName>style.visibility</p:attrName>
                                        </p:attrNameLst>
                                      </p:cBhvr>
                                      <p:to>
                                        <p:strVal val="visible"/>
                                      </p:to>
                                    </p:set>
                                    <p:animEffect transition="in" filter="fade">
                                      <p:cBhvr>
                                        <p:cTn id="22" dur="500"/>
                                        <p:tgtEl>
                                          <p:spTgt spid="9062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6" grpId="0" build="p" autoUpdateAnimBg="0"/>
      <p:bldP spid="906247" grpId="0" build="p" autoUpdateAnimBg="0"/>
      <p:bldP spid="9062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7220" name="Photo Editor Photo" r:id="rId4" imgW="3711262" imgH="2903472" progId="MSPhotoEd.3">
                  <p:embed/>
                </p:oleObj>
              </mc:Choice>
              <mc:Fallback>
                <p:oleObj name="Photo Editor Photo" r:id="rId4" imgW="3711262" imgH="2903472"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3195" r="3334" b="4128"/>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7218" name="Text Box 4"/>
          <p:cNvSpPr txBox="1">
            <a:spLocks noChangeArrowheads="1"/>
          </p:cNvSpPr>
          <p:nvPr/>
        </p:nvSpPr>
        <p:spPr bwMode="auto">
          <a:xfrm>
            <a:off x="0" y="64008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r>
              <a:rPr lang="ja-JP" altLang="en-US">
                <a:solidFill>
                  <a:srgbClr val="FFFFCC"/>
                </a:solidFill>
                <a:latin typeface="Times New Roman" charset="0"/>
              </a:rPr>
              <a:t>走过圣经</a:t>
            </a:r>
          </a:p>
        </p:txBody>
      </p:sp>
      <p:sp>
        <p:nvSpPr>
          <p:cNvPr id="50181" name="Rectangle 5"/>
          <p:cNvSpPr>
            <a:spLocks noGrp="1" noChangeArrowheads="1"/>
          </p:cNvSpPr>
          <p:nvPr>
            <p:ph type="title" idx="4294967295"/>
          </p:nvPr>
        </p:nvSpPr>
        <p:spPr>
          <a:xfrm>
            <a:off x="5867400" y="5638800"/>
            <a:ext cx="3276600" cy="1219200"/>
          </a:xfrm>
          <a:effectLst>
            <a:outerShdw blurRad="63500" dist="35921" dir="2700000" algn="ctr" rotWithShape="0">
              <a:schemeClr val="bg1"/>
            </a:outerShdw>
          </a:effectLst>
        </p:spPr>
        <p:txBody>
          <a:bodyPr/>
          <a:lstStyle/>
          <a:p>
            <a:pPr>
              <a:defRPr/>
            </a:pPr>
            <a:r>
              <a:rPr lang="ja-JP" altLang="en-US" sz="6000" b="1" i="0">
                <a:solidFill>
                  <a:srgbClr val="FFFFFF"/>
                </a:solidFill>
                <a:effectLst>
                  <a:outerShdw blurRad="38100" dist="38100" dir="2700000" algn="tl">
                    <a:srgbClr val="5F5F5F"/>
                  </a:outerShdw>
                </a:effectLst>
                <a:latin typeface="Times New Roman" charset="0"/>
                <a:ea typeface="MS PGothic" charset="0"/>
                <a:cs typeface="MS PGothic" charset="0"/>
              </a:rPr>
              <a:t>雅歌</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55" descr="Landscape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2971800" y="0"/>
            <a:ext cx="3124200" cy="457200"/>
          </a:xfrm>
        </p:spPr>
        <p:txBody>
          <a:bodyPr lIns="0" tIns="0" rIns="0" bIns="0" anchor="ctr" anchorCtr="1"/>
          <a:lstStyle/>
          <a:p>
            <a:pPr>
              <a:defRPr/>
            </a:pPr>
            <a:r>
              <a:rPr lang="ja-JP" altLang="en-US" b="1" i="0">
                <a:effectLst>
                  <a:outerShdw blurRad="38100" dist="38100" dir="2700000" algn="tl">
                    <a:srgbClr val="FFFFFF"/>
                  </a:outerShdw>
                </a:effectLst>
                <a:latin typeface="Times New Roman" charset="0"/>
                <a:ea typeface="MS PGothic" charset="0"/>
                <a:cs typeface="MS PGothic" charset="0"/>
              </a:rPr>
              <a:t>概览</a:t>
            </a:r>
          </a:p>
        </p:txBody>
      </p:sp>
      <p:sp>
        <p:nvSpPr>
          <p:cNvPr id="139267" name="Text Box 3"/>
          <p:cNvSpPr txBox="1">
            <a:spLocks noChangeArrowheads="1"/>
          </p:cNvSpPr>
          <p:nvPr/>
        </p:nvSpPr>
        <p:spPr bwMode="auto">
          <a:xfrm>
            <a:off x="8229600" y="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CC"/>
                </a:solidFill>
                <a:latin typeface="Times New Roman" charset="0"/>
              </a:rPr>
              <a:t>425</a:t>
            </a:r>
          </a:p>
        </p:txBody>
      </p:sp>
      <p:grpSp>
        <p:nvGrpSpPr>
          <p:cNvPr id="139268" name="Group 154"/>
          <p:cNvGrpSpPr>
            <a:grpSpLocks/>
          </p:cNvGrpSpPr>
          <p:nvPr/>
        </p:nvGrpSpPr>
        <p:grpSpPr bwMode="auto">
          <a:xfrm>
            <a:off x="-228600" y="533400"/>
            <a:ext cx="9445625" cy="6359525"/>
            <a:chOff x="-144" y="432"/>
            <a:chExt cx="5950" cy="3910"/>
          </a:xfrm>
        </p:grpSpPr>
        <p:grpSp>
          <p:nvGrpSpPr>
            <p:cNvPr id="139269" name="Group 61"/>
            <p:cNvGrpSpPr>
              <a:grpSpLocks/>
            </p:cNvGrpSpPr>
            <p:nvPr/>
          </p:nvGrpSpPr>
          <p:grpSpPr bwMode="auto">
            <a:xfrm>
              <a:off x="0" y="432"/>
              <a:ext cx="5806" cy="338"/>
              <a:chOff x="0" y="0"/>
              <a:chExt cx="4731" cy="653"/>
            </a:xfrm>
          </p:grpSpPr>
          <p:sp>
            <p:nvSpPr>
              <p:cNvPr id="139402" name="Rectangle 4"/>
              <p:cNvSpPr>
                <a:spLocks noChangeArrowheads="1"/>
              </p:cNvSpPr>
              <p:nvPr/>
            </p:nvSpPr>
            <p:spPr bwMode="auto">
              <a:xfrm>
                <a:off x="0" y="0"/>
                <a:ext cx="4699" cy="653"/>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zh-CN" altLang="en-US" sz="3600" b="1">
                    <a:solidFill>
                      <a:srgbClr val="FFFFCC"/>
                    </a:solidFill>
                    <a:latin typeface="Times New Roman" charset="0"/>
                    <a:ea typeface="SimSun" charset="0"/>
                    <a:cs typeface="SimSun" charset="0"/>
                  </a:rPr>
                  <a:t>婚姻爱情的对话</a:t>
                </a:r>
              </a:p>
            </p:txBody>
          </p:sp>
          <p:sp>
            <p:nvSpPr>
              <p:cNvPr id="139403" name="Rectangle 60"/>
              <p:cNvSpPr>
                <a:spLocks noChangeArrowheads="1"/>
              </p:cNvSpPr>
              <p:nvPr/>
            </p:nvSpPr>
            <p:spPr bwMode="auto">
              <a:xfrm>
                <a:off x="0" y="0"/>
                <a:ext cx="4731" cy="65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0" name="Group 63"/>
            <p:cNvGrpSpPr>
              <a:grpSpLocks/>
            </p:cNvGrpSpPr>
            <p:nvPr/>
          </p:nvGrpSpPr>
          <p:grpSpPr bwMode="auto">
            <a:xfrm>
              <a:off x="0" y="770"/>
              <a:ext cx="2784" cy="318"/>
              <a:chOff x="0" y="653"/>
              <a:chExt cx="2269" cy="615"/>
            </a:xfrm>
          </p:grpSpPr>
          <p:sp>
            <p:nvSpPr>
              <p:cNvPr id="139400" name="Rectangle 6"/>
              <p:cNvSpPr>
                <a:spLocks noChangeArrowheads="1"/>
              </p:cNvSpPr>
              <p:nvPr/>
            </p:nvSpPr>
            <p:spPr bwMode="auto">
              <a:xfrm>
                <a:off x="32" y="653"/>
                <a:ext cx="220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ja-JP" altLang="en-US" sz="3200" b="1">
                    <a:solidFill>
                      <a:srgbClr val="FFFFCC"/>
                    </a:solidFill>
                    <a:latin typeface="Times New Roman" charset="0"/>
                  </a:rPr>
                  <a:t>求爱</a:t>
                </a:r>
                <a:r>
                  <a:rPr lang="zh-CN" altLang="en-US" sz="3200" b="1">
                    <a:solidFill>
                      <a:srgbClr val="FFFFCC"/>
                    </a:solidFill>
                    <a:latin typeface="MS Gothic" charset="0"/>
                    <a:ea typeface="MS Gothic" charset="0"/>
                    <a:cs typeface="MS Gothic" charset="0"/>
                  </a:rPr>
                  <a:t>到</a:t>
                </a:r>
                <a:r>
                  <a:rPr lang="ja-JP" altLang="en-US" sz="3200" b="1">
                    <a:solidFill>
                      <a:srgbClr val="FFFFCC"/>
                    </a:solidFill>
                    <a:latin typeface="Times New Roman" charset="0"/>
                  </a:rPr>
                  <a:t>婚礼</a:t>
                </a:r>
              </a:p>
            </p:txBody>
          </p:sp>
          <p:sp>
            <p:nvSpPr>
              <p:cNvPr id="139401" name="Rectangle 62"/>
              <p:cNvSpPr>
                <a:spLocks noChangeArrowheads="1"/>
              </p:cNvSpPr>
              <p:nvPr/>
            </p:nvSpPr>
            <p:spPr bwMode="auto">
              <a:xfrm>
                <a:off x="0" y="653"/>
                <a:ext cx="2269"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1" name="Group 65"/>
            <p:cNvGrpSpPr>
              <a:grpSpLocks/>
            </p:cNvGrpSpPr>
            <p:nvPr/>
          </p:nvGrpSpPr>
          <p:grpSpPr bwMode="auto">
            <a:xfrm>
              <a:off x="2784" y="770"/>
              <a:ext cx="3022" cy="318"/>
              <a:chOff x="2269" y="653"/>
              <a:chExt cx="2462" cy="615"/>
            </a:xfrm>
          </p:grpSpPr>
          <p:sp>
            <p:nvSpPr>
              <p:cNvPr id="139398" name="Rectangle 7"/>
              <p:cNvSpPr>
                <a:spLocks noChangeArrowheads="1"/>
              </p:cNvSpPr>
              <p:nvPr/>
            </p:nvSpPr>
            <p:spPr bwMode="auto">
              <a:xfrm>
                <a:off x="2301" y="653"/>
                <a:ext cx="239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ja-JP" altLang="en-US" sz="3200" b="1">
                    <a:solidFill>
                      <a:srgbClr val="FFFFCC"/>
                    </a:solidFill>
                    <a:latin typeface="Times New Roman" charset="0"/>
                  </a:rPr>
                  <a:t>生长在婚姻</a:t>
                </a:r>
              </a:p>
            </p:txBody>
          </p:sp>
          <p:sp>
            <p:nvSpPr>
              <p:cNvPr id="139399" name="Rectangle 64"/>
              <p:cNvSpPr>
                <a:spLocks noChangeArrowheads="1"/>
              </p:cNvSpPr>
              <p:nvPr/>
            </p:nvSpPr>
            <p:spPr bwMode="auto">
              <a:xfrm>
                <a:off x="2269" y="653"/>
                <a:ext cx="2462"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2" name="Group 67"/>
            <p:cNvGrpSpPr>
              <a:grpSpLocks/>
            </p:cNvGrpSpPr>
            <p:nvPr/>
          </p:nvGrpSpPr>
          <p:grpSpPr bwMode="auto">
            <a:xfrm>
              <a:off x="0" y="1088"/>
              <a:ext cx="2784" cy="319"/>
              <a:chOff x="0" y="1268"/>
              <a:chExt cx="2269" cy="615"/>
            </a:xfrm>
          </p:grpSpPr>
          <p:sp>
            <p:nvSpPr>
              <p:cNvPr id="139396" name="Rectangle 9"/>
              <p:cNvSpPr>
                <a:spLocks noChangeArrowheads="1"/>
              </p:cNvSpPr>
              <p:nvPr/>
            </p:nvSpPr>
            <p:spPr bwMode="auto">
              <a:xfrm>
                <a:off x="32" y="1268"/>
                <a:ext cx="220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3200" b="1">
                    <a:solidFill>
                      <a:srgbClr val="FFFFCC"/>
                    </a:solidFill>
                    <a:latin typeface="Arial Narrow" charset="0"/>
                    <a:ea typeface="SimSun" charset="0"/>
                    <a:cs typeface="SimSun" charset="0"/>
                  </a:rPr>
                  <a:t> 1:1–5:1</a:t>
                </a:r>
              </a:p>
            </p:txBody>
          </p:sp>
          <p:sp>
            <p:nvSpPr>
              <p:cNvPr id="139397" name="Rectangle 66"/>
              <p:cNvSpPr>
                <a:spLocks noChangeArrowheads="1"/>
              </p:cNvSpPr>
              <p:nvPr/>
            </p:nvSpPr>
            <p:spPr bwMode="auto">
              <a:xfrm>
                <a:off x="0" y="1268"/>
                <a:ext cx="2269"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3" name="Group 69"/>
            <p:cNvGrpSpPr>
              <a:grpSpLocks/>
            </p:cNvGrpSpPr>
            <p:nvPr/>
          </p:nvGrpSpPr>
          <p:grpSpPr bwMode="auto">
            <a:xfrm>
              <a:off x="2784" y="1088"/>
              <a:ext cx="3022" cy="319"/>
              <a:chOff x="2269" y="1268"/>
              <a:chExt cx="2462" cy="615"/>
            </a:xfrm>
          </p:grpSpPr>
          <p:sp>
            <p:nvSpPr>
              <p:cNvPr id="139394" name="Rectangle 10"/>
              <p:cNvSpPr>
                <a:spLocks noChangeArrowheads="1"/>
              </p:cNvSpPr>
              <p:nvPr/>
            </p:nvSpPr>
            <p:spPr bwMode="auto">
              <a:xfrm>
                <a:off x="2301" y="1268"/>
                <a:ext cx="239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3200" b="1">
                    <a:solidFill>
                      <a:srgbClr val="FFFFCC"/>
                    </a:solidFill>
                    <a:latin typeface="Arial Narrow" charset="0"/>
                    <a:ea typeface="SimSun" charset="0"/>
                    <a:cs typeface="SimSun" charset="0"/>
                  </a:rPr>
                  <a:t> 5:2–8:14</a:t>
                </a:r>
              </a:p>
            </p:txBody>
          </p:sp>
          <p:sp>
            <p:nvSpPr>
              <p:cNvPr id="139395" name="Rectangle 68"/>
              <p:cNvSpPr>
                <a:spLocks noChangeArrowheads="1"/>
              </p:cNvSpPr>
              <p:nvPr/>
            </p:nvSpPr>
            <p:spPr bwMode="auto">
              <a:xfrm>
                <a:off x="2269" y="1268"/>
                <a:ext cx="2462"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4" name="Group 71"/>
            <p:cNvGrpSpPr>
              <a:grpSpLocks/>
            </p:cNvGrpSpPr>
            <p:nvPr/>
          </p:nvGrpSpPr>
          <p:grpSpPr bwMode="auto">
            <a:xfrm>
              <a:off x="0" y="1407"/>
              <a:ext cx="2784" cy="318"/>
              <a:chOff x="0" y="1883"/>
              <a:chExt cx="2269" cy="615"/>
            </a:xfrm>
          </p:grpSpPr>
          <p:sp>
            <p:nvSpPr>
              <p:cNvPr id="139392" name="Rectangle 12"/>
              <p:cNvSpPr>
                <a:spLocks noChangeArrowheads="1"/>
              </p:cNvSpPr>
              <p:nvPr/>
            </p:nvSpPr>
            <p:spPr bwMode="auto">
              <a:xfrm>
                <a:off x="32" y="1883"/>
                <a:ext cx="220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3200">
                    <a:solidFill>
                      <a:srgbClr val="FFFFCC"/>
                    </a:solidFill>
                    <a:latin typeface="Arial Narrow" charset="0"/>
                    <a:ea typeface="SimSun" charset="0"/>
                    <a:cs typeface="SimSun" charset="0"/>
                  </a:rPr>
                  <a:t> </a:t>
                </a:r>
                <a:r>
                  <a:rPr lang="ja-JP" altLang="en-US" sz="3200">
                    <a:solidFill>
                      <a:srgbClr val="FFFFCC"/>
                    </a:solidFill>
                    <a:latin typeface="Times New Roman" charset="0"/>
                  </a:rPr>
                  <a:t> </a:t>
                </a:r>
                <a:r>
                  <a:rPr lang="ja-JP" altLang="en-US" sz="3200" b="1">
                    <a:solidFill>
                      <a:srgbClr val="FFFFCC"/>
                    </a:solidFill>
                    <a:latin typeface="Times New Roman" charset="0"/>
                  </a:rPr>
                  <a:t>开始的爱</a:t>
                </a:r>
              </a:p>
            </p:txBody>
          </p:sp>
          <p:sp>
            <p:nvSpPr>
              <p:cNvPr id="139393" name="Rectangle 70"/>
              <p:cNvSpPr>
                <a:spLocks noChangeArrowheads="1"/>
              </p:cNvSpPr>
              <p:nvPr/>
            </p:nvSpPr>
            <p:spPr bwMode="auto">
              <a:xfrm>
                <a:off x="0" y="1883"/>
                <a:ext cx="2269"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5" name="Group 73"/>
            <p:cNvGrpSpPr>
              <a:grpSpLocks/>
            </p:cNvGrpSpPr>
            <p:nvPr/>
          </p:nvGrpSpPr>
          <p:grpSpPr bwMode="auto">
            <a:xfrm>
              <a:off x="2784" y="1407"/>
              <a:ext cx="3022" cy="318"/>
              <a:chOff x="2269" y="1883"/>
              <a:chExt cx="2462" cy="615"/>
            </a:xfrm>
          </p:grpSpPr>
          <p:sp>
            <p:nvSpPr>
              <p:cNvPr id="139390" name="Rectangle 13"/>
              <p:cNvSpPr>
                <a:spLocks noChangeArrowheads="1"/>
              </p:cNvSpPr>
              <p:nvPr/>
            </p:nvSpPr>
            <p:spPr bwMode="auto">
              <a:xfrm>
                <a:off x="2301" y="1883"/>
                <a:ext cx="239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ja-JP" altLang="en-US" sz="3200" b="1">
                    <a:solidFill>
                      <a:srgbClr val="FFFFCC"/>
                    </a:solidFill>
                    <a:latin typeface="Times New Roman" charset="0"/>
                  </a:rPr>
                  <a:t>扩大的爱</a:t>
                </a:r>
              </a:p>
            </p:txBody>
          </p:sp>
          <p:sp>
            <p:nvSpPr>
              <p:cNvPr id="139391" name="Rectangle 72"/>
              <p:cNvSpPr>
                <a:spLocks noChangeArrowheads="1"/>
              </p:cNvSpPr>
              <p:nvPr/>
            </p:nvSpPr>
            <p:spPr bwMode="auto">
              <a:xfrm>
                <a:off x="2269" y="1883"/>
                <a:ext cx="2462"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6" name="Group 75"/>
            <p:cNvGrpSpPr>
              <a:grpSpLocks/>
            </p:cNvGrpSpPr>
            <p:nvPr/>
          </p:nvGrpSpPr>
          <p:grpSpPr bwMode="auto">
            <a:xfrm>
              <a:off x="-144" y="1725"/>
              <a:ext cx="2976" cy="373"/>
              <a:chOff x="-117" y="2498"/>
              <a:chExt cx="2425" cy="721"/>
            </a:xfrm>
          </p:grpSpPr>
          <p:sp>
            <p:nvSpPr>
              <p:cNvPr id="139388" name="Rectangle 15"/>
              <p:cNvSpPr>
                <a:spLocks noChangeArrowheads="1"/>
              </p:cNvSpPr>
              <p:nvPr/>
            </p:nvSpPr>
            <p:spPr bwMode="auto">
              <a:xfrm>
                <a:off x="-117" y="2498"/>
                <a:ext cx="2425"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r>
                  <a:rPr lang="ja-JP" altLang="en-US" sz="2400">
                    <a:solidFill>
                      <a:srgbClr val="FFFFCC"/>
                    </a:solidFill>
                    <a:latin typeface="Times New Roman" charset="0"/>
                  </a:rPr>
                  <a:t> </a:t>
                </a:r>
                <a:r>
                  <a:rPr lang="ja-JP" altLang="en-US" sz="2400" b="1">
                    <a:solidFill>
                      <a:srgbClr val="FFFFCC"/>
                    </a:solidFill>
                    <a:latin typeface="Times New Roman" charset="0"/>
                  </a:rPr>
                  <a:t>自私的爱</a:t>
                </a:r>
                <a:endParaRPr lang="en-US" altLang="zh-CN" sz="2400" b="1">
                  <a:solidFill>
                    <a:srgbClr val="FFFFCC"/>
                  </a:solidFill>
                  <a:latin typeface="Arial Narrow" charset="0"/>
                  <a:ea typeface="SimSun" charset="0"/>
                  <a:cs typeface="SimSun" charset="0"/>
                </a:endParaRPr>
              </a:p>
              <a:p>
                <a:pPr algn="ctr" defTabSz="914400"/>
                <a:r>
                  <a:rPr lang="en-US" altLang="zh-CN" sz="2000" b="1">
                    <a:solidFill>
                      <a:srgbClr val="FFFFCC"/>
                    </a:solidFill>
                    <a:latin typeface="Arial Narrow" charset="0"/>
                    <a:ea typeface="SimSun" charset="0"/>
                    <a:cs typeface="SimSun" charset="0"/>
                  </a:rPr>
                  <a:t>“</a:t>
                </a:r>
                <a:r>
                  <a:rPr lang="zh-CN" altLang="en-US" sz="2000" b="1">
                    <a:solidFill>
                      <a:srgbClr val="FFFFCC"/>
                    </a:solidFill>
                    <a:latin typeface="Times New Roman" charset="0"/>
                    <a:ea typeface="SimSun" charset="0"/>
                    <a:cs typeface="SimSun" charset="0"/>
                  </a:rPr>
                  <a:t>我的爱人是我的，我是他</a:t>
                </a:r>
                <a:r>
                  <a:rPr lang="ja-JP" altLang="en-US" sz="2000">
                    <a:solidFill>
                      <a:srgbClr val="FFFFCC"/>
                    </a:solidFill>
                    <a:latin typeface="Times New Roman" charset="0"/>
                  </a:rPr>
                  <a:t>。</a:t>
                </a:r>
                <a:r>
                  <a:rPr lang="en-US" altLang="zh-CN" sz="2000" b="1">
                    <a:solidFill>
                      <a:srgbClr val="FFFFCC"/>
                    </a:solidFill>
                    <a:latin typeface="Arial Narrow" charset="0"/>
                    <a:ea typeface="SimSun" charset="0"/>
                    <a:cs typeface="SimSun" charset="0"/>
                  </a:rPr>
                  <a:t>” (2:16a)</a:t>
                </a:r>
              </a:p>
            </p:txBody>
          </p:sp>
          <p:sp>
            <p:nvSpPr>
              <p:cNvPr id="139389" name="Rectangle 74"/>
              <p:cNvSpPr>
                <a:spLocks noChangeArrowheads="1"/>
              </p:cNvSpPr>
              <p:nvPr/>
            </p:nvSpPr>
            <p:spPr bwMode="auto">
              <a:xfrm>
                <a:off x="0" y="2498"/>
                <a:ext cx="2269"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7" name="Group 77"/>
            <p:cNvGrpSpPr>
              <a:grpSpLocks/>
            </p:cNvGrpSpPr>
            <p:nvPr/>
          </p:nvGrpSpPr>
          <p:grpSpPr bwMode="auto">
            <a:xfrm>
              <a:off x="2784" y="1725"/>
              <a:ext cx="3022" cy="373"/>
              <a:chOff x="2269" y="2498"/>
              <a:chExt cx="2462" cy="721"/>
            </a:xfrm>
          </p:grpSpPr>
          <p:sp>
            <p:nvSpPr>
              <p:cNvPr id="139386" name="Rectangle 16"/>
              <p:cNvSpPr>
                <a:spLocks noChangeArrowheads="1"/>
              </p:cNvSpPr>
              <p:nvPr/>
            </p:nvSpPr>
            <p:spPr bwMode="auto">
              <a:xfrm>
                <a:off x="2301" y="2534"/>
                <a:ext cx="239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2400" b="1">
                    <a:solidFill>
                      <a:srgbClr val="FFFFCC"/>
                    </a:solidFill>
                    <a:latin typeface="Times New Roman" charset="0"/>
                  </a:rPr>
                  <a:t>无私的爱</a:t>
                </a:r>
                <a:endParaRPr lang="en-US" altLang="ja-JP" sz="2400" b="1">
                  <a:solidFill>
                    <a:srgbClr val="FFFFCC"/>
                  </a:solidFill>
                  <a:latin typeface="Times New Roman" charset="0"/>
                </a:endParaRPr>
              </a:p>
              <a:p>
                <a:pPr algn="ctr" defTabSz="914400"/>
                <a:r>
                  <a:rPr lang="en-US" altLang="zh-CN" sz="2000" b="1">
                    <a:solidFill>
                      <a:srgbClr val="FFFFCC"/>
                    </a:solidFill>
                    <a:latin typeface="Arial Narrow" charset="0"/>
                    <a:ea typeface="SimSun" charset="0"/>
                    <a:cs typeface="SimSun" charset="0"/>
                  </a:rPr>
                  <a:t>“</a:t>
                </a:r>
                <a:r>
                  <a:rPr lang="zh-CN" altLang="en-US" sz="2000" b="1">
                    <a:solidFill>
                      <a:srgbClr val="FFFFCC"/>
                    </a:solidFill>
                    <a:latin typeface="Times New Roman" charset="0"/>
                    <a:ea typeface="SimSun" charset="0"/>
                    <a:cs typeface="SimSun" charset="0"/>
                  </a:rPr>
                  <a:t>我是我的爱人的，他是我的</a:t>
                </a:r>
                <a:r>
                  <a:rPr lang="ja-JP" altLang="en-US" sz="2000">
                    <a:solidFill>
                      <a:srgbClr val="FFFFCC"/>
                    </a:solidFill>
                    <a:latin typeface="Times New Roman" charset="0"/>
                  </a:rPr>
                  <a:t>。</a:t>
                </a:r>
                <a:r>
                  <a:rPr lang="en-US" altLang="zh-CN" sz="2000" b="1">
                    <a:solidFill>
                      <a:srgbClr val="FFFFCC"/>
                    </a:solidFill>
                    <a:latin typeface="Arial Narrow" charset="0"/>
                    <a:ea typeface="SimSun" charset="0"/>
                    <a:cs typeface="SimSun" charset="0"/>
                  </a:rPr>
                  <a:t>” (6:3a)</a:t>
                </a:r>
              </a:p>
            </p:txBody>
          </p:sp>
          <p:sp>
            <p:nvSpPr>
              <p:cNvPr id="139387" name="Rectangle 76"/>
              <p:cNvSpPr>
                <a:spLocks noChangeArrowheads="1"/>
              </p:cNvSpPr>
              <p:nvPr/>
            </p:nvSpPr>
            <p:spPr bwMode="auto">
              <a:xfrm>
                <a:off x="2269" y="2498"/>
                <a:ext cx="2462"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8" name="Group 79"/>
            <p:cNvGrpSpPr>
              <a:grpSpLocks/>
            </p:cNvGrpSpPr>
            <p:nvPr/>
          </p:nvGrpSpPr>
          <p:grpSpPr bwMode="auto">
            <a:xfrm>
              <a:off x="0" y="2098"/>
              <a:ext cx="1306" cy="318"/>
              <a:chOff x="0" y="3219"/>
              <a:chExt cx="1064" cy="615"/>
            </a:xfrm>
          </p:grpSpPr>
          <p:sp>
            <p:nvSpPr>
              <p:cNvPr id="139384" name="Rectangle 18"/>
              <p:cNvSpPr>
                <a:spLocks noChangeArrowheads="1"/>
              </p:cNvSpPr>
              <p:nvPr/>
            </p:nvSpPr>
            <p:spPr bwMode="auto">
              <a:xfrm>
                <a:off x="32" y="3219"/>
                <a:ext cx="100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r>
                  <a:rPr lang="ja-JP" altLang="en-US" sz="2400" b="1">
                    <a:solidFill>
                      <a:srgbClr val="FFFFCC"/>
                    </a:solidFill>
                    <a:latin typeface="Times New Roman" charset="0"/>
                  </a:rPr>
                  <a:t> 独身者</a:t>
                </a:r>
              </a:p>
            </p:txBody>
          </p:sp>
          <p:sp>
            <p:nvSpPr>
              <p:cNvPr id="139385" name="Rectangle 78"/>
              <p:cNvSpPr>
                <a:spLocks noChangeArrowheads="1"/>
              </p:cNvSpPr>
              <p:nvPr/>
            </p:nvSpPr>
            <p:spPr bwMode="auto">
              <a:xfrm>
                <a:off x="0" y="3219"/>
                <a:ext cx="1064"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79" name="Group 81"/>
            <p:cNvGrpSpPr>
              <a:grpSpLocks/>
            </p:cNvGrpSpPr>
            <p:nvPr/>
          </p:nvGrpSpPr>
          <p:grpSpPr bwMode="auto">
            <a:xfrm>
              <a:off x="1306" y="2098"/>
              <a:ext cx="4500" cy="318"/>
              <a:chOff x="1064" y="3219"/>
              <a:chExt cx="3667" cy="615"/>
            </a:xfrm>
          </p:grpSpPr>
          <p:sp>
            <p:nvSpPr>
              <p:cNvPr id="139382" name="Rectangle 19"/>
              <p:cNvSpPr>
                <a:spLocks noChangeArrowheads="1"/>
              </p:cNvSpPr>
              <p:nvPr/>
            </p:nvSpPr>
            <p:spPr bwMode="auto">
              <a:xfrm>
                <a:off x="1096" y="3219"/>
                <a:ext cx="360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en-US" altLang="zh-CN" sz="2400" b="1">
                    <a:solidFill>
                      <a:srgbClr val="FFFFCC"/>
                    </a:solidFill>
                    <a:latin typeface="Arial Narrow" charset="0"/>
                    <a:ea typeface="SimSun" charset="0"/>
                    <a:cs typeface="SimSun" charset="0"/>
                  </a:rPr>
                  <a:t> </a:t>
                </a:r>
                <a:r>
                  <a:rPr lang="ja-JP" altLang="en-US" sz="2400" b="1">
                    <a:solidFill>
                      <a:srgbClr val="FFFFCC"/>
                    </a:solidFill>
                    <a:latin typeface="Times New Roman" charset="0"/>
                  </a:rPr>
                  <a:t>已婚者</a:t>
                </a:r>
              </a:p>
            </p:txBody>
          </p:sp>
          <p:sp>
            <p:nvSpPr>
              <p:cNvPr id="139383" name="Rectangle 80"/>
              <p:cNvSpPr>
                <a:spLocks noChangeArrowheads="1"/>
              </p:cNvSpPr>
              <p:nvPr/>
            </p:nvSpPr>
            <p:spPr bwMode="auto">
              <a:xfrm>
                <a:off x="1064" y="3219"/>
                <a:ext cx="3667"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0" name="Group 83"/>
            <p:cNvGrpSpPr>
              <a:grpSpLocks/>
            </p:cNvGrpSpPr>
            <p:nvPr/>
          </p:nvGrpSpPr>
          <p:grpSpPr bwMode="auto">
            <a:xfrm>
              <a:off x="0" y="2416"/>
              <a:ext cx="1306" cy="319"/>
              <a:chOff x="0" y="3834"/>
              <a:chExt cx="1064" cy="615"/>
            </a:xfrm>
          </p:grpSpPr>
          <p:sp>
            <p:nvSpPr>
              <p:cNvPr id="139380" name="Rectangle 21"/>
              <p:cNvSpPr>
                <a:spLocks noChangeArrowheads="1"/>
              </p:cNvSpPr>
              <p:nvPr/>
            </p:nvSpPr>
            <p:spPr bwMode="auto">
              <a:xfrm>
                <a:off x="32" y="3834"/>
                <a:ext cx="100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r>
                  <a:rPr lang="ja-JP" altLang="en-US" sz="2400">
                    <a:solidFill>
                      <a:srgbClr val="FFFFCC"/>
                    </a:solidFill>
                    <a:latin typeface="Times New Roman" charset="0"/>
                  </a:rPr>
                  <a:t> </a:t>
                </a:r>
                <a:r>
                  <a:rPr lang="ja-JP" altLang="en-US" sz="2400" b="1">
                    <a:solidFill>
                      <a:srgbClr val="FFFFCC"/>
                    </a:solidFill>
                    <a:latin typeface="Times New Roman" charset="0"/>
                  </a:rPr>
                  <a:t>早恋</a:t>
                </a:r>
              </a:p>
            </p:txBody>
          </p:sp>
          <p:sp>
            <p:nvSpPr>
              <p:cNvPr id="139381" name="Rectangle 82"/>
              <p:cNvSpPr>
                <a:spLocks noChangeArrowheads="1"/>
              </p:cNvSpPr>
              <p:nvPr/>
            </p:nvSpPr>
            <p:spPr bwMode="auto">
              <a:xfrm>
                <a:off x="0" y="3834"/>
                <a:ext cx="1064"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1" name="Group 85"/>
            <p:cNvGrpSpPr>
              <a:grpSpLocks/>
            </p:cNvGrpSpPr>
            <p:nvPr/>
          </p:nvGrpSpPr>
          <p:grpSpPr bwMode="auto">
            <a:xfrm>
              <a:off x="1306" y="2416"/>
              <a:ext cx="1292" cy="319"/>
              <a:chOff x="1064" y="3834"/>
              <a:chExt cx="1053" cy="615"/>
            </a:xfrm>
          </p:grpSpPr>
          <p:sp>
            <p:nvSpPr>
              <p:cNvPr id="139378" name="Rectangle 22"/>
              <p:cNvSpPr>
                <a:spLocks noChangeArrowheads="1"/>
              </p:cNvSpPr>
              <p:nvPr/>
            </p:nvSpPr>
            <p:spPr bwMode="auto">
              <a:xfrm>
                <a:off x="1096" y="3834"/>
                <a:ext cx="989"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r>
                  <a:rPr lang="ja-JP" altLang="en-US" sz="2400">
                    <a:solidFill>
                      <a:srgbClr val="FFFFCC"/>
                    </a:solidFill>
                    <a:latin typeface="Times New Roman" charset="0"/>
                  </a:rPr>
                  <a:t> </a:t>
                </a:r>
                <a:r>
                  <a:rPr lang="ja-JP" altLang="en-US" sz="2400" b="1">
                    <a:solidFill>
                      <a:srgbClr val="FFFFCC"/>
                    </a:solidFill>
                    <a:latin typeface="Times New Roman" charset="0"/>
                  </a:rPr>
                  <a:t>爱情考验</a:t>
                </a:r>
              </a:p>
            </p:txBody>
          </p:sp>
          <p:sp>
            <p:nvSpPr>
              <p:cNvPr id="139379" name="Rectangle 84"/>
              <p:cNvSpPr>
                <a:spLocks noChangeArrowheads="1"/>
              </p:cNvSpPr>
              <p:nvPr/>
            </p:nvSpPr>
            <p:spPr bwMode="auto">
              <a:xfrm>
                <a:off x="1064" y="3834"/>
                <a:ext cx="1053"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2" name="Group 87"/>
            <p:cNvGrpSpPr>
              <a:grpSpLocks/>
            </p:cNvGrpSpPr>
            <p:nvPr/>
          </p:nvGrpSpPr>
          <p:grpSpPr bwMode="auto">
            <a:xfrm>
              <a:off x="2598" y="2416"/>
              <a:ext cx="1760" cy="319"/>
              <a:chOff x="2117" y="3834"/>
              <a:chExt cx="1434" cy="615"/>
            </a:xfrm>
          </p:grpSpPr>
          <p:sp>
            <p:nvSpPr>
              <p:cNvPr id="139376" name="Rectangle 23"/>
              <p:cNvSpPr>
                <a:spLocks noChangeArrowheads="1"/>
              </p:cNvSpPr>
              <p:nvPr/>
            </p:nvSpPr>
            <p:spPr bwMode="auto">
              <a:xfrm>
                <a:off x="2149" y="3834"/>
                <a:ext cx="137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en-US" altLang="zh-CN" sz="2400" b="1">
                    <a:solidFill>
                      <a:srgbClr val="FFFFCC"/>
                    </a:solidFill>
                    <a:latin typeface="Arial Narrow" charset="0"/>
                    <a:ea typeface="SimSun" charset="0"/>
                    <a:cs typeface="SimSun" charset="0"/>
                  </a:rPr>
                  <a:t> </a:t>
                </a:r>
                <a:r>
                  <a:rPr lang="zh-CN" altLang="en-US" sz="2400" b="1">
                    <a:solidFill>
                      <a:srgbClr val="FFFFCC"/>
                    </a:solidFill>
                    <a:latin typeface="Times New Roman" charset="0"/>
                    <a:ea typeface="SimSun" charset="0"/>
                    <a:cs typeface="SimSun" charset="0"/>
                  </a:rPr>
                  <a:t>审判和真正的爱情</a:t>
                </a:r>
              </a:p>
            </p:txBody>
          </p:sp>
          <p:sp>
            <p:nvSpPr>
              <p:cNvPr id="139377" name="Rectangle 86"/>
              <p:cNvSpPr>
                <a:spLocks noChangeArrowheads="1"/>
              </p:cNvSpPr>
              <p:nvPr/>
            </p:nvSpPr>
            <p:spPr bwMode="auto">
              <a:xfrm>
                <a:off x="2117" y="3834"/>
                <a:ext cx="1434"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3" name="Group 89"/>
            <p:cNvGrpSpPr>
              <a:grpSpLocks/>
            </p:cNvGrpSpPr>
            <p:nvPr/>
          </p:nvGrpSpPr>
          <p:grpSpPr bwMode="auto">
            <a:xfrm>
              <a:off x="4358" y="2416"/>
              <a:ext cx="1448" cy="319"/>
              <a:chOff x="3551" y="3834"/>
              <a:chExt cx="1180" cy="615"/>
            </a:xfrm>
          </p:grpSpPr>
          <p:sp>
            <p:nvSpPr>
              <p:cNvPr id="139374" name="Rectangle 24"/>
              <p:cNvSpPr>
                <a:spLocks noChangeArrowheads="1"/>
              </p:cNvSpPr>
              <p:nvPr/>
            </p:nvSpPr>
            <p:spPr bwMode="auto">
              <a:xfrm>
                <a:off x="3583" y="3834"/>
                <a:ext cx="111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r>
                  <a:rPr lang="ja-JP" altLang="en-US" sz="2400">
                    <a:solidFill>
                      <a:srgbClr val="FFFFCC"/>
                    </a:solidFill>
                    <a:latin typeface="Times New Roman" charset="0"/>
                  </a:rPr>
                  <a:t> </a:t>
                </a:r>
                <a:r>
                  <a:rPr lang="ja-JP" altLang="en-US" sz="2400" b="1">
                    <a:solidFill>
                      <a:srgbClr val="FFFFCC"/>
                    </a:solidFill>
                    <a:latin typeface="Times New Roman" charset="0"/>
                  </a:rPr>
                  <a:t>爱回顾</a:t>
                </a:r>
              </a:p>
            </p:txBody>
          </p:sp>
          <p:sp>
            <p:nvSpPr>
              <p:cNvPr id="139375" name="Rectangle 88"/>
              <p:cNvSpPr>
                <a:spLocks noChangeArrowheads="1"/>
              </p:cNvSpPr>
              <p:nvPr/>
            </p:nvSpPr>
            <p:spPr bwMode="auto">
              <a:xfrm>
                <a:off x="3551" y="3834"/>
                <a:ext cx="1180"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4" name="Group 91"/>
            <p:cNvGrpSpPr>
              <a:grpSpLocks/>
            </p:cNvGrpSpPr>
            <p:nvPr/>
          </p:nvGrpSpPr>
          <p:grpSpPr bwMode="auto">
            <a:xfrm>
              <a:off x="0" y="2735"/>
              <a:ext cx="1306" cy="373"/>
              <a:chOff x="0" y="4449"/>
              <a:chExt cx="1064" cy="721"/>
            </a:xfrm>
          </p:grpSpPr>
          <p:sp>
            <p:nvSpPr>
              <p:cNvPr id="139372" name="Rectangle 26"/>
              <p:cNvSpPr>
                <a:spLocks noChangeArrowheads="1"/>
              </p:cNvSpPr>
              <p:nvPr/>
            </p:nvSpPr>
            <p:spPr bwMode="auto">
              <a:xfrm>
                <a:off x="32" y="4529"/>
                <a:ext cx="100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2200" b="1">
                    <a:solidFill>
                      <a:srgbClr val="FFFFCC"/>
                    </a:solidFill>
                    <a:latin typeface="Times New Roman" charset="0"/>
                  </a:rPr>
                  <a:t>求爱</a:t>
                </a:r>
                <a:endParaRPr lang="en-US" altLang="ja-JP" sz="2200" b="1">
                  <a:solidFill>
                    <a:srgbClr val="FFFFCC"/>
                  </a:solidFill>
                  <a:latin typeface="Times New Roman" charset="0"/>
                </a:endParaRPr>
              </a:p>
              <a:p>
                <a:pPr algn="ctr" defTabSz="914400"/>
                <a:r>
                  <a:rPr lang="en-US" altLang="zh-CN" sz="2200" b="1">
                    <a:solidFill>
                      <a:srgbClr val="FFFFCC"/>
                    </a:solidFill>
                    <a:latin typeface="Arial Narrow" charset="0"/>
                    <a:ea typeface="SimSun" charset="0"/>
                    <a:cs typeface="SimSun" charset="0"/>
                  </a:rPr>
                  <a:t>1:1–3:5</a:t>
                </a:r>
              </a:p>
            </p:txBody>
          </p:sp>
          <p:sp>
            <p:nvSpPr>
              <p:cNvPr id="139373" name="Rectangle 90"/>
              <p:cNvSpPr>
                <a:spLocks noChangeArrowheads="1"/>
              </p:cNvSpPr>
              <p:nvPr/>
            </p:nvSpPr>
            <p:spPr bwMode="auto">
              <a:xfrm>
                <a:off x="0" y="4449"/>
                <a:ext cx="1064"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5" name="Group 93"/>
            <p:cNvGrpSpPr>
              <a:grpSpLocks/>
            </p:cNvGrpSpPr>
            <p:nvPr/>
          </p:nvGrpSpPr>
          <p:grpSpPr bwMode="auto">
            <a:xfrm>
              <a:off x="1306" y="2735"/>
              <a:ext cx="1292" cy="373"/>
              <a:chOff x="1064" y="4449"/>
              <a:chExt cx="1053" cy="721"/>
            </a:xfrm>
          </p:grpSpPr>
          <p:sp>
            <p:nvSpPr>
              <p:cNvPr id="139370" name="Rectangle 27"/>
              <p:cNvSpPr>
                <a:spLocks noChangeArrowheads="1"/>
              </p:cNvSpPr>
              <p:nvPr/>
            </p:nvSpPr>
            <p:spPr bwMode="auto">
              <a:xfrm>
                <a:off x="1096" y="4449"/>
                <a:ext cx="98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ja-JP" altLang="en-US" sz="2000" b="1">
                    <a:solidFill>
                      <a:srgbClr val="FFFFCC"/>
                    </a:solidFill>
                    <a:latin typeface="Times New Roman" charset="0"/>
                  </a:rPr>
                  <a:t>婚礼</a:t>
                </a:r>
                <a:endParaRPr lang="en-US" altLang="zh-CN" sz="2200" b="1">
                  <a:solidFill>
                    <a:srgbClr val="FFFFCC"/>
                  </a:solidFill>
                  <a:latin typeface="Arial Narrow" charset="0"/>
                  <a:ea typeface="SimSun" charset="0"/>
                  <a:cs typeface="SimSun" charset="0"/>
                </a:endParaRPr>
              </a:p>
              <a:p>
                <a:pPr algn="ctr" defTabSz="914400"/>
                <a:r>
                  <a:rPr lang="en-US" altLang="zh-CN" sz="2200" b="1">
                    <a:solidFill>
                      <a:srgbClr val="FFFFCC"/>
                    </a:solidFill>
                    <a:latin typeface="Arial Narrow" charset="0"/>
                    <a:ea typeface="SimSun" charset="0"/>
                    <a:cs typeface="SimSun" charset="0"/>
                  </a:rPr>
                  <a:t>3:6–5:1</a:t>
                </a:r>
              </a:p>
            </p:txBody>
          </p:sp>
          <p:sp>
            <p:nvSpPr>
              <p:cNvPr id="139371" name="Rectangle 92"/>
              <p:cNvSpPr>
                <a:spLocks noChangeArrowheads="1"/>
              </p:cNvSpPr>
              <p:nvPr/>
            </p:nvSpPr>
            <p:spPr bwMode="auto">
              <a:xfrm>
                <a:off x="1064" y="4449"/>
                <a:ext cx="1053"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6" name="Group 95"/>
            <p:cNvGrpSpPr>
              <a:grpSpLocks/>
            </p:cNvGrpSpPr>
            <p:nvPr/>
          </p:nvGrpSpPr>
          <p:grpSpPr bwMode="auto">
            <a:xfrm>
              <a:off x="2598" y="2734"/>
              <a:ext cx="1760" cy="375"/>
              <a:chOff x="2117" y="4449"/>
              <a:chExt cx="1434" cy="725"/>
            </a:xfrm>
          </p:grpSpPr>
          <p:sp>
            <p:nvSpPr>
              <p:cNvPr id="139368" name="Rectangle 28"/>
              <p:cNvSpPr>
                <a:spLocks noChangeArrowheads="1"/>
              </p:cNvSpPr>
              <p:nvPr/>
            </p:nvSpPr>
            <p:spPr bwMode="auto">
              <a:xfrm>
                <a:off x="2149" y="4529"/>
                <a:ext cx="1370"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2000" b="1">
                    <a:solidFill>
                      <a:srgbClr val="FFFFCC"/>
                    </a:solidFill>
                    <a:latin typeface="Times New Roman" charset="0"/>
                  </a:rPr>
                  <a:t>增长</a:t>
                </a:r>
                <a:endParaRPr lang="en-US" altLang="ja-JP" sz="2000" b="1">
                  <a:solidFill>
                    <a:srgbClr val="FFFFCC"/>
                  </a:solidFill>
                  <a:latin typeface="Times New Roman" charset="0"/>
                </a:endParaRPr>
              </a:p>
              <a:p>
                <a:pPr algn="ctr" defTabSz="914400"/>
                <a:r>
                  <a:rPr lang="en-US" altLang="zh-CN" sz="2200" b="1">
                    <a:solidFill>
                      <a:srgbClr val="FFFFCC"/>
                    </a:solidFill>
                    <a:latin typeface="Arial Narrow" charset="0"/>
                    <a:ea typeface="SimSun" charset="0"/>
                    <a:cs typeface="SimSun" charset="0"/>
                  </a:rPr>
                  <a:t>5:2–8:4</a:t>
                </a:r>
              </a:p>
            </p:txBody>
          </p:sp>
          <p:sp>
            <p:nvSpPr>
              <p:cNvPr id="139369" name="Rectangle 94"/>
              <p:cNvSpPr>
                <a:spLocks noChangeArrowheads="1"/>
              </p:cNvSpPr>
              <p:nvPr/>
            </p:nvSpPr>
            <p:spPr bwMode="auto">
              <a:xfrm>
                <a:off x="2117" y="4449"/>
                <a:ext cx="1434"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7" name="Group 97"/>
            <p:cNvGrpSpPr>
              <a:grpSpLocks/>
            </p:cNvGrpSpPr>
            <p:nvPr/>
          </p:nvGrpSpPr>
          <p:grpSpPr bwMode="auto">
            <a:xfrm>
              <a:off x="4358" y="2735"/>
              <a:ext cx="1448" cy="373"/>
              <a:chOff x="3551" y="4449"/>
              <a:chExt cx="1180" cy="721"/>
            </a:xfrm>
          </p:grpSpPr>
          <p:sp>
            <p:nvSpPr>
              <p:cNvPr id="139366" name="Rectangle 29"/>
              <p:cNvSpPr>
                <a:spLocks noChangeArrowheads="1"/>
              </p:cNvSpPr>
              <p:nvPr/>
            </p:nvSpPr>
            <p:spPr bwMode="auto">
              <a:xfrm>
                <a:off x="3583" y="4525"/>
                <a:ext cx="1116"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2400" b="1">
                    <a:solidFill>
                      <a:srgbClr val="FFFFCC"/>
                    </a:solidFill>
                    <a:latin typeface="Times New Roman" charset="0"/>
                  </a:rPr>
                  <a:t>闪回</a:t>
                </a:r>
                <a:endParaRPr lang="en-US" altLang="ja-JP" sz="2400" b="1">
                  <a:solidFill>
                    <a:srgbClr val="FFFFCC"/>
                  </a:solidFill>
                  <a:latin typeface="Times New Roman" charset="0"/>
                </a:endParaRPr>
              </a:p>
              <a:p>
                <a:pPr algn="ctr" defTabSz="914400"/>
                <a:r>
                  <a:rPr lang="en-US" altLang="zh-CN" sz="2200" b="1">
                    <a:solidFill>
                      <a:srgbClr val="FFFFCC"/>
                    </a:solidFill>
                    <a:latin typeface="Arial Narrow" charset="0"/>
                    <a:ea typeface="SimSun" charset="0"/>
                    <a:cs typeface="SimSun" charset="0"/>
                  </a:rPr>
                  <a:t>8:5-14</a:t>
                </a:r>
              </a:p>
            </p:txBody>
          </p:sp>
          <p:sp>
            <p:nvSpPr>
              <p:cNvPr id="139367" name="Rectangle 96"/>
              <p:cNvSpPr>
                <a:spLocks noChangeArrowheads="1"/>
              </p:cNvSpPr>
              <p:nvPr/>
            </p:nvSpPr>
            <p:spPr bwMode="auto">
              <a:xfrm>
                <a:off x="3551" y="4449"/>
                <a:ext cx="1180"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8" name="Group 99"/>
            <p:cNvGrpSpPr>
              <a:grpSpLocks/>
            </p:cNvGrpSpPr>
            <p:nvPr/>
          </p:nvGrpSpPr>
          <p:grpSpPr bwMode="auto">
            <a:xfrm>
              <a:off x="0" y="3108"/>
              <a:ext cx="609" cy="386"/>
              <a:chOff x="0" y="5170"/>
              <a:chExt cx="496" cy="747"/>
            </a:xfrm>
          </p:grpSpPr>
          <p:sp>
            <p:nvSpPr>
              <p:cNvPr id="139364" name="Rectangle 31"/>
              <p:cNvSpPr>
                <a:spLocks noChangeArrowheads="1"/>
              </p:cNvSpPr>
              <p:nvPr/>
            </p:nvSpPr>
            <p:spPr bwMode="auto">
              <a:xfrm>
                <a:off x="32" y="5170"/>
                <a:ext cx="432"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ja-JP" altLang="en-US" sz="1600" b="1">
                    <a:solidFill>
                      <a:srgbClr val="FFFFCC"/>
                    </a:solidFill>
                    <a:latin typeface="Times New Roman" charset="0"/>
                  </a:rPr>
                  <a:t>渴望</a:t>
                </a:r>
                <a:endParaRPr lang="en-US" altLang="ja-JP" sz="1600" b="1">
                  <a:solidFill>
                    <a:srgbClr val="FFFFCC"/>
                  </a:solidFill>
                  <a:latin typeface="Times New Roman" charset="0"/>
                </a:endParaRPr>
              </a:p>
              <a:p>
                <a:pPr defTabSz="914400"/>
                <a:r>
                  <a:rPr lang="en-US" altLang="zh-CN" sz="1600" b="1">
                    <a:solidFill>
                      <a:srgbClr val="FFFFCC"/>
                    </a:solidFill>
                    <a:latin typeface="Arial Narrow" charset="0"/>
                    <a:ea typeface="SimSun" charset="0"/>
                    <a:cs typeface="SimSun" charset="0"/>
                  </a:rPr>
                  <a:t>1:1-11</a:t>
                </a:r>
              </a:p>
            </p:txBody>
          </p:sp>
          <p:sp>
            <p:nvSpPr>
              <p:cNvPr id="139365" name="Rectangle 98"/>
              <p:cNvSpPr>
                <a:spLocks noChangeArrowheads="1"/>
              </p:cNvSpPr>
              <p:nvPr/>
            </p:nvSpPr>
            <p:spPr bwMode="auto">
              <a:xfrm>
                <a:off x="0" y="5170"/>
                <a:ext cx="496"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89" name="Group 101"/>
            <p:cNvGrpSpPr>
              <a:grpSpLocks/>
            </p:cNvGrpSpPr>
            <p:nvPr/>
          </p:nvGrpSpPr>
          <p:grpSpPr bwMode="auto">
            <a:xfrm>
              <a:off x="609" y="3108"/>
              <a:ext cx="697" cy="386"/>
              <a:chOff x="496" y="5170"/>
              <a:chExt cx="568" cy="747"/>
            </a:xfrm>
          </p:grpSpPr>
          <p:sp>
            <p:nvSpPr>
              <p:cNvPr id="139362" name="Rectangle 32"/>
              <p:cNvSpPr>
                <a:spLocks noChangeArrowheads="1"/>
              </p:cNvSpPr>
              <p:nvPr/>
            </p:nvSpPr>
            <p:spPr bwMode="auto">
              <a:xfrm>
                <a:off x="528" y="5170"/>
                <a:ext cx="504"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1600" b="1">
                    <a:solidFill>
                      <a:srgbClr val="FFFFCC"/>
                    </a:solidFill>
                    <a:latin typeface="Times New Roman" charset="0"/>
                  </a:rPr>
                  <a:t>集约化</a:t>
                </a:r>
                <a:endParaRPr lang="en-US" altLang="ja-JP" sz="1600" b="1">
                  <a:solidFill>
                    <a:srgbClr val="FFFFCC"/>
                  </a:solidFill>
                  <a:latin typeface="Times New Roman" charset="0"/>
                </a:endParaRPr>
              </a:p>
              <a:p>
                <a:pPr algn="ctr" defTabSz="914400"/>
                <a:r>
                  <a:rPr lang="en-US" altLang="zh-CN" sz="1600" b="1">
                    <a:solidFill>
                      <a:srgbClr val="FFFFCC"/>
                    </a:solidFill>
                    <a:latin typeface="Arial Narrow" charset="0"/>
                    <a:ea typeface="SimSun" charset="0"/>
                    <a:cs typeface="SimSun" charset="0"/>
                  </a:rPr>
                  <a:t>1:12–3:5</a:t>
                </a:r>
              </a:p>
            </p:txBody>
          </p:sp>
          <p:sp>
            <p:nvSpPr>
              <p:cNvPr id="139363" name="Rectangle 100"/>
              <p:cNvSpPr>
                <a:spLocks noChangeArrowheads="1"/>
              </p:cNvSpPr>
              <p:nvPr/>
            </p:nvSpPr>
            <p:spPr bwMode="auto">
              <a:xfrm>
                <a:off x="496" y="5170"/>
                <a:ext cx="568"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0" name="Group 103"/>
            <p:cNvGrpSpPr>
              <a:grpSpLocks/>
            </p:cNvGrpSpPr>
            <p:nvPr/>
          </p:nvGrpSpPr>
          <p:grpSpPr bwMode="auto">
            <a:xfrm>
              <a:off x="1306" y="3108"/>
              <a:ext cx="558" cy="386"/>
              <a:chOff x="1064" y="5170"/>
              <a:chExt cx="455" cy="747"/>
            </a:xfrm>
          </p:grpSpPr>
          <p:sp>
            <p:nvSpPr>
              <p:cNvPr id="139360" name="Rectangle 33"/>
              <p:cNvSpPr>
                <a:spLocks noChangeArrowheads="1"/>
              </p:cNvSpPr>
              <p:nvPr/>
            </p:nvSpPr>
            <p:spPr bwMode="auto">
              <a:xfrm>
                <a:off x="1096" y="5170"/>
                <a:ext cx="391"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ja-JP" altLang="en-US" sz="1600" b="1">
                    <a:solidFill>
                      <a:srgbClr val="FFFFCC"/>
                    </a:solidFill>
                    <a:latin typeface="Times New Roman" charset="0"/>
                  </a:rPr>
                  <a:t>行列</a:t>
                </a:r>
                <a:endParaRPr lang="en-US" altLang="ja-JP" sz="1600" b="1">
                  <a:solidFill>
                    <a:srgbClr val="FFFFCC"/>
                  </a:solidFill>
                  <a:latin typeface="Times New Roman" charset="0"/>
                </a:endParaRPr>
              </a:p>
              <a:p>
                <a:pPr algn="ctr" defTabSz="914400" eaLnBrk="1" hangingPunct="1"/>
                <a:r>
                  <a:rPr lang="en-US" altLang="zh-CN" sz="1600" b="1">
                    <a:solidFill>
                      <a:srgbClr val="FFFFCC"/>
                    </a:solidFill>
                    <a:latin typeface="Arial Narrow" charset="0"/>
                    <a:ea typeface="SimSun" charset="0"/>
                    <a:cs typeface="SimSun" charset="0"/>
                  </a:rPr>
                  <a:t>3:6-11</a:t>
                </a:r>
              </a:p>
            </p:txBody>
          </p:sp>
          <p:sp>
            <p:nvSpPr>
              <p:cNvPr id="139361" name="Rectangle 102"/>
              <p:cNvSpPr>
                <a:spLocks noChangeArrowheads="1"/>
              </p:cNvSpPr>
              <p:nvPr/>
            </p:nvSpPr>
            <p:spPr bwMode="auto">
              <a:xfrm>
                <a:off x="1064" y="5170"/>
                <a:ext cx="455"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1" name="Group 105"/>
            <p:cNvGrpSpPr>
              <a:grpSpLocks/>
            </p:cNvGrpSpPr>
            <p:nvPr/>
          </p:nvGrpSpPr>
          <p:grpSpPr bwMode="auto">
            <a:xfrm>
              <a:off x="1864" y="3108"/>
              <a:ext cx="734" cy="386"/>
              <a:chOff x="1519" y="5170"/>
              <a:chExt cx="598" cy="747"/>
            </a:xfrm>
          </p:grpSpPr>
          <p:sp>
            <p:nvSpPr>
              <p:cNvPr id="139358" name="Rectangle 34"/>
              <p:cNvSpPr>
                <a:spLocks noChangeArrowheads="1"/>
              </p:cNvSpPr>
              <p:nvPr/>
            </p:nvSpPr>
            <p:spPr bwMode="auto">
              <a:xfrm>
                <a:off x="1551" y="5170"/>
                <a:ext cx="534"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ja-JP" altLang="en-US" sz="1600" b="1">
                    <a:solidFill>
                      <a:srgbClr val="FFFFCC"/>
                    </a:solidFill>
                    <a:latin typeface="Times New Roman" charset="0"/>
                  </a:rPr>
                  <a:t>完善</a:t>
                </a:r>
                <a:endParaRPr lang="en-US" altLang="zh-CN" sz="1600" b="1">
                  <a:solidFill>
                    <a:srgbClr val="FFFFCC"/>
                  </a:solidFill>
                  <a:latin typeface="Arial Narrow" charset="0"/>
                  <a:ea typeface="SimSun" charset="0"/>
                  <a:cs typeface="SimSun" charset="0"/>
                </a:endParaRPr>
              </a:p>
              <a:p>
                <a:pPr algn="ctr" defTabSz="914400"/>
                <a:r>
                  <a:rPr lang="en-US" altLang="zh-CN" sz="1600" b="1">
                    <a:solidFill>
                      <a:srgbClr val="FFFFCC"/>
                    </a:solidFill>
                    <a:latin typeface="Arial Narrow" charset="0"/>
                    <a:ea typeface="SimSun" charset="0"/>
                    <a:cs typeface="SimSun" charset="0"/>
                  </a:rPr>
                  <a:t>4:1–5:1</a:t>
                </a:r>
              </a:p>
            </p:txBody>
          </p:sp>
          <p:sp>
            <p:nvSpPr>
              <p:cNvPr id="139359" name="Rectangle 104"/>
              <p:cNvSpPr>
                <a:spLocks noChangeArrowheads="1"/>
              </p:cNvSpPr>
              <p:nvPr/>
            </p:nvSpPr>
            <p:spPr bwMode="auto">
              <a:xfrm>
                <a:off x="1519" y="5170"/>
                <a:ext cx="598"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2" name="Group 107"/>
            <p:cNvGrpSpPr>
              <a:grpSpLocks/>
            </p:cNvGrpSpPr>
            <p:nvPr/>
          </p:nvGrpSpPr>
          <p:grpSpPr bwMode="auto">
            <a:xfrm>
              <a:off x="2598" y="3108"/>
              <a:ext cx="1024" cy="386"/>
              <a:chOff x="2117" y="5170"/>
              <a:chExt cx="835" cy="747"/>
            </a:xfrm>
          </p:grpSpPr>
          <p:sp>
            <p:nvSpPr>
              <p:cNvPr id="139356" name="Rectangle 35"/>
              <p:cNvSpPr>
                <a:spLocks noChangeArrowheads="1"/>
              </p:cNvSpPr>
              <p:nvPr/>
            </p:nvSpPr>
            <p:spPr bwMode="auto">
              <a:xfrm>
                <a:off x="2149" y="5170"/>
                <a:ext cx="771"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1600" b="1">
                    <a:solidFill>
                      <a:srgbClr val="FFFFCC"/>
                    </a:solidFill>
                    <a:latin typeface="Times New Roman" charset="0"/>
                  </a:rPr>
                  <a:t>斗争</a:t>
                </a:r>
                <a:endParaRPr lang="en-US" altLang="ja-JP" sz="1600" b="1">
                  <a:solidFill>
                    <a:srgbClr val="FFFFCC"/>
                  </a:solidFill>
                  <a:latin typeface="Times New Roman" charset="0"/>
                </a:endParaRPr>
              </a:p>
              <a:p>
                <a:pPr algn="ctr" defTabSz="914400"/>
                <a:r>
                  <a:rPr lang="en-US" altLang="zh-CN" sz="1600" b="1">
                    <a:solidFill>
                      <a:srgbClr val="FFFFCC"/>
                    </a:solidFill>
                    <a:latin typeface="Arial Narrow" charset="0"/>
                    <a:ea typeface="SimSun" charset="0"/>
                    <a:cs typeface="SimSun" charset="0"/>
                  </a:rPr>
                  <a:t>5:2–6:13</a:t>
                </a:r>
              </a:p>
            </p:txBody>
          </p:sp>
          <p:sp>
            <p:nvSpPr>
              <p:cNvPr id="139357" name="Rectangle 106"/>
              <p:cNvSpPr>
                <a:spLocks noChangeArrowheads="1"/>
              </p:cNvSpPr>
              <p:nvPr/>
            </p:nvSpPr>
            <p:spPr bwMode="auto">
              <a:xfrm>
                <a:off x="2117" y="5170"/>
                <a:ext cx="835"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3" name="Group 109"/>
            <p:cNvGrpSpPr>
              <a:grpSpLocks/>
            </p:cNvGrpSpPr>
            <p:nvPr/>
          </p:nvGrpSpPr>
          <p:grpSpPr bwMode="auto">
            <a:xfrm>
              <a:off x="3622" y="3108"/>
              <a:ext cx="736" cy="386"/>
              <a:chOff x="2952" y="5170"/>
              <a:chExt cx="599" cy="747"/>
            </a:xfrm>
          </p:grpSpPr>
          <p:sp>
            <p:nvSpPr>
              <p:cNvPr id="139354" name="Rectangle 36"/>
              <p:cNvSpPr>
                <a:spLocks noChangeArrowheads="1"/>
              </p:cNvSpPr>
              <p:nvPr/>
            </p:nvSpPr>
            <p:spPr bwMode="auto">
              <a:xfrm>
                <a:off x="2984" y="5170"/>
                <a:ext cx="535"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1600" b="1">
                    <a:solidFill>
                      <a:srgbClr val="FFFFCC"/>
                    </a:solidFill>
                    <a:latin typeface="Times New Roman" charset="0"/>
                  </a:rPr>
                  <a:t>赞美和响</a:t>
                </a:r>
                <a:endParaRPr lang="en-US" altLang="ja-JP" sz="1600" b="1">
                  <a:solidFill>
                    <a:srgbClr val="FFFFCC"/>
                  </a:solidFill>
                  <a:latin typeface="Times New Roman" charset="0"/>
                </a:endParaRPr>
              </a:p>
              <a:p>
                <a:pPr algn="ctr" defTabSz="914400"/>
                <a:r>
                  <a:rPr lang="en-US" altLang="zh-CN" sz="1600" b="1">
                    <a:solidFill>
                      <a:srgbClr val="FFFFCC"/>
                    </a:solidFill>
                    <a:latin typeface="Arial Narrow" charset="0"/>
                    <a:ea typeface="SimSun" charset="0"/>
                    <a:cs typeface="SimSun" charset="0"/>
                  </a:rPr>
                  <a:t>7:1–8:4</a:t>
                </a:r>
              </a:p>
            </p:txBody>
          </p:sp>
          <p:sp>
            <p:nvSpPr>
              <p:cNvPr id="139355" name="Rectangle 108"/>
              <p:cNvSpPr>
                <a:spLocks noChangeArrowheads="1"/>
              </p:cNvSpPr>
              <p:nvPr/>
            </p:nvSpPr>
            <p:spPr bwMode="auto">
              <a:xfrm>
                <a:off x="2952" y="5170"/>
                <a:ext cx="599"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4" name="Group 111"/>
            <p:cNvGrpSpPr>
              <a:grpSpLocks/>
            </p:cNvGrpSpPr>
            <p:nvPr/>
          </p:nvGrpSpPr>
          <p:grpSpPr bwMode="auto">
            <a:xfrm>
              <a:off x="4358" y="3108"/>
              <a:ext cx="701" cy="386"/>
              <a:chOff x="3551" y="5170"/>
              <a:chExt cx="572" cy="747"/>
            </a:xfrm>
          </p:grpSpPr>
          <p:sp>
            <p:nvSpPr>
              <p:cNvPr id="139352" name="Rectangle 37"/>
              <p:cNvSpPr>
                <a:spLocks noChangeArrowheads="1"/>
              </p:cNvSpPr>
              <p:nvPr/>
            </p:nvSpPr>
            <p:spPr bwMode="auto">
              <a:xfrm>
                <a:off x="3583" y="5170"/>
                <a:ext cx="508"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1600">
                    <a:solidFill>
                      <a:srgbClr val="FFFFCC"/>
                    </a:solidFill>
                    <a:latin typeface="Arial Narrow" charset="0"/>
                    <a:ea typeface="SimSun" charset="0"/>
                    <a:cs typeface="SimSun" charset="0"/>
                  </a:rPr>
                  <a:t> </a:t>
                </a:r>
                <a:r>
                  <a:rPr lang="ja-JP" altLang="en-US" sz="1600">
                    <a:solidFill>
                      <a:srgbClr val="FFFFCC"/>
                    </a:solidFill>
                    <a:latin typeface="Times New Roman" charset="0"/>
                  </a:rPr>
                  <a:t> 爱的力量</a:t>
                </a:r>
                <a:endParaRPr lang="en-US" altLang="zh-CN" sz="1600">
                  <a:solidFill>
                    <a:srgbClr val="FFFFCC"/>
                  </a:solidFill>
                  <a:latin typeface="Arial Narrow" charset="0"/>
                  <a:ea typeface="SimSun" charset="0"/>
                  <a:cs typeface="SimSun" charset="0"/>
                </a:endParaRPr>
              </a:p>
              <a:p>
                <a:pPr algn="ctr" defTabSz="914400"/>
                <a:r>
                  <a:rPr lang="en-US" altLang="zh-CN" sz="1600">
                    <a:solidFill>
                      <a:srgbClr val="FFFFCC"/>
                    </a:solidFill>
                    <a:latin typeface="Arial Narrow" charset="0"/>
                    <a:ea typeface="SimSun" charset="0"/>
                    <a:cs typeface="SimSun" charset="0"/>
                  </a:rPr>
                  <a:t>8:5-7</a:t>
                </a:r>
              </a:p>
            </p:txBody>
          </p:sp>
          <p:sp>
            <p:nvSpPr>
              <p:cNvPr id="139353" name="Rectangle 110"/>
              <p:cNvSpPr>
                <a:spLocks noChangeArrowheads="1"/>
              </p:cNvSpPr>
              <p:nvPr/>
            </p:nvSpPr>
            <p:spPr bwMode="auto">
              <a:xfrm>
                <a:off x="3551" y="5170"/>
                <a:ext cx="572"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5" name="Group 113"/>
            <p:cNvGrpSpPr>
              <a:grpSpLocks/>
            </p:cNvGrpSpPr>
            <p:nvPr/>
          </p:nvGrpSpPr>
          <p:grpSpPr bwMode="auto">
            <a:xfrm>
              <a:off x="5059" y="3108"/>
              <a:ext cx="747" cy="386"/>
              <a:chOff x="4123" y="5170"/>
              <a:chExt cx="608" cy="747"/>
            </a:xfrm>
          </p:grpSpPr>
          <p:sp>
            <p:nvSpPr>
              <p:cNvPr id="139350" name="Rectangle 38"/>
              <p:cNvSpPr>
                <a:spLocks noChangeArrowheads="1"/>
              </p:cNvSpPr>
              <p:nvPr/>
            </p:nvSpPr>
            <p:spPr bwMode="auto">
              <a:xfrm>
                <a:off x="4155" y="5170"/>
                <a:ext cx="544"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1600" b="1">
                    <a:solidFill>
                      <a:srgbClr val="FFFFCC"/>
                    </a:solidFill>
                    <a:latin typeface="Times New Roman" charset="0"/>
                  </a:rPr>
                  <a:t>爱的贞洁</a:t>
                </a:r>
                <a:endParaRPr lang="en-US" altLang="ja-JP" sz="1600" b="1">
                  <a:solidFill>
                    <a:srgbClr val="FFFFCC"/>
                  </a:solidFill>
                  <a:latin typeface="Times New Roman" charset="0"/>
                </a:endParaRPr>
              </a:p>
              <a:p>
                <a:pPr algn="ctr" defTabSz="914400"/>
                <a:r>
                  <a:rPr lang="en-US" altLang="zh-CN" sz="1600" b="1">
                    <a:solidFill>
                      <a:srgbClr val="FFFFCC"/>
                    </a:solidFill>
                    <a:latin typeface="Arial Narrow" charset="0"/>
                    <a:ea typeface="SimSun" charset="0"/>
                    <a:cs typeface="SimSun" charset="0"/>
                  </a:rPr>
                  <a:t>8:8-14</a:t>
                </a:r>
              </a:p>
            </p:txBody>
          </p:sp>
          <p:sp>
            <p:nvSpPr>
              <p:cNvPr id="139351" name="Rectangle 112"/>
              <p:cNvSpPr>
                <a:spLocks noChangeArrowheads="1"/>
              </p:cNvSpPr>
              <p:nvPr/>
            </p:nvSpPr>
            <p:spPr bwMode="auto">
              <a:xfrm>
                <a:off x="4123" y="5170"/>
                <a:ext cx="608"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6" name="Group 115"/>
            <p:cNvGrpSpPr>
              <a:grpSpLocks/>
            </p:cNvGrpSpPr>
            <p:nvPr/>
          </p:nvGrpSpPr>
          <p:grpSpPr bwMode="auto">
            <a:xfrm>
              <a:off x="0" y="3494"/>
              <a:ext cx="609" cy="239"/>
              <a:chOff x="0" y="5917"/>
              <a:chExt cx="496" cy="460"/>
            </a:xfrm>
          </p:grpSpPr>
          <p:sp>
            <p:nvSpPr>
              <p:cNvPr id="139348" name="Rectangle 40"/>
              <p:cNvSpPr>
                <a:spLocks noChangeArrowheads="1"/>
              </p:cNvSpPr>
              <p:nvPr/>
            </p:nvSpPr>
            <p:spPr bwMode="auto">
              <a:xfrm>
                <a:off x="32" y="5917"/>
                <a:ext cx="43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1400" b="1">
                    <a:solidFill>
                      <a:srgbClr val="FFFFCC"/>
                    </a:solidFill>
                    <a:latin typeface="Times New Roman" charset="0"/>
                  </a:rPr>
                  <a:t>两者</a:t>
                </a:r>
              </a:p>
              <a:p>
                <a:pPr algn="ctr" defTabSz="914400"/>
                <a:r>
                  <a:rPr lang="ja-JP" altLang="en-US" sz="1400" b="1">
                    <a:solidFill>
                      <a:srgbClr val="FFFFCC"/>
                    </a:solidFill>
                    <a:latin typeface="Times New Roman" charset="0"/>
                  </a:rPr>
                  <a:t>在葡萄园</a:t>
                </a:r>
              </a:p>
            </p:txBody>
          </p:sp>
          <p:sp>
            <p:nvSpPr>
              <p:cNvPr id="139349" name="Rectangle 114"/>
              <p:cNvSpPr>
                <a:spLocks noChangeArrowheads="1"/>
              </p:cNvSpPr>
              <p:nvPr/>
            </p:nvSpPr>
            <p:spPr bwMode="auto">
              <a:xfrm>
                <a:off x="0" y="5917"/>
                <a:ext cx="496"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7" name="Group 117"/>
            <p:cNvGrpSpPr>
              <a:grpSpLocks/>
            </p:cNvGrpSpPr>
            <p:nvPr/>
          </p:nvGrpSpPr>
          <p:grpSpPr bwMode="auto">
            <a:xfrm>
              <a:off x="609" y="3494"/>
              <a:ext cx="697" cy="239"/>
              <a:chOff x="496" y="5917"/>
              <a:chExt cx="568" cy="460"/>
            </a:xfrm>
          </p:grpSpPr>
          <p:sp>
            <p:nvSpPr>
              <p:cNvPr id="139346" name="Rectangle 41"/>
              <p:cNvSpPr>
                <a:spLocks noChangeArrowheads="1"/>
              </p:cNvSpPr>
              <p:nvPr/>
            </p:nvSpPr>
            <p:spPr bwMode="auto">
              <a:xfrm>
                <a:off x="528" y="5917"/>
                <a:ext cx="50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47" name="Rectangle 116"/>
              <p:cNvSpPr>
                <a:spLocks noChangeArrowheads="1"/>
              </p:cNvSpPr>
              <p:nvPr/>
            </p:nvSpPr>
            <p:spPr bwMode="auto">
              <a:xfrm>
                <a:off x="496" y="5917"/>
                <a:ext cx="568"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8" name="Group 119"/>
            <p:cNvGrpSpPr>
              <a:grpSpLocks/>
            </p:cNvGrpSpPr>
            <p:nvPr/>
          </p:nvGrpSpPr>
          <p:grpSpPr bwMode="auto">
            <a:xfrm>
              <a:off x="1306" y="3494"/>
              <a:ext cx="558" cy="239"/>
              <a:chOff x="1064" y="5917"/>
              <a:chExt cx="455" cy="460"/>
            </a:xfrm>
          </p:grpSpPr>
          <p:sp>
            <p:nvSpPr>
              <p:cNvPr id="139344" name="Rectangle 42"/>
              <p:cNvSpPr>
                <a:spLocks noChangeArrowheads="1"/>
              </p:cNvSpPr>
              <p:nvPr/>
            </p:nvSpPr>
            <p:spPr bwMode="auto">
              <a:xfrm>
                <a:off x="1096" y="5917"/>
                <a:ext cx="39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45" name="Rectangle 118"/>
              <p:cNvSpPr>
                <a:spLocks noChangeArrowheads="1"/>
              </p:cNvSpPr>
              <p:nvPr/>
            </p:nvSpPr>
            <p:spPr bwMode="auto">
              <a:xfrm>
                <a:off x="1064" y="5917"/>
                <a:ext cx="455"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299" name="Group 121"/>
            <p:cNvGrpSpPr>
              <a:grpSpLocks/>
            </p:cNvGrpSpPr>
            <p:nvPr/>
          </p:nvGrpSpPr>
          <p:grpSpPr bwMode="auto">
            <a:xfrm>
              <a:off x="1864" y="3494"/>
              <a:ext cx="734" cy="239"/>
              <a:chOff x="1519" y="5917"/>
              <a:chExt cx="598" cy="460"/>
            </a:xfrm>
          </p:grpSpPr>
          <p:sp>
            <p:nvSpPr>
              <p:cNvPr id="139342" name="Rectangle 43"/>
              <p:cNvSpPr>
                <a:spLocks noChangeArrowheads="1"/>
              </p:cNvSpPr>
              <p:nvPr/>
            </p:nvSpPr>
            <p:spPr bwMode="auto">
              <a:xfrm>
                <a:off x="1551" y="5917"/>
                <a:ext cx="5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ja-JP" altLang="en-US" sz="1600" b="1">
                    <a:solidFill>
                      <a:srgbClr val="FFFFCC"/>
                    </a:solidFill>
                    <a:latin typeface="Times New Roman" charset="0"/>
                  </a:rPr>
                  <a:t>蜜月开始</a:t>
                </a:r>
              </a:p>
            </p:txBody>
          </p:sp>
          <p:sp>
            <p:nvSpPr>
              <p:cNvPr id="139343" name="Rectangle 120"/>
              <p:cNvSpPr>
                <a:spLocks noChangeArrowheads="1"/>
              </p:cNvSpPr>
              <p:nvPr/>
            </p:nvSpPr>
            <p:spPr bwMode="auto">
              <a:xfrm>
                <a:off x="1519" y="5917"/>
                <a:ext cx="598"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0" name="Group 123"/>
            <p:cNvGrpSpPr>
              <a:grpSpLocks/>
            </p:cNvGrpSpPr>
            <p:nvPr/>
          </p:nvGrpSpPr>
          <p:grpSpPr bwMode="auto">
            <a:xfrm>
              <a:off x="2598" y="3494"/>
              <a:ext cx="1024" cy="239"/>
              <a:chOff x="2117" y="5917"/>
              <a:chExt cx="835" cy="460"/>
            </a:xfrm>
          </p:grpSpPr>
          <p:sp>
            <p:nvSpPr>
              <p:cNvPr id="139340" name="Rectangle 44"/>
              <p:cNvSpPr>
                <a:spLocks noChangeArrowheads="1"/>
              </p:cNvSpPr>
              <p:nvPr/>
            </p:nvSpPr>
            <p:spPr bwMode="auto">
              <a:xfrm>
                <a:off x="2149" y="5917"/>
                <a:ext cx="77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defTabSz="914400"/>
                <a:r>
                  <a:rPr lang="ja-JP" altLang="en-US" sz="1600" b="1">
                    <a:solidFill>
                      <a:srgbClr val="FFFFCC"/>
                    </a:solidFill>
                    <a:latin typeface="Times New Roman" charset="0"/>
                  </a:rPr>
                  <a:t>蜜月结束</a:t>
                </a:r>
              </a:p>
            </p:txBody>
          </p:sp>
          <p:sp>
            <p:nvSpPr>
              <p:cNvPr id="139341" name="Rectangle 122"/>
              <p:cNvSpPr>
                <a:spLocks noChangeArrowheads="1"/>
              </p:cNvSpPr>
              <p:nvPr/>
            </p:nvSpPr>
            <p:spPr bwMode="auto">
              <a:xfrm>
                <a:off x="2117" y="5917"/>
                <a:ext cx="835"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1" name="Group 125"/>
            <p:cNvGrpSpPr>
              <a:grpSpLocks/>
            </p:cNvGrpSpPr>
            <p:nvPr/>
          </p:nvGrpSpPr>
          <p:grpSpPr bwMode="auto">
            <a:xfrm>
              <a:off x="3622" y="3494"/>
              <a:ext cx="736" cy="239"/>
              <a:chOff x="2952" y="5917"/>
              <a:chExt cx="599" cy="460"/>
            </a:xfrm>
          </p:grpSpPr>
          <p:sp>
            <p:nvSpPr>
              <p:cNvPr id="139338" name="Rectangle 45"/>
              <p:cNvSpPr>
                <a:spLocks noChangeArrowheads="1"/>
              </p:cNvSpPr>
              <p:nvPr/>
            </p:nvSpPr>
            <p:spPr bwMode="auto">
              <a:xfrm>
                <a:off x="2984" y="5917"/>
                <a:ext cx="53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39" name="Rectangle 124"/>
              <p:cNvSpPr>
                <a:spLocks noChangeArrowheads="1"/>
              </p:cNvSpPr>
              <p:nvPr/>
            </p:nvSpPr>
            <p:spPr bwMode="auto">
              <a:xfrm>
                <a:off x="2952" y="5917"/>
                <a:ext cx="599"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2" name="Group 127"/>
            <p:cNvGrpSpPr>
              <a:grpSpLocks/>
            </p:cNvGrpSpPr>
            <p:nvPr/>
          </p:nvGrpSpPr>
          <p:grpSpPr bwMode="auto">
            <a:xfrm>
              <a:off x="4358" y="3494"/>
              <a:ext cx="701" cy="239"/>
              <a:chOff x="3551" y="5917"/>
              <a:chExt cx="572" cy="460"/>
            </a:xfrm>
          </p:grpSpPr>
          <p:sp>
            <p:nvSpPr>
              <p:cNvPr id="139336" name="Rectangle 46"/>
              <p:cNvSpPr>
                <a:spLocks noChangeArrowheads="1"/>
              </p:cNvSpPr>
              <p:nvPr/>
            </p:nvSpPr>
            <p:spPr bwMode="auto">
              <a:xfrm>
                <a:off x="3583" y="5917"/>
                <a:ext cx="50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37" name="Rectangle 126"/>
              <p:cNvSpPr>
                <a:spLocks noChangeArrowheads="1"/>
              </p:cNvSpPr>
              <p:nvPr/>
            </p:nvSpPr>
            <p:spPr bwMode="auto">
              <a:xfrm>
                <a:off x="3551" y="5917"/>
                <a:ext cx="572"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3" name="Group 129"/>
            <p:cNvGrpSpPr>
              <a:grpSpLocks/>
            </p:cNvGrpSpPr>
            <p:nvPr/>
          </p:nvGrpSpPr>
          <p:grpSpPr bwMode="auto">
            <a:xfrm>
              <a:off x="5059" y="3494"/>
              <a:ext cx="747" cy="239"/>
              <a:chOff x="4123" y="5917"/>
              <a:chExt cx="608" cy="460"/>
            </a:xfrm>
          </p:grpSpPr>
          <p:sp>
            <p:nvSpPr>
              <p:cNvPr id="139334" name="Rectangle 47"/>
              <p:cNvSpPr>
                <a:spLocks noChangeArrowheads="1"/>
              </p:cNvSpPr>
              <p:nvPr/>
            </p:nvSpPr>
            <p:spPr bwMode="auto">
              <a:xfrm>
                <a:off x="4155" y="5917"/>
                <a:ext cx="54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ja-JP" altLang="en-US" sz="1400" b="1">
                    <a:solidFill>
                      <a:srgbClr val="FFFFCC"/>
                    </a:solidFill>
                    <a:latin typeface="Times New Roman" charset="0"/>
                  </a:rPr>
                  <a:t>两者</a:t>
                </a:r>
              </a:p>
              <a:p>
                <a:pPr algn="ctr" defTabSz="914400"/>
                <a:r>
                  <a:rPr lang="ja-JP" altLang="en-US" sz="1400" b="1">
                    <a:solidFill>
                      <a:srgbClr val="FFFFCC"/>
                    </a:solidFill>
                    <a:latin typeface="Times New Roman" charset="0"/>
                  </a:rPr>
                  <a:t>在葡萄园</a:t>
                </a:r>
                <a:endParaRPr lang="en-US" altLang="zh-CN" sz="1400" b="1">
                  <a:solidFill>
                    <a:srgbClr val="FFFFCC"/>
                  </a:solidFill>
                  <a:latin typeface="Arial Narrow" charset="0"/>
                  <a:ea typeface="SimSun" charset="0"/>
                  <a:cs typeface="SimSun" charset="0"/>
                </a:endParaRPr>
              </a:p>
            </p:txBody>
          </p:sp>
          <p:sp>
            <p:nvSpPr>
              <p:cNvPr id="139335" name="Rectangle 128"/>
              <p:cNvSpPr>
                <a:spLocks noChangeArrowheads="1"/>
              </p:cNvSpPr>
              <p:nvPr/>
            </p:nvSpPr>
            <p:spPr bwMode="auto">
              <a:xfrm>
                <a:off x="4123" y="5917"/>
                <a:ext cx="608"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4" name="Group 131"/>
            <p:cNvGrpSpPr>
              <a:grpSpLocks/>
            </p:cNvGrpSpPr>
            <p:nvPr/>
          </p:nvGrpSpPr>
          <p:grpSpPr bwMode="auto">
            <a:xfrm>
              <a:off x="0" y="3733"/>
              <a:ext cx="609" cy="269"/>
              <a:chOff x="0" y="6377"/>
              <a:chExt cx="496" cy="520"/>
            </a:xfrm>
          </p:grpSpPr>
          <p:sp>
            <p:nvSpPr>
              <p:cNvPr id="139332" name="Rectangle 49"/>
              <p:cNvSpPr>
                <a:spLocks noChangeArrowheads="1"/>
              </p:cNvSpPr>
              <p:nvPr/>
            </p:nvSpPr>
            <p:spPr bwMode="auto">
              <a:xfrm>
                <a:off x="32" y="6377"/>
                <a:ext cx="43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33" name="Rectangle 130"/>
              <p:cNvSpPr>
                <a:spLocks noChangeArrowheads="1"/>
              </p:cNvSpPr>
              <p:nvPr/>
            </p:nvSpPr>
            <p:spPr bwMode="auto">
              <a:xfrm>
                <a:off x="0" y="6377"/>
                <a:ext cx="496"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5" name="Group 133"/>
            <p:cNvGrpSpPr>
              <a:grpSpLocks/>
            </p:cNvGrpSpPr>
            <p:nvPr/>
          </p:nvGrpSpPr>
          <p:grpSpPr bwMode="auto">
            <a:xfrm>
              <a:off x="609" y="3733"/>
              <a:ext cx="697" cy="269"/>
              <a:chOff x="496" y="6377"/>
              <a:chExt cx="568" cy="520"/>
            </a:xfrm>
          </p:grpSpPr>
          <p:sp>
            <p:nvSpPr>
              <p:cNvPr id="139330" name="Rectangle 50"/>
              <p:cNvSpPr>
                <a:spLocks noChangeArrowheads="1"/>
              </p:cNvSpPr>
              <p:nvPr/>
            </p:nvSpPr>
            <p:spPr bwMode="auto">
              <a:xfrm>
                <a:off x="528" y="6377"/>
                <a:ext cx="50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31" name="Rectangle 132"/>
              <p:cNvSpPr>
                <a:spLocks noChangeArrowheads="1"/>
              </p:cNvSpPr>
              <p:nvPr/>
            </p:nvSpPr>
            <p:spPr bwMode="auto">
              <a:xfrm>
                <a:off x="496" y="6377"/>
                <a:ext cx="568"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6" name="Group 135"/>
            <p:cNvGrpSpPr>
              <a:grpSpLocks/>
            </p:cNvGrpSpPr>
            <p:nvPr/>
          </p:nvGrpSpPr>
          <p:grpSpPr bwMode="auto">
            <a:xfrm>
              <a:off x="1306" y="3733"/>
              <a:ext cx="558" cy="269"/>
              <a:chOff x="1064" y="6377"/>
              <a:chExt cx="455" cy="520"/>
            </a:xfrm>
          </p:grpSpPr>
          <p:sp>
            <p:nvSpPr>
              <p:cNvPr id="139328" name="Rectangle 51"/>
              <p:cNvSpPr>
                <a:spLocks noChangeArrowheads="1"/>
              </p:cNvSpPr>
              <p:nvPr/>
            </p:nvSpPr>
            <p:spPr bwMode="auto">
              <a:xfrm>
                <a:off x="1096" y="6377"/>
                <a:ext cx="39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29" name="Rectangle 134"/>
              <p:cNvSpPr>
                <a:spLocks noChangeArrowheads="1"/>
              </p:cNvSpPr>
              <p:nvPr/>
            </p:nvSpPr>
            <p:spPr bwMode="auto">
              <a:xfrm>
                <a:off x="1064" y="6377"/>
                <a:ext cx="455"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7" name="Group 137"/>
            <p:cNvGrpSpPr>
              <a:grpSpLocks/>
            </p:cNvGrpSpPr>
            <p:nvPr/>
          </p:nvGrpSpPr>
          <p:grpSpPr bwMode="auto">
            <a:xfrm>
              <a:off x="1864" y="3733"/>
              <a:ext cx="734" cy="269"/>
              <a:chOff x="1519" y="6377"/>
              <a:chExt cx="598" cy="520"/>
            </a:xfrm>
          </p:grpSpPr>
          <p:sp>
            <p:nvSpPr>
              <p:cNvPr id="139326" name="Rectangle 52"/>
              <p:cNvSpPr>
                <a:spLocks noChangeArrowheads="1"/>
              </p:cNvSpPr>
              <p:nvPr/>
            </p:nvSpPr>
            <p:spPr bwMode="auto">
              <a:xfrm>
                <a:off x="1551" y="6377"/>
                <a:ext cx="53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27" name="Rectangle 136"/>
              <p:cNvSpPr>
                <a:spLocks noChangeArrowheads="1"/>
              </p:cNvSpPr>
              <p:nvPr/>
            </p:nvSpPr>
            <p:spPr bwMode="auto">
              <a:xfrm>
                <a:off x="1519" y="6377"/>
                <a:ext cx="598"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8" name="Group 139"/>
            <p:cNvGrpSpPr>
              <a:grpSpLocks/>
            </p:cNvGrpSpPr>
            <p:nvPr/>
          </p:nvGrpSpPr>
          <p:grpSpPr bwMode="auto">
            <a:xfrm>
              <a:off x="2598" y="3733"/>
              <a:ext cx="373" cy="269"/>
              <a:chOff x="2117" y="6377"/>
              <a:chExt cx="304" cy="520"/>
            </a:xfrm>
          </p:grpSpPr>
          <p:sp>
            <p:nvSpPr>
              <p:cNvPr id="139324" name="Rectangle 53"/>
              <p:cNvSpPr>
                <a:spLocks noChangeArrowheads="1"/>
              </p:cNvSpPr>
              <p:nvPr/>
            </p:nvSpPr>
            <p:spPr bwMode="auto">
              <a:xfrm>
                <a:off x="2149" y="6377"/>
                <a:ext cx="24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ja-JP" altLang="en-US" sz="1400" b="1">
                    <a:solidFill>
                      <a:srgbClr val="FFFFCC"/>
                    </a:solidFill>
                    <a:latin typeface="Times New Roman" charset="0"/>
                  </a:rPr>
                  <a:t>分手</a:t>
                </a:r>
                <a:endParaRPr lang="en-US" altLang="zh-CN" sz="1400" b="1">
                  <a:solidFill>
                    <a:srgbClr val="FFFFCC"/>
                  </a:solidFill>
                  <a:latin typeface="Arial Narrow" charset="0"/>
                  <a:ea typeface="SimSun" charset="0"/>
                  <a:cs typeface="SimSun" charset="0"/>
                </a:endParaRPr>
              </a:p>
              <a:p>
                <a:pPr algn="ctr" defTabSz="914400"/>
                <a:r>
                  <a:rPr lang="en-US" altLang="zh-CN" sz="1400" b="1">
                    <a:solidFill>
                      <a:srgbClr val="FFFFCC"/>
                    </a:solidFill>
                    <a:latin typeface="Arial Narrow" charset="0"/>
                    <a:ea typeface="SimSun" charset="0"/>
                    <a:cs typeface="SimSun" charset="0"/>
                  </a:rPr>
                  <a:t>5:2-16</a:t>
                </a:r>
              </a:p>
            </p:txBody>
          </p:sp>
          <p:sp>
            <p:nvSpPr>
              <p:cNvPr id="139325" name="Rectangle 138"/>
              <p:cNvSpPr>
                <a:spLocks noChangeArrowheads="1"/>
              </p:cNvSpPr>
              <p:nvPr/>
            </p:nvSpPr>
            <p:spPr bwMode="auto">
              <a:xfrm>
                <a:off x="2117" y="6377"/>
                <a:ext cx="304"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09" name="Group 141"/>
            <p:cNvGrpSpPr>
              <a:grpSpLocks/>
            </p:cNvGrpSpPr>
            <p:nvPr/>
          </p:nvGrpSpPr>
          <p:grpSpPr bwMode="auto">
            <a:xfrm>
              <a:off x="2971" y="3733"/>
              <a:ext cx="651" cy="269"/>
              <a:chOff x="2421" y="6377"/>
              <a:chExt cx="531" cy="520"/>
            </a:xfrm>
          </p:grpSpPr>
          <p:sp>
            <p:nvSpPr>
              <p:cNvPr id="139322" name="Rectangle 54"/>
              <p:cNvSpPr>
                <a:spLocks noChangeArrowheads="1"/>
              </p:cNvSpPr>
              <p:nvPr/>
            </p:nvSpPr>
            <p:spPr bwMode="auto">
              <a:xfrm>
                <a:off x="2453" y="6377"/>
                <a:ext cx="46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ja-JP" altLang="en-US" sz="1400" b="1">
                    <a:solidFill>
                      <a:srgbClr val="FFFFCC"/>
                    </a:solidFill>
                    <a:latin typeface="Times New Roman" charset="0"/>
                  </a:rPr>
                  <a:t>和好</a:t>
                </a:r>
                <a:endParaRPr lang="en-US" altLang="ja-JP" sz="1400" b="1">
                  <a:solidFill>
                    <a:srgbClr val="FFFFCC"/>
                  </a:solidFill>
                  <a:latin typeface="Times New Roman" charset="0"/>
                </a:endParaRPr>
              </a:p>
              <a:p>
                <a:pPr algn="ctr" defTabSz="914400" eaLnBrk="1" hangingPunct="1"/>
                <a:r>
                  <a:rPr lang="en-US" altLang="zh-CN" sz="1400" b="1">
                    <a:solidFill>
                      <a:srgbClr val="FFFFCC"/>
                    </a:solidFill>
                    <a:latin typeface="Arial Narrow" charset="0"/>
                    <a:ea typeface="SimSun" charset="0"/>
                    <a:cs typeface="SimSun" charset="0"/>
                  </a:rPr>
                  <a:t>6:1-13</a:t>
                </a:r>
              </a:p>
            </p:txBody>
          </p:sp>
          <p:sp>
            <p:nvSpPr>
              <p:cNvPr id="139323" name="Rectangle 140"/>
              <p:cNvSpPr>
                <a:spLocks noChangeArrowheads="1"/>
              </p:cNvSpPr>
              <p:nvPr/>
            </p:nvSpPr>
            <p:spPr bwMode="auto">
              <a:xfrm>
                <a:off x="2421" y="6377"/>
                <a:ext cx="531"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10" name="Group 143"/>
            <p:cNvGrpSpPr>
              <a:grpSpLocks/>
            </p:cNvGrpSpPr>
            <p:nvPr/>
          </p:nvGrpSpPr>
          <p:grpSpPr bwMode="auto">
            <a:xfrm>
              <a:off x="3622" y="3733"/>
              <a:ext cx="736" cy="269"/>
              <a:chOff x="2952" y="6377"/>
              <a:chExt cx="599" cy="520"/>
            </a:xfrm>
          </p:grpSpPr>
          <p:sp>
            <p:nvSpPr>
              <p:cNvPr id="139320" name="Rectangle 55"/>
              <p:cNvSpPr>
                <a:spLocks noChangeArrowheads="1"/>
              </p:cNvSpPr>
              <p:nvPr/>
            </p:nvSpPr>
            <p:spPr bwMode="auto">
              <a:xfrm>
                <a:off x="2984" y="6377"/>
                <a:ext cx="53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endParaRPr lang="en-US" altLang="zh-CN" sz="2400" b="1">
                  <a:solidFill>
                    <a:srgbClr val="FFFFCC"/>
                  </a:solidFill>
                  <a:latin typeface="Arial Narrow" charset="0"/>
                  <a:ea typeface="SimSun" charset="0"/>
                  <a:cs typeface="SimSun" charset="0"/>
                </a:endParaRPr>
              </a:p>
            </p:txBody>
          </p:sp>
          <p:sp>
            <p:nvSpPr>
              <p:cNvPr id="139321" name="Rectangle 142"/>
              <p:cNvSpPr>
                <a:spLocks noChangeArrowheads="1"/>
              </p:cNvSpPr>
              <p:nvPr/>
            </p:nvSpPr>
            <p:spPr bwMode="auto">
              <a:xfrm>
                <a:off x="2952" y="6377"/>
                <a:ext cx="599"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11" name="Group 145"/>
            <p:cNvGrpSpPr>
              <a:grpSpLocks/>
            </p:cNvGrpSpPr>
            <p:nvPr/>
          </p:nvGrpSpPr>
          <p:grpSpPr bwMode="auto">
            <a:xfrm>
              <a:off x="4358" y="3733"/>
              <a:ext cx="701" cy="269"/>
              <a:chOff x="3551" y="6377"/>
              <a:chExt cx="572" cy="520"/>
            </a:xfrm>
          </p:grpSpPr>
          <p:sp>
            <p:nvSpPr>
              <p:cNvPr id="139318" name="Rectangle 56"/>
              <p:cNvSpPr>
                <a:spLocks noChangeArrowheads="1"/>
              </p:cNvSpPr>
              <p:nvPr/>
            </p:nvSpPr>
            <p:spPr bwMode="auto">
              <a:xfrm>
                <a:off x="3583" y="6377"/>
                <a:ext cx="50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19" name="Rectangle 144"/>
              <p:cNvSpPr>
                <a:spLocks noChangeArrowheads="1"/>
              </p:cNvSpPr>
              <p:nvPr/>
            </p:nvSpPr>
            <p:spPr bwMode="auto">
              <a:xfrm>
                <a:off x="3551" y="6377"/>
                <a:ext cx="572"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12" name="Group 147"/>
            <p:cNvGrpSpPr>
              <a:grpSpLocks/>
            </p:cNvGrpSpPr>
            <p:nvPr/>
          </p:nvGrpSpPr>
          <p:grpSpPr bwMode="auto">
            <a:xfrm>
              <a:off x="5059" y="3733"/>
              <a:ext cx="747" cy="269"/>
              <a:chOff x="4123" y="6377"/>
              <a:chExt cx="608" cy="520"/>
            </a:xfrm>
          </p:grpSpPr>
          <p:sp>
            <p:nvSpPr>
              <p:cNvPr id="139316" name="Rectangle 57"/>
              <p:cNvSpPr>
                <a:spLocks noChangeArrowheads="1"/>
              </p:cNvSpPr>
              <p:nvPr/>
            </p:nvSpPr>
            <p:spPr bwMode="auto">
              <a:xfrm>
                <a:off x="4155" y="6377"/>
                <a:ext cx="54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en-US" altLang="zh-CN" sz="2400" b="1">
                    <a:solidFill>
                      <a:srgbClr val="FFFFCC"/>
                    </a:solidFill>
                    <a:latin typeface="Arial Narrow" charset="0"/>
                    <a:ea typeface="SimSun" charset="0"/>
                    <a:cs typeface="SimSun" charset="0"/>
                  </a:rPr>
                  <a:t> </a:t>
                </a:r>
              </a:p>
            </p:txBody>
          </p:sp>
          <p:sp>
            <p:nvSpPr>
              <p:cNvPr id="139317" name="Rectangle 146"/>
              <p:cNvSpPr>
                <a:spLocks noChangeArrowheads="1"/>
              </p:cNvSpPr>
              <p:nvPr/>
            </p:nvSpPr>
            <p:spPr bwMode="auto">
              <a:xfrm>
                <a:off x="4123" y="6377"/>
                <a:ext cx="608"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nvGrpSpPr>
            <p:cNvPr id="139313" name="Group 151"/>
            <p:cNvGrpSpPr>
              <a:grpSpLocks/>
            </p:cNvGrpSpPr>
            <p:nvPr/>
          </p:nvGrpSpPr>
          <p:grpSpPr bwMode="auto">
            <a:xfrm>
              <a:off x="0" y="4002"/>
              <a:ext cx="5804" cy="340"/>
              <a:chOff x="0" y="6897"/>
              <a:chExt cx="6243" cy="615"/>
            </a:xfrm>
          </p:grpSpPr>
          <p:sp>
            <p:nvSpPr>
              <p:cNvPr id="139314" name="Rectangle 59"/>
              <p:cNvSpPr>
                <a:spLocks noChangeArrowheads="1"/>
              </p:cNvSpPr>
              <p:nvPr/>
            </p:nvSpPr>
            <p:spPr bwMode="auto">
              <a:xfrm>
                <a:off x="32" y="6897"/>
                <a:ext cx="6179"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eaLnBrk="1" hangingPunct="1"/>
                <a:r>
                  <a:rPr lang="zh-CN" altLang="en-US" sz="2400" b="1">
                    <a:solidFill>
                      <a:srgbClr val="FFFFFF"/>
                    </a:solidFill>
                    <a:latin typeface="Times New Roman" charset="0"/>
                    <a:ea typeface="SimSun" charset="0"/>
                    <a:cs typeface="SimSun" charset="0"/>
                  </a:rPr>
                  <a:t>约</a:t>
                </a:r>
                <a:r>
                  <a:rPr lang="ja-JP" altLang="en-US" sz="2400" b="1">
                    <a:solidFill>
                      <a:srgbClr val="FFFFCC"/>
                    </a:solidFill>
                    <a:latin typeface="Times New Roman" charset="0"/>
                  </a:rPr>
                  <a:t>一年</a:t>
                </a:r>
                <a:endParaRPr lang="en-US" altLang="zh-CN" sz="2400" b="1">
                  <a:solidFill>
                    <a:srgbClr val="FFFFCC"/>
                  </a:solidFill>
                  <a:latin typeface="Arial Narrow" charset="0"/>
                  <a:ea typeface="SimSun" charset="0"/>
                  <a:cs typeface="SimSun" charset="0"/>
                </a:endParaRPr>
              </a:p>
            </p:txBody>
          </p:sp>
          <p:sp>
            <p:nvSpPr>
              <p:cNvPr id="139315" name="Rectangle 150"/>
              <p:cNvSpPr>
                <a:spLocks noChangeArrowheads="1"/>
              </p:cNvSpPr>
              <p:nvPr/>
            </p:nvSpPr>
            <p:spPr bwMode="auto">
              <a:xfrm>
                <a:off x="0" y="6897"/>
                <a:ext cx="6243"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914400"/>
                <a:endParaRPr lang="en-US" sz="2400">
                  <a:solidFill>
                    <a:srgbClr val="FFFFCC"/>
                  </a:solidFill>
                  <a:latin typeface="Times New Roman" charset="0"/>
                </a:endParaRPr>
              </a:p>
            </p:txBody>
          </p:sp>
        </p:gr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pic>
        <p:nvPicPr>
          <p:cNvPr id="141314" name="Picture 7" descr="lov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63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WordArt 8"/>
          <p:cNvSpPr>
            <a:spLocks noChangeArrowheads="1" noChangeShapeType="1" noTextEdit="1"/>
          </p:cNvSpPr>
          <p:nvPr/>
        </p:nvSpPr>
        <p:spPr bwMode="auto">
          <a:xfrm>
            <a:off x="1052513" y="-533400"/>
            <a:ext cx="7177087" cy="541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zh-TW" altLang="en-US" sz="3600" kern="10">
                <a:solidFill>
                  <a:srgbClr val="FFFFCC"/>
                </a:solidFill>
                <a:latin typeface="MS PGothic"/>
                <a:ea typeface="MS PGothic"/>
                <a:cs typeface="MS PGothic"/>
              </a:rPr>
              <a:t>爱</a:t>
            </a:r>
            <a:endParaRPr lang="en-US" sz="3600" kern="10">
              <a:solidFill>
                <a:srgbClr val="FFFFCC"/>
              </a:solidFill>
              <a:latin typeface="MS PGothic"/>
              <a:ea typeface="MS PGothic"/>
              <a:cs typeface="MS PGothic"/>
            </a:endParaRPr>
          </a:p>
        </p:txBody>
      </p:sp>
      <p:sp>
        <p:nvSpPr>
          <p:cNvPr id="141316" name="Text Box 5"/>
          <p:cNvSpPr txBox="1">
            <a:spLocks noChangeArrowheads="1"/>
          </p:cNvSpPr>
          <p:nvPr/>
        </p:nvSpPr>
        <p:spPr bwMode="auto">
          <a:xfrm>
            <a:off x="8229600" y="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spcBef>
                <a:spcPct val="50000"/>
              </a:spcBef>
            </a:pPr>
            <a:r>
              <a:rPr lang="en-US" b="1">
                <a:solidFill>
                  <a:srgbClr val="FFFFCC"/>
                </a:solidFill>
                <a:latin typeface="Times New Roman" charset="0"/>
              </a:rPr>
              <a:t>425</a:t>
            </a:r>
          </a:p>
        </p:txBody>
      </p:sp>
      <p:sp>
        <p:nvSpPr>
          <p:cNvPr id="141317" name="Rectangle 10"/>
          <p:cNvSpPr>
            <a:spLocks noChangeArrowheads="1"/>
          </p:cNvSpPr>
          <p:nvPr/>
        </p:nvSpPr>
        <p:spPr bwMode="auto">
          <a:xfrm>
            <a:off x="2286000" y="76200"/>
            <a:ext cx="4038600" cy="838200"/>
          </a:xfrm>
          <a:prstGeom prst="rect">
            <a:avLst/>
          </a:prstGeom>
          <a:noFill/>
          <a:ln>
            <a:noFill/>
          </a:ln>
          <a:effectLst>
            <a:outerShdw dist="107763"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defTabSz="914400"/>
            <a:r>
              <a:rPr lang="ja-JP" altLang="en-US" sz="4400" b="1" u="sng">
                <a:solidFill>
                  <a:srgbClr val="FFFFCC"/>
                </a:solidFill>
                <a:latin typeface="Times New Roman" charset="0"/>
              </a:rPr>
              <a:t>关键词</a:t>
            </a:r>
          </a:p>
        </p:txBody>
      </p:sp>
      <p:sp>
        <p:nvSpPr>
          <p:cNvPr id="10251" name="Rectangle 11"/>
          <p:cNvSpPr>
            <a:spLocks noChangeArrowheads="1"/>
          </p:cNvSpPr>
          <p:nvPr/>
        </p:nvSpPr>
        <p:spPr bwMode="auto">
          <a:xfrm>
            <a:off x="685800" y="4800600"/>
            <a:ext cx="7848600" cy="2057400"/>
          </a:xfrm>
          <a:prstGeom prst="rect">
            <a:avLst/>
          </a:prstGeom>
          <a:noFill/>
          <a:ln>
            <a:noFill/>
          </a:ln>
          <a:effectLst>
            <a:outerShdw dist="107763" dir="27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defTabSz="914400"/>
            <a:r>
              <a:rPr lang="ja-JP" altLang="en-US" sz="3600" b="1" u="sng">
                <a:solidFill>
                  <a:srgbClr val="FFFFCC"/>
                </a:solidFill>
                <a:latin typeface="Times New Roman" charset="0"/>
              </a:rPr>
              <a:t>关键新诗</a:t>
            </a:r>
          </a:p>
          <a:p>
            <a:pPr algn="ctr" defTabSz="914400">
              <a:spcBef>
                <a:spcPct val="20000"/>
              </a:spcBef>
              <a:buClr>
                <a:srgbClr val="FFCC66"/>
              </a:buClr>
            </a:pPr>
            <a:r>
              <a:rPr lang="en-US" altLang="zh-CN" sz="3600" b="1">
                <a:solidFill>
                  <a:srgbClr val="FFFFCC"/>
                </a:solidFill>
                <a:latin typeface="Impact" charset="0"/>
                <a:ea typeface="SimSun" charset="0"/>
                <a:cs typeface="SimSun" charset="0"/>
              </a:rPr>
              <a:t>“</a:t>
            </a:r>
            <a:r>
              <a:rPr lang="zh-CN" altLang="en-US" sz="3600" b="1">
                <a:solidFill>
                  <a:srgbClr val="FFFFCC"/>
                </a:solidFill>
                <a:latin typeface="Times New Roman" charset="0"/>
                <a:ea typeface="SimSun" charset="0"/>
                <a:cs typeface="SimSun" charset="0"/>
              </a:rPr>
              <a:t>我属我的良人，他也恋慕我。</a:t>
            </a:r>
            <a:r>
              <a:rPr lang="en-US" altLang="zh-CN" sz="3600" b="1">
                <a:solidFill>
                  <a:srgbClr val="FFFFCC"/>
                </a:solidFill>
                <a:latin typeface="Impact" charset="0"/>
                <a:ea typeface="SimSun" charset="0"/>
                <a:cs typeface="SimSun" charset="0"/>
              </a:rPr>
              <a:t>” </a:t>
            </a:r>
          </a:p>
          <a:p>
            <a:pPr algn="ctr" defTabSz="914400">
              <a:spcBef>
                <a:spcPct val="20000"/>
              </a:spcBef>
              <a:buClr>
                <a:srgbClr val="FFCC66"/>
              </a:buClr>
            </a:pPr>
            <a:r>
              <a:rPr lang="en-US" altLang="zh-CN" sz="3600">
                <a:solidFill>
                  <a:srgbClr val="FFFFCC"/>
                </a:solidFill>
                <a:latin typeface="Impact" charset="0"/>
                <a:ea typeface="SimSun" charset="0"/>
                <a:cs typeface="SimSun" charset="0"/>
              </a:rPr>
              <a:t>(</a:t>
            </a:r>
            <a:r>
              <a:rPr lang="ja-JP" altLang="en-US" sz="3600" b="1">
                <a:solidFill>
                  <a:srgbClr val="FFFFCC"/>
                </a:solidFill>
                <a:effectLst>
                  <a:outerShdw blurRad="38100" dist="38100" dir="2700000" algn="tl">
                    <a:srgbClr val="000000"/>
                  </a:outerShdw>
                </a:effectLst>
                <a:latin typeface="Times New Roman" charset="0"/>
              </a:rPr>
              <a:t>雅歌 </a:t>
            </a:r>
            <a:r>
              <a:rPr lang="en-US" altLang="zh-CN" sz="3600">
                <a:solidFill>
                  <a:srgbClr val="FFFFCC"/>
                </a:solidFill>
                <a:latin typeface="Impact" charset="0"/>
                <a:ea typeface="SimSun" charset="0"/>
                <a:cs typeface="SimSun" charset="0"/>
              </a:rPr>
              <a:t>7:10)</a:t>
            </a:r>
            <a:endParaRPr lang="en-US" sz="3600">
              <a:solidFill>
                <a:srgbClr val="FFFFCC"/>
              </a:solidFill>
              <a:latin typeface="Impact" charset="0"/>
              <a:ea typeface="SimSun" charset="0"/>
              <a:cs typeface="SimSun" charset="0"/>
            </a:endParaRPr>
          </a:p>
        </p:txBody>
      </p:sp>
      <p:sp>
        <p:nvSpPr>
          <p:cNvPr id="10252" name="Rectangle 12"/>
          <p:cNvSpPr>
            <a:spLocks noGrp="1" noChangeArrowheads="1"/>
          </p:cNvSpPr>
          <p:nvPr>
            <p:ph type="title"/>
          </p:nvPr>
        </p:nvSpPr>
        <p:spPr>
          <a:xfrm>
            <a:off x="0" y="0"/>
            <a:ext cx="2743200" cy="762000"/>
          </a:xfrm>
          <a:effectLst>
            <a:outerShdw blurRad="63500" dist="107763" dir="2700000" algn="ctr" rotWithShape="0">
              <a:schemeClr val="bg1"/>
            </a:outerShdw>
          </a:effectLst>
        </p:spPr>
        <p:txBody>
          <a:bodyPr/>
          <a:lstStyle/>
          <a:p>
            <a:pPr algn="l">
              <a:defRPr/>
            </a:pPr>
            <a:r>
              <a:rPr lang="ja-JP" altLang="en-US" b="1" i="0">
                <a:latin typeface="Times New Roman" charset="0"/>
                <a:ea typeface="MS PGothic" charset="0"/>
                <a:cs typeface="MS PGothic" charset="0"/>
              </a:rPr>
              <a:t>钥匙</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80">
                                          <p:stCondLst>
                                            <p:cond delay="0"/>
                                          </p:stCondLst>
                                        </p:cTn>
                                        <p:tgtEl>
                                          <p:spTgt spid="10248"/>
                                        </p:tgtEl>
                                      </p:cBhvr>
                                    </p:animEffect>
                                    <p:anim calcmode="lin" valueType="num">
                                      <p:cBhvr>
                                        <p:cTn id="8" dur="1822" tmFilter="0,0; 0.14,0.36; 0.43,0.73; 0.71,0.91; 1.0,1.0">
                                          <p:stCondLst>
                                            <p:cond delay="0"/>
                                          </p:stCondLst>
                                        </p:cTn>
                                        <p:tgtEl>
                                          <p:spTgt spid="102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8"/>
                                        </p:tgtEl>
                                      </p:cBhvr>
                                      <p:to x="100000" y="60000"/>
                                    </p:animScale>
                                    <p:animScale>
                                      <p:cBhvr>
                                        <p:cTn id="14" dur="166" decel="50000">
                                          <p:stCondLst>
                                            <p:cond delay="676"/>
                                          </p:stCondLst>
                                        </p:cTn>
                                        <p:tgtEl>
                                          <p:spTgt spid="10248"/>
                                        </p:tgtEl>
                                      </p:cBhvr>
                                      <p:to x="100000" y="100000"/>
                                    </p:animScale>
                                    <p:animScale>
                                      <p:cBhvr>
                                        <p:cTn id="15" dur="26">
                                          <p:stCondLst>
                                            <p:cond delay="1312"/>
                                          </p:stCondLst>
                                        </p:cTn>
                                        <p:tgtEl>
                                          <p:spTgt spid="10248"/>
                                        </p:tgtEl>
                                      </p:cBhvr>
                                      <p:to x="100000" y="80000"/>
                                    </p:animScale>
                                    <p:animScale>
                                      <p:cBhvr>
                                        <p:cTn id="16" dur="166" decel="50000">
                                          <p:stCondLst>
                                            <p:cond delay="1338"/>
                                          </p:stCondLst>
                                        </p:cTn>
                                        <p:tgtEl>
                                          <p:spTgt spid="10248"/>
                                        </p:tgtEl>
                                      </p:cBhvr>
                                      <p:to x="100000" y="100000"/>
                                    </p:animScale>
                                    <p:animScale>
                                      <p:cBhvr>
                                        <p:cTn id="17" dur="26">
                                          <p:stCondLst>
                                            <p:cond delay="1642"/>
                                          </p:stCondLst>
                                        </p:cTn>
                                        <p:tgtEl>
                                          <p:spTgt spid="10248"/>
                                        </p:tgtEl>
                                      </p:cBhvr>
                                      <p:to x="100000" y="90000"/>
                                    </p:animScale>
                                    <p:animScale>
                                      <p:cBhvr>
                                        <p:cTn id="18" dur="166" decel="50000">
                                          <p:stCondLst>
                                            <p:cond delay="1668"/>
                                          </p:stCondLst>
                                        </p:cTn>
                                        <p:tgtEl>
                                          <p:spTgt spid="10248"/>
                                        </p:tgtEl>
                                      </p:cBhvr>
                                      <p:to x="100000" y="100000"/>
                                    </p:animScale>
                                    <p:animScale>
                                      <p:cBhvr>
                                        <p:cTn id="19" dur="26">
                                          <p:stCondLst>
                                            <p:cond delay="1808"/>
                                          </p:stCondLst>
                                        </p:cTn>
                                        <p:tgtEl>
                                          <p:spTgt spid="10248"/>
                                        </p:tgtEl>
                                      </p:cBhvr>
                                      <p:to x="100000" y="95000"/>
                                    </p:animScale>
                                    <p:animScale>
                                      <p:cBhvr>
                                        <p:cTn id="20" dur="166" decel="50000">
                                          <p:stCondLst>
                                            <p:cond delay="1834"/>
                                          </p:stCondLst>
                                        </p:cTn>
                                        <p:tgtEl>
                                          <p:spTgt spid="102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Galmi (rest) 027"/>
          <p:cNvPicPr>
            <a:picLocks noChangeAspect="1" noChangeArrowheads="1"/>
          </p:cNvPicPr>
          <p:nvPr/>
        </p:nvPicPr>
        <p:blipFill>
          <a:blip r:embed="rId3">
            <a:extLst>
              <a:ext uri="{28A0092B-C50C-407E-A947-70E740481C1C}">
                <a14:useLocalDpi xmlns:a14="http://schemas.microsoft.com/office/drawing/2010/main" val="0"/>
              </a:ext>
            </a:extLst>
          </a:blip>
          <a:srcRect l="9166" t="10001" r="9167" b="24445"/>
          <a:stretch>
            <a:fillRect/>
          </a:stretch>
        </p:blipFill>
        <p:spPr bwMode="auto">
          <a:xfrm>
            <a:off x="-3048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1524000" y="-47625"/>
            <a:ext cx="7620000" cy="1800225"/>
          </a:xfrm>
          <a:prstGeom prst="rect">
            <a:avLst/>
          </a:prstGeom>
          <a:noFill/>
          <a:ln w="12700">
            <a:noFill/>
            <a:miter lim="800000"/>
            <a:headEnd type="none" w="sm" len="sm"/>
            <a:tailEnd type="none" w="sm" len="sm"/>
          </a:ln>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eaLnBrk="1" hangingPunct="1">
              <a:defRPr/>
            </a:pPr>
            <a:r>
              <a:rPr lang="ja-JP" altLang="en-US" sz="2800" b="1" smtClean="0">
                <a:solidFill>
                  <a:srgbClr val="000000"/>
                </a:solidFill>
                <a:effectLst>
                  <a:outerShdw blurRad="38100" dist="38100" dir="2700000" algn="tl">
                    <a:srgbClr val="FFFFFF"/>
                  </a:outerShdw>
                </a:effectLst>
              </a:rPr>
              <a:t>“北风阿，兴起。南风阿，吹来。</a:t>
            </a:r>
            <a:endParaRPr lang="en-US" altLang="ja-JP" sz="2800" b="1" smtClean="0">
              <a:solidFill>
                <a:srgbClr val="000000"/>
              </a:solidFill>
              <a:effectLst>
                <a:outerShdw blurRad="38100" dist="38100" dir="2700000" algn="tl">
                  <a:srgbClr val="FFFFFF"/>
                </a:outerShdw>
              </a:effectLst>
            </a:endParaRPr>
          </a:p>
          <a:p>
            <a:pPr algn="ctr" defTabSz="914400" eaLnBrk="1" hangingPunct="1">
              <a:defRPr/>
            </a:pPr>
            <a:r>
              <a:rPr lang="ja-JP" altLang="en-US" sz="2800" b="1" smtClean="0">
                <a:solidFill>
                  <a:srgbClr val="000000"/>
                </a:solidFill>
                <a:effectLst>
                  <a:outerShdw blurRad="38100" dist="38100" dir="2700000" algn="tl">
                    <a:srgbClr val="FFFFFF"/>
                  </a:outerShdw>
                </a:effectLst>
              </a:rPr>
              <a:t>吹在我的园内，使其中的香气发出来。</a:t>
            </a:r>
            <a:endParaRPr lang="en-US" altLang="ja-JP" sz="2800" b="1" smtClean="0">
              <a:solidFill>
                <a:srgbClr val="000000"/>
              </a:solidFill>
              <a:effectLst>
                <a:outerShdw blurRad="38100" dist="38100" dir="2700000" algn="tl">
                  <a:srgbClr val="FFFFFF"/>
                </a:outerShdw>
              </a:effectLst>
            </a:endParaRPr>
          </a:p>
          <a:p>
            <a:pPr algn="ctr" defTabSz="914400" eaLnBrk="1" hangingPunct="1">
              <a:defRPr/>
            </a:pPr>
            <a:r>
              <a:rPr lang="ja-JP" altLang="en-US" sz="2800" b="1" smtClean="0">
                <a:solidFill>
                  <a:srgbClr val="000000"/>
                </a:solidFill>
                <a:effectLst>
                  <a:outerShdw blurRad="38100" dist="38100" dir="2700000" algn="tl">
                    <a:srgbClr val="FFFFFF"/>
                  </a:outerShdw>
                </a:effectLst>
              </a:rPr>
              <a:t>愿我的良人进入自己园里，吃他佳美的果子。</a:t>
            </a:r>
            <a:r>
              <a:rPr lang="en-US" altLang="ja-JP" sz="2800" b="1" smtClean="0">
                <a:solidFill>
                  <a:srgbClr val="000000"/>
                </a:solidFill>
                <a:effectLst>
                  <a:outerShdw blurRad="38100" dist="38100" dir="2700000" algn="tl">
                    <a:srgbClr val="FFFFFF"/>
                  </a:outerShdw>
                </a:effectLst>
              </a:rPr>
              <a:t>” </a:t>
            </a:r>
          </a:p>
          <a:p>
            <a:pPr algn="ctr" defTabSz="914400" eaLnBrk="1" hangingPunct="1">
              <a:defRPr/>
            </a:pPr>
            <a:r>
              <a:rPr lang="en-US" sz="2800" b="1" smtClean="0">
                <a:solidFill>
                  <a:srgbClr val="000000"/>
                </a:solidFill>
                <a:effectLst>
                  <a:outerShdw blurRad="38100" dist="38100" dir="2700000" algn="tl">
                    <a:srgbClr val="FFFFFF"/>
                  </a:outerShdw>
                </a:effectLst>
                <a:latin typeface="Arial Black" charset="0"/>
              </a:rPr>
              <a:t>(4:16)</a:t>
            </a:r>
          </a:p>
        </p:txBody>
      </p:sp>
      <p:sp>
        <p:nvSpPr>
          <p:cNvPr id="23556" name="Rectangle 6"/>
          <p:cNvSpPr>
            <a:spLocks noGrp="1" noChangeArrowheads="1"/>
          </p:cNvSpPr>
          <p:nvPr>
            <p:ph type="title" idx="4294967295"/>
          </p:nvPr>
        </p:nvSpPr>
        <p:spPr>
          <a:xfrm>
            <a:off x="2743200" y="5943600"/>
            <a:ext cx="6400800" cy="914400"/>
          </a:xfrm>
        </p:spPr>
        <p:txBody>
          <a:bodyPr/>
          <a:lstStyle/>
          <a:p>
            <a:pPr algn="ctr" eaLnBrk="1" hangingPunct="1">
              <a:defRPr/>
            </a:pPr>
            <a:r>
              <a:rPr lang="en-US" b="1" i="0">
                <a:solidFill>
                  <a:schemeClr val="bg1"/>
                </a:solidFill>
                <a:effectLst>
                  <a:outerShdw blurRad="38100" dist="38100" dir="2700000" algn="tl">
                    <a:srgbClr val="FFFFFF"/>
                  </a:outerShdw>
                </a:effectLst>
                <a:latin typeface="Arial" charset="0"/>
                <a:ea typeface="MS PGothic" charset="0"/>
                <a:cs typeface="MS PGothic" charset="0"/>
              </a:rPr>
              <a:t>? R(A) </a:t>
            </a:r>
            <a:r>
              <a:rPr lang="ja-JP" altLang="en-US" b="1" i="0">
                <a:solidFill>
                  <a:schemeClr val="bg1"/>
                </a:solidFill>
                <a:effectLst>
                  <a:outerShdw blurRad="38100" dist="38100" dir="2700000" algn="tl">
                    <a:srgbClr val="FFFFFF"/>
                  </a:outerShdw>
                </a:effectLst>
                <a:latin typeface="Times New Roman" charset="0"/>
                <a:ea typeface="MS PGothic" charset="0"/>
                <a:cs typeface="MS PGothic" charset="0"/>
              </a:rPr>
              <a:t>级</a:t>
            </a:r>
            <a:endParaRPr lang="en-US" b="1" i="0">
              <a:solidFill>
                <a:schemeClr val="bg1"/>
              </a:solidFill>
              <a:effectLst>
                <a:outerShdw blurRad="38100" dist="38100" dir="2700000" algn="tl">
                  <a:srgbClr val="FFFFFF"/>
                </a:outerShdw>
              </a:effectLst>
              <a:latin typeface="Times New Roman" charset="0"/>
              <a:ea typeface="MS PGothic" charset="0"/>
              <a:cs typeface="MS PGothic"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2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otalTime>1684</TotalTime>
  <Words>1152</Words>
  <Application>Microsoft Macintosh PowerPoint</Application>
  <PresentationFormat>On-screen Show (4:3)</PresentationFormat>
  <Paragraphs>374</Paragraphs>
  <Slides>25</Slides>
  <Notes>17</Notes>
  <HiddenSlides>0</HiddenSlides>
  <MMClips>0</MMClips>
  <ScaleCrop>false</ScaleCrop>
  <HeadingPairs>
    <vt:vector size="8" baseType="variant">
      <vt:variant>
        <vt:lpstr>Fonts Used</vt:lpstr>
      </vt:variant>
      <vt:variant>
        <vt:i4>18</vt:i4>
      </vt:variant>
      <vt:variant>
        <vt:lpstr>Theme</vt:lpstr>
      </vt:variant>
      <vt:variant>
        <vt:i4>11</vt:i4>
      </vt:variant>
      <vt:variant>
        <vt:lpstr>Embedded OLE Servers</vt:lpstr>
      </vt:variant>
      <vt:variant>
        <vt:i4>1</vt:i4>
      </vt:variant>
      <vt:variant>
        <vt:lpstr>Slide Titles</vt:lpstr>
      </vt:variant>
      <vt:variant>
        <vt:i4>25</vt:i4>
      </vt:variant>
    </vt:vector>
  </HeadingPairs>
  <TitlesOfParts>
    <vt:vector size="55" baseType="lpstr">
      <vt:lpstr>Arial</vt:lpstr>
      <vt:lpstr>MS PGothic</vt:lpstr>
      <vt:lpstr>Geneva</vt:lpstr>
      <vt:lpstr>Calibri</vt:lpstr>
      <vt:lpstr>ＭＳ Ｐゴシック</vt:lpstr>
      <vt:lpstr>Times New Roman</vt:lpstr>
      <vt:lpstr>Tahoma</vt:lpstr>
      <vt:lpstr>Wingdings</vt:lpstr>
      <vt:lpstr>Arial Narrow</vt:lpstr>
      <vt:lpstr>SimSun</vt:lpstr>
      <vt:lpstr>MS Gothic</vt:lpstr>
      <vt:lpstr>Impact</vt:lpstr>
      <vt:lpstr>Arial Black</vt:lpstr>
      <vt:lpstr>Times</vt:lpstr>
      <vt:lpstr>华文细黑</vt:lpstr>
      <vt:lpstr>DFKai-SB</vt:lpstr>
      <vt:lpstr>Microsoft JhengHei</vt:lpstr>
      <vt:lpstr>inherit</vt:lpstr>
      <vt:lpstr>Default Design</vt:lpstr>
      <vt:lpstr>3_Default Design</vt:lpstr>
      <vt:lpstr>1_Default Design</vt:lpstr>
      <vt:lpstr>1_Contemporary</vt:lpstr>
      <vt:lpstr>2_Contemporary</vt:lpstr>
      <vt:lpstr>3_Contemporary</vt:lpstr>
      <vt:lpstr>1_FIREBALL</vt:lpstr>
      <vt:lpstr>2_FIREBALL</vt:lpstr>
      <vt:lpstr>3_FIREBALL</vt:lpstr>
      <vt:lpstr>4_FIREBALL</vt:lpstr>
      <vt:lpstr>2_Balance</vt:lpstr>
      <vt:lpstr>Microsoft Photo Editor 3.0 Photo</vt:lpstr>
      <vt:lpstr>圣经中的类型学</vt:lpstr>
      <vt:lpstr>定义术语</vt:lpstr>
      <vt:lpstr>类型必要条件</vt:lpstr>
      <vt:lpstr>指定的类型</vt:lpstr>
      <vt:lpstr>亚当 － 对比 － 基督</vt:lpstr>
      <vt:lpstr>雅歌</vt:lpstr>
      <vt:lpstr>概览</vt:lpstr>
      <vt:lpstr>钥匙</vt:lpstr>
      <vt:lpstr>? R(A) 级</vt:lpstr>
      <vt:lpstr>你难堪?</vt:lpstr>
      <vt:lpstr>我们是 性动物!</vt:lpstr>
      <vt:lpstr>特征</vt:lpstr>
      <vt:lpstr>PowerPoint Presentation</vt:lpstr>
      <vt:lpstr>PowerPoint Presentation</vt:lpstr>
      <vt:lpstr>特征</vt:lpstr>
      <vt:lpstr>所罗门之雅歌</vt:lpstr>
      <vt:lpstr>那么怎么办呢？</vt:lpstr>
      <vt:lpstr>圣经中的节期</vt:lpstr>
      <vt:lpstr>以色列节日中的末世论 (利23) </vt:lpstr>
      <vt:lpstr>以色列节日中的末世论 (利23) </vt:lpstr>
      <vt:lpstr>以色列节日中的末世论 (利23) </vt:lpstr>
      <vt:lpstr>节日在历史上看着向后以色列的过去 </vt:lpstr>
      <vt:lpstr>节日也预言期待以色列的未来 </vt:lpstr>
      <vt:lpstr>圣经学习链接地址 biblestudydownloads.com</vt:lpstr>
      <vt:lpstr>PowerPoint Presentation</vt:lpstr>
    </vt:vector>
  </TitlesOfParts>
  <Company>Crossroads International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 of Solomon</dc:title>
  <dc:creator>Rick Griffith</dc:creator>
  <cp:lastModifiedBy>Rick Griffith</cp:lastModifiedBy>
  <cp:revision>63</cp:revision>
  <dcterms:created xsi:type="dcterms:W3CDTF">2010-04-18T06:09:45Z</dcterms:created>
  <dcterms:modified xsi:type="dcterms:W3CDTF">2015-07-02T09:43:42Z</dcterms:modified>
</cp:coreProperties>
</file>