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87" r:id="rId2"/>
    <p:sldMasterId id="2147483690" r:id="rId3"/>
    <p:sldMasterId id="2147483702" r:id="rId4"/>
    <p:sldMasterId id="2147483714" r:id="rId5"/>
    <p:sldMasterId id="2147483727" r:id="rId6"/>
    <p:sldMasterId id="2147483729" r:id="rId7"/>
    <p:sldMasterId id="2147483732" r:id="rId8"/>
    <p:sldMasterId id="2147483745" r:id="rId9"/>
    <p:sldMasterId id="2147483758" r:id="rId10"/>
  </p:sldMasterIdLst>
  <p:notesMasterIdLst>
    <p:notesMasterId r:id="rId77"/>
  </p:notesMasterIdLst>
  <p:sldIdLst>
    <p:sldId id="389" r:id="rId11"/>
    <p:sldId id="390" r:id="rId12"/>
    <p:sldId id="391" r:id="rId13"/>
    <p:sldId id="392"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405" r:id="rId27"/>
    <p:sldId id="406" r:id="rId28"/>
    <p:sldId id="407" r:id="rId29"/>
    <p:sldId id="408" r:id="rId30"/>
    <p:sldId id="409" r:id="rId31"/>
    <p:sldId id="410" r:id="rId32"/>
    <p:sldId id="411" r:id="rId33"/>
    <p:sldId id="412" r:id="rId34"/>
    <p:sldId id="293" r:id="rId35"/>
    <p:sldId id="368" r:id="rId36"/>
    <p:sldId id="360" r:id="rId37"/>
    <p:sldId id="297" r:id="rId38"/>
    <p:sldId id="298" r:id="rId39"/>
    <p:sldId id="339" r:id="rId40"/>
    <p:sldId id="342" r:id="rId41"/>
    <p:sldId id="343" r:id="rId42"/>
    <p:sldId id="302" r:id="rId43"/>
    <p:sldId id="388" r:id="rId44"/>
    <p:sldId id="304" r:id="rId45"/>
    <p:sldId id="305" r:id="rId46"/>
    <p:sldId id="344" r:id="rId47"/>
    <p:sldId id="307" r:id="rId48"/>
    <p:sldId id="308" r:id="rId49"/>
    <p:sldId id="309" r:id="rId50"/>
    <p:sldId id="356" r:id="rId51"/>
    <p:sldId id="311" r:id="rId52"/>
    <p:sldId id="312" r:id="rId53"/>
    <p:sldId id="313" r:id="rId54"/>
    <p:sldId id="413" r:id="rId55"/>
    <p:sldId id="414" r:id="rId56"/>
    <p:sldId id="415" r:id="rId57"/>
    <p:sldId id="416" r:id="rId58"/>
    <p:sldId id="417" r:id="rId59"/>
    <p:sldId id="418" r:id="rId60"/>
    <p:sldId id="419" r:id="rId61"/>
    <p:sldId id="420" r:id="rId62"/>
    <p:sldId id="421" r:id="rId63"/>
    <p:sldId id="422" r:id="rId64"/>
    <p:sldId id="423" r:id="rId65"/>
    <p:sldId id="424" r:id="rId66"/>
    <p:sldId id="425" r:id="rId67"/>
    <p:sldId id="426" r:id="rId68"/>
    <p:sldId id="427" r:id="rId69"/>
    <p:sldId id="428" r:id="rId70"/>
    <p:sldId id="429" r:id="rId71"/>
    <p:sldId id="430" r:id="rId72"/>
    <p:sldId id="431" r:id="rId73"/>
    <p:sldId id="432" r:id="rId74"/>
    <p:sldId id="433" r:id="rId75"/>
    <p:sldId id="434" r:id="rId76"/>
  </p:sldIdLst>
  <p:sldSz cx="9144000" cy="6858000" type="screen4x3"/>
  <p:notesSz cx="6858000" cy="9144000"/>
  <p:defaultTextStyle>
    <a:defPPr>
      <a:defRPr lang="en-US"/>
    </a:defPPr>
    <a:lvl1pPr algn="ctr"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1pPr>
    <a:lvl2pPr marL="457200" algn="ctr"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2pPr>
    <a:lvl3pPr marL="914400" algn="ctr"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3pPr>
    <a:lvl4pPr marL="1371600" algn="ctr"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4pPr>
    <a:lvl5pPr marL="1828800" algn="ctr"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2">
          <p15:clr>
            <a:srgbClr val="A4A3A4"/>
          </p15:clr>
        </p15:guide>
        <p15:guide id="2" orient="horz" pos="4229">
          <p15:clr>
            <a:srgbClr val="A4A3A4"/>
          </p15:clr>
        </p15:guide>
        <p15:guide id="3" pos="28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p:cViewPr>
        <p:scale>
          <a:sx n="75" d="100"/>
          <a:sy n="75" d="100"/>
        </p:scale>
        <p:origin x="3224" y="1168"/>
      </p:cViewPr>
      <p:guideLst>
        <p:guide orient="horz" pos="2162"/>
        <p:guide orient="horz" pos="4229"/>
        <p:guide pos="28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E2B02AC-E4F6-DD93-0442-D3FBADA398D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b="0">
                <a:latin typeface="Arial" charset="0"/>
                <a:ea typeface="MS PGothic" pitchFamily="34" charset="-128"/>
                <a:cs typeface="MS PGothic" pitchFamily="34" charset="-128"/>
              </a:defRPr>
            </a:lvl1pPr>
          </a:lstStyle>
          <a:p>
            <a:pPr>
              <a:defRPr/>
            </a:pPr>
            <a:endParaRPr lang="en-US" altLang="zh-CN"/>
          </a:p>
        </p:txBody>
      </p:sp>
      <p:sp>
        <p:nvSpPr>
          <p:cNvPr id="38915" name="Rectangle 3">
            <a:extLst>
              <a:ext uri="{FF2B5EF4-FFF2-40B4-BE49-F238E27FC236}">
                <a16:creationId xmlns:a16="http://schemas.microsoft.com/office/drawing/2014/main" id="{ECE136AD-B8C3-8EEB-23FA-3D9C68D44B2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a:latin typeface="Arial" charset="0"/>
                <a:ea typeface="MS PGothic" pitchFamily="34" charset="-128"/>
                <a:cs typeface="MS PGothic" pitchFamily="34" charset="-128"/>
              </a:defRPr>
            </a:lvl1pPr>
          </a:lstStyle>
          <a:p>
            <a:pPr>
              <a:defRPr/>
            </a:pPr>
            <a:endParaRPr lang="en-US" altLang="zh-CN"/>
          </a:p>
        </p:txBody>
      </p:sp>
      <p:sp>
        <p:nvSpPr>
          <p:cNvPr id="72708" name="Rectangle 4">
            <a:extLst>
              <a:ext uri="{FF2B5EF4-FFF2-40B4-BE49-F238E27FC236}">
                <a16:creationId xmlns:a16="http://schemas.microsoft.com/office/drawing/2014/main" id="{0BD52CF0-8CFA-22A6-7E29-D82FE0A2B39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a:extLst>
              <a:ext uri="{FF2B5EF4-FFF2-40B4-BE49-F238E27FC236}">
                <a16:creationId xmlns:a16="http://schemas.microsoft.com/office/drawing/2014/main" id="{215D25ED-51A4-5DDF-301E-C50EDD0C050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0"/>
            <a:r>
              <a:rPr lang="en-US" altLang="zh-CN" noProof="0"/>
              <a:t>Second level</a:t>
            </a:r>
          </a:p>
          <a:p>
            <a:pPr lvl="0"/>
            <a:r>
              <a:rPr lang="en-US" altLang="zh-CN" noProof="0"/>
              <a:t>Third level</a:t>
            </a:r>
          </a:p>
          <a:p>
            <a:pPr lvl="0"/>
            <a:r>
              <a:rPr lang="en-US" altLang="zh-CN" noProof="0"/>
              <a:t>Fourth level</a:t>
            </a:r>
          </a:p>
          <a:p>
            <a:pPr lvl="0"/>
            <a:r>
              <a:rPr lang="en-US" altLang="zh-CN" noProof="0"/>
              <a:t>Fifth level</a:t>
            </a:r>
          </a:p>
        </p:txBody>
      </p:sp>
      <p:sp>
        <p:nvSpPr>
          <p:cNvPr id="38918" name="Rectangle 6">
            <a:extLst>
              <a:ext uri="{FF2B5EF4-FFF2-40B4-BE49-F238E27FC236}">
                <a16:creationId xmlns:a16="http://schemas.microsoft.com/office/drawing/2014/main" id="{2942F825-F577-A364-2808-960BB35CD53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b="0">
                <a:latin typeface="Arial" charset="0"/>
                <a:ea typeface="MS PGothic" pitchFamily="34" charset="-128"/>
                <a:cs typeface="MS PGothic" pitchFamily="34" charset="-128"/>
              </a:defRPr>
            </a:lvl1pPr>
          </a:lstStyle>
          <a:p>
            <a:pPr>
              <a:defRPr/>
            </a:pPr>
            <a:endParaRPr lang="en-US" altLang="zh-CN"/>
          </a:p>
        </p:txBody>
      </p:sp>
      <p:sp>
        <p:nvSpPr>
          <p:cNvPr id="38919" name="Rectangle 7">
            <a:extLst>
              <a:ext uri="{FF2B5EF4-FFF2-40B4-BE49-F238E27FC236}">
                <a16:creationId xmlns:a16="http://schemas.microsoft.com/office/drawing/2014/main" id="{5BCB9D57-B2A6-218F-D864-76AA9877AB1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a:lvl1pPr>
          </a:lstStyle>
          <a:p>
            <a:fld id="{D1558D7E-1C68-5F41-887B-75807B6D9F7A}"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charset="0"/>
        <a:cs typeface="MS PGothic" charset="0"/>
      </a:defRPr>
    </a:lvl1pPr>
    <a:lvl2pPr marL="742950" indent="-285750" algn="l" rtl="0" eaLnBrk="0" fontAlgn="base" hangingPunct="0">
      <a:spcBef>
        <a:spcPct val="30000"/>
      </a:spcBef>
      <a:spcAft>
        <a:spcPct val="0"/>
      </a:spcAft>
      <a:defRPr sz="1200" kern="1200">
        <a:solidFill>
          <a:schemeClr val="tx1"/>
        </a:solidFill>
        <a:latin typeface="Times" charset="0"/>
        <a:ea typeface="MS PGothic" charset="0"/>
        <a:cs typeface="MS PGothic" charset="0"/>
      </a:defRPr>
    </a:lvl2pPr>
    <a:lvl3pPr marL="1143000" indent="-228600" algn="l" rtl="0" eaLnBrk="0" fontAlgn="base" hangingPunct="0">
      <a:spcBef>
        <a:spcPct val="30000"/>
      </a:spcBef>
      <a:spcAft>
        <a:spcPct val="0"/>
      </a:spcAft>
      <a:defRPr sz="1200" kern="1200">
        <a:solidFill>
          <a:schemeClr val="tx1"/>
        </a:solidFill>
        <a:latin typeface="Times" charset="0"/>
        <a:ea typeface="MS PGothic" charset="0"/>
        <a:cs typeface="MS PGothic" charset="0"/>
      </a:defRPr>
    </a:lvl3pPr>
    <a:lvl4pPr marL="1600200" indent="-228600" algn="l" rtl="0" eaLnBrk="0" fontAlgn="base" hangingPunct="0">
      <a:spcBef>
        <a:spcPct val="30000"/>
      </a:spcBef>
      <a:spcAft>
        <a:spcPct val="0"/>
      </a:spcAft>
      <a:defRPr sz="1200" kern="1200">
        <a:solidFill>
          <a:schemeClr val="tx1"/>
        </a:solidFill>
        <a:latin typeface="Times" charset="0"/>
        <a:ea typeface="MS PGothic" charset="0"/>
        <a:cs typeface="MS PGothic" charset="0"/>
      </a:defRPr>
    </a:lvl4pPr>
    <a:lvl5pPr marL="2057400" indent="-228600" algn="l" rtl="0" eaLnBrk="0" fontAlgn="base" hangingPunct="0">
      <a:spcBef>
        <a:spcPct val="30000"/>
      </a:spcBef>
      <a:spcAft>
        <a:spcPct val="0"/>
      </a:spcAft>
      <a:defRPr sz="1200" kern="1200">
        <a:solidFill>
          <a:schemeClr val="tx1"/>
        </a:solidFill>
        <a:latin typeface="Times"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9EB48136-6507-D2D4-EB0E-4AF812076C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90741F01-C209-9144-9909-BCA053A46371}" type="slidenum">
              <a:rPr lang="en-US" altLang="en-US" sz="1200" b="0">
                <a:solidFill>
                  <a:srgbClr val="000000"/>
                </a:solidFill>
                <a:latin typeface="Times New Roman" panose="02020603050405020304" pitchFamily="18" charset="0"/>
              </a:rPr>
              <a:pPr eaLnBrk="1" hangingPunct="1"/>
              <a:t>2</a:t>
            </a:fld>
            <a:endParaRPr lang="en-US" altLang="en-US" sz="1200" b="0">
              <a:solidFill>
                <a:srgbClr val="000000"/>
              </a:solidFill>
              <a:latin typeface="Times New Roman" panose="02020603050405020304" pitchFamily="18" charset="0"/>
            </a:endParaRPr>
          </a:p>
        </p:txBody>
      </p:sp>
      <p:sp>
        <p:nvSpPr>
          <p:cNvPr id="75778" name="Rectangle 2">
            <a:extLst>
              <a:ext uri="{FF2B5EF4-FFF2-40B4-BE49-F238E27FC236}">
                <a16:creationId xmlns:a16="http://schemas.microsoft.com/office/drawing/2014/main" id="{430E1F05-E49A-38C5-0B2B-8581EA1BE5FD}"/>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56E0DE26-894C-C48D-4A1A-E57BE93C9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FE838898-DDE2-8DD9-71ED-D8A4F2436B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19C95E01-1EB6-2944-8BF4-BF2C37FD460A}" type="slidenum">
              <a:rPr lang="en-US" altLang="en-US" sz="1200" b="0">
                <a:solidFill>
                  <a:srgbClr val="000000"/>
                </a:solidFill>
                <a:latin typeface="Times New Roman" panose="02020603050405020304" pitchFamily="18" charset="0"/>
              </a:rPr>
              <a:pPr eaLnBrk="1" hangingPunct="1"/>
              <a:t>11</a:t>
            </a:fld>
            <a:endParaRPr lang="en-US" altLang="en-US" sz="1200" b="0">
              <a:solidFill>
                <a:srgbClr val="000000"/>
              </a:solidFill>
              <a:latin typeface="Times New Roman" panose="02020603050405020304" pitchFamily="18" charset="0"/>
            </a:endParaRPr>
          </a:p>
        </p:txBody>
      </p:sp>
      <p:sp>
        <p:nvSpPr>
          <p:cNvPr id="94210" name="Rectangle 2">
            <a:extLst>
              <a:ext uri="{FF2B5EF4-FFF2-40B4-BE49-F238E27FC236}">
                <a16:creationId xmlns:a16="http://schemas.microsoft.com/office/drawing/2014/main" id="{569FEB14-BA56-C208-5F8D-56E802FE824F}"/>
              </a:ext>
            </a:extLst>
          </p:cNvPr>
          <p:cNvSpPr>
            <a:spLocks noGrp="1" noRot="1" noChangeAspect="1" noChangeArrowheads="1"/>
          </p:cNvSpPr>
          <p:nvPr>
            <p:ph type="sldImg"/>
          </p:nvPr>
        </p:nvSpPr>
        <p:spPr>
          <a:solidFill>
            <a:srgbClr val="FFFFFF"/>
          </a:solidFill>
          <a:ln/>
        </p:spPr>
      </p:sp>
      <p:sp>
        <p:nvSpPr>
          <p:cNvPr id="94211" name="Rectangle 3">
            <a:extLst>
              <a:ext uri="{FF2B5EF4-FFF2-40B4-BE49-F238E27FC236}">
                <a16:creationId xmlns:a16="http://schemas.microsoft.com/office/drawing/2014/main" id="{5828478F-8F01-6D54-5130-C5010B1EB48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B135F2D-9484-4970-618C-9B900B9A9C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8D60FCB-5F5B-D84E-A574-9EC58258B31A}" type="slidenum">
              <a:rPr lang="en-US" altLang="en-US" sz="1200" b="0">
                <a:solidFill>
                  <a:srgbClr val="000000"/>
                </a:solidFill>
                <a:latin typeface="Times New Roman" panose="02020603050405020304" pitchFamily="18" charset="0"/>
              </a:rPr>
              <a:pPr eaLnBrk="1" hangingPunct="1"/>
              <a:t>12</a:t>
            </a:fld>
            <a:endParaRPr lang="en-US" altLang="en-US" sz="1200" b="0">
              <a:solidFill>
                <a:srgbClr val="000000"/>
              </a:solidFill>
              <a:latin typeface="Times New Roman" panose="02020603050405020304" pitchFamily="18" charset="0"/>
            </a:endParaRPr>
          </a:p>
        </p:txBody>
      </p:sp>
      <p:sp>
        <p:nvSpPr>
          <p:cNvPr id="96258" name="Rectangle 2">
            <a:extLst>
              <a:ext uri="{FF2B5EF4-FFF2-40B4-BE49-F238E27FC236}">
                <a16:creationId xmlns:a16="http://schemas.microsoft.com/office/drawing/2014/main" id="{460DC237-3C20-69B4-EDF5-FD09F01A3BCE}"/>
              </a:ext>
            </a:extLst>
          </p:cNvPr>
          <p:cNvSpPr>
            <a:spLocks noGrp="1" noRot="1" noChangeAspect="1" noChangeArrowheads="1"/>
          </p:cNvSpPr>
          <p:nvPr>
            <p:ph type="sldImg"/>
          </p:nvPr>
        </p:nvSpPr>
        <p:spPr>
          <a:solidFill>
            <a:srgbClr val="FFFFFF"/>
          </a:solidFill>
          <a:ln/>
        </p:spPr>
      </p:sp>
      <p:sp>
        <p:nvSpPr>
          <p:cNvPr id="96259" name="Rectangle 3">
            <a:extLst>
              <a:ext uri="{FF2B5EF4-FFF2-40B4-BE49-F238E27FC236}">
                <a16:creationId xmlns:a16="http://schemas.microsoft.com/office/drawing/2014/main" id="{77C7F7AB-D890-A69E-A9AF-6BE701D0300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9DA1A44E-51A8-E2BD-1E04-6AA8A432B5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35382C0-2060-674B-98E2-E6C7A325FABE}" type="slidenum">
              <a:rPr lang="en-US" altLang="en-US" sz="1200" b="0">
                <a:solidFill>
                  <a:srgbClr val="000000"/>
                </a:solidFill>
                <a:latin typeface="Times New Roman" panose="02020603050405020304" pitchFamily="18" charset="0"/>
              </a:rPr>
              <a:pPr eaLnBrk="1" hangingPunct="1"/>
              <a:t>13</a:t>
            </a:fld>
            <a:endParaRPr lang="en-US" altLang="en-US" sz="1200" b="0">
              <a:solidFill>
                <a:srgbClr val="000000"/>
              </a:solidFill>
              <a:latin typeface="Times New Roman" panose="02020603050405020304" pitchFamily="18" charset="0"/>
            </a:endParaRPr>
          </a:p>
        </p:txBody>
      </p:sp>
      <p:sp>
        <p:nvSpPr>
          <p:cNvPr id="98306" name="Rectangle 2">
            <a:extLst>
              <a:ext uri="{FF2B5EF4-FFF2-40B4-BE49-F238E27FC236}">
                <a16:creationId xmlns:a16="http://schemas.microsoft.com/office/drawing/2014/main" id="{4DED316A-96F1-322B-E977-D897A86E0A77}"/>
              </a:ext>
            </a:extLst>
          </p:cNvPr>
          <p:cNvSpPr>
            <a:spLocks noGrp="1" noRot="1" noChangeAspect="1" noChangeArrowheads="1"/>
          </p:cNvSpPr>
          <p:nvPr>
            <p:ph type="sldImg"/>
          </p:nvPr>
        </p:nvSpPr>
        <p:spPr>
          <a:solidFill>
            <a:srgbClr val="FFFFFF"/>
          </a:solidFill>
          <a:ln/>
        </p:spPr>
      </p:sp>
      <p:sp>
        <p:nvSpPr>
          <p:cNvPr id="98307" name="Rectangle 3">
            <a:extLst>
              <a:ext uri="{FF2B5EF4-FFF2-40B4-BE49-F238E27FC236}">
                <a16:creationId xmlns:a16="http://schemas.microsoft.com/office/drawing/2014/main" id="{0DD2ECF5-1AAA-F99D-1AEB-21F89BF7169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65A3FEC-96FE-A439-1365-D5FD7364A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798F4D7-7109-FB4C-A0F2-439F55FFAED4}" type="slidenum">
              <a:rPr lang="en-US" altLang="en-US" sz="1200" b="0">
                <a:solidFill>
                  <a:srgbClr val="000000"/>
                </a:solidFill>
                <a:latin typeface="Times New Roman" panose="02020603050405020304" pitchFamily="18" charset="0"/>
              </a:rPr>
              <a:pPr eaLnBrk="1" hangingPunct="1"/>
              <a:t>14</a:t>
            </a:fld>
            <a:endParaRPr lang="en-US" altLang="en-US" sz="1200" b="0">
              <a:solidFill>
                <a:srgbClr val="000000"/>
              </a:solidFill>
              <a:latin typeface="Times New Roman" panose="02020603050405020304" pitchFamily="18" charset="0"/>
            </a:endParaRPr>
          </a:p>
        </p:txBody>
      </p:sp>
      <p:sp>
        <p:nvSpPr>
          <p:cNvPr id="100354" name="Rectangle 2">
            <a:extLst>
              <a:ext uri="{FF2B5EF4-FFF2-40B4-BE49-F238E27FC236}">
                <a16:creationId xmlns:a16="http://schemas.microsoft.com/office/drawing/2014/main" id="{6D9010F0-D4C4-0A52-468F-7CFFEB4E4717}"/>
              </a:ext>
            </a:extLst>
          </p:cNvPr>
          <p:cNvSpPr>
            <a:spLocks noGrp="1" noRot="1" noChangeAspect="1" noChangeArrowheads="1"/>
          </p:cNvSpPr>
          <p:nvPr>
            <p:ph type="sldImg"/>
          </p:nvPr>
        </p:nvSpPr>
        <p:spPr>
          <a:solidFill>
            <a:srgbClr val="FFFFFF"/>
          </a:solidFill>
          <a:ln/>
        </p:spPr>
      </p:sp>
      <p:sp>
        <p:nvSpPr>
          <p:cNvPr id="100355" name="Rectangle 3">
            <a:extLst>
              <a:ext uri="{FF2B5EF4-FFF2-40B4-BE49-F238E27FC236}">
                <a16:creationId xmlns:a16="http://schemas.microsoft.com/office/drawing/2014/main" id="{6E75D77B-10C0-044F-A537-66AB06C0D65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10EB1661-32F0-9CA6-876D-0BBE12DAD1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F400E6F4-693D-1B4B-B872-F05904DA78FA}" type="slidenum">
              <a:rPr lang="en-US" altLang="en-US" sz="1200" b="0">
                <a:solidFill>
                  <a:srgbClr val="000000"/>
                </a:solidFill>
                <a:latin typeface="Times New Roman" panose="02020603050405020304" pitchFamily="18" charset="0"/>
              </a:rPr>
              <a:pPr eaLnBrk="1" hangingPunct="1"/>
              <a:t>15</a:t>
            </a:fld>
            <a:endParaRPr lang="en-US" altLang="en-US" sz="1200" b="0">
              <a:solidFill>
                <a:srgbClr val="000000"/>
              </a:solidFill>
              <a:latin typeface="Times New Roman" panose="02020603050405020304" pitchFamily="18" charset="0"/>
            </a:endParaRPr>
          </a:p>
        </p:txBody>
      </p:sp>
      <p:sp>
        <p:nvSpPr>
          <p:cNvPr id="102402" name="Rectangle 2">
            <a:extLst>
              <a:ext uri="{FF2B5EF4-FFF2-40B4-BE49-F238E27FC236}">
                <a16:creationId xmlns:a16="http://schemas.microsoft.com/office/drawing/2014/main" id="{5A67DBDF-6ED6-F29C-D612-ECE3006C9477}"/>
              </a:ext>
            </a:extLst>
          </p:cNvPr>
          <p:cNvSpPr>
            <a:spLocks noGrp="1" noRot="1" noChangeAspect="1" noChangeArrowheads="1"/>
          </p:cNvSpPr>
          <p:nvPr>
            <p:ph type="sldImg"/>
          </p:nvPr>
        </p:nvSpPr>
        <p:spPr>
          <a:solidFill>
            <a:srgbClr val="FFFFFF"/>
          </a:solidFill>
          <a:ln/>
        </p:spPr>
      </p:sp>
      <p:sp>
        <p:nvSpPr>
          <p:cNvPr id="102403" name="Rectangle 3">
            <a:extLst>
              <a:ext uri="{FF2B5EF4-FFF2-40B4-BE49-F238E27FC236}">
                <a16:creationId xmlns:a16="http://schemas.microsoft.com/office/drawing/2014/main" id="{44CD6464-5958-145D-1A6C-2C7B169BA7F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E3A7F5-5BD2-1DB9-9A09-F9E933536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09FF5AB6-63BB-7A44-BBF3-7C8F2035BC17}" type="slidenum">
              <a:rPr lang="en-US" altLang="en-US" sz="1200" b="0">
                <a:solidFill>
                  <a:srgbClr val="000000"/>
                </a:solidFill>
                <a:latin typeface="Times New Roman" panose="02020603050405020304" pitchFamily="18" charset="0"/>
              </a:rPr>
              <a:pPr eaLnBrk="1" hangingPunct="1"/>
              <a:t>16</a:t>
            </a:fld>
            <a:endParaRPr lang="en-US" altLang="en-US" sz="1200" b="0">
              <a:solidFill>
                <a:srgbClr val="000000"/>
              </a:solidFill>
              <a:latin typeface="Times New Roman" panose="02020603050405020304" pitchFamily="18" charset="0"/>
            </a:endParaRPr>
          </a:p>
        </p:txBody>
      </p:sp>
      <p:sp>
        <p:nvSpPr>
          <p:cNvPr id="104450" name="Rectangle 2">
            <a:extLst>
              <a:ext uri="{FF2B5EF4-FFF2-40B4-BE49-F238E27FC236}">
                <a16:creationId xmlns:a16="http://schemas.microsoft.com/office/drawing/2014/main" id="{5FFEC9CC-60D9-6203-C356-29EC2008C235}"/>
              </a:ext>
            </a:extLst>
          </p:cNvPr>
          <p:cNvSpPr>
            <a:spLocks noGrp="1" noRot="1" noChangeAspect="1" noChangeArrowheads="1"/>
          </p:cNvSpPr>
          <p:nvPr>
            <p:ph type="sldImg"/>
          </p:nvPr>
        </p:nvSpPr>
        <p:spPr>
          <a:solidFill>
            <a:srgbClr val="FFFFFF"/>
          </a:solidFill>
          <a:ln/>
        </p:spPr>
      </p:sp>
      <p:sp>
        <p:nvSpPr>
          <p:cNvPr id="104451" name="Rectangle 3">
            <a:extLst>
              <a:ext uri="{FF2B5EF4-FFF2-40B4-BE49-F238E27FC236}">
                <a16:creationId xmlns:a16="http://schemas.microsoft.com/office/drawing/2014/main" id="{4440058B-5F9E-CC13-805D-D7BCE9E4A3F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554CAF34-B03F-DF55-3592-B1302295F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682BA485-2434-E040-A7D5-315E21884847}" type="slidenum">
              <a:rPr lang="en-US" altLang="en-US" sz="1200" b="0">
                <a:solidFill>
                  <a:srgbClr val="000000"/>
                </a:solidFill>
                <a:latin typeface="Times New Roman" panose="02020603050405020304" pitchFamily="18" charset="0"/>
              </a:rPr>
              <a:pPr eaLnBrk="1" hangingPunct="1"/>
              <a:t>17</a:t>
            </a:fld>
            <a:endParaRPr lang="en-US" altLang="en-US" sz="1200" b="0">
              <a:solidFill>
                <a:srgbClr val="000000"/>
              </a:solidFill>
              <a:latin typeface="Times New Roman" panose="02020603050405020304" pitchFamily="18" charset="0"/>
            </a:endParaRPr>
          </a:p>
        </p:txBody>
      </p:sp>
      <p:sp>
        <p:nvSpPr>
          <p:cNvPr id="106498" name="Rectangle 2">
            <a:extLst>
              <a:ext uri="{FF2B5EF4-FFF2-40B4-BE49-F238E27FC236}">
                <a16:creationId xmlns:a16="http://schemas.microsoft.com/office/drawing/2014/main" id="{106908A3-3B9B-172A-0253-56EEEABE5026}"/>
              </a:ext>
            </a:extLst>
          </p:cNvPr>
          <p:cNvSpPr>
            <a:spLocks noGrp="1" noRot="1" noChangeAspect="1" noChangeArrowheads="1"/>
          </p:cNvSpPr>
          <p:nvPr>
            <p:ph type="sldImg"/>
          </p:nvPr>
        </p:nvSpPr>
        <p:spPr>
          <a:solidFill>
            <a:srgbClr val="FFFFFF"/>
          </a:solidFill>
          <a:ln/>
        </p:spPr>
      </p:sp>
      <p:sp>
        <p:nvSpPr>
          <p:cNvPr id="106499" name="Rectangle 3">
            <a:extLst>
              <a:ext uri="{FF2B5EF4-FFF2-40B4-BE49-F238E27FC236}">
                <a16:creationId xmlns:a16="http://schemas.microsoft.com/office/drawing/2014/main" id="{20BD027A-7E27-204B-69C3-B40578AF6E6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9E77FADC-558E-A0B0-E1A4-9BA7E91F06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BD773BB-D336-6942-BAE1-6FBD12531C89}" type="slidenum">
              <a:rPr lang="en-US" altLang="en-US" sz="1200" b="0">
                <a:solidFill>
                  <a:srgbClr val="000000"/>
                </a:solidFill>
                <a:latin typeface="Times New Roman" panose="02020603050405020304" pitchFamily="18" charset="0"/>
              </a:rPr>
              <a:pPr eaLnBrk="1" hangingPunct="1"/>
              <a:t>18</a:t>
            </a:fld>
            <a:endParaRPr lang="en-US" altLang="en-US" sz="1200" b="0">
              <a:solidFill>
                <a:srgbClr val="000000"/>
              </a:solidFill>
              <a:latin typeface="Times New Roman" panose="02020603050405020304" pitchFamily="18" charset="0"/>
            </a:endParaRPr>
          </a:p>
        </p:txBody>
      </p:sp>
      <p:sp>
        <p:nvSpPr>
          <p:cNvPr id="108546" name="Rectangle 2">
            <a:extLst>
              <a:ext uri="{FF2B5EF4-FFF2-40B4-BE49-F238E27FC236}">
                <a16:creationId xmlns:a16="http://schemas.microsoft.com/office/drawing/2014/main" id="{C9D5D76F-B944-749A-6E7B-AE2E9143B201}"/>
              </a:ext>
            </a:extLst>
          </p:cNvPr>
          <p:cNvSpPr>
            <a:spLocks noGrp="1" noRot="1" noChangeAspect="1" noChangeArrowheads="1"/>
          </p:cNvSpPr>
          <p:nvPr>
            <p:ph type="sldImg"/>
          </p:nvPr>
        </p:nvSpPr>
        <p:spPr>
          <a:solidFill>
            <a:srgbClr val="FFFFFF"/>
          </a:solidFill>
          <a:ln/>
        </p:spPr>
      </p:sp>
      <p:sp>
        <p:nvSpPr>
          <p:cNvPr id="108547" name="Rectangle 3">
            <a:extLst>
              <a:ext uri="{FF2B5EF4-FFF2-40B4-BE49-F238E27FC236}">
                <a16:creationId xmlns:a16="http://schemas.microsoft.com/office/drawing/2014/main" id="{9A4862A8-4F5A-BF43-DE99-D13DB4DE60F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MS PGothic" panose="020B0600070205080204" pitchFamily="34" charset="-128"/>
              </a:rPr>
              <a:t>PLEASE PUT THE TITLE AND SUBTITLES INTO YOUR NATIONAL LANGUAGE AND LEAVE THE WEBSITE UNCHANGED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966CAF8-1331-7CEB-F67E-035F4887D6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55B290A1-D9E8-C648-B81B-783D7CBF6588}" type="slidenum">
              <a:rPr lang="en-US" altLang="en-US" sz="1200" b="0">
                <a:solidFill>
                  <a:srgbClr val="000000"/>
                </a:solidFill>
                <a:latin typeface="Times New Roman" panose="02020603050405020304" pitchFamily="18" charset="0"/>
              </a:rPr>
              <a:pPr eaLnBrk="1" hangingPunct="1"/>
              <a:t>19</a:t>
            </a:fld>
            <a:endParaRPr lang="en-US" altLang="en-US" sz="1200" b="0">
              <a:solidFill>
                <a:srgbClr val="000000"/>
              </a:solidFill>
              <a:latin typeface="Times New Roman" panose="02020603050405020304" pitchFamily="18" charset="0"/>
            </a:endParaRPr>
          </a:p>
        </p:txBody>
      </p:sp>
      <p:sp>
        <p:nvSpPr>
          <p:cNvPr id="110594" name="Rectangle 2">
            <a:extLst>
              <a:ext uri="{FF2B5EF4-FFF2-40B4-BE49-F238E27FC236}">
                <a16:creationId xmlns:a16="http://schemas.microsoft.com/office/drawing/2014/main" id="{9E56C788-6D9C-42F8-3D5E-7C6F9960726A}"/>
              </a:ext>
            </a:extLst>
          </p:cNvPr>
          <p:cNvSpPr>
            <a:spLocks noGrp="1" noRot="1" noChangeAspect="1" noChangeArrowheads="1"/>
          </p:cNvSpPr>
          <p:nvPr>
            <p:ph type="sldImg"/>
          </p:nvPr>
        </p:nvSpPr>
        <p:spPr>
          <a:solidFill>
            <a:srgbClr val="FFFFFF"/>
          </a:solidFill>
          <a:ln/>
        </p:spPr>
      </p:sp>
      <p:sp>
        <p:nvSpPr>
          <p:cNvPr id="110595" name="Rectangle 3">
            <a:extLst>
              <a:ext uri="{FF2B5EF4-FFF2-40B4-BE49-F238E27FC236}">
                <a16:creationId xmlns:a16="http://schemas.microsoft.com/office/drawing/2014/main" id="{02A375E9-551E-6552-0245-ED6DDEA7919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1CDF2BD5-BF72-8247-71E6-3F8D7267B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287B7A8-FC9F-5A4F-B329-886D84A2C6D2}" type="slidenum">
              <a:rPr lang="en-US" altLang="en-US" sz="1200" b="0">
                <a:solidFill>
                  <a:srgbClr val="000000"/>
                </a:solidFill>
                <a:latin typeface="Times New Roman" panose="02020603050405020304" pitchFamily="18" charset="0"/>
              </a:rPr>
              <a:pPr eaLnBrk="1" hangingPunct="1"/>
              <a:t>20</a:t>
            </a:fld>
            <a:endParaRPr lang="en-US" altLang="en-US" sz="1200" b="0">
              <a:solidFill>
                <a:srgbClr val="000000"/>
              </a:solidFill>
              <a:latin typeface="Times New Roman" panose="02020603050405020304" pitchFamily="18" charset="0"/>
            </a:endParaRPr>
          </a:p>
        </p:txBody>
      </p:sp>
      <p:sp>
        <p:nvSpPr>
          <p:cNvPr id="112642" name="Rectangle 2">
            <a:extLst>
              <a:ext uri="{FF2B5EF4-FFF2-40B4-BE49-F238E27FC236}">
                <a16:creationId xmlns:a16="http://schemas.microsoft.com/office/drawing/2014/main" id="{972984E1-DD22-B926-14C8-A4D0C84A50E9}"/>
              </a:ext>
            </a:extLst>
          </p:cNvPr>
          <p:cNvSpPr>
            <a:spLocks noGrp="1" noRot="1" noChangeAspect="1" noChangeArrowheads="1"/>
          </p:cNvSpPr>
          <p:nvPr>
            <p:ph type="sldImg"/>
          </p:nvPr>
        </p:nvSpPr>
        <p:spPr>
          <a:solidFill>
            <a:srgbClr val="FFFFFF"/>
          </a:solidFill>
          <a:ln/>
        </p:spPr>
      </p:sp>
      <p:sp>
        <p:nvSpPr>
          <p:cNvPr id="112643" name="Rectangle 3">
            <a:extLst>
              <a:ext uri="{FF2B5EF4-FFF2-40B4-BE49-F238E27FC236}">
                <a16:creationId xmlns:a16="http://schemas.microsoft.com/office/drawing/2014/main" id="{A1CE3BB9-D605-BC9D-6114-AEF4C14E46D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DCF6042-203B-CB12-657E-3C477DDAD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5D35386-F985-1444-8A11-8DCB5BF8C253}" type="slidenum">
              <a:rPr lang="en-US" altLang="en-US" sz="1200" b="0">
                <a:solidFill>
                  <a:srgbClr val="000000"/>
                </a:solidFill>
                <a:latin typeface="Times New Roman" panose="02020603050405020304" pitchFamily="18" charset="0"/>
              </a:rPr>
              <a:pPr eaLnBrk="1" hangingPunct="1"/>
              <a:t>3</a:t>
            </a:fld>
            <a:endParaRPr lang="en-US" altLang="en-US" sz="1200" b="0">
              <a:solidFill>
                <a:srgbClr val="000000"/>
              </a:solidFill>
              <a:latin typeface="Times New Roman" panose="02020603050405020304" pitchFamily="18" charset="0"/>
            </a:endParaRPr>
          </a:p>
        </p:txBody>
      </p:sp>
      <p:sp>
        <p:nvSpPr>
          <p:cNvPr id="77826" name="Rectangle 2">
            <a:extLst>
              <a:ext uri="{FF2B5EF4-FFF2-40B4-BE49-F238E27FC236}">
                <a16:creationId xmlns:a16="http://schemas.microsoft.com/office/drawing/2014/main" id="{EE718572-3DBF-B2A2-6E5A-A95E3C23940E}"/>
              </a:ext>
            </a:extLst>
          </p:cNvPr>
          <p:cNvSpPr>
            <a:spLocks noGrp="1" noRot="1" noChangeAspect="1" noChangeArrowheads="1"/>
          </p:cNvSpPr>
          <p:nvPr>
            <p:ph type="sldImg"/>
          </p:nvPr>
        </p:nvSpPr>
        <p:spPr>
          <a:solidFill>
            <a:srgbClr val="FFFFFF"/>
          </a:solidFill>
          <a:ln/>
        </p:spPr>
      </p:sp>
      <p:sp>
        <p:nvSpPr>
          <p:cNvPr id="77827" name="Rectangle 3">
            <a:extLst>
              <a:ext uri="{FF2B5EF4-FFF2-40B4-BE49-F238E27FC236}">
                <a16:creationId xmlns:a16="http://schemas.microsoft.com/office/drawing/2014/main" id="{ABD1C0B6-E1C3-2617-7039-F6455FD9D9E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C1123EA-B425-AB6D-0DEA-50A551D1A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23E8EAC8-06C7-3842-A700-AB00E2880EE0}" type="slidenum">
              <a:rPr lang="en-US" altLang="en-US" sz="1200" b="0">
                <a:solidFill>
                  <a:srgbClr val="000000"/>
                </a:solidFill>
                <a:latin typeface="Times New Roman" panose="02020603050405020304" pitchFamily="18" charset="0"/>
              </a:rPr>
              <a:pPr eaLnBrk="1" hangingPunct="1"/>
              <a:t>21</a:t>
            </a:fld>
            <a:endParaRPr lang="en-US" altLang="en-US" sz="1200" b="0">
              <a:solidFill>
                <a:srgbClr val="000000"/>
              </a:solidFill>
              <a:latin typeface="Times New Roman" panose="02020603050405020304" pitchFamily="18" charset="0"/>
            </a:endParaRPr>
          </a:p>
        </p:txBody>
      </p:sp>
      <p:sp>
        <p:nvSpPr>
          <p:cNvPr id="114690" name="Rectangle 2">
            <a:extLst>
              <a:ext uri="{FF2B5EF4-FFF2-40B4-BE49-F238E27FC236}">
                <a16:creationId xmlns:a16="http://schemas.microsoft.com/office/drawing/2014/main" id="{4D7F9DD9-4249-AA4B-CF7B-555DBE62A36B}"/>
              </a:ext>
            </a:extLst>
          </p:cNvPr>
          <p:cNvSpPr>
            <a:spLocks noGrp="1" noRot="1" noChangeAspect="1" noChangeArrowheads="1"/>
          </p:cNvSpPr>
          <p:nvPr>
            <p:ph type="sldImg"/>
          </p:nvPr>
        </p:nvSpPr>
        <p:spPr>
          <a:solidFill>
            <a:srgbClr val="FFFFFF"/>
          </a:solidFill>
          <a:ln/>
        </p:spPr>
      </p:sp>
      <p:sp>
        <p:nvSpPr>
          <p:cNvPr id="114691" name="Rectangle 3">
            <a:extLst>
              <a:ext uri="{FF2B5EF4-FFF2-40B4-BE49-F238E27FC236}">
                <a16:creationId xmlns:a16="http://schemas.microsoft.com/office/drawing/2014/main" id="{45C57DC3-CAE4-5BED-3C8F-5010FC02605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D7569920-9380-51BA-827B-4DBE5F4C4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D952DB2-6C25-914A-AB31-96A06A823BB5}" type="slidenum">
              <a:rPr lang="en-US" altLang="en-US" sz="1200" b="0">
                <a:solidFill>
                  <a:srgbClr val="000000"/>
                </a:solidFill>
                <a:latin typeface="Times New Roman" panose="02020603050405020304" pitchFamily="18" charset="0"/>
              </a:rPr>
              <a:pPr eaLnBrk="1" hangingPunct="1"/>
              <a:t>22</a:t>
            </a:fld>
            <a:endParaRPr lang="en-US" altLang="en-US" sz="1200" b="0">
              <a:solidFill>
                <a:srgbClr val="000000"/>
              </a:solidFill>
              <a:latin typeface="Times New Roman" panose="02020603050405020304" pitchFamily="18" charset="0"/>
            </a:endParaRPr>
          </a:p>
        </p:txBody>
      </p:sp>
      <p:sp>
        <p:nvSpPr>
          <p:cNvPr id="116738" name="Rectangle 2">
            <a:extLst>
              <a:ext uri="{FF2B5EF4-FFF2-40B4-BE49-F238E27FC236}">
                <a16:creationId xmlns:a16="http://schemas.microsoft.com/office/drawing/2014/main" id="{4940A389-4934-DECB-2F7B-2DC06778AD5A}"/>
              </a:ext>
            </a:extLst>
          </p:cNvPr>
          <p:cNvSpPr>
            <a:spLocks noGrp="1" noRot="1" noChangeAspect="1" noChangeArrowheads="1"/>
          </p:cNvSpPr>
          <p:nvPr>
            <p:ph type="sldImg"/>
          </p:nvPr>
        </p:nvSpPr>
        <p:spPr>
          <a:xfrm>
            <a:off x="1152525" y="692150"/>
            <a:ext cx="4552950" cy="3416300"/>
          </a:xfrm>
          <a:solidFill>
            <a:srgbClr val="FFFFFF"/>
          </a:solidFill>
          <a:ln/>
        </p:spPr>
      </p:sp>
      <p:sp>
        <p:nvSpPr>
          <p:cNvPr id="116739" name="Rectangle 3">
            <a:extLst>
              <a:ext uri="{FF2B5EF4-FFF2-40B4-BE49-F238E27FC236}">
                <a16:creationId xmlns:a16="http://schemas.microsoft.com/office/drawing/2014/main" id="{50F51B7A-A9D2-440B-07DF-781986AF751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FE86B30-D3F5-87EA-A0AF-7C4D381984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B3308054-A8F3-4549-8D93-F73C81E11153}" type="slidenum">
              <a:rPr lang="en-US" altLang="en-US" sz="1200" b="0">
                <a:solidFill>
                  <a:srgbClr val="000000"/>
                </a:solidFill>
                <a:latin typeface="Times New Roman" panose="02020603050405020304" pitchFamily="18" charset="0"/>
              </a:rPr>
              <a:pPr eaLnBrk="1" hangingPunct="1"/>
              <a:t>23</a:t>
            </a:fld>
            <a:endParaRPr lang="en-US" altLang="en-US" sz="1200" b="0">
              <a:solidFill>
                <a:srgbClr val="000000"/>
              </a:solidFill>
              <a:latin typeface="Times New Roman" panose="02020603050405020304" pitchFamily="18" charset="0"/>
            </a:endParaRPr>
          </a:p>
        </p:txBody>
      </p:sp>
      <p:sp>
        <p:nvSpPr>
          <p:cNvPr id="118786" name="Rectangle 2">
            <a:extLst>
              <a:ext uri="{FF2B5EF4-FFF2-40B4-BE49-F238E27FC236}">
                <a16:creationId xmlns:a16="http://schemas.microsoft.com/office/drawing/2014/main" id="{239F1137-CCB5-039F-BF3E-F3B402A347F1}"/>
              </a:ext>
            </a:extLst>
          </p:cNvPr>
          <p:cNvSpPr>
            <a:spLocks noGrp="1" noRot="1" noChangeAspect="1" noChangeArrowheads="1"/>
          </p:cNvSpPr>
          <p:nvPr>
            <p:ph type="sldImg"/>
          </p:nvPr>
        </p:nvSpPr>
        <p:spPr>
          <a:solidFill>
            <a:srgbClr val="FFFFFF"/>
          </a:solidFill>
          <a:ln/>
        </p:spPr>
      </p:sp>
      <p:sp>
        <p:nvSpPr>
          <p:cNvPr id="118787" name="Rectangle 3">
            <a:extLst>
              <a:ext uri="{FF2B5EF4-FFF2-40B4-BE49-F238E27FC236}">
                <a16:creationId xmlns:a16="http://schemas.microsoft.com/office/drawing/2014/main" id="{6DD0016B-6B0C-2F06-3BF8-89A34188F8F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A722E701-141B-6489-9DA6-AAEB7CF677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EF703B99-6748-A545-9B58-6CE96835650E}" type="slidenum">
              <a:rPr lang="en-US" altLang="en-US" sz="1200" b="0">
                <a:solidFill>
                  <a:srgbClr val="000000"/>
                </a:solidFill>
                <a:latin typeface="Times New Roman" panose="02020603050405020304" pitchFamily="18" charset="0"/>
              </a:rPr>
              <a:pPr eaLnBrk="1" hangingPunct="1"/>
              <a:t>24</a:t>
            </a:fld>
            <a:endParaRPr lang="en-US" altLang="en-US" sz="1200" b="0">
              <a:solidFill>
                <a:srgbClr val="000000"/>
              </a:solidFill>
              <a:latin typeface="Times New Roman" panose="02020603050405020304" pitchFamily="18" charset="0"/>
            </a:endParaRPr>
          </a:p>
        </p:txBody>
      </p:sp>
      <p:sp>
        <p:nvSpPr>
          <p:cNvPr id="120834" name="Rectangle 2">
            <a:extLst>
              <a:ext uri="{FF2B5EF4-FFF2-40B4-BE49-F238E27FC236}">
                <a16:creationId xmlns:a16="http://schemas.microsoft.com/office/drawing/2014/main" id="{F273746D-52A6-04E7-5FB4-E37C7A63A9B1}"/>
              </a:ext>
            </a:extLst>
          </p:cNvPr>
          <p:cNvSpPr>
            <a:spLocks noGrp="1" noRot="1" noChangeAspect="1" noChangeArrowheads="1"/>
          </p:cNvSpPr>
          <p:nvPr>
            <p:ph type="sldImg"/>
          </p:nvPr>
        </p:nvSpPr>
        <p:spPr>
          <a:solidFill>
            <a:srgbClr val="FFFFFF"/>
          </a:solidFill>
          <a:ln/>
        </p:spPr>
      </p:sp>
      <p:sp>
        <p:nvSpPr>
          <p:cNvPr id="120835" name="Rectangle 3">
            <a:extLst>
              <a:ext uri="{FF2B5EF4-FFF2-40B4-BE49-F238E27FC236}">
                <a16:creationId xmlns:a16="http://schemas.microsoft.com/office/drawing/2014/main" id="{DFD162BA-52EB-4F19-54E0-B377C6BB7D8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A684FCD-C38A-AC59-CFD8-C22727CE55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68BE1161-2FC9-9746-BBDC-2987733F0F24}" type="slidenum">
              <a:rPr lang="en-US" altLang="zh-CN" sz="1200" b="0"/>
              <a:pPr/>
              <a:t>25</a:t>
            </a:fld>
            <a:endParaRPr lang="en-US" altLang="zh-CN" sz="1200" b="0"/>
          </a:p>
        </p:txBody>
      </p:sp>
      <p:sp>
        <p:nvSpPr>
          <p:cNvPr id="122882" name="Rectangle 2">
            <a:extLst>
              <a:ext uri="{FF2B5EF4-FFF2-40B4-BE49-F238E27FC236}">
                <a16:creationId xmlns:a16="http://schemas.microsoft.com/office/drawing/2014/main" id="{786624DA-DAE0-B700-54C5-E8475EA45461}"/>
              </a:ext>
            </a:extLst>
          </p:cNvPr>
          <p:cNvSpPr>
            <a:spLocks noChangeArrowheads="1" noTextEdit="1"/>
          </p:cNvSpPr>
          <p:nvPr>
            <p:ph type="sldImg"/>
          </p:nvPr>
        </p:nvSpPr>
        <p:spPr>
          <a:ln/>
        </p:spPr>
      </p:sp>
      <p:sp>
        <p:nvSpPr>
          <p:cNvPr id="122883" name="Rectangle 3">
            <a:extLst>
              <a:ext uri="{FF2B5EF4-FFF2-40B4-BE49-F238E27FC236}">
                <a16:creationId xmlns:a16="http://schemas.microsoft.com/office/drawing/2014/main" id="{37AE0192-3276-6A85-BF6F-0E814D7546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5625C10C-DC94-2469-F7B7-8C5BEE6132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A738C20A-A8A6-8445-AF11-1C183AC58A04}" type="slidenum">
              <a:rPr lang="en-US" altLang="zh-CN" sz="1200" b="0"/>
              <a:pPr/>
              <a:t>26</a:t>
            </a:fld>
            <a:endParaRPr lang="en-US" altLang="zh-CN" sz="1200" b="0"/>
          </a:p>
        </p:txBody>
      </p:sp>
      <p:sp>
        <p:nvSpPr>
          <p:cNvPr id="124930" name="Rectangle 2">
            <a:extLst>
              <a:ext uri="{FF2B5EF4-FFF2-40B4-BE49-F238E27FC236}">
                <a16:creationId xmlns:a16="http://schemas.microsoft.com/office/drawing/2014/main" id="{0804A857-5E99-B8F6-DD9D-E0A71A0398C2}"/>
              </a:ext>
            </a:extLst>
          </p:cNvPr>
          <p:cNvSpPr>
            <a:spLocks noChangeArrowheads="1" noTextEdit="1"/>
          </p:cNvSpPr>
          <p:nvPr>
            <p:ph type="sldImg"/>
          </p:nvPr>
        </p:nvSpPr>
        <p:spPr>
          <a:ln/>
        </p:spPr>
      </p:sp>
      <p:sp>
        <p:nvSpPr>
          <p:cNvPr id="124931" name="Rectangle 3">
            <a:extLst>
              <a:ext uri="{FF2B5EF4-FFF2-40B4-BE49-F238E27FC236}">
                <a16:creationId xmlns:a16="http://schemas.microsoft.com/office/drawing/2014/main" id="{0D3AC08D-8FE2-F70D-F170-D1CABA428F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2EEF5A95-4A40-9ACB-C341-6C40F6214A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75E74C99-B572-1B42-A853-97C389A73588}" type="slidenum">
              <a:rPr lang="en-US" altLang="zh-CN" sz="1200" b="0"/>
              <a:pPr/>
              <a:t>27</a:t>
            </a:fld>
            <a:endParaRPr lang="en-US" altLang="zh-CN" sz="1200" b="0"/>
          </a:p>
        </p:txBody>
      </p:sp>
      <p:sp>
        <p:nvSpPr>
          <p:cNvPr id="126978" name="Rectangle 2">
            <a:extLst>
              <a:ext uri="{FF2B5EF4-FFF2-40B4-BE49-F238E27FC236}">
                <a16:creationId xmlns:a16="http://schemas.microsoft.com/office/drawing/2014/main" id="{A2AF7EB1-CBF8-6B42-6F9F-3618A0D0A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zh-CN" altLang="en-US">
              <a:ea typeface="SimSun" panose="02010600030101010101" pitchFamily="2" charset="-122"/>
            </a:endParaRPr>
          </a:p>
        </p:txBody>
      </p:sp>
      <p:sp>
        <p:nvSpPr>
          <p:cNvPr id="126979" name="Rectangle 3">
            <a:extLst>
              <a:ext uri="{FF2B5EF4-FFF2-40B4-BE49-F238E27FC236}">
                <a16:creationId xmlns:a16="http://schemas.microsoft.com/office/drawing/2014/main" id="{EE58F08A-1F70-62C0-40F4-75A1151920ED}"/>
              </a:ext>
            </a:extLst>
          </p:cNvPr>
          <p:cNvSpPr>
            <a:spLocks noChangeArrowheads="1" noTextEdit="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2706B89F-E75F-F6D7-5C52-8362E1F0BD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81742648-5E84-764F-9B29-32CC418A929C}" type="slidenum">
              <a:rPr lang="en-US" altLang="zh-CN" sz="1200" b="0"/>
              <a:pPr/>
              <a:t>28</a:t>
            </a:fld>
            <a:endParaRPr lang="en-US" altLang="zh-CN" sz="1200" b="0"/>
          </a:p>
        </p:txBody>
      </p:sp>
      <p:sp>
        <p:nvSpPr>
          <p:cNvPr id="129026" name="Rectangle 2">
            <a:extLst>
              <a:ext uri="{FF2B5EF4-FFF2-40B4-BE49-F238E27FC236}">
                <a16:creationId xmlns:a16="http://schemas.microsoft.com/office/drawing/2014/main" id="{5AE979FB-B14E-C567-E622-F66D697037CA}"/>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29027" name="Rectangle 3">
            <a:extLst>
              <a:ext uri="{FF2B5EF4-FFF2-40B4-BE49-F238E27FC236}">
                <a16:creationId xmlns:a16="http://schemas.microsoft.com/office/drawing/2014/main" id="{48289CF2-2C8F-FC6A-E90D-9611BC4B5BE3}"/>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B5E84E5-D133-6921-469C-F0D5417E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EB369FF6-572F-7C43-BF6C-1BA8E7C50BA4}" type="slidenum">
              <a:rPr lang="en-US" altLang="zh-CN" sz="1200" b="0"/>
              <a:pPr/>
              <a:t>29</a:t>
            </a:fld>
            <a:endParaRPr lang="en-US" altLang="zh-CN" sz="1200" b="0"/>
          </a:p>
        </p:txBody>
      </p:sp>
      <p:sp>
        <p:nvSpPr>
          <p:cNvPr id="131074" name="Rectangle 2">
            <a:extLst>
              <a:ext uri="{FF2B5EF4-FFF2-40B4-BE49-F238E27FC236}">
                <a16:creationId xmlns:a16="http://schemas.microsoft.com/office/drawing/2014/main" id="{23957B8E-3502-9BA0-F29C-C6B87CF4FA64}"/>
              </a:ext>
            </a:extLst>
          </p:cNvPr>
          <p:cNvSpPr>
            <a:spLocks noChangeArrowheads="1" noTextEdit="1"/>
          </p:cNvSpPr>
          <p:nvPr>
            <p:ph type="sldImg"/>
          </p:nvPr>
        </p:nvSpPr>
        <p:spPr>
          <a:ln/>
        </p:spPr>
      </p:sp>
      <p:sp>
        <p:nvSpPr>
          <p:cNvPr id="131075" name="Rectangle 3">
            <a:extLst>
              <a:ext uri="{FF2B5EF4-FFF2-40B4-BE49-F238E27FC236}">
                <a16:creationId xmlns:a16="http://schemas.microsoft.com/office/drawing/2014/main" id="{DFBB81DC-C110-193F-0CAC-58C5316D84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66BDFD56-5F55-4B1F-2EA9-A57B30FAF3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C1885626-3B1A-104B-8D5B-1C6BED3BE8AC}" type="slidenum">
              <a:rPr lang="en-US" altLang="zh-CN" sz="1200" b="0"/>
              <a:pPr/>
              <a:t>30</a:t>
            </a:fld>
            <a:endParaRPr lang="en-US" altLang="zh-CN" sz="1200" b="0"/>
          </a:p>
        </p:txBody>
      </p:sp>
      <p:sp>
        <p:nvSpPr>
          <p:cNvPr id="133122" name="Rectangle 2">
            <a:extLst>
              <a:ext uri="{FF2B5EF4-FFF2-40B4-BE49-F238E27FC236}">
                <a16:creationId xmlns:a16="http://schemas.microsoft.com/office/drawing/2014/main" id="{1B1DBB6D-2A72-1884-8F3A-6F4D60B4F6E9}"/>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33123" name="Rectangle 3">
            <a:extLst>
              <a:ext uri="{FF2B5EF4-FFF2-40B4-BE49-F238E27FC236}">
                <a16:creationId xmlns:a16="http://schemas.microsoft.com/office/drawing/2014/main" id="{5AB3E245-11A4-0EA7-2E62-8830B3D2C6D3}"/>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238DB29-C1C9-3F17-D600-DAEA0796B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0E7D69A-1FA0-D344-B212-720535E9C979}" type="slidenum">
              <a:rPr lang="en-US" altLang="en-US" sz="1200" b="0">
                <a:solidFill>
                  <a:srgbClr val="000000"/>
                </a:solidFill>
                <a:latin typeface="Times New Roman" panose="02020603050405020304" pitchFamily="18" charset="0"/>
              </a:rPr>
              <a:pPr eaLnBrk="1" hangingPunct="1"/>
              <a:t>4</a:t>
            </a:fld>
            <a:endParaRPr lang="en-US" altLang="en-US" sz="1200" b="0">
              <a:solidFill>
                <a:srgbClr val="000000"/>
              </a:solidFill>
              <a:latin typeface="Times New Roman" panose="02020603050405020304" pitchFamily="18" charset="0"/>
            </a:endParaRPr>
          </a:p>
        </p:txBody>
      </p:sp>
      <p:sp>
        <p:nvSpPr>
          <p:cNvPr id="79874" name="Rectangle 2">
            <a:extLst>
              <a:ext uri="{FF2B5EF4-FFF2-40B4-BE49-F238E27FC236}">
                <a16:creationId xmlns:a16="http://schemas.microsoft.com/office/drawing/2014/main" id="{342086C7-D508-9DB0-D208-8C7ACC0D89EF}"/>
              </a:ext>
            </a:extLst>
          </p:cNvPr>
          <p:cNvSpPr>
            <a:spLocks noGrp="1" noRot="1" noChangeAspect="1" noChangeArrowheads="1"/>
          </p:cNvSpPr>
          <p:nvPr>
            <p:ph type="sldImg"/>
          </p:nvPr>
        </p:nvSpPr>
        <p:spPr>
          <a:solidFill>
            <a:srgbClr val="FFFFFF"/>
          </a:solidFill>
          <a:ln/>
        </p:spPr>
      </p:sp>
      <p:sp>
        <p:nvSpPr>
          <p:cNvPr id="79875" name="Rectangle 3">
            <a:extLst>
              <a:ext uri="{FF2B5EF4-FFF2-40B4-BE49-F238E27FC236}">
                <a16:creationId xmlns:a16="http://schemas.microsoft.com/office/drawing/2014/main" id="{AFDC2311-33B2-1C50-450D-8AAED705B2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642FB0F-8CDC-A2A4-F84E-14FDE87E0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F44E1A90-7A26-0049-91F7-BF8EE7ADE549}" type="slidenum">
              <a:rPr lang="en-US" altLang="zh-CN" sz="1200" b="0"/>
              <a:pPr/>
              <a:t>31</a:t>
            </a:fld>
            <a:endParaRPr lang="en-US" altLang="zh-CN" sz="1200" b="0"/>
          </a:p>
        </p:txBody>
      </p:sp>
      <p:sp>
        <p:nvSpPr>
          <p:cNvPr id="135170" name="Rectangle 2">
            <a:extLst>
              <a:ext uri="{FF2B5EF4-FFF2-40B4-BE49-F238E27FC236}">
                <a16:creationId xmlns:a16="http://schemas.microsoft.com/office/drawing/2014/main" id="{222E3780-856C-163D-4E49-785F06911FAC}"/>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35171" name="Rectangle 3">
            <a:extLst>
              <a:ext uri="{FF2B5EF4-FFF2-40B4-BE49-F238E27FC236}">
                <a16:creationId xmlns:a16="http://schemas.microsoft.com/office/drawing/2014/main" id="{78275856-9BE4-C0ED-977A-8F1A5D3A021A}"/>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BD33DB20-F142-7AF8-D422-28C51ACF8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E01E03B8-39FE-B24A-A215-13A82D3A2039}" type="slidenum">
              <a:rPr lang="en-US" altLang="zh-CN" sz="1200" b="0"/>
              <a:pPr/>
              <a:t>32</a:t>
            </a:fld>
            <a:endParaRPr lang="en-US" altLang="zh-CN" sz="1200" b="0"/>
          </a:p>
        </p:txBody>
      </p:sp>
      <p:sp>
        <p:nvSpPr>
          <p:cNvPr id="137218" name="Rectangle 2">
            <a:extLst>
              <a:ext uri="{FF2B5EF4-FFF2-40B4-BE49-F238E27FC236}">
                <a16:creationId xmlns:a16="http://schemas.microsoft.com/office/drawing/2014/main" id="{2F7585B3-1FDB-440C-E015-73485FF470CC}"/>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37219" name="Rectangle 3">
            <a:extLst>
              <a:ext uri="{FF2B5EF4-FFF2-40B4-BE49-F238E27FC236}">
                <a16:creationId xmlns:a16="http://schemas.microsoft.com/office/drawing/2014/main" id="{747807F5-10C1-9654-E267-02B2A6614325}"/>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DFD29632-57CC-7AD8-2721-02D04588C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9A13F314-0335-444D-A08B-D4A2696D785B}" type="slidenum">
              <a:rPr lang="en-US" altLang="zh-CN" sz="1200" b="0"/>
              <a:pPr/>
              <a:t>33</a:t>
            </a:fld>
            <a:endParaRPr lang="en-US" altLang="zh-CN" sz="1200" b="0"/>
          </a:p>
        </p:txBody>
      </p:sp>
      <p:sp>
        <p:nvSpPr>
          <p:cNvPr id="139266" name="Rectangle 2">
            <a:extLst>
              <a:ext uri="{FF2B5EF4-FFF2-40B4-BE49-F238E27FC236}">
                <a16:creationId xmlns:a16="http://schemas.microsoft.com/office/drawing/2014/main" id="{A97F0579-9A01-1001-4830-E45DD6C88A53}"/>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39267" name="Rectangle 3">
            <a:extLst>
              <a:ext uri="{FF2B5EF4-FFF2-40B4-BE49-F238E27FC236}">
                <a16:creationId xmlns:a16="http://schemas.microsoft.com/office/drawing/2014/main" id="{B2B763AD-FBDE-8336-527C-67A7649258AB}"/>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03A3EC74-4D86-A6EA-F0AE-C35171C37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BA3407D4-42F3-D84C-B63E-DFC9912AE123}" type="slidenum">
              <a:rPr lang="en-US" altLang="zh-CN" sz="1200" b="0">
                <a:solidFill>
                  <a:srgbClr val="000000"/>
                </a:solidFill>
              </a:rPr>
              <a:pPr/>
              <a:t>34</a:t>
            </a:fld>
            <a:endParaRPr lang="en-US" altLang="zh-CN" sz="1200" b="0">
              <a:solidFill>
                <a:srgbClr val="000000"/>
              </a:solidFill>
            </a:endParaRPr>
          </a:p>
        </p:txBody>
      </p:sp>
      <p:sp>
        <p:nvSpPr>
          <p:cNvPr id="141314" name="Rectangle 2">
            <a:extLst>
              <a:ext uri="{FF2B5EF4-FFF2-40B4-BE49-F238E27FC236}">
                <a16:creationId xmlns:a16="http://schemas.microsoft.com/office/drawing/2014/main" id="{0E74CD4E-38AD-66D4-B1A5-2FC9429FEEEC}"/>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41315" name="Rectangle 3">
            <a:extLst>
              <a:ext uri="{FF2B5EF4-FFF2-40B4-BE49-F238E27FC236}">
                <a16:creationId xmlns:a16="http://schemas.microsoft.com/office/drawing/2014/main" id="{6A1DE309-2A1F-E22B-4012-95E697A9484E}"/>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0E88F234-A668-F986-ADA8-24059E69CD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250ECE13-DF7D-B840-A2E6-F21111F18587}" type="slidenum">
              <a:rPr lang="en-US" altLang="zh-CN" sz="1200" b="0"/>
              <a:pPr/>
              <a:t>35</a:t>
            </a:fld>
            <a:endParaRPr lang="en-US" altLang="zh-CN" sz="1200" b="0"/>
          </a:p>
        </p:txBody>
      </p:sp>
      <p:sp>
        <p:nvSpPr>
          <p:cNvPr id="143362" name="Rectangle 2">
            <a:extLst>
              <a:ext uri="{FF2B5EF4-FFF2-40B4-BE49-F238E27FC236}">
                <a16:creationId xmlns:a16="http://schemas.microsoft.com/office/drawing/2014/main" id="{69ACD622-3570-BFE0-FE7E-739A2F4F8531}"/>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43363" name="Rectangle 3">
            <a:extLst>
              <a:ext uri="{FF2B5EF4-FFF2-40B4-BE49-F238E27FC236}">
                <a16:creationId xmlns:a16="http://schemas.microsoft.com/office/drawing/2014/main" id="{B69308D8-0003-3E4B-B4D3-7FE9D059D259}"/>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CEDECF3B-7329-9DF6-CD5C-801CC1A61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13FA8BEE-1436-DF4D-A66A-4CDDD429B673}" type="slidenum">
              <a:rPr lang="en-US" altLang="zh-CN" sz="1200" b="0"/>
              <a:pPr/>
              <a:t>36</a:t>
            </a:fld>
            <a:endParaRPr lang="en-US" altLang="zh-CN" sz="1200" b="0"/>
          </a:p>
        </p:txBody>
      </p:sp>
      <p:sp>
        <p:nvSpPr>
          <p:cNvPr id="145410" name="Rectangle 2">
            <a:extLst>
              <a:ext uri="{FF2B5EF4-FFF2-40B4-BE49-F238E27FC236}">
                <a16:creationId xmlns:a16="http://schemas.microsoft.com/office/drawing/2014/main" id="{234597BC-F774-3D2B-3B39-E443CB262339}"/>
              </a:ext>
            </a:extLst>
          </p:cNvPr>
          <p:cNvSpPr>
            <a:spLocks noChangeArrowheads="1" noTextEdit="1"/>
          </p:cNvSpPr>
          <p:nvPr>
            <p:ph type="sldImg"/>
          </p:nvPr>
        </p:nvSpPr>
        <p:spPr>
          <a:ln/>
        </p:spPr>
      </p:sp>
      <p:sp>
        <p:nvSpPr>
          <p:cNvPr id="145411" name="Rectangle 3">
            <a:extLst>
              <a:ext uri="{FF2B5EF4-FFF2-40B4-BE49-F238E27FC236}">
                <a16:creationId xmlns:a16="http://schemas.microsoft.com/office/drawing/2014/main" id="{681E8B07-B146-3B89-E780-1B6C48EDAB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9150F26D-EA40-56F3-300F-3A24B26771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01008329-3CF0-024B-BC3E-E7BE2DBE8A97}" type="slidenum">
              <a:rPr lang="en-US" altLang="zh-CN" sz="1200" b="0"/>
              <a:pPr/>
              <a:t>37</a:t>
            </a:fld>
            <a:endParaRPr lang="en-US" altLang="zh-CN" sz="1200" b="0"/>
          </a:p>
        </p:txBody>
      </p:sp>
      <p:sp>
        <p:nvSpPr>
          <p:cNvPr id="147458" name="Rectangle 2">
            <a:extLst>
              <a:ext uri="{FF2B5EF4-FFF2-40B4-BE49-F238E27FC236}">
                <a16:creationId xmlns:a16="http://schemas.microsoft.com/office/drawing/2014/main" id="{F5BFDDB3-6F99-3301-10B1-24C9C43EC74F}"/>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47459" name="Rectangle 3">
            <a:extLst>
              <a:ext uri="{FF2B5EF4-FFF2-40B4-BE49-F238E27FC236}">
                <a16:creationId xmlns:a16="http://schemas.microsoft.com/office/drawing/2014/main" id="{ADA25F69-E4A7-6B23-ABA5-2E55AF5CCE4F}"/>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BF482351-75ED-99EF-85C2-9D3AACB9E1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CB485AB7-C28A-4F4D-A7A0-BF506F6B24DA}" type="slidenum">
              <a:rPr lang="en-US" altLang="zh-CN" sz="1200" b="0"/>
              <a:pPr/>
              <a:t>38</a:t>
            </a:fld>
            <a:endParaRPr lang="en-US" altLang="zh-CN" sz="1200" b="0"/>
          </a:p>
        </p:txBody>
      </p:sp>
      <p:sp>
        <p:nvSpPr>
          <p:cNvPr id="149506" name="Rectangle 2">
            <a:extLst>
              <a:ext uri="{FF2B5EF4-FFF2-40B4-BE49-F238E27FC236}">
                <a16:creationId xmlns:a16="http://schemas.microsoft.com/office/drawing/2014/main" id="{D98F5425-9F79-0482-A808-BB17B07C1DA9}"/>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49507" name="Rectangle 3">
            <a:extLst>
              <a:ext uri="{FF2B5EF4-FFF2-40B4-BE49-F238E27FC236}">
                <a16:creationId xmlns:a16="http://schemas.microsoft.com/office/drawing/2014/main" id="{580FE860-6902-8D56-7BE0-FBB169212CCC}"/>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618DE547-853C-3617-7D7D-5C4A31BAA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6B83971B-EAB1-F24A-85DF-89223A0A0581}" type="slidenum">
              <a:rPr lang="en-US" altLang="zh-CN" sz="1200" b="0"/>
              <a:pPr/>
              <a:t>39</a:t>
            </a:fld>
            <a:endParaRPr lang="en-US" altLang="zh-CN" sz="1200" b="0"/>
          </a:p>
        </p:txBody>
      </p:sp>
      <p:sp>
        <p:nvSpPr>
          <p:cNvPr id="151554" name="Rectangle 2">
            <a:extLst>
              <a:ext uri="{FF2B5EF4-FFF2-40B4-BE49-F238E27FC236}">
                <a16:creationId xmlns:a16="http://schemas.microsoft.com/office/drawing/2014/main" id="{2E217A4E-4B29-90B0-4A75-3DC9DF889C4D}"/>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51555" name="Rectangle 3">
            <a:extLst>
              <a:ext uri="{FF2B5EF4-FFF2-40B4-BE49-F238E27FC236}">
                <a16:creationId xmlns:a16="http://schemas.microsoft.com/office/drawing/2014/main" id="{3F3037B9-2B70-F431-5CE9-A75F0ACBCB36}"/>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23B42883-F0C1-7254-6724-83AA629B02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45EBDC10-4CD7-CB4B-96B0-775BA9B55920}" type="slidenum">
              <a:rPr lang="en-US" altLang="zh-CN" sz="1200" b="0"/>
              <a:pPr/>
              <a:t>40</a:t>
            </a:fld>
            <a:endParaRPr lang="en-US" altLang="zh-CN" sz="1200" b="0"/>
          </a:p>
        </p:txBody>
      </p:sp>
      <p:sp>
        <p:nvSpPr>
          <p:cNvPr id="153602" name="Rectangle 2">
            <a:extLst>
              <a:ext uri="{FF2B5EF4-FFF2-40B4-BE49-F238E27FC236}">
                <a16:creationId xmlns:a16="http://schemas.microsoft.com/office/drawing/2014/main" id="{A3032790-81E7-87A5-7E34-022842CE857B}"/>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53603" name="Rectangle 3">
            <a:extLst>
              <a:ext uri="{FF2B5EF4-FFF2-40B4-BE49-F238E27FC236}">
                <a16:creationId xmlns:a16="http://schemas.microsoft.com/office/drawing/2014/main" id="{E9F88F13-A707-B89E-C174-11D85D7310D6}"/>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5C05689F-83EE-2139-D587-B51E0D3BF3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6D575F9F-C9F1-F44A-AB27-7FAC52DB6B37}" type="slidenum">
              <a:rPr lang="en-US" altLang="en-US" sz="1200" b="0">
                <a:solidFill>
                  <a:srgbClr val="000000"/>
                </a:solidFill>
              </a:rPr>
              <a:pPr eaLnBrk="1" hangingPunct="1"/>
              <a:t>5</a:t>
            </a:fld>
            <a:endParaRPr lang="en-US" altLang="en-US" sz="1200" b="0">
              <a:solidFill>
                <a:srgbClr val="000000"/>
              </a:solidFill>
            </a:endParaRPr>
          </a:p>
        </p:txBody>
      </p:sp>
      <p:sp>
        <p:nvSpPr>
          <p:cNvPr id="81922" name="Rectangle 2">
            <a:extLst>
              <a:ext uri="{FF2B5EF4-FFF2-40B4-BE49-F238E27FC236}">
                <a16:creationId xmlns:a16="http://schemas.microsoft.com/office/drawing/2014/main" id="{B98CBDD8-A354-2471-53FB-5F0616A125B9}"/>
              </a:ext>
            </a:extLst>
          </p:cNvPr>
          <p:cNvSpPr>
            <a:spLocks noGrp="1" noRot="1" noChangeAspect="1" noChangeArrowheads="1"/>
          </p:cNvSpPr>
          <p:nvPr>
            <p:ph type="sldImg"/>
          </p:nvPr>
        </p:nvSpPr>
        <p:spPr>
          <a:solidFill>
            <a:srgbClr val="FFFFFF"/>
          </a:solidFill>
          <a:ln/>
        </p:spPr>
      </p:sp>
      <p:sp>
        <p:nvSpPr>
          <p:cNvPr id="81923" name="Rectangle 3">
            <a:extLst>
              <a:ext uri="{FF2B5EF4-FFF2-40B4-BE49-F238E27FC236}">
                <a16:creationId xmlns:a16="http://schemas.microsoft.com/office/drawing/2014/main" id="{F85D0B52-58BE-738A-A3C7-E3970E277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6D6DCCB5-F102-BA6A-92EB-5DE96FAAC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F154062C-182A-EF41-BFE2-1C714EB59D8B}" type="slidenum">
              <a:rPr lang="en-US" altLang="zh-CN" sz="1200" b="0"/>
              <a:pPr/>
              <a:t>41</a:t>
            </a:fld>
            <a:endParaRPr lang="en-US" altLang="zh-CN" sz="1200" b="0"/>
          </a:p>
        </p:txBody>
      </p:sp>
      <p:sp>
        <p:nvSpPr>
          <p:cNvPr id="155650" name="Rectangle 2">
            <a:extLst>
              <a:ext uri="{FF2B5EF4-FFF2-40B4-BE49-F238E27FC236}">
                <a16:creationId xmlns:a16="http://schemas.microsoft.com/office/drawing/2014/main" id="{98C9D14B-EC2E-4793-EF04-E11C5C190405}"/>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eaLnBrk="1" hangingPunct="1"/>
            <a:endParaRPr lang="zh-CN" altLang="en-US">
              <a:ea typeface="SimSun" panose="02010600030101010101" pitchFamily="2" charset="-122"/>
            </a:endParaRPr>
          </a:p>
        </p:txBody>
      </p:sp>
      <p:sp>
        <p:nvSpPr>
          <p:cNvPr id="155651" name="Rectangle 3">
            <a:extLst>
              <a:ext uri="{FF2B5EF4-FFF2-40B4-BE49-F238E27FC236}">
                <a16:creationId xmlns:a16="http://schemas.microsoft.com/office/drawing/2014/main" id="{D6FC4A64-26C6-2854-0AC1-9CC463349E9B}"/>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7B139BFC-0307-1D9B-0093-A53D8AD30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4BA2BA7A-8986-0A46-AAE9-4D31BF9E4B3D}" type="slidenum">
              <a:rPr lang="en-US" altLang="zh-CN" sz="1200" b="0"/>
              <a:pPr/>
              <a:t>42</a:t>
            </a:fld>
            <a:endParaRPr lang="en-US" altLang="zh-CN" sz="1200" b="0"/>
          </a:p>
        </p:txBody>
      </p:sp>
      <p:sp>
        <p:nvSpPr>
          <p:cNvPr id="157698" name="Rectangle 2">
            <a:extLst>
              <a:ext uri="{FF2B5EF4-FFF2-40B4-BE49-F238E27FC236}">
                <a16:creationId xmlns:a16="http://schemas.microsoft.com/office/drawing/2014/main" id="{AE62C328-EA35-D20E-4213-C0DEB50EF8D2}"/>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57699" name="Rectangle 3">
            <a:extLst>
              <a:ext uri="{FF2B5EF4-FFF2-40B4-BE49-F238E27FC236}">
                <a16:creationId xmlns:a16="http://schemas.microsoft.com/office/drawing/2014/main" id="{CD175113-62DC-9798-30DE-256E0997DC63}"/>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68F5FBA1-9C22-ADCE-A7E3-CAE1ABECCC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680C2C7C-4042-3C49-AEF8-E406644DF69C}" type="slidenum">
              <a:rPr lang="en-US" altLang="zh-CN" sz="1200" b="0"/>
              <a:pPr/>
              <a:t>43</a:t>
            </a:fld>
            <a:endParaRPr lang="en-US" altLang="zh-CN" sz="1200" b="0"/>
          </a:p>
        </p:txBody>
      </p:sp>
      <p:sp>
        <p:nvSpPr>
          <p:cNvPr id="159746" name="Rectangle 2">
            <a:extLst>
              <a:ext uri="{FF2B5EF4-FFF2-40B4-BE49-F238E27FC236}">
                <a16:creationId xmlns:a16="http://schemas.microsoft.com/office/drawing/2014/main" id="{501D6EA2-A38E-397F-A307-1125A73F32FA}"/>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spcBef>
                <a:spcPct val="0"/>
              </a:spcBef>
            </a:pPr>
            <a:endParaRPr lang="zh-CN" altLang="en-US" sz="2400">
              <a:latin typeface="Arial" panose="020B0604020202020204" pitchFamily="34" charset="0"/>
              <a:ea typeface="MS PGothic" panose="020B0600070205080204" pitchFamily="34" charset="-128"/>
            </a:endParaRPr>
          </a:p>
        </p:txBody>
      </p:sp>
      <p:sp>
        <p:nvSpPr>
          <p:cNvPr id="159747" name="Rectangle 3">
            <a:extLst>
              <a:ext uri="{FF2B5EF4-FFF2-40B4-BE49-F238E27FC236}">
                <a16:creationId xmlns:a16="http://schemas.microsoft.com/office/drawing/2014/main" id="{7BED1BDC-F077-7BE3-A37E-8FA727279D2A}"/>
              </a:ext>
            </a:extLst>
          </p:cNvPr>
          <p:cNvSpPr>
            <a:spLocks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2D42DFEF-4C57-2B15-7F9D-E2170D22D5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5F498934-CEA1-8441-AA66-72AAC87FC7CE}" type="slidenum">
              <a:rPr lang="en-US" altLang="zh-CN" sz="1200" b="0"/>
              <a:pPr/>
              <a:t>44</a:t>
            </a:fld>
            <a:endParaRPr lang="en-US" altLang="zh-CN" sz="1200" b="0"/>
          </a:p>
        </p:txBody>
      </p:sp>
      <p:sp>
        <p:nvSpPr>
          <p:cNvPr id="161794" name="Rectangle 2">
            <a:extLst>
              <a:ext uri="{FF2B5EF4-FFF2-40B4-BE49-F238E27FC236}">
                <a16:creationId xmlns:a16="http://schemas.microsoft.com/office/drawing/2014/main" id="{CCCEF04C-90C0-AD3A-0181-A17E4311D8A2}"/>
              </a:ext>
            </a:extLst>
          </p:cNvPr>
          <p:cNvSpPr>
            <a:spLocks noChangeArrowheads="1" noTextEdit="1"/>
          </p:cNvSpPr>
          <p:nvPr>
            <p:ph type="sldImg"/>
          </p:nvPr>
        </p:nvSpPr>
        <p:spPr>
          <a:ln/>
        </p:spPr>
      </p:sp>
      <p:sp>
        <p:nvSpPr>
          <p:cNvPr id="161795" name="Rectangle 3">
            <a:extLst>
              <a:ext uri="{FF2B5EF4-FFF2-40B4-BE49-F238E27FC236}">
                <a16:creationId xmlns:a16="http://schemas.microsoft.com/office/drawing/2014/main" id="{80AC2373-E88F-D757-2F22-4B36ECE8D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ea typeface="SimSun" panose="02010600030101010101" pitchFamily="2"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AFB0F696-4C8B-281A-3698-F049785E63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5017D398-EAC8-064B-BEE5-2591F872C204}" type="slidenum">
              <a:rPr lang="en-US" altLang="en-US" sz="1200" b="0">
                <a:solidFill>
                  <a:srgbClr val="000000"/>
                </a:solidFill>
                <a:latin typeface="Times New Roman" panose="02020603050405020304" pitchFamily="18" charset="0"/>
              </a:rPr>
              <a:pPr eaLnBrk="1" hangingPunct="1"/>
              <a:t>45</a:t>
            </a:fld>
            <a:endParaRPr lang="en-US" altLang="en-US" sz="1200" b="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80D1F07F-3C7B-12A9-3834-A9FBE320D8C4}"/>
              </a:ext>
            </a:extLst>
          </p:cNvPr>
          <p:cNvSpPr>
            <a:spLocks noGrp="1" noRot="1" noChangeAspect="1" noChangeArrowheads="1"/>
          </p:cNvSpPr>
          <p:nvPr>
            <p:ph type="sldImg"/>
          </p:nvPr>
        </p:nvSpPr>
        <p:spPr>
          <a:solidFill>
            <a:srgbClr val="FFFFFF"/>
          </a:solidFill>
          <a:ln/>
        </p:spPr>
      </p:sp>
      <p:sp>
        <p:nvSpPr>
          <p:cNvPr id="163843" name="Rectangle 3">
            <a:extLst>
              <a:ext uri="{FF2B5EF4-FFF2-40B4-BE49-F238E27FC236}">
                <a16:creationId xmlns:a16="http://schemas.microsoft.com/office/drawing/2014/main" id="{C89525FE-C95B-92C3-C7F9-994436C5FDB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89A203F8-E41C-AFD0-11E3-9DC2CAFE7D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We begin right here...with the single number….	7.</a:t>
            </a:r>
          </a:p>
          <a:p>
            <a:r>
              <a:rPr lang="en-US" altLang="en-US" b="1">
                <a:solidFill>
                  <a:srgbClr val="000000"/>
                </a:solidFill>
                <a:ea typeface="MS PGothic" panose="020B0600070205080204" pitchFamily="34" charset="-128"/>
              </a:rPr>
              <a:t>That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our mental anchor point.  Simply the number 7 with that all-important dash through the stem.</a:t>
            </a:r>
          </a:p>
          <a:p>
            <a:r>
              <a:rPr lang="en-US" altLang="en-US" b="1">
                <a:solidFill>
                  <a:srgbClr val="000000"/>
                </a:solidFill>
                <a:ea typeface="MS PGothic" panose="020B0600070205080204" pitchFamily="34" charset="-128"/>
              </a:rPr>
              <a:t>////	Next step...surround that number with three alphabet letters. Set them firmly in place in your mind:  </a:t>
            </a:r>
          </a:p>
          <a:p>
            <a:r>
              <a:rPr lang="en-US" altLang="en-US" b="1">
                <a:solidFill>
                  <a:srgbClr val="000000"/>
                </a:solidFill>
                <a:ea typeface="MS PGothic" panose="020B0600070205080204" pitchFamily="34" charset="-128"/>
              </a:rPr>
              <a:t>					C  7  S  J       </a:t>
            </a:r>
          </a:p>
          <a:p>
            <a:r>
              <a:rPr lang="en-US" altLang="en-US" b="1">
                <a:solidFill>
                  <a:srgbClr val="000000"/>
                </a:solidFill>
                <a:ea typeface="MS PGothic" panose="020B0600070205080204" pitchFamily="34" charset="-128"/>
              </a:rPr>
              <a:t>Repeat the letter group aloud several times as you embed it in your mind... Because this is the very core of the Bible</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s organization and time-line flow:</a:t>
            </a:r>
          </a:p>
          <a:p>
            <a:r>
              <a:rPr lang="en-US" altLang="en-US" b="1">
                <a:solidFill>
                  <a:srgbClr val="000000"/>
                </a:solidFill>
                <a:ea typeface="MS PGothic" panose="020B0600070205080204" pitchFamily="34" charset="-128"/>
              </a:rPr>
              <a:t>//// 	</a:t>
            </a:r>
            <a:r>
              <a:rPr lang="en-US" altLang="ja-JP" b="1">
                <a:solidFill>
                  <a:srgbClr val="000000"/>
                </a:solidFill>
                <a:ea typeface="MS PGothic" panose="020B0600070205080204" pitchFamily="34" charset="-128"/>
              </a:rPr>
              <a:t>"C  7  S  J....</a:t>
            </a:r>
          </a:p>
          <a:p>
            <a:r>
              <a:rPr lang="en-US" altLang="en-US" b="1">
                <a:solidFill>
                  <a:srgbClr val="000000"/>
                </a:solidFill>
                <a:ea typeface="MS PGothic" panose="020B0600070205080204" pitchFamily="34" charset="-128"/>
              </a:rPr>
              <a:t>////	C  7  S  J.... </a:t>
            </a:r>
          </a:p>
          <a:p>
            <a:r>
              <a:rPr lang="en-US" altLang="en-US" b="1">
                <a:solidFill>
                  <a:srgbClr val="000000"/>
                </a:solidFill>
                <a:ea typeface="MS PGothic" panose="020B0600070205080204" pitchFamily="34" charset="-128"/>
              </a:rPr>
              <a:t>////	C  7  S  J...etc.</a:t>
            </a:r>
            <a:r>
              <a:rPr lang="en-US" altLang="ja-JP" b="1">
                <a:solidFill>
                  <a:srgbClr val="000000"/>
                </a:solidFill>
                <a:ea typeface="MS PGothic" panose="020B0600070205080204" pitchFamily="34" charset="-128"/>
              </a:rPr>
              <a:t>"</a:t>
            </a:r>
          </a:p>
          <a:p>
            <a:endParaRPr lang="en-US" altLang="en-US">
              <a:ea typeface="MS PGothic" panose="020B0600070205080204" pitchFamily="34" charset="-128"/>
            </a:endParaRPr>
          </a:p>
        </p:txBody>
      </p:sp>
      <p:sp>
        <p:nvSpPr>
          <p:cNvPr id="165890" name="Rectangle 3">
            <a:extLst>
              <a:ext uri="{FF2B5EF4-FFF2-40B4-BE49-F238E27FC236}">
                <a16:creationId xmlns:a16="http://schemas.microsoft.com/office/drawing/2014/main" id="{031F5FD2-38B6-13EA-BBC1-F5300B0234FC}"/>
              </a:ext>
            </a:extLst>
          </p:cNvPr>
          <p:cNvSpPr>
            <a:spLocks noGrp="1" noRot="1" noChangeAspect="1" noChangeArrowheads="1" noTextEdit="1"/>
          </p:cNvSpPr>
          <p:nvPr>
            <p:ph type="sldImg"/>
          </p:nvPr>
        </p:nvSpPr>
        <p:spPr>
          <a:ln cap="flat"/>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87B8CD48-A993-AA44-8F1A-60C41A10AD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Now...about that European style </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7</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  </a:t>
            </a:r>
          </a:p>
          <a:p>
            <a:r>
              <a:rPr lang="en-US" altLang="en-US" b="1">
                <a:solidFill>
                  <a:srgbClr val="000000"/>
                </a:solidFill>
                <a:ea typeface="MS PGothic" panose="020B0600070205080204" pitchFamily="34" charset="-128"/>
              </a:rPr>
              <a:t>////	You</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ll remember that it </a:t>
            </a:r>
            <a:r>
              <a:rPr lang="en-US" altLang="ja-JP" b="1" u="sng">
                <a:solidFill>
                  <a:srgbClr val="000000"/>
                </a:solidFill>
                <a:ea typeface="MS PGothic" panose="020B0600070205080204" pitchFamily="34" charset="-128"/>
              </a:rPr>
              <a:t>has a dash</a:t>
            </a:r>
            <a:r>
              <a:rPr lang="en-US" altLang="ja-JP" b="1">
                <a:solidFill>
                  <a:srgbClr val="000000"/>
                </a:solidFill>
                <a:ea typeface="MS PGothic" panose="020B0600070205080204" pitchFamily="34" charset="-128"/>
              </a:rPr>
              <a:t> through its stem...  That</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s an important reminder — a mind clue. Keep it mentally handy. That small dash divides the length of the 7</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s stem into two parts. So, ask yourself the question: "What two numbers does 7 easily split into?" </a:t>
            </a:r>
          </a:p>
          <a:p>
            <a:r>
              <a:rPr lang="en-US" altLang="en-US" b="1">
                <a:solidFill>
                  <a:srgbClr val="000000"/>
                </a:solidFill>
                <a:ea typeface="MS PGothic" panose="020B0600070205080204" pitchFamily="34" charset="-128"/>
              </a:rPr>
              <a:t>////	 One possible answer…and the right one…is: 4 and  3.</a:t>
            </a:r>
          </a:p>
          <a:p>
            <a:endParaRPr lang="en-US" altLang="en-US">
              <a:ea typeface="MS PGothic" panose="020B0600070205080204" pitchFamily="34" charset="-128"/>
            </a:endParaRPr>
          </a:p>
        </p:txBody>
      </p:sp>
      <p:sp>
        <p:nvSpPr>
          <p:cNvPr id="167938" name="Rectangle 3">
            <a:extLst>
              <a:ext uri="{FF2B5EF4-FFF2-40B4-BE49-F238E27FC236}">
                <a16:creationId xmlns:a16="http://schemas.microsoft.com/office/drawing/2014/main" id="{7B467E08-EAE2-AD54-AAAE-FDBA9F19E1FE}"/>
              </a:ext>
            </a:extLst>
          </p:cNvPr>
          <p:cNvSpPr>
            <a:spLocks noGrp="1" noRot="1" noChangeAspect="1" noChangeArrowheads="1" noTextEdit="1"/>
          </p:cNvSpPr>
          <p:nvPr>
            <p:ph type="sldImg"/>
          </p:nvPr>
        </p:nvSpPr>
        <p:spPr>
          <a:ln cap="flat"/>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6FDFD42E-FF09-6D4C-0F22-F36E396A5A89}"/>
              </a:ext>
            </a:extLst>
          </p:cNvPr>
          <p:cNvSpPr>
            <a:spLocks noGrp="1" noRot="1" noChangeAspect="1" noChangeArrowheads="1" noTextEdit="1"/>
          </p:cNvSpPr>
          <p:nvPr>
            <p:ph type="sldImg"/>
          </p:nvPr>
        </p:nvSpPr>
        <p:spPr>
          <a:ln/>
        </p:spPr>
      </p:sp>
      <p:sp>
        <p:nvSpPr>
          <p:cNvPr id="169986" name="Rectangle 3">
            <a:extLst>
              <a:ext uri="{FF2B5EF4-FFF2-40B4-BE49-F238E27FC236}">
                <a16:creationId xmlns:a16="http://schemas.microsoft.com/office/drawing/2014/main" id="{BA05B4BD-CD18-1000-549A-322296C981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So, in the  C  7  S  J  formula, by changing the 7 to a 4  and a 3,  we have </a:t>
            </a:r>
          </a:p>
          <a:p>
            <a:r>
              <a:rPr lang="en-US" altLang="en-US" b="1">
                <a:solidFill>
                  <a:srgbClr val="000000"/>
                </a:solidFill>
                <a:ea typeface="MS PGothic" panose="020B0600070205080204" pitchFamily="34" charset="-128"/>
              </a:rPr>
              <a:t>			C  4  3  S  J.</a:t>
            </a:r>
          </a:p>
          <a:p>
            <a:r>
              <a:rPr lang="en-US" altLang="en-US" b="1">
                <a:solidFill>
                  <a:srgbClr val="000000"/>
                </a:solidFill>
                <a:ea typeface="MS PGothic" panose="020B0600070205080204" pitchFamily="34" charset="-128"/>
              </a:rPr>
              <a:t>As before, repeat that changed sequence aloud several times to help it hold tightly in your mind for easy recall. </a:t>
            </a:r>
          </a:p>
          <a:p>
            <a:r>
              <a:rPr lang="en-US" altLang="en-US" b="1">
                <a:solidFill>
                  <a:srgbClr val="000000"/>
                </a:solidFill>
                <a:ea typeface="MS PGothic" panose="020B0600070205080204" pitchFamily="34" charset="-128"/>
              </a:rPr>
              <a:t>////	C 4 3 S J.</a:t>
            </a:r>
            <a:endParaRPr lang="en-US" altLang="en-US">
              <a:ea typeface="MS PGothic"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A8C764B8-A822-82CE-25AF-195C19F016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Now, based on C  4  3  S  J, we enlarge that idea into five key words or phrases. They will become the foundation of your mental Bible File. Here they are…say them aloud… </a:t>
            </a:r>
          </a:p>
          <a:p>
            <a:r>
              <a:rPr lang="en-US" altLang="en-US" b="1">
                <a:solidFill>
                  <a:srgbClr val="000000"/>
                </a:solidFill>
                <a:ea typeface="MS PGothic" panose="020B0600070205080204" pitchFamily="34" charset="-128"/>
              </a:rPr>
              <a:t>////	C =	CREATION  </a:t>
            </a:r>
          </a:p>
          <a:p>
            <a:r>
              <a:rPr lang="en-US" altLang="en-US" b="1">
                <a:solidFill>
                  <a:srgbClr val="000000"/>
                </a:solidFill>
                <a:ea typeface="MS PGothic" panose="020B0600070205080204" pitchFamily="34" charset="-128"/>
              </a:rPr>
              <a:t>////	4 =  	4  PEOPLE</a:t>
            </a:r>
          </a:p>
          <a:p>
            <a:r>
              <a:rPr lang="en-US" altLang="en-US" b="1">
                <a:solidFill>
                  <a:srgbClr val="000000"/>
                </a:solidFill>
                <a:ea typeface="MS PGothic" panose="020B0600070205080204" pitchFamily="34" charset="-128"/>
              </a:rPr>
              <a:t>////	3 =  	3  SOCIETIES</a:t>
            </a:r>
          </a:p>
          <a:p>
            <a:r>
              <a:rPr lang="en-US" altLang="en-US" b="1">
                <a:solidFill>
                  <a:srgbClr val="000000"/>
                </a:solidFill>
                <a:ea typeface="MS PGothic" panose="020B0600070205080204" pitchFamily="34" charset="-128"/>
              </a:rPr>
              <a:t>////	S =  	SILENCE</a:t>
            </a:r>
          </a:p>
          <a:p>
            <a:r>
              <a:rPr lang="en-US" altLang="en-US" b="1">
                <a:solidFill>
                  <a:srgbClr val="000000"/>
                </a:solidFill>
                <a:ea typeface="MS PGothic" panose="020B0600070205080204" pitchFamily="34" charset="-128"/>
              </a:rPr>
              <a:t>////	J = 	JESUS.</a:t>
            </a:r>
          </a:p>
          <a:p>
            <a:r>
              <a:rPr lang="en-US" altLang="en-US" b="1">
                <a:solidFill>
                  <a:srgbClr val="000000"/>
                </a:solidFill>
                <a:ea typeface="MS PGothic" panose="020B0600070205080204" pitchFamily="34" charset="-128"/>
              </a:rPr>
              <a:t>	And that</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s an organizational plan for the entire Bible! Those five words and phrases create an abbreviated outline map of the entire Bible</a:t>
            </a:r>
            <a:r>
              <a:rPr lang="fr-FR" altLang="ja-JP" b="1">
                <a:solidFill>
                  <a:srgbClr val="000000"/>
                </a:solidFill>
                <a:ea typeface="MS PGothic" panose="020B0600070205080204" pitchFamily="34" charset="-128"/>
              </a:rPr>
              <a:t>'</a:t>
            </a:r>
            <a:r>
              <a:rPr lang="en-US" altLang="ja-JP" b="1">
                <a:solidFill>
                  <a:srgbClr val="000000"/>
                </a:solidFill>
                <a:ea typeface="MS PGothic" panose="020B0600070205080204" pitchFamily="34" charset="-128"/>
              </a:rPr>
              <a:t>s basic design.</a:t>
            </a:r>
            <a:endParaRPr lang="en-US" altLang="en-US">
              <a:ea typeface="MS PGothic" panose="020B0600070205080204" pitchFamily="34" charset="-128"/>
            </a:endParaRPr>
          </a:p>
        </p:txBody>
      </p:sp>
      <p:sp>
        <p:nvSpPr>
          <p:cNvPr id="172034" name="Rectangle 3">
            <a:extLst>
              <a:ext uri="{FF2B5EF4-FFF2-40B4-BE49-F238E27FC236}">
                <a16:creationId xmlns:a16="http://schemas.microsoft.com/office/drawing/2014/main" id="{E0C618A0-CEF7-736D-32D0-E7A3CE9A63AE}"/>
              </a:ext>
            </a:extLst>
          </p:cNvPr>
          <p:cNvSpPr>
            <a:spLocks noGrp="1" noRot="1" noChangeAspect="1" noChangeArrowheads="1" noTextEdit="1"/>
          </p:cNvSpPr>
          <p:nvPr>
            <p:ph type="sldImg"/>
          </p:nvPr>
        </p:nvSpPr>
        <p:spPr>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a:extLst>
              <a:ext uri="{FF2B5EF4-FFF2-40B4-BE49-F238E27FC236}">
                <a16:creationId xmlns:a16="http://schemas.microsoft.com/office/drawing/2014/main" id="{364F343B-5B1C-30D4-1651-FC02AC48BF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Once again...aloud…</a:t>
            </a:r>
          </a:p>
          <a:p>
            <a:r>
              <a:rPr lang="en-US" altLang="en-US" b="1">
                <a:solidFill>
                  <a:srgbClr val="000000"/>
                </a:solidFill>
                <a:ea typeface="MS PGothic" panose="020B0600070205080204" pitchFamily="34" charset="-128"/>
              </a:rPr>
              <a:t>//// 	C =	CREATION  </a:t>
            </a:r>
          </a:p>
          <a:p>
            <a:r>
              <a:rPr lang="en-US" altLang="en-US" b="1">
                <a:solidFill>
                  <a:srgbClr val="000000"/>
                </a:solidFill>
                <a:ea typeface="MS PGothic" panose="020B0600070205080204" pitchFamily="34" charset="-128"/>
              </a:rPr>
              <a:t>////	4 =  	4  PEOPLE</a:t>
            </a:r>
          </a:p>
          <a:p>
            <a:r>
              <a:rPr lang="en-US" altLang="en-US" b="1">
                <a:solidFill>
                  <a:srgbClr val="000000"/>
                </a:solidFill>
                <a:ea typeface="MS PGothic" panose="020B0600070205080204" pitchFamily="34" charset="-128"/>
              </a:rPr>
              <a:t>////	3 =  	3  SOCIETIES</a:t>
            </a:r>
          </a:p>
          <a:p>
            <a:r>
              <a:rPr lang="en-US" altLang="en-US" b="1">
                <a:solidFill>
                  <a:srgbClr val="000000"/>
                </a:solidFill>
                <a:ea typeface="MS PGothic" panose="020B0600070205080204" pitchFamily="34" charset="-128"/>
              </a:rPr>
              <a:t>////	S =  	SILENCE</a:t>
            </a:r>
          </a:p>
          <a:p>
            <a:r>
              <a:rPr lang="en-US" altLang="en-US" b="1">
                <a:solidFill>
                  <a:srgbClr val="000000"/>
                </a:solidFill>
                <a:ea typeface="MS PGothic" panose="020B0600070205080204" pitchFamily="34" charset="-128"/>
              </a:rPr>
              <a:t>////	J = 	JESUS.</a:t>
            </a:r>
          </a:p>
          <a:p>
            <a:r>
              <a:rPr lang="en-US" altLang="en-US" b="1">
                <a:solidFill>
                  <a:srgbClr val="000000"/>
                </a:solidFill>
                <a:ea typeface="MS PGothic" panose="020B0600070205080204" pitchFamily="34" charset="-128"/>
              </a:rPr>
              <a:t>We will now go back through the phrases, expanding them still </a:t>
            </a:r>
            <a:r>
              <a:rPr lang="en-US" altLang="en-US" b="1" u="sng">
                <a:solidFill>
                  <a:srgbClr val="000000"/>
                </a:solidFill>
                <a:ea typeface="MS PGothic" panose="020B0600070205080204" pitchFamily="34" charset="-128"/>
              </a:rPr>
              <a:t>farther.</a:t>
            </a:r>
            <a:endParaRPr lang="en-US" altLang="en-US" b="1">
              <a:solidFill>
                <a:srgbClr val="000000"/>
              </a:solidFill>
              <a:ea typeface="MS PGothic" panose="020B0600070205080204" pitchFamily="34" charset="-128"/>
            </a:endParaRPr>
          </a:p>
          <a:p>
            <a:r>
              <a:rPr lang="en-US" altLang="en-US" b="1">
                <a:solidFill>
                  <a:srgbClr val="000000"/>
                </a:solidFill>
                <a:ea typeface="MS PGothic" panose="020B0600070205080204" pitchFamily="34" charset="-128"/>
              </a:rPr>
              <a:t>////	CREATION, </a:t>
            </a:r>
          </a:p>
          <a:p>
            <a:r>
              <a:rPr lang="en-US" altLang="en-US" b="1">
                <a:solidFill>
                  <a:srgbClr val="000000"/>
                </a:solidFill>
                <a:ea typeface="MS PGothic" panose="020B0600070205080204" pitchFamily="34" charset="-128"/>
              </a:rPr>
              <a:t>of course, remains at the top of the list naturally…because the Bible story itself begins right there. </a:t>
            </a:r>
            <a:endParaRPr lang="en-US" altLang="en-US">
              <a:ea typeface="MS PGothic" panose="020B0600070205080204" pitchFamily="34" charset="-128"/>
            </a:endParaRPr>
          </a:p>
        </p:txBody>
      </p:sp>
      <p:sp>
        <p:nvSpPr>
          <p:cNvPr id="174082" name="Rectangle 3">
            <a:extLst>
              <a:ext uri="{FF2B5EF4-FFF2-40B4-BE49-F238E27FC236}">
                <a16:creationId xmlns:a16="http://schemas.microsoft.com/office/drawing/2014/main" id="{A07AE9E5-6D42-0B77-5E54-147ABDE74C52}"/>
              </a:ext>
            </a:extLst>
          </p:cNvPr>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84CB5418-9657-78B2-1883-D5BCA39594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6BC1EC4E-2C4F-AD4D-B9C1-AEC50EC61F7C}" type="slidenum">
              <a:rPr lang="en-US" altLang="en-US" sz="1200" b="0">
                <a:solidFill>
                  <a:srgbClr val="000000"/>
                </a:solidFill>
                <a:latin typeface="Times New Roman" panose="02020603050405020304" pitchFamily="18" charset="0"/>
              </a:rPr>
              <a:pPr eaLnBrk="1" hangingPunct="1"/>
              <a:t>6</a:t>
            </a:fld>
            <a:endParaRPr lang="en-US" altLang="en-US" sz="1200" b="0">
              <a:solidFill>
                <a:srgbClr val="000000"/>
              </a:solidFill>
              <a:latin typeface="Times New Roman" panose="02020603050405020304" pitchFamily="18" charset="0"/>
            </a:endParaRPr>
          </a:p>
        </p:txBody>
      </p:sp>
      <p:sp>
        <p:nvSpPr>
          <p:cNvPr id="83970" name="Rectangle 2">
            <a:extLst>
              <a:ext uri="{FF2B5EF4-FFF2-40B4-BE49-F238E27FC236}">
                <a16:creationId xmlns:a16="http://schemas.microsoft.com/office/drawing/2014/main" id="{5AF449E4-B6C4-BF5B-8D42-13537FA8C25E}"/>
              </a:ext>
            </a:extLst>
          </p:cNvPr>
          <p:cNvSpPr>
            <a:spLocks noGrp="1" noRot="1" noChangeAspect="1" noChangeArrowheads="1"/>
          </p:cNvSpPr>
          <p:nvPr>
            <p:ph type="sldImg"/>
          </p:nvPr>
        </p:nvSpPr>
        <p:spPr>
          <a:solidFill>
            <a:srgbClr val="FFFFFF"/>
          </a:solidFill>
          <a:ln/>
        </p:spPr>
      </p:sp>
      <p:sp>
        <p:nvSpPr>
          <p:cNvPr id="83971" name="Rectangle 3">
            <a:extLst>
              <a:ext uri="{FF2B5EF4-FFF2-40B4-BE49-F238E27FC236}">
                <a16:creationId xmlns:a16="http://schemas.microsoft.com/office/drawing/2014/main" id="{67F59A76-7C2A-36E3-5A2D-3ED488D64AC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5F038DC0-8B94-3028-137C-D83747A77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We then take the next phrase from the list:</a:t>
            </a:r>
          </a:p>
          <a:p>
            <a:r>
              <a:rPr lang="en-US" altLang="en-US" b="1">
                <a:solidFill>
                  <a:srgbClr val="000000"/>
                </a:solidFill>
                <a:ea typeface="MS PGothic" panose="020B0600070205080204" pitchFamily="34" charset="-128"/>
              </a:rPr>
              <a:t>		4  PEOPLE.</a:t>
            </a:r>
          </a:p>
          <a:p>
            <a:endParaRPr lang="en-US" altLang="en-US">
              <a:ea typeface="MS PGothic" panose="020B0600070205080204" pitchFamily="34" charset="-128"/>
            </a:endParaRPr>
          </a:p>
        </p:txBody>
      </p:sp>
      <p:sp>
        <p:nvSpPr>
          <p:cNvPr id="176130" name="Rectangle 3">
            <a:extLst>
              <a:ext uri="{FF2B5EF4-FFF2-40B4-BE49-F238E27FC236}">
                <a16:creationId xmlns:a16="http://schemas.microsoft.com/office/drawing/2014/main" id="{FB6F9DE3-5BD1-9DEC-07DD-38421D63746A}"/>
              </a:ext>
            </a:extLst>
          </p:cNvPr>
          <p:cNvSpPr>
            <a:spLocks noGrp="1" noRot="1" noChangeAspect="1" noChangeArrowheads="1" noTextEdit="1"/>
          </p:cNvSpPr>
          <p:nvPr>
            <p:ph type="sldImg"/>
          </p:nvPr>
        </p:nvSpPr>
        <p:spPr>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52A21CEA-A424-5A73-F754-788F2242E5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Let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break apart </a:t>
            </a:r>
            <a:r>
              <a:rPr lang="en-US" altLang="ja-JP" b="1">
                <a:solidFill>
                  <a:srgbClr val="000000"/>
                </a:solidFill>
                <a:ea typeface="MS PGothic" panose="020B0600070205080204" pitchFamily="34" charset="-128"/>
              </a:rPr>
              <a:t>"4 PEOPLE" into 4 specific people, in this order:</a:t>
            </a:r>
          </a:p>
          <a:p>
            <a:r>
              <a:rPr lang="en-US" altLang="en-US" b="1">
                <a:solidFill>
                  <a:srgbClr val="000000"/>
                </a:solidFill>
                <a:ea typeface="MS PGothic" panose="020B0600070205080204" pitchFamily="34" charset="-128"/>
              </a:rPr>
              <a:t>////	ABRAHAM</a:t>
            </a:r>
          </a:p>
          <a:p>
            <a:r>
              <a:rPr lang="en-US" altLang="en-US" b="1">
                <a:solidFill>
                  <a:srgbClr val="000000"/>
                </a:solidFill>
                <a:ea typeface="MS PGothic" panose="020B0600070205080204" pitchFamily="34" charset="-128"/>
              </a:rPr>
              <a:t>////	JOSEPH</a:t>
            </a:r>
          </a:p>
          <a:p>
            <a:r>
              <a:rPr lang="en-US" altLang="en-US" b="1">
                <a:solidFill>
                  <a:srgbClr val="000000"/>
                </a:solidFill>
                <a:ea typeface="MS PGothic" panose="020B0600070205080204" pitchFamily="34" charset="-128"/>
              </a:rPr>
              <a:t>////	MOSES</a:t>
            </a:r>
          </a:p>
          <a:p>
            <a:r>
              <a:rPr lang="en-US" altLang="en-US" b="1">
                <a:solidFill>
                  <a:srgbClr val="000000"/>
                </a:solidFill>
                <a:ea typeface="MS PGothic" panose="020B0600070205080204" pitchFamily="34" charset="-128"/>
              </a:rPr>
              <a:t>////	JOSHUA</a:t>
            </a:r>
          </a:p>
          <a:p>
            <a:r>
              <a:rPr lang="en-US" altLang="en-US" b="1">
                <a:solidFill>
                  <a:srgbClr val="000000"/>
                </a:solidFill>
                <a:ea typeface="MS PGothic" panose="020B0600070205080204" pitchFamily="34" charset="-128"/>
              </a:rPr>
              <a:t>It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helpful to remember the word order by repeating several times the first-letter order of the words:</a:t>
            </a:r>
          </a:p>
          <a:p>
            <a:r>
              <a:rPr lang="en-US" altLang="en-US" b="1">
                <a:solidFill>
                  <a:srgbClr val="000000"/>
                </a:solidFill>
                <a:ea typeface="MS PGothic" panose="020B0600070205080204" pitchFamily="34" charset="-128"/>
              </a:rPr>
              <a:t>//// 	"A-J-M-J ... A-J-M-J ... etc."</a:t>
            </a:r>
          </a:p>
          <a:p>
            <a:endParaRPr lang="en-US" altLang="en-US">
              <a:ea typeface="MS PGothic" panose="020B0600070205080204" pitchFamily="34" charset="-128"/>
            </a:endParaRPr>
          </a:p>
        </p:txBody>
      </p:sp>
      <p:sp>
        <p:nvSpPr>
          <p:cNvPr id="178178" name="Rectangle 3">
            <a:extLst>
              <a:ext uri="{FF2B5EF4-FFF2-40B4-BE49-F238E27FC236}">
                <a16:creationId xmlns:a16="http://schemas.microsoft.com/office/drawing/2014/main" id="{7DD3EB14-6D0B-E51A-3D69-4392DE2D5554}"/>
              </a:ext>
            </a:extLst>
          </p:cNvPr>
          <p:cNvSpPr>
            <a:spLocks noGrp="1" noRot="1" noChangeAspect="1" noChangeArrowheads="1" noTextEdit="1"/>
          </p:cNvSpPr>
          <p:nvPr>
            <p:ph type="sldImg"/>
          </p:nvPr>
        </p:nvSpPr>
        <p:spPr>
          <a:ln cap="flat"/>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75FB123F-C3D0-BDCC-6431-C6F16B4CF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How can you remember the order of those letters and the names?</a:t>
            </a:r>
          </a:p>
          <a:p>
            <a:r>
              <a:rPr lang="en-US" altLang="en-US" b="1">
                <a:solidFill>
                  <a:srgbClr val="000000"/>
                </a:solidFill>
                <a:ea typeface="MS PGothic" panose="020B0600070205080204" pitchFamily="34" charset="-128"/>
              </a:rPr>
              <a:t>This simple sentence..."A JUDGE MUST JUDGE."  The first letters of each word: AJMJ and then you have it.</a:t>
            </a:r>
            <a:endParaRPr lang="en-US" altLang="en-US">
              <a:ea typeface="MS PGothic" panose="020B0600070205080204" pitchFamily="34" charset="-128"/>
            </a:endParaRPr>
          </a:p>
        </p:txBody>
      </p:sp>
      <p:sp>
        <p:nvSpPr>
          <p:cNvPr id="180226" name="Rectangle 3">
            <a:extLst>
              <a:ext uri="{FF2B5EF4-FFF2-40B4-BE49-F238E27FC236}">
                <a16:creationId xmlns:a16="http://schemas.microsoft.com/office/drawing/2014/main" id="{D1F4C7A7-514A-4F6E-5331-60D028B35987}"/>
              </a:ext>
            </a:extLst>
          </p:cNvPr>
          <p:cNvSpPr>
            <a:spLocks noGrp="1" noRot="1" noChangeAspect="1" noChangeArrowheads="1" noTextEdit="1"/>
          </p:cNvSpPr>
          <p:nvPr>
            <p:ph type="sldImg"/>
          </p:nvPr>
        </p:nvSpPr>
        <p:spPr>
          <a:ln cap="flat"/>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606194FC-8EF9-9246-7D5A-FDCB52A0C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Just remember to repeat the four names aloud to yourself several times until you feel the rhythm of the words: </a:t>
            </a:r>
          </a:p>
          <a:p>
            <a:r>
              <a:rPr lang="en-US" altLang="en-US" b="1">
                <a:solidFill>
                  <a:srgbClr val="000000"/>
                </a:solidFill>
                <a:ea typeface="MS PGothic" panose="020B0600070205080204" pitchFamily="34" charset="-128"/>
              </a:rPr>
              <a:t>////	"ABRAHAM, </a:t>
            </a:r>
          </a:p>
          <a:p>
            <a:r>
              <a:rPr lang="en-US" altLang="en-US" b="1">
                <a:solidFill>
                  <a:srgbClr val="000000"/>
                </a:solidFill>
                <a:ea typeface="MS PGothic" panose="020B0600070205080204" pitchFamily="34" charset="-128"/>
              </a:rPr>
              <a:t>////	JOSEPH,</a:t>
            </a:r>
          </a:p>
          <a:p>
            <a:r>
              <a:rPr lang="en-US" altLang="en-US" b="1">
                <a:solidFill>
                  <a:srgbClr val="000000"/>
                </a:solidFill>
                <a:ea typeface="MS PGothic" panose="020B0600070205080204" pitchFamily="34" charset="-128"/>
              </a:rPr>
              <a:t>////	 MOSES and </a:t>
            </a:r>
          </a:p>
          <a:p>
            <a:r>
              <a:rPr lang="en-US" altLang="en-US" b="1">
                <a:solidFill>
                  <a:srgbClr val="000000"/>
                </a:solidFill>
                <a:ea typeface="MS PGothic" panose="020B0600070205080204" pitchFamily="34" charset="-128"/>
              </a:rPr>
              <a:t>////	JOSHUA."</a:t>
            </a:r>
          </a:p>
          <a:p>
            <a:r>
              <a:rPr lang="en-US" altLang="en-US" b="1">
                <a:solidFill>
                  <a:srgbClr val="000000"/>
                </a:solidFill>
                <a:ea typeface="MS PGothic" panose="020B0600070205080204" pitchFamily="34" charset="-128"/>
              </a:rPr>
              <a:t>And here again is that mental tool…</a:t>
            </a:r>
          </a:p>
          <a:p>
            <a:r>
              <a:rPr lang="en-US" altLang="en-US" b="1">
                <a:solidFill>
                  <a:srgbClr val="000000"/>
                </a:solidFill>
                <a:ea typeface="MS PGothic" panose="020B0600070205080204" pitchFamily="34" charset="-128"/>
              </a:rPr>
              <a:t>////	A</a:t>
            </a:r>
          </a:p>
          <a:p>
            <a:r>
              <a:rPr lang="en-US" altLang="en-US" b="1">
                <a:solidFill>
                  <a:srgbClr val="000000"/>
                </a:solidFill>
                <a:ea typeface="MS PGothic" panose="020B0600070205080204" pitchFamily="34" charset="-128"/>
              </a:rPr>
              <a:t>////	JUDGE</a:t>
            </a:r>
          </a:p>
          <a:p>
            <a:r>
              <a:rPr lang="en-US" altLang="en-US" b="1">
                <a:solidFill>
                  <a:srgbClr val="000000"/>
                </a:solidFill>
                <a:ea typeface="MS PGothic" panose="020B0600070205080204" pitchFamily="34" charset="-128"/>
              </a:rPr>
              <a:t>////	MUST</a:t>
            </a:r>
          </a:p>
          <a:p>
            <a:r>
              <a:rPr lang="en-US" altLang="en-US" b="1">
                <a:solidFill>
                  <a:srgbClr val="000000"/>
                </a:solidFill>
                <a:ea typeface="MS PGothic" panose="020B0600070205080204" pitchFamily="34" charset="-128"/>
              </a:rPr>
              <a:t>////	JUDGE.</a:t>
            </a:r>
          </a:p>
          <a:p>
            <a:endParaRPr lang="en-US" altLang="en-US">
              <a:ea typeface="MS PGothic" panose="020B0600070205080204" pitchFamily="34" charset="-128"/>
            </a:endParaRPr>
          </a:p>
        </p:txBody>
      </p:sp>
      <p:sp>
        <p:nvSpPr>
          <p:cNvPr id="182274" name="Rectangle 3">
            <a:extLst>
              <a:ext uri="{FF2B5EF4-FFF2-40B4-BE49-F238E27FC236}">
                <a16:creationId xmlns:a16="http://schemas.microsoft.com/office/drawing/2014/main" id="{0D908B07-9235-49AE-0B8B-FA0E57A11F36}"/>
              </a:ext>
            </a:extLst>
          </p:cNvPr>
          <p:cNvSpPr>
            <a:spLocks noGrp="1" noRot="1" noChangeAspect="1" noChangeArrowheads="1" noTextEdit="1"/>
          </p:cNvSpPr>
          <p:nvPr>
            <p:ph type="sldImg"/>
          </p:nvPr>
        </p:nvSpPr>
        <p:spPr>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11B0B8D8-732E-E08A-BF04-7907F6D455CA}"/>
              </a:ext>
            </a:extLst>
          </p:cNvPr>
          <p:cNvSpPr>
            <a:spLocks noGrp="1" noRot="1" noChangeAspect="1" noChangeArrowheads="1" noTextEdit="1"/>
          </p:cNvSpPr>
          <p:nvPr>
            <p:ph type="sldImg"/>
          </p:nvPr>
        </p:nvSpPr>
        <p:spPr>
          <a:ln/>
        </p:spPr>
      </p:sp>
      <p:sp>
        <p:nvSpPr>
          <p:cNvPr id="184322" name="Rectangle 3">
            <a:extLst>
              <a:ext uri="{FF2B5EF4-FFF2-40B4-BE49-F238E27FC236}">
                <a16:creationId xmlns:a16="http://schemas.microsoft.com/office/drawing/2014/main" id="{6EEF2886-3FBE-9AD7-1B23-90FB117477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So, from the top of the list we now can say:</a:t>
            </a:r>
          </a:p>
          <a:p>
            <a:r>
              <a:rPr lang="en-US" altLang="en-US" b="1">
                <a:solidFill>
                  <a:srgbClr val="000000"/>
                </a:solidFill>
                <a:ea typeface="MS PGothic" panose="020B0600070205080204" pitchFamily="34" charset="-128"/>
              </a:rPr>
              <a:t>////	CREATION</a:t>
            </a:r>
          </a:p>
          <a:p>
            <a:r>
              <a:rPr lang="en-US" altLang="en-US" b="1">
                <a:solidFill>
                  <a:srgbClr val="000000"/>
                </a:solidFill>
                <a:ea typeface="MS PGothic" panose="020B0600070205080204" pitchFamily="34" charset="-128"/>
              </a:rPr>
              <a:t>////	ABRAHAM</a:t>
            </a:r>
          </a:p>
          <a:p>
            <a:r>
              <a:rPr lang="en-US" altLang="en-US" b="1">
                <a:solidFill>
                  <a:srgbClr val="000000"/>
                </a:solidFill>
                <a:ea typeface="MS PGothic" panose="020B0600070205080204" pitchFamily="34" charset="-128"/>
              </a:rPr>
              <a:t>////	JOSEPH</a:t>
            </a:r>
          </a:p>
          <a:p>
            <a:r>
              <a:rPr lang="en-US" altLang="en-US" b="1">
                <a:solidFill>
                  <a:srgbClr val="000000"/>
                </a:solidFill>
                <a:ea typeface="MS PGothic" panose="020B0600070205080204" pitchFamily="34" charset="-128"/>
              </a:rPr>
              <a:t>////	MOSES</a:t>
            </a:r>
          </a:p>
          <a:p>
            <a:r>
              <a:rPr lang="en-US" altLang="en-US" b="1">
                <a:solidFill>
                  <a:srgbClr val="000000"/>
                </a:solidFill>
                <a:ea typeface="MS PGothic" panose="020B0600070205080204" pitchFamily="34" charset="-128"/>
              </a:rPr>
              <a:t>////	JOSHUA 						</a:t>
            </a:r>
          </a:p>
          <a:p>
            <a:r>
              <a:rPr lang="en-US" altLang="en-US" b="1">
                <a:solidFill>
                  <a:srgbClr val="000000"/>
                </a:solidFill>
                <a:ea typeface="MS PGothic" panose="020B0600070205080204" pitchFamily="34" charset="-128"/>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tLang="en-US">
              <a:ea typeface="MS PGothic"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C7FB912F-A1D7-A62A-2867-294E1DFCA9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The next phrase of that beginning list is: </a:t>
            </a:r>
          </a:p>
          <a:p>
            <a:r>
              <a:rPr lang="en-US" altLang="en-US" b="1">
                <a:solidFill>
                  <a:srgbClr val="000000"/>
                </a:solidFill>
                <a:ea typeface="MS PGothic" panose="020B0600070205080204" pitchFamily="34" charset="-128"/>
              </a:rPr>
              <a:t>                      3  SOCIETIES. </a:t>
            </a:r>
          </a:p>
          <a:p>
            <a:endParaRPr lang="en-US" altLang="en-US">
              <a:ea typeface="MS PGothic" panose="020B0600070205080204" pitchFamily="34" charset="-128"/>
            </a:endParaRPr>
          </a:p>
        </p:txBody>
      </p:sp>
      <p:sp>
        <p:nvSpPr>
          <p:cNvPr id="186370" name="Rectangle 3">
            <a:extLst>
              <a:ext uri="{FF2B5EF4-FFF2-40B4-BE49-F238E27FC236}">
                <a16:creationId xmlns:a16="http://schemas.microsoft.com/office/drawing/2014/main" id="{360CCBEE-61C7-4C15-3BF2-365597D66824}"/>
              </a:ext>
            </a:extLst>
          </p:cNvPr>
          <p:cNvSpPr>
            <a:spLocks noGrp="1" noRot="1" noChangeAspect="1" noChangeArrowheads="1" noTextEdit="1"/>
          </p:cNvSpPr>
          <p:nvPr>
            <p:ph type="sldImg"/>
          </p:nvPr>
        </p:nvSpPr>
        <p:spPr>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5D35753F-DD42-4C62-9F9D-94D9A61A91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Another memory tool now…what do you call </a:t>
            </a:r>
          </a:p>
          <a:p>
            <a:r>
              <a:rPr lang="en-US" altLang="en-US" b="1">
                <a:solidFill>
                  <a:srgbClr val="000000"/>
                </a:solidFill>
                <a:ea typeface="MS PGothic" panose="020B0600070205080204" pitchFamily="34" charset="-128"/>
              </a:rPr>
              <a:t>////	that red section of the perimeter of a circle?  </a:t>
            </a:r>
          </a:p>
          <a:p>
            <a:r>
              <a:rPr lang="en-US" altLang="en-US" b="1">
                <a:solidFill>
                  <a:srgbClr val="000000"/>
                </a:solidFill>
                <a:ea typeface="MS PGothic" panose="020B0600070205080204" pitchFamily="34" charset="-128"/>
              </a:rPr>
              <a:t>////	It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called an </a:t>
            </a:r>
            <a:r>
              <a:rPr lang="en-US" altLang="ja-JP" b="1">
                <a:solidFill>
                  <a:srgbClr val="000000"/>
                </a:solidFill>
                <a:ea typeface="MS PGothic" panose="020B0600070205080204" pitchFamily="34" charset="-128"/>
              </a:rPr>
              <a:t>"arc," spelled A-R-C. Those letters, then, remind you of the first letters of 3 KINDS OF SOCIETIES.</a:t>
            </a:r>
          </a:p>
          <a:p>
            <a:endParaRPr lang="en-US" altLang="en-US">
              <a:ea typeface="MS PGothic" panose="020B0600070205080204" pitchFamily="34" charset="-128"/>
            </a:endParaRPr>
          </a:p>
        </p:txBody>
      </p:sp>
      <p:sp>
        <p:nvSpPr>
          <p:cNvPr id="188418" name="Rectangle 3">
            <a:extLst>
              <a:ext uri="{FF2B5EF4-FFF2-40B4-BE49-F238E27FC236}">
                <a16:creationId xmlns:a16="http://schemas.microsoft.com/office/drawing/2014/main" id="{BB2A21B2-B38A-40CB-75F4-CB410F49AEE8}"/>
              </a:ext>
            </a:extLst>
          </p:cNvPr>
          <p:cNvSpPr>
            <a:spLocks noGrp="1" noRot="1" noChangeAspect="1" noChangeArrowheads="1" noTextEdit="1"/>
          </p:cNvSpPr>
          <p:nvPr>
            <p:ph type="sldImg"/>
          </p:nvPr>
        </p:nvSpPr>
        <p:spPr>
          <a:ln cap="flat"/>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6F67DAF2-32D9-86D1-04F2-B2D8180B0D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The three societies are…</a:t>
            </a:r>
          </a:p>
          <a:p>
            <a:r>
              <a:rPr lang="en-US" altLang="en-US" b="1">
                <a:solidFill>
                  <a:srgbClr val="000000"/>
                </a:solidFill>
                <a:ea typeface="MS PGothic" panose="020B0600070205080204" pitchFamily="34" charset="-128"/>
              </a:rPr>
              <a:t>////	ANARCHY</a:t>
            </a:r>
          </a:p>
          <a:p>
            <a:r>
              <a:rPr lang="en-US" altLang="en-US" b="1">
                <a:solidFill>
                  <a:srgbClr val="000000"/>
                </a:solidFill>
                <a:ea typeface="MS PGothic" panose="020B0600070205080204" pitchFamily="34" charset="-128"/>
              </a:rPr>
              <a:t>////	ROYALTY</a:t>
            </a:r>
          </a:p>
          <a:p>
            <a:r>
              <a:rPr lang="en-US" altLang="en-US" b="1">
                <a:solidFill>
                  <a:srgbClr val="000000"/>
                </a:solidFill>
                <a:ea typeface="MS PGothic" panose="020B0600070205080204" pitchFamily="34" charset="-128"/>
              </a:rPr>
              <a:t>////	CAPTIVITY.    	</a:t>
            </a:r>
          </a:p>
          <a:p>
            <a:r>
              <a:rPr lang="en-US" altLang="en-US" b="1">
                <a:solidFill>
                  <a:srgbClr val="000000"/>
                </a:solidFill>
                <a:ea typeface="MS PGothic" panose="020B0600070205080204" pitchFamily="34" charset="-128"/>
              </a:rPr>
              <a:t>As before, please repeat that word order several times.</a:t>
            </a:r>
          </a:p>
          <a:p>
            <a:r>
              <a:rPr lang="en-US" altLang="en-US" b="1">
                <a:solidFill>
                  <a:srgbClr val="000000"/>
                </a:solidFill>
                <a:ea typeface="MS PGothic" panose="020B0600070205080204" pitchFamily="34" charset="-128"/>
              </a:rPr>
              <a:t>	ANARCHY, ROYALTY, CAPTIVITY...</a:t>
            </a:r>
          </a:p>
          <a:p>
            <a:r>
              <a:rPr lang="en-US" altLang="en-US" b="1">
                <a:solidFill>
                  <a:srgbClr val="000000"/>
                </a:solidFill>
                <a:ea typeface="MS PGothic" panose="020B0600070205080204" pitchFamily="34" charset="-128"/>
              </a:rPr>
              <a:t>	ANARCHY, ROYALTY, CAPTIVITY.</a:t>
            </a:r>
          </a:p>
          <a:p>
            <a:r>
              <a:rPr lang="en-US" altLang="en-US" b="1">
                <a:solidFill>
                  <a:srgbClr val="000000"/>
                </a:solidFill>
                <a:ea typeface="MS PGothic" panose="020B0600070205080204" pitchFamily="34" charset="-128"/>
              </a:rPr>
              <a:t>And the mental tool here:</a:t>
            </a:r>
          </a:p>
          <a:p>
            <a:r>
              <a:rPr lang="en-US" altLang="en-US" b="1">
                <a:solidFill>
                  <a:srgbClr val="000000"/>
                </a:solidFill>
                <a:ea typeface="MS PGothic" panose="020B0600070205080204" pitchFamily="34" charset="-128"/>
              </a:rPr>
              <a:t>////	A</a:t>
            </a:r>
          </a:p>
          <a:p>
            <a:r>
              <a:rPr lang="en-US" altLang="en-US" b="1">
                <a:solidFill>
                  <a:srgbClr val="000000"/>
                </a:solidFill>
                <a:ea typeface="MS PGothic" panose="020B0600070205080204" pitchFamily="34" charset="-128"/>
              </a:rPr>
              <a:t>////	R</a:t>
            </a:r>
          </a:p>
          <a:p>
            <a:r>
              <a:rPr lang="en-US" altLang="en-US" b="1">
                <a:solidFill>
                  <a:srgbClr val="000000"/>
                </a:solidFill>
                <a:ea typeface="MS PGothic" panose="020B0600070205080204" pitchFamily="34" charset="-128"/>
              </a:rPr>
              <a:t>////	C.</a:t>
            </a:r>
          </a:p>
          <a:p>
            <a:endParaRPr lang="en-US" altLang="en-US">
              <a:ea typeface="MS PGothic" panose="020B0600070205080204" pitchFamily="34" charset="-128"/>
            </a:endParaRPr>
          </a:p>
        </p:txBody>
      </p:sp>
      <p:sp>
        <p:nvSpPr>
          <p:cNvPr id="190466" name="Rectangle 3">
            <a:extLst>
              <a:ext uri="{FF2B5EF4-FFF2-40B4-BE49-F238E27FC236}">
                <a16:creationId xmlns:a16="http://schemas.microsoft.com/office/drawing/2014/main" id="{8D3A8CC4-0365-2A98-E31F-8D9FBDA76E60}"/>
              </a:ext>
            </a:extLst>
          </p:cNvPr>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164FCAE-E2EA-9E00-0896-ED4C8B0DCC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Now we add the 3 SOCIETIES group to the others, and we have:</a:t>
            </a:r>
          </a:p>
          <a:p>
            <a:r>
              <a:rPr lang="en-US" altLang="en-US" b="1">
                <a:solidFill>
                  <a:srgbClr val="000000"/>
                </a:solidFill>
                <a:ea typeface="MS PGothic" panose="020B0600070205080204" pitchFamily="34" charset="-128"/>
              </a:rPr>
              <a:t>	CREATION</a:t>
            </a:r>
          </a:p>
          <a:p>
            <a:r>
              <a:rPr lang="en-US" altLang="en-US" b="1">
                <a:solidFill>
                  <a:srgbClr val="000000"/>
                </a:solidFill>
                <a:ea typeface="MS PGothic" panose="020B0600070205080204" pitchFamily="34" charset="-128"/>
              </a:rPr>
              <a:t>	ABRAHAM </a:t>
            </a:r>
          </a:p>
          <a:p>
            <a:r>
              <a:rPr lang="en-US" altLang="en-US" b="1">
                <a:solidFill>
                  <a:srgbClr val="000000"/>
                </a:solidFill>
                <a:ea typeface="MS PGothic" panose="020B0600070205080204" pitchFamily="34" charset="-128"/>
              </a:rPr>
              <a:t>	JOSEPH</a:t>
            </a:r>
          </a:p>
          <a:p>
            <a:r>
              <a:rPr lang="en-US" altLang="en-US" b="1">
                <a:solidFill>
                  <a:srgbClr val="000000"/>
                </a:solidFill>
                <a:ea typeface="MS PGothic" panose="020B0600070205080204" pitchFamily="34" charset="-128"/>
              </a:rPr>
              <a:t>	MOSES</a:t>
            </a:r>
          </a:p>
          <a:p>
            <a:r>
              <a:rPr lang="en-US" altLang="en-US" b="1">
                <a:solidFill>
                  <a:srgbClr val="000000"/>
                </a:solidFill>
                <a:ea typeface="MS PGothic" panose="020B0600070205080204" pitchFamily="34" charset="-128"/>
              </a:rPr>
              <a:t>	JOSHUA</a:t>
            </a:r>
          </a:p>
          <a:p>
            <a:r>
              <a:rPr lang="en-US" altLang="en-US" b="1">
                <a:solidFill>
                  <a:srgbClr val="000000"/>
                </a:solidFill>
                <a:ea typeface="MS PGothic" panose="020B0600070205080204" pitchFamily="34" charset="-128"/>
              </a:rPr>
              <a:t>	ANARCHY</a:t>
            </a:r>
          </a:p>
          <a:p>
            <a:r>
              <a:rPr lang="en-US" altLang="en-US" b="1">
                <a:solidFill>
                  <a:srgbClr val="000000"/>
                </a:solidFill>
                <a:ea typeface="MS PGothic" panose="020B0600070205080204" pitchFamily="34" charset="-128"/>
              </a:rPr>
              <a:t>	ROYALTY</a:t>
            </a:r>
          </a:p>
          <a:p>
            <a:r>
              <a:rPr lang="en-US" altLang="en-US" b="1">
                <a:solidFill>
                  <a:srgbClr val="000000"/>
                </a:solidFill>
                <a:ea typeface="MS PGothic" panose="020B0600070205080204" pitchFamily="34" charset="-128"/>
              </a:rPr>
              <a:t>	CAPTIVITY</a:t>
            </a:r>
          </a:p>
          <a:p>
            <a:endParaRPr lang="en-US" altLang="en-US">
              <a:ea typeface="MS PGothic" panose="020B0600070205080204" pitchFamily="34" charset="-128"/>
            </a:endParaRPr>
          </a:p>
        </p:txBody>
      </p:sp>
      <p:sp>
        <p:nvSpPr>
          <p:cNvPr id="192514" name="Rectangle 3">
            <a:extLst>
              <a:ext uri="{FF2B5EF4-FFF2-40B4-BE49-F238E27FC236}">
                <a16:creationId xmlns:a16="http://schemas.microsoft.com/office/drawing/2014/main" id="{3AE27D73-57E7-1958-2F69-1B52BAC0AB1B}"/>
              </a:ext>
            </a:extLst>
          </p:cNvPr>
          <p:cNvSpPr>
            <a:spLocks noGrp="1" noRot="1" noChangeAspect="1" noChangeArrowheads="1" noTextEdit="1"/>
          </p:cNvSpPr>
          <p:nvPr>
            <p:ph type="sldImg"/>
          </p:nvPr>
        </p:nvSpPr>
        <p:spPr>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0018F71C-DEB3-9E62-7C33-2187EC0B3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To review the entire sequence so far…</a:t>
            </a:r>
          </a:p>
          <a:p>
            <a:r>
              <a:rPr lang="en-US" altLang="en-US" b="1">
                <a:solidFill>
                  <a:srgbClr val="000000"/>
                </a:solidFill>
                <a:ea typeface="MS PGothic" panose="020B0600070205080204" pitchFamily="34" charset="-128"/>
              </a:rPr>
              <a:t>Beginning with the single number </a:t>
            </a:r>
          </a:p>
          <a:p>
            <a:r>
              <a:rPr lang="en-US" altLang="en-US" b="1">
                <a:solidFill>
                  <a:srgbClr val="000000"/>
                </a:solidFill>
                <a:ea typeface="MS PGothic" panose="020B0600070205080204" pitchFamily="34" charset="-128"/>
              </a:rPr>
              <a:t>////	7....</a:t>
            </a:r>
          </a:p>
          <a:p>
            <a:r>
              <a:rPr lang="en-US" altLang="en-US" b="1">
                <a:solidFill>
                  <a:srgbClr val="000000"/>
                </a:solidFill>
                <a:ea typeface="MS PGothic" panose="020B0600070205080204" pitchFamily="34" charset="-128"/>
              </a:rPr>
              <a:t>leading to… </a:t>
            </a:r>
          </a:p>
          <a:p>
            <a:r>
              <a:rPr lang="en-US" altLang="en-US" b="1">
                <a:solidFill>
                  <a:srgbClr val="000000"/>
                </a:solidFill>
                <a:ea typeface="MS PGothic" panose="020B0600070205080204" pitchFamily="34" charset="-128"/>
              </a:rPr>
              <a:t>//// 	C  7  S  J...</a:t>
            </a:r>
          </a:p>
          <a:p>
            <a:r>
              <a:rPr lang="en-US" altLang="en-US" b="1">
                <a:solidFill>
                  <a:srgbClr val="000000"/>
                </a:solidFill>
                <a:ea typeface="MS PGothic" panose="020B0600070205080204" pitchFamily="34" charset="-128"/>
              </a:rPr>
              <a:t>which becomes...</a:t>
            </a:r>
          </a:p>
          <a:p>
            <a:r>
              <a:rPr lang="en-US" altLang="en-US" b="1">
                <a:solidFill>
                  <a:srgbClr val="000000"/>
                </a:solidFill>
                <a:ea typeface="MS PGothic" panose="020B0600070205080204" pitchFamily="34" charset="-128"/>
              </a:rPr>
              <a:t>////	C  4  3  S  J.</a:t>
            </a:r>
          </a:p>
          <a:p>
            <a:r>
              <a:rPr lang="en-US" altLang="en-US" b="1">
                <a:solidFill>
                  <a:srgbClr val="000000"/>
                </a:solidFill>
                <a:ea typeface="MS PGothic" panose="020B0600070205080204" pitchFamily="34" charset="-128"/>
              </a:rPr>
              <a:t>	These numbers and letters are then used to develop a mental list of TEN WORDS that will form a dependable mental outline of the entirety of Scripture.</a:t>
            </a:r>
          </a:p>
          <a:p>
            <a:endParaRPr lang="en-US" altLang="en-US">
              <a:ea typeface="MS PGothic" panose="020B0600070205080204" pitchFamily="34" charset="-128"/>
            </a:endParaRPr>
          </a:p>
        </p:txBody>
      </p:sp>
      <p:sp>
        <p:nvSpPr>
          <p:cNvPr id="194562" name="Rectangle 3">
            <a:extLst>
              <a:ext uri="{FF2B5EF4-FFF2-40B4-BE49-F238E27FC236}">
                <a16:creationId xmlns:a16="http://schemas.microsoft.com/office/drawing/2014/main" id="{6EFABF93-5F90-F1C4-4BC9-7116D902DB08}"/>
              </a:ext>
            </a:extLst>
          </p:cNvPr>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DEFEE535-429A-8AB1-7B44-35689478A6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A9C0E4CF-428C-024A-B251-FD07F6EB53F4}" type="slidenum">
              <a:rPr lang="en-US" altLang="en-US" sz="1200" b="0">
                <a:solidFill>
                  <a:srgbClr val="000000"/>
                </a:solidFill>
                <a:latin typeface="Times New Roman" panose="02020603050405020304" pitchFamily="18" charset="0"/>
              </a:rPr>
              <a:pPr eaLnBrk="1" hangingPunct="1"/>
              <a:t>7</a:t>
            </a:fld>
            <a:endParaRPr lang="en-US" altLang="en-US" sz="1200" b="0">
              <a:solidFill>
                <a:srgbClr val="000000"/>
              </a:solidFill>
              <a:latin typeface="Times New Roman" panose="02020603050405020304" pitchFamily="18" charset="0"/>
            </a:endParaRPr>
          </a:p>
        </p:txBody>
      </p:sp>
      <p:sp>
        <p:nvSpPr>
          <p:cNvPr id="86018" name="Rectangle 2">
            <a:extLst>
              <a:ext uri="{FF2B5EF4-FFF2-40B4-BE49-F238E27FC236}">
                <a16:creationId xmlns:a16="http://schemas.microsoft.com/office/drawing/2014/main" id="{DBE84D42-4DB3-BAE0-588F-354B916F455E}"/>
              </a:ext>
            </a:extLst>
          </p:cNvPr>
          <p:cNvSpPr>
            <a:spLocks noGrp="1" noRot="1" noChangeAspect="1" noChangeArrowheads="1"/>
          </p:cNvSpPr>
          <p:nvPr>
            <p:ph type="sldImg"/>
          </p:nvPr>
        </p:nvSpPr>
        <p:spPr>
          <a:solidFill>
            <a:srgbClr val="FFFFFF"/>
          </a:solidFill>
          <a:ln/>
        </p:spPr>
      </p:sp>
      <p:sp>
        <p:nvSpPr>
          <p:cNvPr id="86019" name="Rectangle 3">
            <a:extLst>
              <a:ext uri="{FF2B5EF4-FFF2-40B4-BE49-F238E27FC236}">
                <a16:creationId xmlns:a16="http://schemas.microsoft.com/office/drawing/2014/main" id="{91031EF5-A70C-7378-FA42-1EB8EA0887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AA006C74-B142-E80F-2EAD-4F7E097C6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C 4 3 S J is then expanded into:</a:t>
            </a:r>
          </a:p>
          <a:p>
            <a:r>
              <a:rPr lang="en-US" altLang="en-US" b="1">
                <a:solidFill>
                  <a:srgbClr val="000000"/>
                </a:solidFill>
                <a:ea typeface="MS PGothic" panose="020B0600070205080204" pitchFamily="34" charset="-128"/>
              </a:rPr>
              <a:t>	CREATION</a:t>
            </a:r>
          </a:p>
          <a:p>
            <a:r>
              <a:rPr lang="en-US" altLang="en-US" b="1">
                <a:solidFill>
                  <a:srgbClr val="000000"/>
                </a:solidFill>
                <a:ea typeface="MS PGothic" panose="020B0600070205080204" pitchFamily="34" charset="-128"/>
              </a:rPr>
              <a:t>	4  PEOPLE</a:t>
            </a:r>
          </a:p>
          <a:p>
            <a:r>
              <a:rPr lang="en-US" altLang="en-US" b="1">
                <a:solidFill>
                  <a:srgbClr val="000000"/>
                </a:solidFill>
                <a:ea typeface="MS PGothic" panose="020B0600070205080204" pitchFamily="34" charset="-128"/>
              </a:rPr>
              <a:t>	3  SOCIETIES</a:t>
            </a:r>
          </a:p>
          <a:p>
            <a:r>
              <a:rPr lang="en-US" altLang="en-US" b="1">
                <a:solidFill>
                  <a:srgbClr val="000000"/>
                </a:solidFill>
                <a:ea typeface="MS PGothic" panose="020B0600070205080204" pitchFamily="34" charset="-128"/>
              </a:rPr>
              <a:t>	SILENCE</a:t>
            </a:r>
          </a:p>
          <a:p>
            <a:r>
              <a:rPr lang="en-US" altLang="en-US" b="1">
                <a:solidFill>
                  <a:srgbClr val="000000"/>
                </a:solidFill>
                <a:ea typeface="MS PGothic" panose="020B0600070205080204" pitchFamily="34" charset="-128"/>
              </a:rPr>
              <a:t>	JESUS.</a:t>
            </a:r>
          </a:p>
          <a:p>
            <a:endParaRPr lang="en-US" altLang="en-US">
              <a:ea typeface="MS PGothic" panose="020B0600070205080204" pitchFamily="34" charset="-128"/>
            </a:endParaRPr>
          </a:p>
        </p:txBody>
      </p:sp>
      <p:sp>
        <p:nvSpPr>
          <p:cNvPr id="196610" name="Rectangle 3">
            <a:extLst>
              <a:ext uri="{FF2B5EF4-FFF2-40B4-BE49-F238E27FC236}">
                <a16:creationId xmlns:a16="http://schemas.microsoft.com/office/drawing/2014/main" id="{76C6EA1C-D3BB-9994-9C0F-36900490DB1B}"/>
              </a:ext>
            </a:extLst>
          </p:cNvPr>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3CEDB568-DFE7-824D-E876-CFA5B8110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Then further expanded into:</a:t>
            </a:r>
          </a:p>
          <a:p>
            <a:r>
              <a:rPr lang="en-US" altLang="en-US" b="1">
                <a:solidFill>
                  <a:srgbClr val="000000"/>
                </a:solidFill>
                <a:ea typeface="MS PGothic" panose="020B0600070205080204" pitchFamily="34" charset="-128"/>
              </a:rPr>
              <a:t>	CREATION</a:t>
            </a:r>
          </a:p>
          <a:p>
            <a:r>
              <a:rPr lang="en-US" altLang="en-US" b="1">
                <a:solidFill>
                  <a:srgbClr val="000000"/>
                </a:solidFill>
                <a:ea typeface="MS PGothic" panose="020B0600070205080204" pitchFamily="34" charset="-128"/>
              </a:rPr>
              <a:t>	ABRAHAM</a:t>
            </a:r>
          </a:p>
          <a:p>
            <a:r>
              <a:rPr lang="en-US" altLang="en-US" b="1">
                <a:solidFill>
                  <a:srgbClr val="000000"/>
                </a:solidFill>
                <a:ea typeface="MS PGothic" panose="020B0600070205080204" pitchFamily="34" charset="-128"/>
              </a:rPr>
              <a:t>	JOSEPH</a:t>
            </a:r>
          </a:p>
          <a:p>
            <a:r>
              <a:rPr lang="en-US" altLang="en-US" b="1">
                <a:solidFill>
                  <a:srgbClr val="000000"/>
                </a:solidFill>
                <a:ea typeface="MS PGothic" panose="020B0600070205080204" pitchFamily="34" charset="-128"/>
              </a:rPr>
              <a:t>	MOSES</a:t>
            </a:r>
          </a:p>
          <a:p>
            <a:r>
              <a:rPr lang="en-US" altLang="en-US" b="1">
                <a:solidFill>
                  <a:srgbClr val="000000"/>
                </a:solidFill>
                <a:ea typeface="MS PGothic" panose="020B0600070205080204" pitchFamily="34" charset="-128"/>
              </a:rPr>
              <a:t>	JOSHUA</a:t>
            </a:r>
          </a:p>
          <a:p>
            <a:r>
              <a:rPr lang="en-US" altLang="en-US" b="1">
                <a:solidFill>
                  <a:srgbClr val="000000"/>
                </a:solidFill>
                <a:ea typeface="MS PGothic" panose="020B0600070205080204" pitchFamily="34" charset="-128"/>
              </a:rPr>
              <a:t>	ANARCHY</a:t>
            </a:r>
          </a:p>
          <a:p>
            <a:r>
              <a:rPr lang="en-US" altLang="en-US" b="1">
                <a:solidFill>
                  <a:srgbClr val="000000"/>
                </a:solidFill>
                <a:ea typeface="MS PGothic" panose="020B0600070205080204" pitchFamily="34" charset="-128"/>
              </a:rPr>
              <a:t>	ROYALTY</a:t>
            </a:r>
          </a:p>
          <a:p>
            <a:r>
              <a:rPr lang="en-US" altLang="en-US" b="1">
                <a:solidFill>
                  <a:srgbClr val="000000"/>
                </a:solidFill>
                <a:ea typeface="MS PGothic" panose="020B0600070205080204" pitchFamily="34" charset="-128"/>
              </a:rPr>
              <a:t>	CAPTIVITY.</a:t>
            </a:r>
          </a:p>
          <a:p>
            <a:endParaRPr lang="en-US" altLang="en-US" b="1">
              <a:solidFill>
                <a:srgbClr val="000000"/>
              </a:solidFill>
              <a:ea typeface="MS PGothic" panose="020B0600070205080204" pitchFamily="34" charset="-128"/>
            </a:endParaRPr>
          </a:p>
          <a:p>
            <a:r>
              <a:rPr lang="en-US" altLang="en-US">
                <a:solidFill>
                  <a:srgbClr val="000000"/>
                </a:solidFill>
                <a:ea typeface="MS PGothic" panose="020B0600070205080204" pitchFamily="34" charset="-128"/>
              </a:rPr>
              <a:t>Finally, now, we add:  ////	SILENCEand////	JESUS.</a:t>
            </a:r>
          </a:p>
        </p:txBody>
      </p:sp>
      <p:sp>
        <p:nvSpPr>
          <p:cNvPr id="198658" name="Rectangle 3">
            <a:extLst>
              <a:ext uri="{FF2B5EF4-FFF2-40B4-BE49-F238E27FC236}">
                <a16:creationId xmlns:a16="http://schemas.microsoft.com/office/drawing/2014/main" id="{076EF590-B2EA-E23A-B188-624358CD6A7D}"/>
              </a:ext>
            </a:extLst>
          </p:cNvPr>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349265B2-5E0E-B27B-14EB-33AE51690A41}"/>
              </a:ext>
            </a:extLst>
          </p:cNvPr>
          <p:cNvSpPr>
            <a:spLocks noGrp="1" noRot="1" noChangeAspect="1" noChangeArrowheads="1" noTextEdit="1"/>
          </p:cNvSpPr>
          <p:nvPr>
            <p:ph type="sldImg"/>
          </p:nvPr>
        </p:nvSpPr>
        <p:spPr>
          <a:ln/>
        </p:spPr>
      </p:sp>
      <p:sp>
        <p:nvSpPr>
          <p:cNvPr id="200706" name="Rectangle 3">
            <a:extLst>
              <a:ext uri="{FF2B5EF4-FFF2-40B4-BE49-F238E27FC236}">
                <a16:creationId xmlns:a16="http://schemas.microsoft.com/office/drawing/2014/main" id="{6B330065-3413-9972-C858-174D72B83A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b="1">
                <a:solidFill>
                  <a:srgbClr val="000000"/>
                </a:solidFill>
                <a:ea typeface="MS PGothic" panose="020B0600070205080204" pitchFamily="34" charset="-128"/>
              </a:rPr>
              <a:t>Now it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time mentally to apply those ten words as labels to ten mental folders in your new Bible File – </a:t>
            </a:r>
          </a:p>
          <a:p>
            <a:r>
              <a:rPr lang="en-US" altLang="en-US" b="1">
                <a:solidFill>
                  <a:srgbClr val="000000"/>
                </a:solidFill>
                <a:ea typeface="MS PGothic" panose="020B0600070205080204" pitchFamily="34" charset="-128"/>
              </a:rPr>
              <a:t>////	right up there in your  head. That mental picture might look something like this.   And there they are...</a:t>
            </a:r>
          </a:p>
          <a:p>
            <a:r>
              <a:rPr lang="en-US" altLang="en-US" b="1">
                <a:solidFill>
                  <a:srgbClr val="000000"/>
                </a:solidFill>
                <a:ea typeface="MS PGothic" panose="020B0600070205080204" pitchFamily="34" charset="-128"/>
              </a:rPr>
              <a:t>//// 	CREATION//// 	ABRAHAM//// 	JOSEPH//// 	MOSES//// 	JOSHUA//// 	ANARCHY//// 	ROYALTY//// 	CAPTIVITY//// 	SILENCE…and…//// 	JESUS.</a:t>
            </a:r>
          </a:p>
          <a:p>
            <a:r>
              <a:rPr lang="en-US" altLang="en-US" b="1">
                <a:solidFill>
                  <a:srgbClr val="000000"/>
                </a:solidFill>
                <a:ea typeface="MS PGothic" panose="020B0600070205080204" pitchFamily="34" charset="-128"/>
              </a:rPr>
              <a:t>Now it</a:t>
            </a:r>
            <a:r>
              <a:rPr lang="fr-FR" altLang="en-US" b="1">
                <a:solidFill>
                  <a:srgbClr val="000000"/>
                </a:solidFill>
                <a:ea typeface="MS PGothic" panose="020B0600070205080204" pitchFamily="34" charset="-128"/>
              </a:rPr>
              <a:t>'</a:t>
            </a:r>
            <a:r>
              <a:rPr lang="en-US" altLang="en-US" b="1">
                <a:solidFill>
                  <a:srgbClr val="000000"/>
                </a:solidFill>
                <a:ea typeface="MS PGothic" panose="020B0600070205080204" pitchFamily="34" charset="-128"/>
              </a:rPr>
              <a:t>s organized in a neat and orderly package in your mind  --- ready for recall and use as you need it. Now just a few more </a:t>
            </a:r>
          </a:p>
          <a:p>
            <a:r>
              <a:rPr lang="en-US" altLang="en-US" b="1">
                <a:solidFill>
                  <a:srgbClr val="000000"/>
                </a:solidFill>
                <a:ea typeface="MS PGothic" panose="020B0600070205080204" pitchFamily="34" charset="-128"/>
              </a:rPr>
              <a:t>examples to drive home the point...</a:t>
            </a:r>
            <a:endParaRPr lang="en-US" altLang="en-US">
              <a:ea typeface="MS PGothic"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91D2FCA2-177E-2329-FB44-0C9005426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46FAFB72-8ED3-DE4D-A5AB-63957E8E3261}" type="slidenum">
              <a:rPr lang="en-US" altLang="en-US" sz="1200" b="0">
                <a:solidFill>
                  <a:srgbClr val="000000"/>
                </a:solidFill>
                <a:latin typeface="Times New Roman" panose="02020603050405020304" pitchFamily="18" charset="0"/>
              </a:rPr>
              <a:pPr eaLnBrk="1" hangingPunct="1"/>
              <a:t>65</a:t>
            </a:fld>
            <a:endParaRPr lang="en-US" altLang="en-US" sz="1200" b="0">
              <a:solidFill>
                <a:srgbClr val="000000"/>
              </a:solidFill>
              <a:latin typeface="Times New Roman" panose="02020603050405020304" pitchFamily="18" charset="0"/>
            </a:endParaRPr>
          </a:p>
        </p:txBody>
      </p:sp>
      <p:sp>
        <p:nvSpPr>
          <p:cNvPr id="203778" name="Rectangle 2">
            <a:extLst>
              <a:ext uri="{FF2B5EF4-FFF2-40B4-BE49-F238E27FC236}">
                <a16:creationId xmlns:a16="http://schemas.microsoft.com/office/drawing/2014/main" id="{CEB4D4D2-F06F-6120-4C4C-715A65DDB84C}"/>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8DDDBA0E-FE72-30D0-1869-7CBDB06EDAD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52ABC17-2A3B-B4C3-3208-1175944C5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3F8BAFFE-A573-8F48-AB1A-2FCD370BDAF0}" type="slidenum">
              <a:rPr lang="en-US" altLang="en-US" sz="1200" b="0">
                <a:solidFill>
                  <a:srgbClr val="000000"/>
                </a:solidFill>
                <a:latin typeface="Times New Roman" panose="02020603050405020304" pitchFamily="18" charset="0"/>
              </a:rPr>
              <a:pPr eaLnBrk="1" hangingPunct="1"/>
              <a:t>8</a:t>
            </a:fld>
            <a:endParaRPr lang="en-US" altLang="en-US" sz="1200" b="0">
              <a:solidFill>
                <a:srgbClr val="000000"/>
              </a:solidFill>
              <a:latin typeface="Times New Roman" panose="02020603050405020304" pitchFamily="18" charset="0"/>
            </a:endParaRPr>
          </a:p>
        </p:txBody>
      </p:sp>
      <p:sp>
        <p:nvSpPr>
          <p:cNvPr id="88066" name="Rectangle 2">
            <a:extLst>
              <a:ext uri="{FF2B5EF4-FFF2-40B4-BE49-F238E27FC236}">
                <a16:creationId xmlns:a16="http://schemas.microsoft.com/office/drawing/2014/main" id="{699F0989-3C5B-4519-C2E2-253D8825269A}"/>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EAD37718-85F1-DA35-A10E-01C203EBED7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B62383A-3003-4C14-FED9-A5B54D877B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F988E2A-6F4B-7A49-8A75-14B1124C02EC}" type="slidenum">
              <a:rPr lang="en-US" altLang="en-US" sz="1200" b="0">
                <a:solidFill>
                  <a:srgbClr val="000000"/>
                </a:solidFill>
                <a:latin typeface="Times New Roman" panose="02020603050405020304" pitchFamily="18" charset="0"/>
              </a:rPr>
              <a:pPr eaLnBrk="1" hangingPunct="1"/>
              <a:t>9</a:t>
            </a:fld>
            <a:endParaRPr lang="en-US" altLang="en-US" sz="1200" b="0">
              <a:solidFill>
                <a:srgbClr val="000000"/>
              </a:solidFill>
              <a:latin typeface="Times New Roman" panose="02020603050405020304" pitchFamily="18" charset="0"/>
            </a:endParaRPr>
          </a:p>
        </p:txBody>
      </p:sp>
      <p:sp>
        <p:nvSpPr>
          <p:cNvPr id="90114" name="Rectangle 2">
            <a:extLst>
              <a:ext uri="{FF2B5EF4-FFF2-40B4-BE49-F238E27FC236}">
                <a16:creationId xmlns:a16="http://schemas.microsoft.com/office/drawing/2014/main" id="{6A8CDB05-6157-01FE-00E3-2827D8499805}"/>
              </a:ext>
            </a:extLst>
          </p:cNvPr>
          <p:cNvSpPr>
            <a:spLocks noGrp="1" noRot="1" noChangeAspect="1" noChangeArrowheads="1"/>
          </p:cNvSpPr>
          <p:nvPr>
            <p:ph type="sldImg"/>
          </p:nvPr>
        </p:nvSpPr>
        <p:spPr>
          <a:solidFill>
            <a:srgbClr val="FFFFFF"/>
          </a:solidFill>
          <a:ln/>
        </p:spPr>
      </p:sp>
      <p:sp>
        <p:nvSpPr>
          <p:cNvPr id="90115" name="Rectangle 3">
            <a:extLst>
              <a:ext uri="{FF2B5EF4-FFF2-40B4-BE49-F238E27FC236}">
                <a16:creationId xmlns:a16="http://schemas.microsoft.com/office/drawing/2014/main" id="{0FC28FE7-BB79-36DC-57C1-B313F9E1018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MS PGothic" panose="020B0600070205080204" pitchFamily="34" charset="-128"/>
              </a:rPr>
              <a:t>Japanese title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9848863-6912-D832-C6A7-63BCC3214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fld id="{D48F74F5-53AF-2E42-AB6B-08D45C5B567D}" type="slidenum">
              <a:rPr lang="en-US" altLang="en-US" sz="1200" b="0">
                <a:solidFill>
                  <a:srgbClr val="000000"/>
                </a:solidFill>
                <a:latin typeface="Times New Roman" panose="02020603050405020304" pitchFamily="18" charset="0"/>
              </a:rPr>
              <a:pPr eaLnBrk="1" hangingPunct="1"/>
              <a:t>10</a:t>
            </a:fld>
            <a:endParaRPr lang="en-US" altLang="en-US" sz="1200" b="0">
              <a:solidFill>
                <a:srgbClr val="000000"/>
              </a:solidFill>
              <a:latin typeface="Times New Roman" panose="02020603050405020304" pitchFamily="18" charset="0"/>
            </a:endParaRPr>
          </a:p>
        </p:txBody>
      </p:sp>
      <p:sp>
        <p:nvSpPr>
          <p:cNvPr id="92162" name="Rectangle 2">
            <a:extLst>
              <a:ext uri="{FF2B5EF4-FFF2-40B4-BE49-F238E27FC236}">
                <a16:creationId xmlns:a16="http://schemas.microsoft.com/office/drawing/2014/main" id="{EAA7D8BD-94F1-66ED-EEAE-F3585FB2DB84}"/>
              </a:ext>
            </a:extLst>
          </p:cNvPr>
          <p:cNvSpPr>
            <a:spLocks noGrp="1" noRot="1" noChangeAspect="1" noChangeArrowheads="1"/>
          </p:cNvSpPr>
          <p:nvPr>
            <p:ph type="sldImg"/>
          </p:nvPr>
        </p:nvSpPr>
        <p:spPr>
          <a:solidFill>
            <a:srgbClr val="FFFFFF"/>
          </a:solidFill>
          <a:ln/>
        </p:spPr>
      </p:sp>
      <p:sp>
        <p:nvSpPr>
          <p:cNvPr id="92163" name="Rectangle 3">
            <a:extLst>
              <a:ext uri="{FF2B5EF4-FFF2-40B4-BE49-F238E27FC236}">
                <a16:creationId xmlns:a16="http://schemas.microsoft.com/office/drawing/2014/main" id="{AF20BC36-8C01-70AA-6832-26012062D1E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846030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7195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8153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1B2BD7-9233-3771-3987-3F2182A034A0}"/>
              </a:ext>
            </a:extLst>
          </p:cNvPr>
          <p:cNvSpPr>
            <a:spLocks noGrp="1" noChangeArrowheads="1"/>
          </p:cNvSpPr>
          <p:nvPr>
            <p:ph type="dt" sz="half" idx="10"/>
          </p:nvPr>
        </p:nvSpPr>
        <p:spPr/>
        <p:txBody>
          <a:bodyPr/>
          <a:lstStyle>
            <a:lvl1pPr algn="ctr">
              <a:defRPr b="1">
                <a:latin typeface="Arial"/>
              </a:defRPr>
            </a:lvl1pPr>
          </a:lstStyle>
          <a:p>
            <a:pPr>
              <a:defRPr/>
            </a:pPr>
            <a:endParaRPr lang="en-US"/>
          </a:p>
        </p:txBody>
      </p:sp>
      <p:sp>
        <p:nvSpPr>
          <p:cNvPr id="3" name="Rectangle 5">
            <a:extLst>
              <a:ext uri="{FF2B5EF4-FFF2-40B4-BE49-F238E27FC236}">
                <a16:creationId xmlns:a16="http://schemas.microsoft.com/office/drawing/2014/main" id="{2E591F02-FCDD-CB04-2B62-C4603DF41EAB}"/>
              </a:ext>
            </a:extLst>
          </p:cNvPr>
          <p:cNvSpPr>
            <a:spLocks noGrp="1" noChangeArrowheads="1"/>
          </p:cNvSpPr>
          <p:nvPr>
            <p:ph type="ftr" sz="quarter" idx="11"/>
          </p:nvPr>
        </p:nvSpPr>
        <p:spPr/>
        <p:txBody>
          <a:bodyPr/>
          <a:lstStyle>
            <a:lvl1pPr>
              <a:defRPr b="1">
                <a:latin typeface="Arial"/>
              </a:defRPr>
            </a:lvl1pPr>
          </a:lstStyle>
          <a:p>
            <a:pPr>
              <a:defRPr/>
            </a:pPr>
            <a:endParaRPr lang="en-US"/>
          </a:p>
        </p:txBody>
      </p:sp>
      <p:sp>
        <p:nvSpPr>
          <p:cNvPr id="4" name="Rectangle 6">
            <a:extLst>
              <a:ext uri="{FF2B5EF4-FFF2-40B4-BE49-F238E27FC236}">
                <a16:creationId xmlns:a16="http://schemas.microsoft.com/office/drawing/2014/main" id="{847198F2-6CC6-665C-E759-D60954C47574}"/>
              </a:ext>
            </a:extLst>
          </p:cNvPr>
          <p:cNvSpPr>
            <a:spLocks noGrp="1" noChangeArrowheads="1"/>
          </p:cNvSpPr>
          <p:nvPr>
            <p:ph type="sldNum" sz="quarter" idx="12"/>
          </p:nvPr>
        </p:nvSpPr>
        <p:spPr/>
        <p:txBody>
          <a:bodyPr/>
          <a:lstStyle>
            <a:lvl1pPr eaLnBrk="0" hangingPunct="0">
              <a:defRPr b="1"/>
            </a:lvl1pPr>
          </a:lstStyle>
          <a:p>
            <a:fld id="{4AE86EFF-1B1A-DE45-A9B6-3E7167561EE2}" type="slidenum">
              <a:rPr lang="en-US" altLang="en-US"/>
              <a:pPr/>
              <a:t>‹#›</a:t>
            </a:fld>
            <a:endParaRPr lang="en-US" altLang="en-US"/>
          </a:p>
        </p:txBody>
      </p:sp>
    </p:spTree>
    <p:extLst>
      <p:ext uri="{BB962C8B-B14F-4D97-AF65-F5344CB8AC3E}">
        <p14:creationId xmlns:p14="http://schemas.microsoft.com/office/powerpoint/2010/main" val="4087828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CD7FD6-8F10-D831-C196-4BDABD697107}"/>
              </a:ext>
            </a:extLst>
          </p:cNvPr>
          <p:cNvSpPr>
            <a:spLocks noGrp="1" noChangeArrowheads="1"/>
          </p:cNvSpPr>
          <p:nvPr>
            <p:ph type="dt" sz="half" idx="10"/>
          </p:nvPr>
        </p:nvSpPr>
        <p:spPr/>
        <p:txBody>
          <a:bodyPr/>
          <a:lstStyle>
            <a:lvl1pPr algn="ctr">
              <a:defRPr b="1">
                <a:latin typeface="Arial"/>
              </a:defRPr>
            </a:lvl1pPr>
          </a:lstStyle>
          <a:p>
            <a:pPr>
              <a:defRPr/>
            </a:pPr>
            <a:endParaRPr lang="en-US"/>
          </a:p>
        </p:txBody>
      </p:sp>
      <p:sp>
        <p:nvSpPr>
          <p:cNvPr id="5" name="Rectangle 5">
            <a:extLst>
              <a:ext uri="{FF2B5EF4-FFF2-40B4-BE49-F238E27FC236}">
                <a16:creationId xmlns:a16="http://schemas.microsoft.com/office/drawing/2014/main" id="{6A08ABA3-05D4-6EF2-E8E6-3D8EBD040D39}"/>
              </a:ext>
            </a:extLst>
          </p:cNvPr>
          <p:cNvSpPr>
            <a:spLocks noGrp="1" noChangeArrowheads="1"/>
          </p:cNvSpPr>
          <p:nvPr>
            <p:ph type="ftr" sz="quarter" idx="11"/>
          </p:nvPr>
        </p:nvSpPr>
        <p:spPr/>
        <p:txBody>
          <a:bodyPr/>
          <a:lstStyle>
            <a:lvl1pPr>
              <a:defRPr b="1">
                <a:latin typeface="Arial"/>
              </a:defRPr>
            </a:lvl1pPr>
          </a:lstStyle>
          <a:p>
            <a:pPr>
              <a:defRPr/>
            </a:pPr>
            <a:endParaRPr lang="en-US"/>
          </a:p>
        </p:txBody>
      </p:sp>
      <p:sp>
        <p:nvSpPr>
          <p:cNvPr id="6" name="Rectangle 6">
            <a:extLst>
              <a:ext uri="{FF2B5EF4-FFF2-40B4-BE49-F238E27FC236}">
                <a16:creationId xmlns:a16="http://schemas.microsoft.com/office/drawing/2014/main" id="{88F6F20F-E343-BE8F-6F73-7A74B5A163EE}"/>
              </a:ext>
            </a:extLst>
          </p:cNvPr>
          <p:cNvSpPr>
            <a:spLocks noGrp="1" noChangeArrowheads="1"/>
          </p:cNvSpPr>
          <p:nvPr>
            <p:ph type="sldNum" sz="quarter" idx="12"/>
          </p:nvPr>
        </p:nvSpPr>
        <p:spPr/>
        <p:txBody>
          <a:bodyPr/>
          <a:lstStyle>
            <a:lvl1pPr eaLnBrk="0" hangingPunct="0">
              <a:defRPr b="1"/>
            </a:lvl1pPr>
          </a:lstStyle>
          <a:p>
            <a:fld id="{F114F8C4-8E2F-2A46-822F-27DB0AA7EF5B}" type="slidenum">
              <a:rPr lang="en-US" altLang="en-US"/>
              <a:pPr/>
              <a:t>‹#›</a:t>
            </a:fld>
            <a:endParaRPr lang="en-US" altLang="en-US"/>
          </a:p>
        </p:txBody>
      </p:sp>
    </p:spTree>
    <p:extLst>
      <p:ext uri="{BB962C8B-B14F-4D97-AF65-F5344CB8AC3E}">
        <p14:creationId xmlns:p14="http://schemas.microsoft.com/office/powerpoint/2010/main" val="3384190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C4D802-CAC8-D8BB-5205-70E898F39210}"/>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5" name="Rectangle 5">
            <a:extLst>
              <a:ext uri="{FF2B5EF4-FFF2-40B4-BE49-F238E27FC236}">
                <a16:creationId xmlns:a16="http://schemas.microsoft.com/office/drawing/2014/main" id="{D580EE52-5114-5732-16D4-F13A7661A7FF}"/>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32FDC8B0-0246-7F05-7C62-D961EB09E373}"/>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17C4522B-ED7A-E949-8642-AA69A9B943D2}" type="slidenum">
              <a:rPr lang="en-US" altLang="en-US"/>
              <a:pPr/>
              <a:t>‹#›</a:t>
            </a:fld>
            <a:endParaRPr lang="en-US" altLang="en-US"/>
          </a:p>
        </p:txBody>
      </p:sp>
    </p:spTree>
    <p:extLst>
      <p:ext uri="{BB962C8B-B14F-4D97-AF65-F5344CB8AC3E}">
        <p14:creationId xmlns:p14="http://schemas.microsoft.com/office/powerpoint/2010/main" val="3567292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5D79E8-6CEC-BC0B-D70D-3390820F7A04}"/>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5" name="Rectangle 5">
            <a:extLst>
              <a:ext uri="{FF2B5EF4-FFF2-40B4-BE49-F238E27FC236}">
                <a16:creationId xmlns:a16="http://schemas.microsoft.com/office/drawing/2014/main" id="{8A27E6A8-B5DD-3077-760C-028257E29136}"/>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39DEA14B-EE30-14BA-4D2A-429B73D2D0A4}"/>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416A6F8C-1169-2F43-840F-D7F0DE8161DC}" type="slidenum">
              <a:rPr lang="en-US" altLang="en-US"/>
              <a:pPr/>
              <a:t>‹#›</a:t>
            </a:fld>
            <a:endParaRPr lang="en-US" altLang="en-US"/>
          </a:p>
        </p:txBody>
      </p:sp>
    </p:spTree>
    <p:extLst>
      <p:ext uri="{BB962C8B-B14F-4D97-AF65-F5344CB8AC3E}">
        <p14:creationId xmlns:p14="http://schemas.microsoft.com/office/powerpoint/2010/main" val="16975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C3CBFF-31B9-8E53-16FD-AAC22D3F060A}"/>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5" name="Rectangle 5">
            <a:extLst>
              <a:ext uri="{FF2B5EF4-FFF2-40B4-BE49-F238E27FC236}">
                <a16:creationId xmlns:a16="http://schemas.microsoft.com/office/drawing/2014/main" id="{35921E9D-B1C9-A0B8-4176-DE1DEA6A5BB3}"/>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76BF603B-63BD-6F6E-214C-C6CE62F102A9}"/>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635982EB-85AE-8448-9AE4-7731A4CDD8F5}" type="slidenum">
              <a:rPr lang="en-US" altLang="en-US"/>
              <a:pPr/>
              <a:t>‹#›</a:t>
            </a:fld>
            <a:endParaRPr lang="en-US" altLang="en-US"/>
          </a:p>
        </p:txBody>
      </p:sp>
    </p:spTree>
    <p:extLst>
      <p:ext uri="{BB962C8B-B14F-4D97-AF65-F5344CB8AC3E}">
        <p14:creationId xmlns:p14="http://schemas.microsoft.com/office/powerpoint/2010/main" val="2343340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2513E5-4D42-5804-714E-45063A541978}"/>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6" name="Footer Placeholder 5">
            <a:extLst>
              <a:ext uri="{FF2B5EF4-FFF2-40B4-BE49-F238E27FC236}">
                <a16:creationId xmlns:a16="http://schemas.microsoft.com/office/drawing/2014/main" id="{2740B54D-0817-689A-2A9B-D9345780ABFC}"/>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Slide Number Placeholder 6">
            <a:extLst>
              <a:ext uri="{FF2B5EF4-FFF2-40B4-BE49-F238E27FC236}">
                <a16:creationId xmlns:a16="http://schemas.microsoft.com/office/drawing/2014/main" id="{E4D905FE-CEF9-8AC0-FBA0-5106B4D8FC4D}"/>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1831B6F0-2EEA-2541-BC2B-A4FFD8633E91}" type="slidenum">
              <a:rPr lang="en-US" altLang="en-US"/>
              <a:pPr/>
              <a:t>‹#›</a:t>
            </a:fld>
            <a:endParaRPr lang="en-US" altLang="en-US"/>
          </a:p>
        </p:txBody>
      </p:sp>
    </p:spTree>
    <p:extLst>
      <p:ext uri="{BB962C8B-B14F-4D97-AF65-F5344CB8AC3E}">
        <p14:creationId xmlns:p14="http://schemas.microsoft.com/office/powerpoint/2010/main" val="2090273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3857FE-6FE2-EFD5-B9FD-B259171E4B55}"/>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8" name="Rectangle 5">
            <a:extLst>
              <a:ext uri="{FF2B5EF4-FFF2-40B4-BE49-F238E27FC236}">
                <a16:creationId xmlns:a16="http://schemas.microsoft.com/office/drawing/2014/main" id="{0779452E-14F8-C2DB-D60F-8C75D6699969}"/>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9" name="Rectangle 6">
            <a:extLst>
              <a:ext uri="{FF2B5EF4-FFF2-40B4-BE49-F238E27FC236}">
                <a16:creationId xmlns:a16="http://schemas.microsoft.com/office/drawing/2014/main" id="{C3DB7E86-3D07-02E2-939B-645C1B381EFE}"/>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AEC49C7B-9E29-C342-9A2C-23E4A79B6ABF}" type="slidenum">
              <a:rPr lang="en-US" altLang="en-US"/>
              <a:pPr/>
              <a:t>‹#›</a:t>
            </a:fld>
            <a:endParaRPr lang="en-US" altLang="en-US"/>
          </a:p>
        </p:txBody>
      </p:sp>
    </p:spTree>
    <p:extLst>
      <p:ext uri="{BB962C8B-B14F-4D97-AF65-F5344CB8AC3E}">
        <p14:creationId xmlns:p14="http://schemas.microsoft.com/office/powerpoint/2010/main" val="35467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08A4B4DD-72E5-88DE-D7C3-27D33E82F6BC}"/>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4" name="Rectangle 5">
            <a:extLst>
              <a:ext uri="{FF2B5EF4-FFF2-40B4-BE49-F238E27FC236}">
                <a16:creationId xmlns:a16="http://schemas.microsoft.com/office/drawing/2014/main" id="{5E5015DD-0668-0638-405F-FF64ED39A458}"/>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5" name="Rectangle 6">
            <a:extLst>
              <a:ext uri="{FF2B5EF4-FFF2-40B4-BE49-F238E27FC236}">
                <a16:creationId xmlns:a16="http://schemas.microsoft.com/office/drawing/2014/main" id="{F97370AC-4A18-4185-5044-157F3F821433}"/>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35581BE4-35C1-6A49-AB71-C081FB2E49EE}" type="slidenum">
              <a:rPr lang="en-US" altLang="en-US"/>
              <a:pPr/>
              <a:t>‹#›</a:t>
            </a:fld>
            <a:endParaRPr lang="en-US" altLang="en-US"/>
          </a:p>
        </p:txBody>
      </p:sp>
    </p:spTree>
    <p:extLst>
      <p:ext uri="{BB962C8B-B14F-4D97-AF65-F5344CB8AC3E}">
        <p14:creationId xmlns:p14="http://schemas.microsoft.com/office/powerpoint/2010/main" val="338825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99761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C4C64C-FDF1-18E8-B508-CBB8ED627F24}"/>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3" name="Rectangle 5">
            <a:extLst>
              <a:ext uri="{FF2B5EF4-FFF2-40B4-BE49-F238E27FC236}">
                <a16:creationId xmlns:a16="http://schemas.microsoft.com/office/drawing/2014/main" id="{C663F614-DF0A-03DB-CC04-115E83FF3FE3}"/>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4" name="Rectangle 6">
            <a:extLst>
              <a:ext uri="{FF2B5EF4-FFF2-40B4-BE49-F238E27FC236}">
                <a16:creationId xmlns:a16="http://schemas.microsoft.com/office/drawing/2014/main" id="{AB02A4EA-454D-5BB7-5935-76615B9B48BA}"/>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08B700C2-D1CC-7F4B-B1BB-29151E79662F}" type="slidenum">
              <a:rPr lang="en-US" altLang="en-US"/>
              <a:pPr/>
              <a:t>‹#›</a:t>
            </a:fld>
            <a:endParaRPr lang="en-US" altLang="en-US"/>
          </a:p>
        </p:txBody>
      </p:sp>
    </p:spTree>
    <p:extLst>
      <p:ext uri="{BB962C8B-B14F-4D97-AF65-F5344CB8AC3E}">
        <p14:creationId xmlns:p14="http://schemas.microsoft.com/office/powerpoint/2010/main" val="2896700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D9E643-CE68-7FA8-93EE-DDF31EE1ED6D}"/>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6" name="Footer Placeholder 5">
            <a:extLst>
              <a:ext uri="{FF2B5EF4-FFF2-40B4-BE49-F238E27FC236}">
                <a16:creationId xmlns:a16="http://schemas.microsoft.com/office/drawing/2014/main" id="{55E80290-D881-6B26-D4B4-F8F5737526DC}"/>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Slide Number Placeholder 6">
            <a:extLst>
              <a:ext uri="{FF2B5EF4-FFF2-40B4-BE49-F238E27FC236}">
                <a16:creationId xmlns:a16="http://schemas.microsoft.com/office/drawing/2014/main" id="{1A26E9EF-D505-0F4D-314B-807608D5443D}"/>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E6F5323C-11B3-2141-B1DA-5D69CC397F50}" type="slidenum">
              <a:rPr lang="en-US" altLang="en-US"/>
              <a:pPr/>
              <a:t>‹#›</a:t>
            </a:fld>
            <a:endParaRPr lang="en-US" altLang="en-US"/>
          </a:p>
        </p:txBody>
      </p:sp>
    </p:spTree>
    <p:extLst>
      <p:ext uri="{BB962C8B-B14F-4D97-AF65-F5344CB8AC3E}">
        <p14:creationId xmlns:p14="http://schemas.microsoft.com/office/powerpoint/2010/main" val="2505116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70BA94-FC6F-4A51-6E44-B40A3D13DB41}"/>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6" name="Footer Placeholder 5">
            <a:extLst>
              <a:ext uri="{FF2B5EF4-FFF2-40B4-BE49-F238E27FC236}">
                <a16:creationId xmlns:a16="http://schemas.microsoft.com/office/drawing/2014/main" id="{B83F5D80-CC8F-A932-6E0E-60C5B00DC9D2}"/>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Slide Number Placeholder 6">
            <a:extLst>
              <a:ext uri="{FF2B5EF4-FFF2-40B4-BE49-F238E27FC236}">
                <a16:creationId xmlns:a16="http://schemas.microsoft.com/office/drawing/2014/main" id="{F5FDC9AB-DFFE-8773-6E59-70FE2DC2B320}"/>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47122522-9035-AE4C-B605-E17E31033ED2}" type="slidenum">
              <a:rPr lang="en-US" altLang="en-US"/>
              <a:pPr/>
              <a:t>‹#›</a:t>
            </a:fld>
            <a:endParaRPr lang="en-US" altLang="en-US"/>
          </a:p>
        </p:txBody>
      </p:sp>
    </p:spTree>
    <p:extLst>
      <p:ext uri="{BB962C8B-B14F-4D97-AF65-F5344CB8AC3E}">
        <p14:creationId xmlns:p14="http://schemas.microsoft.com/office/powerpoint/2010/main" val="1187475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B41016-450E-4AFD-D394-F4B89E494C80}"/>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5" name="Rectangle 5">
            <a:extLst>
              <a:ext uri="{FF2B5EF4-FFF2-40B4-BE49-F238E27FC236}">
                <a16:creationId xmlns:a16="http://schemas.microsoft.com/office/drawing/2014/main" id="{144AE08C-592D-AA03-F8E1-817DDD62CBE3}"/>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921A39CB-E652-981E-5B49-C0EA89472F4B}"/>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9D0AD62D-C414-7048-85A4-38E76E5F2EF9}" type="slidenum">
              <a:rPr lang="en-US" altLang="en-US"/>
              <a:pPr/>
              <a:t>‹#›</a:t>
            </a:fld>
            <a:endParaRPr lang="en-US" altLang="en-US"/>
          </a:p>
        </p:txBody>
      </p:sp>
    </p:spTree>
    <p:extLst>
      <p:ext uri="{BB962C8B-B14F-4D97-AF65-F5344CB8AC3E}">
        <p14:creationId xmlns:p14="http://schemas.microsoft.com/office/powerpoint/2010/main" val="2820334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B74E59-5CB8-DB13-EB90-048DB1A95B9B}"/>
              </a:ext>
            </a:extLst>
          </p:cNvPr>
          <p:cNvSpPr>
            <a:spLocks noGrp="1" noChangeArrowheads="1"/>
          </p:cNvSpPr>
          <p:nvPr>
            <p:ph type="dt" sz="half" idx="10"/>
          </p:nvPr>
        </p:nvSpPr>
        <p:spPr/>
        <p:txBody>
          <a:bodyPr/>
          <a:lstStyle>
            <a:lvl1pPr algn="ctr" eaLnBrk="0" hangingPunct="0">
              <a:defRPr b="1"/>
            </a:lvl1pPr>
          </a:lstStyle>
          <a:p>
            <a:pPr>
              <a:defRPr/>
            </a:pPr>
            <a:endParaRPr lang="en-US"/>
          </a:p>
        </p:txBody>
      </p:sp>
      <p:sp>
        <p:nvSpPr>
          <p:cNvPr id="5" name="Rectangle 5">
            <a:extLst>
              <a:ext uri="{FF2B5EF4-FFF2-40B4-BE49-F238E27FC236}">
                <a16:creationId xmlns:a16="http://schemas.microsoft.com/office/drawing/2014/main" id="{B9E39D9D-2159-66C0-73B7-803ABB3F2DD6}"/>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96CA7456-F3E1-C33D-5E78-F756699ADFE3}"/>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fld id="{B8E1221F-492C-3444-A286-56EC14B1DB4A}" type="slidenum">
              <a:rPr lang="en-US" altLang="en-US"/>
              <a:pPr/>
              <a:t>‹#›</a:t>
            </a:fld>
            <a:endParaRPr lang="en-US" altLang="en-US"/>
          </a:p>
        </p:txBody>
      </p:sp>
    </p:spTree>
    <p:extLst>
      <p:ext uri="{BB962C8B-B14F-4D97-AF65-F5344CB8AC3E}">
        <p14:creationId xmlns:p14="http://schemas.microsoft.com/office/powerpoint/2010/main" val="2851900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E79615-BAD2-E44F-CADA-938E1B39B0E6}"/>
              </a:ext>
            </a:extLst>
          </p:cNvPr>
          <p:cNvSpPr>
            <a:spLocks noGrp="1" noChangeArrowheads="1"/>
          </p:cNvSpPr>
          <p:nvPr>
            <p:ph type="dt" sz="half" idx="10"/>
          </p:nvPr>
        </p:nvSpPr>
        <p:spPr/>
        <p:txBody>
          <a:bodyPr/>
          <a:lstStyle>
            <a:lvl1pPr algn="ctr">
              <a:defRPr b="1"/>
            </a:lvl1pPr>
          </a:lstStyle>
          <a:p>
            <a:pPr>
              <a:defRPr/>
            </a:pPr>
            <a:endParaRPr lang="en-US"/>
          </a:p>
        </p:txBody>
      </p:sp>
      <p:sp>
        <p:nvSpPr>
          <p:cNvPr id="5" name="Rectangle 5">
            <a:extLst>
              <a:ext uri="{FF2B5EF4-FFF2-40B4-BE49-F238E27FC236}">
                <a16:creationId xmlns:a16="http://schemas.microsoft.com/office/drawing/2014/main" id="{A2EDBED8-BA22-0676-2F98-43323AAA2578}"/>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14B224CC-2F9D-5A5B-DB64-A53ED11E13F8}"/>
              </a:ext>
            </a:extLst>
          </p:cNvPr>
          <p:cNvSpPr>
            <a:spLocks noGrp="1" noChangeArrowheads="1"/>
          </p:cNvSpPr>
          <p:nvPr>
            <p:ph type="sldNum" sz="quarter" idx="12"/>
          </p:nvPr>
        </p:nvSpPr>
        <p:spPr/>
        <p:txBody>
          <a:bodyPr/>
          <a:lstStyle>
            <a:lvl1pPr>
              <a:defRPr b="1"/>
            </a:lvl1pPr>
          </a:lstStyle>
          <a:p>
            <a:fld id="{DC3DFBD1-F006-024E-99D5-C4860FD2265A}" type="slidenum">
              <a:rPr lang="en-US" altLang="en-US"/>
              <a:pPr/>
              <a:t>‹#›</a:t>
            </a:fld>
            <a:endParaRPr lang="en-US" altLang="en-US"/>
          </a:p>
        </p:txBody>
      </p:sp>
    </p:spTree>
    <p:extLst>
      <p:ext uri="{BB962C8B-B14F-4D97-AF65-F5344CB8AC3E}">
        <p14:creationId xmlns:p14="http://schemas.microsoft.com/office/powerpoint/2010/main" val="3477694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24BDBA-1CF5-14B9-9FDE-BCAB3E82D3C8}"/>
              </a:ext>
            </a:extLst>
          </p:cNvPr>
          <p:cNvSpPr>
            <a:spLocks noGrp="1" noChangeArrowheads="1"/>
          </p:cNvSpPr>
          <p:nvPr>
            <p:ph type="dt" sz="half" idx="10"/>
          </p:nvPr>
        </p:nvSpPr>
        <p:spPr/>
        <p:txBody>
          <a:bodyPr/>
          <a:lstStyle>
            <a:lvl1pPr algn="ctr">
              <a:defRPr b="1"/>
            </a:lvl1pPr>
          </a:lstStyle>
          <a:p>
            <a:pPr>
              <a:defRPr/>
            </a:pPr>
            <a:endParaRPr lang="en-US"/>
          </a:p>
        </p:txBody>
      </p:sp>
      <p:sp>
        <p:nvSpPr>
          <p:cNvPr id="5" name="Rectangle 5">
            <a:extLst>
              <a:ext uri="{FF2B5EF4-FFF2-40B4-BE49-F238E27FC236}">
                <a16:creationId xmlns:a16="http://schemas.microsoft.com/office/drawing/2014/main" id="{3E725960-8775-DBA2-AAF2-F8FBDA182BC9}"/>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74D41F6-14C9-F5CE-B1CE-6AEDE63C37C7}"/>
              </a:ext>
            </a:extLst>
          </p:cNvPr>
          <p:cNvSpPr>
            <a:spLocks noGrp="1" noChangeArrowheads="1"/>
          </p:cNvSpPr>
          <p:nvPr>
            <p:ph type="sldNum" sz="quarter" idx="12"/>
          </p:nvPr>
        </p:nvSpPr>
        <p:spPr/>
        <p:txBody>
          <a:bodyPr/>
          <a:lstStyle>
            <a:lvl1pPr>
              <a:defRPr b="1"/>
            </a:lvl1pPr>
          </a:lstStyle>
          <a:p>
            <a:fld id="{18E46BAC-9B2D-EF4D-BF05-50DA6D035F67}" type="slidenum">
              <a:rPr lang="en-US" altLang="en-US"/>
              <a:pPr/>
              <a:t>‹#›</a:t>
            </a:fld>
            <a:endParaRPr lang="en-US" altLang="en-US"/>
          </a:p>
        </p:txBody>
      </p:sp>
    </p:spTree>
    <p:extLst>
      <p:ext uri="{BB962C8B-B14F-4D97-AF65-F5344CB8AC3E}">
        <p14:creationId xmlns:p14="http://schemas.microsoft.com/office/powerpoint/2010/main" val="2132940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7ED238-E49C-2DFF-EFC9-06946554F6B5}"/>
              </a:ext>
            </a:extLst>
          </p:cNvPr>
          <p:cNvSpPr>
            <a:spLocks noGrp="1" noChangeArrowheads="1"/>
          </p:cNvSpPr>
          <p:nvPr>
            <p:ph type="dt" sz="half" idx="10"/>
          </p:nvPr>
        </p:nvSpPr>
        <p:spPr/>
        <p:txBody>
          <a:bodyPr/>
          <a:lstStyle>
            <a:lvl1pPr algn="ctr">
              <a:defRPr b="1"/>
            </a:lvl1pPr>
          </a:lstStyle>
          <a:p>
            <a:pPr>
              <a:defRPr/>
            </a:pPr>
            <a:endParaRPr lang="en-US"/>
          </a:p>
        </p:txBody>
      </p:sp>
      <p:sp>
        <p:nvSpPr>
          <p:cNvPr id="5" name="Rectangle 5">
            <a:extLst>
              <a:ext uri="{FF2B5EF4-FFF2-40B4-BE49-F238E27FC236}">
                <a16:creationId xmlns:a16="http://schemas.microsoft.com/office/drawing/2014/main" id="{D31DE80B-FF31-C291-728B-2013827C6952}"/>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03E7A5EE-6DBD-42EE-E2A3-E0045BAE77F1}"/>
              </a:ext>
            </a:extLst>
          </p:cNvPr>
          <p:cNvSpPr>
            <a:spLocks noGrp="1" noChangeArrowheads="1"/>
          </p:cNvSpPr>
          <p:nvPr>
            <p:ph type="sldNum" sz="quarter" idx="12"/>
          </p:nvPr>
        </p:nvSpPr>
        <p:spPr/>
        <p:txBody>
          <a:bodyPr/>
          <a:lstStyle>
            <a:lvl1pPr>
              <a:defRPr b="1"/>
            </a:lvl1pPr>
          </a:lstStyle>
          <a:p>
            <a:fld id="{45F609DF-A459-7B43-9586-B643E712CAB0}" type="slidenum">
              <a:rPr lang="en-US" altLang="en-US"/>
              <a:pPr/>
              <a:t>‹#›</a:t>
            </a:fld>
            <a:endParaRPr lang="en-US" altLang="en-US"/>
          </a:p>
        </p:txBody>
      </p:sp>
    </p:spTree>
    <p:extLst>
      <p:ext uri="{BB962C8B-B14F-4D97-AF65-F5344CB8AC3E}">
        <p14:creationId xmlns:p14="http://schemas.microsoft.com/office/powerpoint/2010/main" val="2672342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DFC4D-E8E9-08C1-2F9C-DD58C7901AF2}"/>
              </a:ext>
            </a:extLst>
          </p:cNvPr>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a:extLst>
              <a:ext uri="{FF2B5EF4-FFF2-40B4-BE49-F238E27FC236}">
                <a16:creationId xmlns:a16="http://schemas.microsoft.com/office/drawing/2014/main" id="{07FADEB9-7B8D-8C55-006F-EF0E9D8D38AE}"/>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CF19F33F-9A1D-EA66-2D6E-0ED934468EB9}"/>
              </a:ext>
            </a:extLst>
          </p:cNvPr>
          <p:cNvSpPr>
            <a:spLocks noGrp="1" noChangeArrowheads="1"/>
          </p:cNvSpPr>
          <p:nvPr>
            <p:ph type="sldNum" sz="quarter" idx="12"/>
          </p:nvPr>
        </p:nvSpPr>
        <p:spPr/>
        <p:txBody>
          <a:bodyPr/>
          <a:lstStyle>
            <a:lvl1pPr>
              <a:defRPr b="1"/>
            </a:lvl1pPr>
          </a:lstStyle>
          <a:p>
            <a:fld id="{E65A3AD4-D234-514B-ABDE-CB6648B35520}" type="slidenum">
              <a:rPr lang="en-US" altLang="en-US"/>
              <a:pPr/>
              <a:t>‹#›</a:t>
            </a:fld>
            <a:endParaRPr lang="en-US" altLang="en-US"/>
          </a:p>
        </p:txBody>
      </p:sp>
    </p:spTree>
    <p:extLst>
      <p:ext uri="{BB962C8B-B14F-4D97-AF65-F5344CB8AC3E}">
        <p14:creationId xmlns:p14="http://schemas.microsoft.com/office/powerpoint/2010/main" val="286744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B3EB78-F9E2-8CAD-8C09-6C05DAE2A2E9}"/>
              </a:ext>
            </a:extLst>
          </p:cNvPr>
          <p:cNvSpPr>
            <a:spLocks noGrp="1" noChangeArrowheads="1"/>
          </p:cNvSpPr>
          <p:nvPr>
            <p:ph type="dt" sz="half" idx="10"/>
          </p:nvPr>
        </p:nvSpPr>
        <p:spPr/>
        <p:txBody>
          <a:bodyPr/>
          <a:lstStyle>
            <a:lvl1pPr algn="ctr">
              <a:defRPr b="1"/>
            </a:lvl1pPr>
          </a:lstStyle>
          <a:p>
            <a:pPr>
              <a:defRPr/>
            </a:pPr>
            <a:endParaRPr lang="en-US"/>
          </a:p>
        </p:txBody>
      </p:sp>
      <p:sp>
        <p:nvSpPr>
          <p:cNvPr id="8" name="Rectangle 5">
            <a:extLst>
              <a:ext uri="{FF2B5EF4-FFF2-40B4-BE49-F238E27FC236}">
                <a16:creationId xmlns:a16="http://schemas.microsoft.com/office/drawing/2014/main" id="{2E748142-AA4E-D9C7-815D-910FACE03F3B}"/>
              </a:ext>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a:ext uri="{FF2B5EF4-FFF2-40B4-BE49-F238E27FC236}">
                <a16:creationId xmlns:a16="http://schemas.microsoft.com/office/drawing/2014/main" id="{74B29D10-3AB3-6B34-E8A1-9B76C9CFE393}"/>
              </a:ext>
            </a:extLst>
          </p:cNvPr>
          <p:cNvSpPr>
            <a:spLocks noGrp="1" noChangeArrowheads="1"/>
          </p:cNvSpPr>
          <p:nvPr>
            <p:ph type="sldNum" sz="quarter" idx="12"/>
          </p:nvPr>
        </p:nvSpPr>
        <p:spPr/>
        <p:txBody>
          <a:bodyPr/>
          <a:lstStyle>
            <a:lvl1pPr>
              <a:defRPr b="1"/>
            </a:lvl1pPr>
          </a:lstStyle>
          <a:p>
            <a:fld id="{43F4DB40-64D5-8F4E-BA45-3E7693F27E8A}" type="slidenum">
              <a:rPr lang="en-US" altLang="en-US"/>
              <a:pPr/>
              <a:t>‹#›</a:t>
            </a:fld>
            <a:endParaRPr lang="en-US" altLang="en-US"/>
          </a:p>
        </p:txBody>
      </p:sp>
    </p:spTree>
    <p:extLst>
      <p:ext uri="{BB962C8B-B14F-4D97-AF65-F5344CB8AC3E}">
        <p14:creationId xmlns:p14="http://schemas.microsoft.com/office/powerpoint/2010/main" val="154977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411366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41BDB7D-82AC-6D54-9760-CB83CB1E577C}"/>
              </a:ext>
            </a:extLst>
          </p:cNvPr>
          <p:cNvSpPr>
            <a:spLocks noGrp="1" noChangeArrowheads="1"/>
          </p:cNvSpPr>
          <p:nvPr>
            <p:ph type="dt" sz="half" idx="10"/>
          </p:nvPr>
        </p:nvSpPr>
        <p:spPr/>
        <p:txBody>
          <a:bodyPr/>
          <a:lstStyle>
            <a:lvl1pPr algn="ctr">
              <a:defRPr b="1"/>
            </a:lvl1pPr>
          </a:lstStyle>
          <a:p>
            <a:pPr>
              <a:defRPr/>
            </a:pPr>
            <a:endParaRPr lang="en-US"/>
          </a:p>
        </p:txBody>
      </p:sp>
      <p:sp>
        <p:nvSpPr>
          <p:cNvPr id="4" name="Rectangle 5">
            <a:extLst>
              <a:ext uri="{FF2B5EF4-FFF2-40B4-BE49-F238E27FC236}">
                <a16:creationId xmlns:a16="http://schemas.microsoft.com/office/drawing/2014/main" id="{511F1EAF-AF71-D70A-0059-6B24006D782B}"/>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BC464405-1333-7316-E80E-534F283BD035}"/>
              </a:ext>
            </a:extLst>
          </p:cNvPr>
          <p:cNvSpPr>
            <a:spLocks noGrp="1" noChangeArrowheads="1"/>
          </p:cNvSpPr>
          <p:nvPr>
            <p:ph type="sldNum" sz="quarter" idx="12"/>
          </p:nvPr>
        </p:nvSpPr>
        <p:spPr/>
        <p:txBody>
          <a:bodyPr/>
          <a:lstStyle>
            <a:lvl1pPr>
              <a:defRPr b="1"/>
            </a:lvl1pPr>
          </a:lstStyle>
          <a:p>
            <a:fld id="{5A2083FB-6C3E-0046-BEBD-7168D9318DEA}" type="slidenum">
              <a:rPr lang="en-US" altLang="en-US"/>
              <a:pPr/>
              <a:t>‹#›</a:t>
            </a:fld>
            <a:endParaRPr lang="en-US" altLang="en-US"/>
          </a:p>
        </p:txBody>
      </p:sp>
    </p:spTree>
    <p:extLst>
      <p:ext uri="{BB962C8B-B14F-4D97-AF65-F5344CB8AC3E}">
        <p14:creationId xmlns:p14="http://schemas.microsoft.com/office/powerpoint/2010/main" val="2696601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A7BE4B-D45F-B6C9-DFA2-05AC66948676}"/>
              </a:ext>
            </a:extLst>
          </p:cNvPr>
          <p:cNvSpPr>
            <a:spLocks noGrp="1" noChangeArrowheads="1"/>
          </p:cNvSpPr>
          <p:nvPr>
            <p:ph type="dt" sz="half" idx="10"/>
          </p:nvPr>
        </p:nvSpPr>
        <p:spPr/>
        <p:txBody>
          <a:bodyPr/>
          <a:lstStyle>
            <a:lvl1pPr algn="ctr">
              <a:defRPr b="1"/>
            </a:lvl1pPr>
          </a:lstStyle>
          <a:p>
            <a:pPr>
              <a:defRPr/>
            </a:pPr>
            <a:endParaRPr lang="en-US"/>
          </a:p>
        </p:txBody>
      </p:sp>
      <p:sp>
        <p:nvSpPr>
          <p:cNvPr id="3" name="Rectangle 5">
            <a:extLst>
              <a:ext uri="{FF2B5EF4-FFF2-40B4-BE49-F238E27FC236}">
                <a16:creationId xmlns:a16="http://schemas.microsoft.com/office/drawing/2014/main" id="{C4CC9C2B-FCD8-E3BB-EDE0-79689047325E}"/>
              </a:ext>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a:ext uri="{FF2B5EF4-FFF2-40B4-BE49-F238E27FC236}">
                <a16:creationId xmlns:a16="http://schemas.microsoft.com/office/drawing/2014/main" id="{4DB6EDFD-1733-DD25-4C87-3D006F9FCBFF}"/>
              </a:ext>
            </a:extLst>
          </p:cNvPr>
          <p:cNvSpPr>
            <a:spLocks noGrp="1" noChangeArrowheads="1"/>
          </p:cNvSpPr>
          <p:nvPr>
            <p:ph type="sldNum" sz="quarter" idx="12"/>
          </p:nvPr>
        </p:nvSpPr>
        <p:spPr/>
        <p:txBody>
          <a:bodyPr/>
          <a:lstStyle>
            <a:lvl1pPr>
              <a:defRPr b="1"/>
            </a:lvl1pPr>
          </a:lstStyle>
          <a:p>
            <a:fld id="{D905927E-ACC5-D744-A8CB-7BE39DF39018}" type="slidenum">
              <a:rPr lang="en-US" altLang="en-US"/>
              <a:pPr/>
              <a:t>‹#›</a:t>
            </a:fld>
            <a:endParaRPr lang="en-US" altLang="en-US"/>
          </a:p>
        </p:txBody>
      </p:sp>
    </p:spTree>
    <p:extLst>
      <p:ext uri="{BB962C8B-B14F-4D97-AF65-F5344CB8AC3E}">
        <p14:creationId xmlns:p14="http://schemas.microsoft.com/office/powerpoint/2010/main" val="4103199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E7D014A-B4BB-51CE-F363-CB3339835831}"/>
              </a:ext>
            </a:extLst>
          </p:cNvPr>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a:extLst>
              <a:ext uri="{FF2B5EF4-FFF2-40B4-BE49-F238E27FC236}">
                <a16:creationId xmlns:a16="http://schemas.microsoft.com/office/drawing/2014/main" id="{A7EEB812-83ED-2206-A397-4A6130C547AA}"/>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1CC17CF0-BE6B-3292-2CBD-D11D8628A80B}"/>
              </a:ext>
            </a:extLst>
          </p:cNvPr>
          <p:cNvSpPr>
            <a:spLocks noGrp="1" noChangeArrowheads="1"/>
          </p:cNvSpPr>
          <p:nvPr>
            <p:ph type="sldNum" sz="quarter" idx="12"/>
          </p:nvPr>
        </p:nvSpPr>
        <p:spPr/>
        <p:txBody>
          <a:bodyPr/>
          <a:lstStyle>
            <a:lvl1pPr>
              <a:defRPr b="1"/>
            </a:lvl1pPr>
          </a:lstStyle>
          <a:p>
            <a:fld id="{8C7FEAE1-AD47-274B-B089-56C355B6A9E0}" type="slidenum">
              <a:rPr lang="en-US" altLang="en-US"/>
              <a:pPr/>
              <a:t>‹#›</a:t>
            </a:fld>
            <a:endParaRPr lang="en-US" altLang="en-US"/>
          </a:p>
        </p:txBody>
      </p:sp>
    </p:spTree>
    <p:extLst>
      <p:ext uri="{BB962C8B-B14F-4D97-AF65-F5344CB8AC3E}">
        <p14:creationId xmlns:p14="http://schemas.microsoft.com/office/powerpoint/2010/main" val="719326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986F81-89BA-0C36-615F-4DAAE06B4BB7}"/>
              </a:ext>
            </a:extLst>
          </p:cNvPr>
          <p:cNvSpPr>
            <a:spLocks noGrp="1" noChangeArrowheads="1"/>
          </p:cNvSpPr>
          <p:nvPr>
            <p:ph type="dt" sz="half" idx="10"/>
          </p:nvPr>
        </p:nvSpPr>
        <p:spPr/>
        <p:txBody>
          <a:bodyPr/>
          <a:lstStyle>
            <a:lvl1pPr algn="ctr">
              <a:defRPr b="1"/>
            </a:lvl1pPr>
          </a:lstStyle>
          <a:p>
            <a:pPr>
              <a:defRPr/>
            </a:pPr>
            <a:endParaRPr lang="en-US"/>
          </a:p>
        </p:txBody>
      </p:sp>
      <p:sp>
        <p:nvSpPr>
          <p:cNvPr id="6" name="Footer Placeholder 5">
            <a:extLst>
              <a:ext uri="{FF2B5EF4-FFF2-40B4-BE49-F238E27FC236}">
                <a16:creationId xmlns:a16="http://schemas.microsoft.com/office/drawing/2014/main" id="{A24FF565-A01A-D887-8BFF-B7FDC08776C5}"/>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BB2A71B8-3A77-2C27-2600-E772CF94872B}"/>
              </a:ext>
            </a:extLst>
          </p:cNvPr>
          <p:cNvSpPr>
            <a:spLocks noGrp="1" noChangeArrowheads="1"/>
          </p:cNvSpPr>
          <p:nvPr>
            <p:ph type="sldNum" sz="quarter" idx="12"/>
          </p:nvPr>
        </p:nvSpPr>
        <p:spPr/>
        <p:txBody>
          <a:bodyPr/>
          <a:lstStyle>
            <a:lvl1pPr>
              <a:defRPr b="1"/>
            </a:lvl1pPr>
          </a:lstStyle>
          <a:p>
            <a:fld id="{CCFAE844-7B79-3042-8F8D-B1784F9D7C66}" type="slidenum">
              <a:rPr lang="en-US" altLang="en-US"/>
              <a:pPr/>
              <a:t>‹#›</a:t>
            </a:fld>
            <a:endParaRPr lang="en-US" altLang="en-US"/>
          </a:p>
        </p:txBody>
      </p:sp>
    </p:spTree>
    <p:extLst>
      <p:ext uri="{BB962C8B-B14F-4D97-AF65-F5344CB8AC3E}">
        <p14:creationId xmlns:p14="http://schemas.microsoft.com/office/powerpoint/2010/main" val="4243497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F3E094-4A33-C7CA-92BF-A9A71E00B32F}"/>
              </a:ext>
            </a:extLst>
          </p:cNvPr>
          <p:cNvSpPr>
            <a:spLocks noGrp="1" noChangeArrowheads="1"/>
          </p:cNvSpPr>
          <p:nvPr>
            <p:ph type="dt" sz="half" idx="10"/>
          </p:nvPr>
        </p:nvSpPr>
        <p:spPr/>
        <p:txBody>
          <a:bodyPr/>
          <a:lstStyle>
            <a:lvl1pPr algn="ctr">
              <a:defRPr b="1"/>
            </a:lvl1pPr>
          </a:lstStyle>
          <a:p>
            <a:pPr>
              <a:defRPr/>
            </a:pPr>
            <a:endParaRPr lang="en-US"/>
          </a:p>
        </p:txBody>
      </p:sp>
      <p:sp>
        <p:nvSpPr>
          <p:cNvPr id="5" name="Rectangle 5">
            <a:extLst>
              <a:ext uri="{FF2B5EF4-FFF2-40B4-BE49-F238E27FC236}">
                <a16:creationId xmlns:a16="http://schemas.microsoft.com/office/drawing/2014/main" id="{EA14E69C-945B-DCA6-3C6B-ECE9E62B0F92}"/>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B1584E87-6D6B-42A6-6EC6-6F52BD9481DC}"/>
              </a:ext>
            </a:extLst>
          </p:cNvPr>
          <p:cNvSpPr>
            <a:spLocks noGrp="1" noChangeArrowheads="1"/>
          </p:cNvSpPr>
          <p:nvPr>
            <p:ph type="sldNum" sz="quarter" idx="12"/>
          </p:nvPr>
        </p:nvSpPr>
        <p:spPr/>
        <p:txBody>
          <a:bodyPr/>
          <a:lstStyle>
            <a:lvl1pPr>
              <a:defRPr b="1"/>
            </a:lvl1pPr>
          </a:lstStyle>
          <a:p>
            <a:fld id="{3A930A39-7DD5-854B-A931-BF5E9CB2A7FC}" type="slidenum">
              <a:rPr lang="en-US" altLang="en-US"/>
              <a:pPr/>
              <a:t>‹#›</a:t>
            </a:fld>
            <a:endParaRPr lang="en-US" altLang="en-US"/>
          </a:p>
        </p:txBody>
      </p:sp>
    </p:spTree>
    <p:extLst>
      <p:ext uri="{BB962C8B-B14F-4D97-AF65-F5344CB8AC3E}">
        <p14:creationId xmlns:p14="http://schemas.microsoft.com/office/powerpoint/2010/main" val="3109130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12AE70-29F6-C4FF-4D1F-2ADAD5CBD282}"/>
              </a:ext>
            </a:extLst>
          </p:cNvPr>
          <p:cNvSpPr>
            <a:spLocks noGrp="1" noChangeArrowheads="1"/>
          </p:cNvSpPr>
          <p:nvPr>
            <p:ph type="dt" sz="half" idx="10"/>
          </p:nvPr>
        </p:nvSpPr>
        <p:spPr/>
        <p:txBody>
          <a:bodyPr/>
          <a:lstStyle>
            <a:lvl1pPr algn="ctr">
              <a:defRPr b="1"/>
            </a:lvl1pPr>
          </a:lstStyle>
          <a:p>
            <a:pPr>
              <a:defRPr/>
            </a:pPr>
            <a:endParaRPr lang="en-US"/>
          </a:p>
        </p:txBody>
      </p:sp>
      <p:sp>
        <p:nvSpPr>
          <p:cNvPr id="5" name="Rectangle 5">
            <a:extLst>
              <a:ext uri="{FF2B5EF4-FFF2-40B4-BE49-F238E27FC236}">
                <a16:creationId xmlns:a16="http://schemas.microsoft.com/office/drawing/2014/main" id="{4510E644-2FA5-5413-4EE5-9AACE56DD22B}"/>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3190D530-2584-E16B-2DBE-E43CA85C8D94}"/>
              </a:ext>
            </a:extLst>
          </p:cNvPr>
          <p:cNvSpPr>
            <a:spLocks noGrp="1" noChangeArrowheads="1"/>
          </p:cNvSpPr>
          <p:nvPr>
            <p:ph type="sldNum" sz="quarter" idx="12"/>
          </p:nvPr>
        </p:nvSpPr>
        <p:spPr/>
        <p:txBody>
          <a:bodyPr/>
          <a:lstStyle>
            <a:lvl1pPr>
              <a:defRPr b="1"/>
            </a:lvl1pPr>
          </a:lstStyle>
          <a:p>
            <a:fld id="{AA13B490-0429-0E40-A83C-DFDDD7B2263C}" type="slidenum">
              <a:rPr lang="en-US" altLang="en-US"/>
              <a:pPr/>
              <a:t>‹#›</a:t>
            </a:fld>
            <a:endParaRPr lang="en-US" altLang="en-US"/>
          </a:p>
        </p:txBody>
      </p:sp>
    </p:spTree>
    <p:extLst>
      <p:ext uri="{BB962C8B-B14F-4D97-AF65-F5344CB8AC3E}">
        <p14:creationId xmlns:p14="http://schemas.microsoft.com/office/powerpoint/2010/main" val="2835790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C98C80-52B5-E44F-1C59-67BCEE71C3B4}"/>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8C962F72-CF4A-F0BC-2068-722FEBD91F5A}"/>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3C7B2D5E-4382-77B3-85D2-E43FC4B52F9E}"/>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653701F7-AFB4-5B49-B748-7831D95A7E3D}" type="slidenum">
              <a:rPr lang="en-US" altLang="en-US"/>
              <a:pPr/>
              <a:t>‹#›</a:t>
            </a:fld>
            <a:endParaRPr lang="en-US" altLang="en-US"/>
          </a:p>
        </p:txBody>
      </p:sp>
    </p:spTree>
    <p:extLst>
      <p:ext uri="{BB962C8B-B14F-4D97-AF65-F5344CB8AC3E}">
        <p14:creationId xmlns:p14="http://schemas.microsoft.com/office/powerpoint/2010/main" val="363310496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212A61-DCE5-BA20-6E20-938A69412FAF}"/>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5F874BE6-4F04-B6F6-7D5A-F03B20504CE6}"/>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8B1A1EA1-C1BD-FFDF-59C3-3C543228A79A}"/>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3B04D31-14A7-0A4A-8B00-0A4B7AE19DD4}" type="slidenum">
              <a:rPr lang="en-US" altLang="en-US"/>
              <a:pPr/>
              <a:t>‹#›</a:t>
            </a:fld>
            <a:endParaRPr lang="en-US" altLang="en-US"/>
          </a:p>
        </p:txBody>
      </p:sp>
    </p:spTree>
    <p:extLst>
      <p:ext uri="{BB962C8B-B14F-4D97-AF65-F5344CB8AC3E}">
        <p14:creationId xmlns:p14="http://schemas.microsoft.com/office/powerpoint/2010/main" val="40831241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677705-ECDE-4C69-6F3F-970A07ACDA39}"/>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9080BE32-AFCE-9171-AC6D-B9B9631B2242}"/>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063D81E2-CD49-36D0-C45A-FD648B535C62}"/>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80A26F61-6BB5-BB46-8444-A50AB9F29228}" type="slidenum">
              <a:rPr lang="en-US" altLang="en-US"/>
              <a:pPr/>
              <a:t>‹#›</a:t>
            </a:fld>
            <a:endParaRPr lang="en-US" altLang="en-US"/>
          </a:p>
        </p:txBody>
      </p:sp>
    </p:spTree>
    <p:extLst>
      <p:ext uri="{BB962C8B-B14F-4D97-AF65-F5344CB8AC3E}">
        <p14:creationId xmlns:p14="http://schemas.microsoft.com/office/powerpoint/2010/main" val="26920477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FD8AE4-CACF-6F19-2C60-6AAFFDD12F68}"/>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4E0252FE-3A9A-A00C-F94A-9AB0CFE6DB28}"/>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E17CA90F-319C-9358-725A-4250EA585BCD}"/>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15B0968A-527B-C549-80CD-B26B13D5E310}" type="slidenum">
              <a:rPr lang="en-US" altLang="en-US"/>
              <a:pPr/>
              <a:t>‹#›</a:t>
            </a:fld>
            <a:endParaRPr lang="en-US" altLang="en-US"/>
          </a:p>
        </p:txBody>
      </p:sp>
    </p:spTree>
    <p:extLst>
      <p:ext uri="{BB962C8B-B14F-4D97-AF65-F5344CB8AC3E}">
        <p14:creationId xmlns:p14="http://schemas.microsoft.com/office/powerpoint/2010/main" val="32669114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191725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7BC083B-F24D-B3C8-CFCC-1493F9532044}"/>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8" name="Rectangle 5">
            <a:extLst>
              <a:ext uri="{FF2B5EF4-FFF2-40B4-BE49-F238E27FC236}">
                <a16:creationId xmlns:a16="http://schemas.microsoft.com/office/drawing/2014/main" id="{C283A093-65D7-361A-2B15-3517EC8EC26C}"/>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a:extLst>
              <a:ext uri="{FF2B5EF4-FFF2-40B4-BE49-F238E27FC236}">
                <a16:creationId xmlns:a16="http://schemas.microsoft.com/office/drawing/2014/main" id="{401C73CF-1371-D2EC-5C6D-3201C4A4BC1F}"/>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BBDA4FF6-BE07-AA47-A8AA-39C0F17BE4B4}" type="slidenum">
              <a:rPr lang="en-US" altLang="en-US"/>
              <a:pPr/>
              <a:t>‹#›</a:t>
            </a:fld>
            <a:endParaRPr lang="en-US" altLang="en-US"/>
          </a:p>
        </p:txBody>
      </p:sp>
    </p:spTree>
    <p:extLst>
      <p:ext uri="{BB962C8B-B14F-4D97-AF65-F5344CB8AC3E}">
        <p14:creationId xmlns:p14="http://schemas.microsoft.com/office/powerpoint/2010/main" val="30893480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B360BE-1B78-994A-D76B-F6B3CE2A7966}"/>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4" name="Rectangle 5">
            <a:extLst>
              <a:ext uri="{FF2B5EF4-FFF2-40B4-BE49-F238E27FC236}">
                <a16:creationId xmlns:a16="http://schemas.microsoft.com/office/drawing/2014/main" id="{68CB334E-9CD5-98A2-4E8E-2322C2C63783}"/>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a:extLst>
              <a:ext uri="{FF2B5EF4-FFF2-40B4-BE49-F238E27FC236}">
                <a16:creationId xmlns:a16="http://schemas.microsoft.com/office/drawing/2014/main" id="{25698103-F946-6457-1B55-441E00D26D2E}"/>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D5E63A75-AA77-DE47-81CF-20EAD4BC73F0}" type="slidenum">
              <a:rPr lang="en-US" altLang="en-US"/>
              <a:pPr/>
              <a:t>‹#›</a:t>
            </a:fld>
            <a:endParaRPr lang="en-US" altLang="en-US"/>
          </a:p>
        </p:txBody>
      </p:sp>
    </p:spTree>
    <p:extLst>
      <p:ext uri="{BB962C8B-B14F-4D97-AF65-F5344CB8AC3E}">
        <p14:creationId xmlns:p14="http://schemas.microsoft.com/office/powerpoint/2010/main" val="1856986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4640902-D1F5-FB5E-B72D-FC9409C72928}"/>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a:extLst>
              <a:ext uri="{FF2B5EF4-FFF2-40B4-BE49-F238E27FC236}">
                <a16:creationId xmlns:a16="http://schemas.microsoft.com/office/drawing/2014/main" id="{C8315CD2-5E42-0B14-8FDB-A65BE3394C7F}"/>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a:extLst>
              <a:ext uri="{FF2B5EF4-FFF2-40B4-BE49-F238E27FC236}">
                <a16:creationId xmlns:a16="http://schemas.microsoft.com/office/drawing/2014/main" id="{F5A04BB5-BEB2-9EC8-C83A-A0AE3BEDE9F1}"/>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A9264AB0-5D17-6A4E-BA68-9491F62DEE42}" type="slidenum">
              <a:rPr lang="en-US" altLang="en-US"/>
              <a:pPr/>
              <a:t>‹#›</a:t>
            </a:fld>
            <a:endParaRPr lang="en-US" altLang="en-US"/>
          </a:p>
        </p:txBody>
      </p:sp>
    </p:spTree>
    <p:extLst>
      <p:ext uri="{BB962C8B-B14F-4D97-AF65-F5344CB8AC3E}">
        <p14:creationId xmlns:p14="http://schemas.microsoft.com/office/powerpoint/2010/main" val="31261663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80590AB-28C2-B810-A9FB-1E1723F98B4A}"/>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B1104A99-686C-A228-2317-AA3637A96231}"/>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43411687-8F23-83E2-D0B6-1527EC5874B7}"/>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BEB31AC4-F5FB-6747-9DF2-5C8E046FECB8}" type="slidenum">
              <a:rPr lang="en-US" altLang="en-US"/>
              <a:pPr/>
              <a:t>‹#›</a:t>
            </a:fld>
            <a:endParaRPr lang="en-US" altLang="en-US"/>
          </a:p>
        </p:txBody>
      </p:sp>
    </p:spTree>
    <p:extLst>
      <p:ext uri="{BB962C8B-B14F-4D97-AF65-F5344CB8AC3E}">
        <p14:creationId xmlns:p14="http://schemas.microsoft.com/office/powerpoint/2010/main" val="26848679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8A8CAD5-D813-A784-9865-240B4E465D9E}"/>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F8B06AC9-7B6A-4DBF-B6D4-3E73D7AF1BC5}"/>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9DC7AFF3-E307-35D2-EC0E-1948E5FA159F}"/>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42A4225D-B8FD-B44D-9141-8B687D330AE5}" type="slidenum">
              <a:rPr lang="en-US" altLang="en-US"/>
              <a:pPr/>
              <a:t>‹#›</a:t>
            </a:fld>
            <a:endParaRPr lang="en-US" altLang="en-US"/>
          </a:p>
        </p:txBody>
      </p:sp>
    </p:spTree>
    <p:extLst>
      <p:ext uri="{BB962C8B-B14F-4D97-AF65-F5344CB8AC3E}">
        <p14:creationId xmlns:p14="http://schemas.microsoft.com/office/powerpoint/2010/main" val="327363276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93F27B-1A50-33AF-11D1-21457A9C1C82}"/>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70A6A6E5-70F4-27E6-1A9C-5D42ECE7EE45}"/>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7663C7E4-56E8-6305-2DA8-EA9485545828}"/>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92E63E10-D626-7A4E-B750-FA34F27BDC8C}" type="slidenum">
              <a:rPr lang="en-US" altLang="en-US"/>
              <a:pPr/>
              <a:t>‹#›</a:t>
            </a:fld>
            <a:endParaRPr lang="en-US" altLang="en-US"/>
          </a:p>
        </p:txBody>
      </p:sp>
    </p:spTree>
    <p:extLst>
      <p:ext uri="{BB962C8B-B14F-4D97-AF65-F5344CB8AC3E}">
        <p14:creationId xmlns:p14="http://schemas.microsoft.com/office/powerpoint/2010/main" val="128440179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24015C-3117-6F66-F6ED-70F01B0C6B54}"/>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F1BDBF1C-5229-64C0-E0F2-92FE6C8EE6EB}"/>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4EC0D337-1DDA-87E1-BB1B-D12BD5FF5081}"/>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B82BF50-6601-5649-9655-2621E8880B8C}" type="slidenum">
              <a:rPr lang="en-US" altLang="en-US"/>
              <a:pPr/>
              <a:t>‹#›</a:t>
            </a:fld>
            <a:endParaRPr lang="en-US" altLang="en-US"/>
          </a:p>
        </p:txBody>
      </p:sp>
    </p:spTree>
    <p:extLst>
      <p:ext uri="{BB962C8B-B14F-4D97-AF65-F5344CB8AC3E}">
        <p14:creationId xmlns:p14="http://schemas.microsoft.com/office/powerpoint/2010/main" val="21767041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04BFE2DC-8D64-EDE3-6C5A-BDE92308AD86}"/>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4" name="Rectangle 5">
            <a:extLst>
              <a:ext uri="{FF2B5EF4-FFF2-40B4-BE49-F238E27FC236}">
                <a16:creationId xmlns:a16="http://schemas.microsoft.com/office/drawing/2014/main" id="{687EC044-98CC-3A65-DCC8-8F473761C868}"/>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a:extLst>
              <a:ext uri="{FF2B5EF4-FFF2-40B4-BE49-F238E27FC236}">
                <a16:creationId xmlns:a16="http://schemas.microsoft.com/office/drawing/2014/main" id="{90368B6F-2E68-213C-0D30-94290EB093B6}"/>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8CAED97-3052-3546-8220-AF28B7C586D5}" type="slidenum">
              <a:rPr lang="en-US" altLang="en-US"/>
              <a:pPr/>
              <a:t>‹#›</a:t>
            </a:fld>
            <a:endParaRPr lang="en-US" altLang="en-US"/>
          </a:p>
        </p:txBody>
      </p:sp>
    </p:spTree>
    <p:extLst>
      <p:ext uri="{BB962C8B-B14F-4D97-AF65-F5344CB8AC3E}">
        <p14:creationId xmlns:p14="http://schemas.microsoft.com/office/powerpoint/2010/main" val="6586904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925331"/>
      </p:ext>
    </p:extLst>
  </p:cSld>
  <p:clrMapOvr>
    <a:masterClrMapping/>
  </p:clrMapOvr>
  <p:transition spd="med">
    <p:cu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5021350"/>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6761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669317"/>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9E1DCAE-CDA1-EE32-A894-57979B7AF334}"/>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866F7983-C6C0-2BFC-54DD-4C7D0F50D4F9}"/>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1439F4E5-3FD6-7E14-5B4E-EB8AE6650545}"/>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A916984B-6E7B-9B4C-8D39-CCF7359E158F}" type="slidenum">
              <a:rPr lang="en-US" altLang="en-US"/>
              <a:pPr/>
              <a:t>‹#›</a:t>
            </a:fld>
            <a:endParaRPr lang="en-US" altLang="en-US"/>
          </a:p>
        </p:txBody>
      </p:sp>
    </p:spTree>
    <p:extLst>
      <p:ext uri="{BB962C8B-B14F-4D97-AF65-F5344CB8AC3E}">
        <p14:creationId xmlns:p14="http://schemas.microsoft.com/office/powerpoint/2010/main" val="174271509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E13C27-DC41-4A53-AA0F-53A3A2B551CA}"/>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1433A50B-98AB-C635-3777-12CF10A7B9AF}"/>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436D5518-A026-D45F-1B64-C1AE0EF67F61}"/>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2C47E75A-38BF-F24C-9A51-0092AE5C1EE6}" type="slidenum">
              <a:rPr lang="en-US" altLang="en-US"/>
              <a:pPr/>
              <a:t>‹#›</a:t>
            </a:fld>
            <a:endParaRPr lang="en-US" altLang="en-US"/>
          </a:p>
        </p:txBody>
      </p:sp>
    </p:spTree>
    <p:extLst>
      <p:ext uri="{BB962C8B-B14F-4D97-AF65-F5344CB8AC3E}">
        <p14:creationId xmlns:p14="http://schemas.microsoft.com/office/powerpoint/2010/main" val="270751297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1393AF-B469-E153-D508-C1EA1806617C}"/>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A5BD6569-FC64-35D6-11C5-8C6F03382E20}"/>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9DB69DD6-10A1-173A-CCF0-A1435A7554B8}"/>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BEE6F595-CFCD-624B-BEF3-8BAE4347C9FC}" type="slidenum">
              <a:rPr lang="en-US" altLang="en-US"/>
              <a:pPr/>
              <a:t>‹#›</a:t>
            </a:fld>
            <a:endParaRPr lang="en-US" altLang="en-US"/>
          </a:p>
        </p:txBody>
      </p:sp>
    </p:spTree>
    <p:extLst>
      <p:ext uri="{BB962C8B-B14F-4D97-AF65-F5344CB8AC3E}">
        <p14:creationId xmlns:p14="http://schemas.microsoft.com/office/powerpoint/2010/main" val="426938522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46E00A-BC77-B8CB-0BBE-63EC97AEE492}"/>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39666EDF-D644-6356-226C-75F3246E8644}"/>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6B2D34A5-EB98-DB56-63D7-C1D783271CDF}"/>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D65D8E0-E032-3D43-A9FB-CE08E28F8678}" type="slidenum">
              <a:rPr lang="en-US" altLang="en-US"/>
              <a:pPr/>
              <a:t>‹#›</a:t>
            </a:fld>
            <a:endParaRPr lang="en-US" altLang="en-US"/>
          </a:p>
        </p:txBody>
      </p:sp>
    </p:spTree>
    <p:extLst>
      <p:ext uri="{BB962C8B-B14F-4D97-AF65-F5344CB8AC3E}">
        <p14:creationId xmlns:p14="http://schemas.microsoft.com/office/powerpoint/2010/main" val="3797630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4B0632-C9DC-DD54-64EF-6435AC19393E}"/>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8" name="Rectangle 5">
            <a:extLst>
              <a:ext uri="{FF2B5EF4-FFF2-40B4-BE49-F238E27FC236}">
                <a16:creationId xmlns:a16="http://schemas.microsoft.com/office/drawing/2014/main" id="{4A3D685A-5EBE-4DC2-10BF-DDFCDFBB85A6}"/>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9" name="Rectangle 6">
            <a:extLst>
              <a:ext uri="{FF2B5EF4-FFF2-40B4-BE49-F238E27FC236}">
                <a16:creationId xmlns:a16="http://schemas.microsoft.com/office/drawing/2014/main" id="{2E316F0C-6B1D-8C20-ED79-BA71725A3B8D}"/>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49D007F-2494-E84D-8C37-78924E088853}" type="slidenum">
              <a:rPr lang="en-US" altLang="en-US"/>
              <a:pPr/>
              <a:t>‹#›</a:t>
            </a:fld>
            <a:endParaRPr lang="en-US" altLang="en-US"/>
          </a:p>
        </p:txBody>
      </p:sp>
    </p:spTree>
    <p:extLst>
      <p:ext uri="{BB962C8B-B14F-4D97-AF65-F5344CB8AC3E}">
        <p14:creationId xmlns:p14="http://schemas.microsoft.com/office/powerpoint/2010/main" val="289539807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88CFB7-AA5F-5330-E7F4-B87A0A2A2474}"/>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4" name="Rectangle 5">
            <a:extLst>
              <a:ext uri="{FF2B5EF4-FFF2-40B4-BE49-F238E27FC236}">
                <a16:creationId xmlns:a16="http://schemas.microsoft.com/office/drawing/2014/main" id="{A84A5169-F30C-69FD-981E-76BC9131A0BD}"/>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a:extLst>
              <a:ext uri="{FF2B5EF4-FFF2-40B4-BE49-F238E27FC236}">
                <a16:creationId xmlns:a16="http://schemas.microsoft.com/office/drawing/2014/main" id="{B9D7550D-62FA-3122-15DC-49D3BDC12877}"/>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1DE1280C-5E25-284A-8F61-F0D7EDE49D55}" type="slidenum">
              <a:rPr lang="en-US" altLang="en-US"/>
              <a:pPr/>
              <a:t>‹#›</a:t>
            </a:fld>
            <a:endParaRPr lang="en-US" altLang="en-US"/>
          </a:p>
        </p:txBody>
      </p:sp>
    </p:spTree>
    <p:extLst>
      <p:ext uri="{BB962C8B-B14F-4D97-AF65-F5344CB8AC3E}">
        <p14:creationId xmlns:p14="http://schemas.microsoft.com/office/powerpoint/2010/main" val="25552192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6CB606-CF54-8501-CD4F-67A0505A5D67}"/>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a:extLst>
              <a:ext uri="{FF2B5EF4-FFF2-40B4-BE49-F238E27FC236}">
                <a16:creationId xmlns:a16="http://schemas.microsoft.com/office/drawing/2014/main" id="{954FEF84-900A-1548-569B-3A33F7AA023D}"/>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a:extLst>
              <a:ext uri="{FF2B5EF4-FFF2-40B4-BE49-F238E27FC236}">
                <a16:creationId xmlns:a16="http://schemas.microsoft.com/office/drawing/2014/main" id="{B4A0C96B-4BA5-258B-617A-2593D71BA92A}"/>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5B60FFC3-510A-D54E-9122-7661D9413D86}" type="slidenum">
              <a:rPr lang="en-US" altLang="en-US"/>
              <a:pPr/>
              <a:t>‹#›</a:t>
            </a:fld>
            <a:endParaRPr lang="en-US" altLang="en-US"/>
          </a:p>
        </p:txBody>
      </p:sp>
    </p:spTree>
    <p:extLst>
      <p:ext uri="{BB962C8B-B14F-4D97-AF65-F5344CB8AC3E}">
        <p14:creationId xmlns:p14="http://schemas.microsoft.com/office/powerpoint/2010/main" val="247995849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E2357BE-5449-7A72-3DD7-178FD05DE99A}"/>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C9BDA7F5-D0A9-8EE6-9227-A67DB2498EFE}"/>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0DF87439-94CB-16EB-0A80-A7D24EB6E936}"/>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5DEE0F6-0F30-BD4C-A06B-70C49EB5AB45}" type="slidenum">
              <a:rPr lang="en-US" altLang="en-US"/>
              <a:pPr/>
              <a:t>‹#›</a:t>
            </a:fld>
            <a:endParaRPr lang="en-US" altLang="en-US"/>
          </a:p>
        </p:txBody>
      </p:sp>
    </p:spTree>
    <p:extLst>
      <p:ext uri="{BB962C8B-B14F-4D97-AF65-F5344CB8AC3E}">
        <p14:creationId xmlns:p14="http://schemas.microsoft.com/office/powerpoint/2010/main" val="102837656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86E250C-9079-15AD-DF05-14553D9808E3}"/>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6" name="Footer Placeholder 5">
            <a:extLst>
              <a:ext uri="{FF2B5EF4-FFF2-40B4-BE49-F238E27FC236}">
                <a16:creationId xmlns:a16="http://schemas.microsoft.com/office/drawing/2014/main" id="{3B1B99C4-485A-F8C5-0601-06B9FBDEF253}"/>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7" name="Slide Number Placeholder 6">
            <a:extLst>
              <a:ext uri="{FF2B5EF4-FFF2-40B4-BE49-F238E27FC236}">
                <a16:creationId xmlns:a16="http://schemas.microsoft.com/office/drawing/2014/main" id="{EEDF6D70-DE10-BB43-B4AD-0276F5953677}"/>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A433CCB3-08CF-ED46-8289-0A05E32B642E}" type="slidenum">
              <a:rPr lang="en-US" altLang="en-US"/>
              <a:pPr/>
              <a:t>‹#›</a:t>
            </a:fld>
            <a:endParaRPr lang="en-US" altLang="en-US"/>
          </a:p>
        </p:txBody>
      </p:sp>
    </p:spTree>
    <p:extLst>
      <p:ext uri="{BB962C8B-B14F-4D97-AF65-F5344CB8AC3E}">
        <p14:creationId xmlns:p14="http://schemas.microsoft.com/office/powerpoint/2010/main" val="4096383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553273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BD02AE-69D2-A86E-2387-87E1DC2722AA}"/>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56B4182E-6077-E0CB-1179-3DAD68A8DDF5}"/>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874E5D93-C074-8C19-69F5-91A4C3F74385}"/>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C0CEED74-9B55-ED46-B279-F32CE6B44160}" type="slidenum">
              <a:rPr lang="en-US" altLang="en-US"/>
              <a:pPr/>
              <a:t>‹#›</a:t>
            </a:fld>
            <a:endParaRPr lang="en-US" altLang="en-US"/>
          </a:p>
        </p:txBody>
      </p:sp>
    </p:spTree>
    <p:extLst>
      <p:ext uri="{BB962C8B-B14F-4D97-AF65-F5344CB8AC3E}">
        <p14:creationId xmlns:p14="http://schemas.microsoft.com/office/powerpoint/2010/main" val="328621512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5014DD-8AFD-CA47-7EEA-0755C02C0D3E}"/>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a:extLst>
              <a:ext uri="{FF2B5EF4-FFF2-40B4-BE49-F238E27FC236}">
                <a16:creationId xmlns:a16="http://schemas.microsoft.com/office/drawing/2014/main" id="{192D86C5-6A05-93E5-1EF3-83AFE1B016ED}"/>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a:extLst>
              <a:ext uri="{FF2B5EF4-FFF2-40B4-BE49-F238E27FC236}">
                <a16:creationId xmlns:a16="http://schemas.microsoft.com/office/drawing/2014/main" id="{CD7BEC4F-5AA4-EEBF-16D9-8FEEFCCD90CB}"/>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2E2C8D2C-A49A-2742-92A1-27EF6F5F54D7}" type="slidenum">
              <a:rPr lang="en-US" altLang="en-US"/>
              <a:pPr/>
              <a:t>‹#›</a:t>
            </a:fld>
            <a:endParaRPr lang="en-US" altLang="en-US"/>
          </a:p>
        </p:txBody>
      </p:sp>
    </p:spTree>
    <p:extLst>
      <p:ext uri="{BB962C8B-B14F-4D97-AF65-F5344CB8AC3E}">
        <p14:creationId xmlns:p14="http://schemas.microsoft.com/office/powerpoint/2010/main" val="21241768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3664A6F6-3599-35A0-A8D0-47D7268FCDA9}"/>
              </a:ext>
            </a:extLst>
          </p:cNvPr>
          <p:cNvSpPr>
            <a:spLocks noGrp="1" noChangeArrowheads="1"/>
          </p:cNvSpPr>
          <p:nvPr>
            <p:ph type="dt" sz="half" idx="10"/>
          </p:nvPr>
        </p:nvSpPr>
        <p:spPr/>
        <p:txBody>
          <a:bodyPr/>
          <a:lstStyle>
            <a:lvl1pPr algn="ctr" eaLnBrk="1" hangingPunct="1">
              <a:defRPr b="1"/>
            </a:lvl1pPr>
          </a:lstStyle>
          <a:p>
            <a:pPr>
              <a:defRPr/>
            </a:pPr>
            <a:endParaRPr lang="en-US"/>
          </a:p>
        </p:txBody>
      </p:sp>
      <p:sp>
        <p:nvSpPr>
          <p:cNvPr id="4" name="Rectangle 5">
            <a:extLst>
              <a:ext uri="{FF2B5EF4-FFF2-40B4-BE49-F238E27FC236}">
                <a16:creationId xmlns:a16="http://schemas.microsoft.com/office/drawing/2014/main" id="{F04236D5-0173-8285-F566-DDDCD2130E45}"/>
              </a:ext>
            </a:extLst>
          </p:cNvPr>
          <p:cNvSpPr>
            <a:spLocks noGrp="1" noChangeArrowheads="1"/>
          </p:cNvSpPr>
          <p:nvPr>
            <p:ph type="ftr" sz="quarter" idx="11"/>
          </p:nvPr>
        </p:nvSpPr>
        <p:spPr/>
        <p:txBody>
          <a:bodyPr/>
          <a:lstStyle>
            <a:lvl1pPr eaLnBrk="1" hangingPunct="1">
              <a:defRPr b="1"/>
            </a:lvl1pPr>
          </a:lstStyle>
          <a:p>
            <a:pPr>
              <a:defRPr/>
            </a:pPr>
            <a:endParaRPr lang="en-US"/>
          </a:p>
        </p:txBody>
      </p:sp>
      <p:sp>
        <p:nvSpPr>
          <p:cNvPr id="5" name="Rectangle 6">
            <a:extLst>
              <a:ext uri="{FF2B5EF4-FFF2-40B4-BE49-F238E27FC236}">
                <a16:creationId xmlns:a16="http://schemas.microsoft.com/office/drawing/2014/main" id="{514FD668-76CD-D52F-0EA2-E62D7912FE1E}"/>
              </a:ext>
            </a:extLst>
          </p:cNvPr>
          <p:cNvSpPr>
            <a:spLocks noGrp="1" noChangeArrowheads="1"/>
          </p:cNvSpPr>
          <p:nvPr>
            <p:ph type="sldNum" sz="quarter" idx="12"/>
          </p:nvPr>
        </p:nvSpPr>
        <p:spPr/>
        <p:txBody>
          <a:bodyPr/>
          <a:lstStyle>
            <a:lvl1pPr eaLnBrk="1" hangingPunct="1">
              <a:defRPr b="1">
                <a:latin typeface="Times New Roman" panose="02020603050405020304" pitchFamily="18" charset="0"/>
              </a:defRPr>
            </a:lvl1pPr>
          </a:lstStyle>
          <a:p>
            <a:fld id="{0461A797-56F6-A245-9D62-5BFD3D163F38}" type="slidenum">
              <a:rPr lang="en-US" altLang="en-US"/>
              <a:pPr/>
              <a:t>‹#›</a:t>
            </a:fld>
            <a:endParaRPr lang="en-US" altLang="en-US"/>
          </a:p>
        </p:txBody>
      </p:sp>
    </p:spTree>
    <p:extLst>
      <p:ext uri="{BB962C8B-B14F-4D97-AF65-F5344CB8AC3E}">
        <p14:creationId xmlns:p14="http://schemas.microsoft.com/office/powerpoint/2010/main" val="72511452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5034944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821308"/>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059089"/>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50439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797183"/>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392556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5207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11347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743764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449978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750629"/>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51780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DCB4C9E-F52C-73A6-46B2-E951399D4223}"/>
              </a:ext>
            </a:extLst>
          </p:cNvPr>
          <p:cNvGrpSpPr>
            <a:grpSpLocks/>
          </p:cNvGrpSpPr>
          <p:nvPr/>
        </p:nvGrpSpPr>
        <p:grpSpPr bwMode="auto">
          <a:xfrm>
            <a:off x="0" y="0"/>
            <a:ext cx="9132888" cy="6845300"/>
            <a:chOff x="0" y="0"/>
            <a:chExt cx="5753" cy="4312"/>
          </a:xfrm>
        </p:grpSpPr>
        <p:sp>
          <p:nvSpPr>
            <p:cNvPr id="3" name="Rectangle 3">
              <a:extLst>
                <a:ext uri="{FF2B5EF4-FFF2-40B4-BE49-F238E27FC236}">
                  <a16:creationId xmlns:a16="http://schemas.microsoft.com/office/drawing/2014/main" id="{DDDE1DE2-4190-3A6E-18C2-D84F36E00A09}"/>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grpSp>
          <p:nvGrpSpPr>
            <p:cNvPr id="4" name="Group 4">
              <a:extLst>
                <a:ext uri="{FF2B5EF4-FFF2-40B4-BE49-F238E27FC236}">
                  <a16:creationId xmlns:a16="http://schemas.microsoft.com/office/drawing/2014/main" id="{80ACD65C-393D-1187-330E-F22FAD03E60D}"/>
                </a:ext>
              </a:extLst>
            </p:cNvPr>
            <p:cNvGrpSpPr>
              <a:grpSpLocks/>
            </p:cNvGrpSpPr>
            <p:nvPr/>
          </p:nvGrpSpPr>
          <p:grpSpPr bwMode="auto">
            <a:xfrm>
              <a:off x="246" y="204"/>
              <a:ext cx="5271" cy="3889"/>
              <a:chOff x="246" y="204"/>
              <a:chExt cx="5271" cy="3889"/>
            </a:xfrm>
          </p:grpSpPr>
          <p:sp>
            <p:nvSpPr>
              <p:cNvPr id="9" name="Rectangle 5">
                <a:extLst>
                  <a:ext uri="{FF2B5EF4-FFF2-40B4-BE49-F238E27FC236}">
                    <a16:creationId xmlns:a16="http://schemas.microsoft.com/office/drawing/2014/main" id="{28548994-86FC-D301-2083-FC9D3DE805D5}"/>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1" hangingPunct="1">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10" name="Freeform 6">
                <a:extLst>
                  <a:ext uri="{FF2B5EF4-FFF2-40B4-BE49-F238E27FC236}">
                    <a16:creationId xmlns:a16="http://schemas.microsoft.com/office/drawing/2014/main" id="{B878DF4E-4D2D-5B47-12BC-76C24B6BACEF}"/>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 name="Freeform 7">
                <a:extLst>
                  <a:ext uri="{FF2B5EF4-FFF2-40B4-BE49-F238E27FC236}">
                    <a16:creationId xmlns:a16="http://schemas.microsoft.com/office/drawing/2014/main" id="{F194E3BD-138A-B965-25F2-30893B2E16D8}"/>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2" name="Freeform 8">
                <a:extLst>
                  <a:ext uri="{FF2B5EF4-FFF2-40B4-BE49-F238E27FC236}">
                    <a16:creationId xmlns:a16="http://schemas.microsoft.com/office/drawing/2014/main" id="{2559CF9F-84CC-4754-4DD7-91783ADDFC27}"/>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 name="Freeform 9">
                <a:extLst>
                  <a:ext uri="{FF2B5EF4-FFF2-40B4-BE49-F238E27FC236}">
                    <a16:creationId xmlns:a16="http://schemas.microsoft.com/office/drawing/2014/main" id="{8EB71A5B-5EAA-7C58-B97A-BE2959C6394A}"/>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4" name="Freeform 10">
                <a:extLst>
                  <a:ext uri="{FF2B5EF4-FFF2-40B4-BE49-F238E27FC236}">
                    <a16:creationId xmlns:a16="http://schemas.microsoft.com/office/drawing/2014/main" id="{9F18FB97-F547-71F1-172B-681E5BDA4838}"/>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5" name="Freeform 11">
                <a:extLst>
                  <a:ext uri="{FF2B5EF4-FFF2-40B4-BE49-F238E27FC236}">
                    <a16:creationId xmlns:a16="http://schemas.microsoft.com/office/drawing/2014/main" id="{BCFDFADC-3E68-CA7A-FA7A-EFB93E5AE5D7}"/>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6" name="Freeform 12">
                <a:extLst>
                  <a:ext uri="{FF2B5EF4-FFF2-40B4-BE49-F238E27FC236}">
                    <a16:creationId xmlns:a16="http://schemas.microsoft.com/office/drawing/2014/main" id="{893E39B7-BBEB-F9F9-18C6-F37BF9DD490E}"/>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7" name="Freeform 13">
                <a:extLst>
                  <a:ext uri="{FF2B5EF4-FFF2-40B4-BE49-F238E27FC236}">
                    <a16:creationId xmlns:a16="http://schemas.microsoft.com/office/drawing/2014/main" id="{9B307C48-00B0-1957-B215-EBA59464F68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8" name="Freeform 14">
                <a:extLst>
                  <a:ext uri="{FF2B5EF4-FFF2-40B4-BE49-F238E27FC236}">
                    <a16:creationId xmlns:a16="http://schemas.microsoft.com/office/drawing/2014/main" id="{AD594C6B-7A12-26F0-F315-712A3E6DF05E}"/>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 name="Freeform 15">
                <a:extLst>
                  <a:ext uri="{FF2B5EF4-FFF2-40B4-BE49-F238E27FC236}">
                    <a16:creationId xmlns:a16="http://schemas.microsoft.com/office/drawing/2014/main" id="{550852D6-453C-DEF4-3CE6-C308072A5CBD}"/>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 name="Freeform 16">
                <a:extLst>
                  <a:ext uri="{FF2B5EF4-FFF2-40B4-BE49-F238E27FC236}">
                    <a16:creationId xmlns:a16="http://schemas.microsoft.com/office/drawing/2014/main" id="{E2D79999-4BE0-07D9-B135-0A1743ED70EF}"/>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1" name="Freeform 17">
                <a:extLst>
                  <a:ext uri="{FF2B5EF4-FFF2-40B4-BE49-F238E27FC236}">
                    <a16:creationId xmlns:a16="http://schemas.microsoft.com/office/drawing/2014/main" id="{9121C5DD-8D9C-EEF8-FECC-C3913C5C8ABB}"/>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2" name="Freeform 18">
                <a:extLst>
                  <a:ext uri="{FF2B5EF4-FFF2-40B4-BE49-F238E27FC236}">
                    <a16:creationId xmlns:a16="http://schemas.microsoft.com/office/drawing/2014/main" id="{5D339684-A1F2-F654-F707-5017CAA744B3}"/>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3" name="Freeform 19">
                <a:extLst>
                  <a:ext uri="{FF2B5EF4-FFF2-40B4-BE49-F238E27FC236}">
                    <a16:creationId xmlns:a16="http://schemas.microsoft.com/office/drawing/2014/main" id="{264F88FF-C66E-08DF-4C11-F4B3ED704A48}"/>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4" name="Freeform 20">
                <a:extLst>
                  <a:ext uri="{FF2B5EF4-FFF2-40B4-BE49-F238E27FC236}">
                    <a16:creationId xmlns:a16="http://schemas.microsoft.com/office/drawing/2014/main" id="{1D5B6525-B9C5-6AA2-4B27-9D76EFA0B0AB}"/>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 name="Freeform 21">
                <a:extLst>
                  <a:ext uri="{FF2B5EF4-FFF2-40B4-BE49-F238E27FC236}">
                    <a16:creationId xmlns:a16="http://schemas.microsoft.com/office/drawing/2014/main" id="{ADF60EE3-9769-5ACF-1446-DD2767546656}"/>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 name="Freeform 22">
                <a:extLst>
                  <a:ext uri="{FF2B5EF4-FFF2-40B4-BE49-F238E27FC236}">
                    <a16:creationId xmlns:a16="http://schemas.microsoft.com/office/drawing/2014/main" id="{2F0DA906-7568-3B05-F644-C35075F9F978}"/>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7" name="Freeform 23">
                <a:extLst>
                  <a:ext uri="{FF2B5EF4-FFF2-40B4-BE49-F238E27FC236}">
                    <a16:creationId xmlns:a16="http://schemas.microsoft.com/office/drawing/2014/main" id="{58A9E134-7A23-13DC-1048-480FBC038970}"/>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8" name="Freeform 24">
                <a:extLst>
                  <a:ext uri="{FF2B5EF4-FFF2-40B4-BE49-F238E27FC236}">
                    <a16:creationId xmlns:a16="http://schemas.microsoft.com/office/drawing/2014/main" id="{B1AF2EA7-24A2-360C-9818-FB77E188D64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9" name="Freeform 25">
                <a:extLst>
                  <a:ext uri="{FF2B5EF4-FFF2-40B4-BE49-F238E27FC236}">
                    <a16:creationId xmlns:a16="http://schemas.microsoft.com/office/drawing/2014/main" id="{AC63E589-1995-956A-B2C1-3AFBBAD6D033}"/>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 name="Freeform 26">
                <a:extLst>
                  <a:ext uri="{FF2B5EF4-FFF2-40B4-BE49-F238E27FC236}">
                    <a16:creationId xmlns:a16="http://schemas.microsoft.com/office/drawing/2014/main" id="{8849C2CB-289F-BA82-ABC8-6B25D360D366}"/>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 name="Freeform 27">
                <a:extLst>
                  <a:ext uri="{FF2B5EF4-FFF2-40B4-BE49-F238E27FC236}">
                    <a16:creationId xmlns:a16="http://schemas.microsoft.com/office/drawing/2014/main" id="{A8AA3334-75DE-021B-8826-00C58B1CB2E4}"/>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 name="Group 28">
              <a:extLst>
                <a:ext uri="{FF2B5EF4-FFF2-40B4-BE49-F238E27FC236}">
                  <a16:creationId xmlns:a16="http://schemas.microsoft.com/office/drawing/2014/main" id="{7EF63FC9-F7B4-BFEB-66A1-063077838075}"/>
                </a:ext>
              </a:extLst>
            </p:cNvPr>
            <p:cNvGrpSpPr>
              <a:grpSpLocks/>
            </p:cNvGrpSpPr>
            <p:nvPr/>
          </p:nvGrpSpPr>
          <p:grpSpPr bwMode="auto">
            <a:xfrm>
              <a:off x="0" y="0"/>
              <a:ext cx="1246" cy="1232"/>
              <a:chOff x="0" y="0"/>
              <a:chExt cx="1246" cy="1232"/>
            </a:xfrm>
          </p:grpSpPr>
          <p:sp>
            <p:nvSpPr>
              <p:cNvPr id="6" name="Rectangle 29">
                <a:extLst>
                  <a:ext uri="{FF2B5EF4-FFF2-40B4-BE49-F238E27FC236}">
                    <a16:creationId xmlns:a16="http://schemas.microsoft.com/office/drawing/2014/main" id="{7F1D2CB8-929D-D21E-0369-E6C4E5E4990C}"/>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sp>
            <p:nvSpPr>
              <p:cNvPr id="7" name="Rectangle 30">
                <a:extLst>
                  <a:ext uri="{FF2B5EF4-FFF2-40B4-BE49-F238E27FC236}">
                    <a16:creationId xmlns:a16="http://schemas.microsoft.com/office/drawing/2014/main" id="{20A4F539-3EBC-73AA-5FC8-FBE14EFFBC48}"/>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sp>
            <p:nvSpPr>
              <p:cNvPr id="8" name="Rectangle 31">
                <a:extLst>
                  <a:ext uri="{FF2B5EF4-FFF2-40B4-BE49-F238E27FC236}">
                    <a16:creationId xmlns:a16="http://schemas.microsoft.com/office/drawing/2014/main" id="{BCA20CB0-9D36-4095-F167-EEC517C6A371}"/>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grpSp>
      </p:grpSp>
      <p:sp>
        <p:nvSpPr>
          <p:cNvPr id="32" name="Rectangle 32">
            <a:extLst>
              <a:ext uri="{FF2B5EF4-FFF2-40B4-BE49-F238E27FC236}">
                <a16:creationId xmlns:a16="http://schemas.microsoft.com/office/drawing/2014/main" id="{E0168FCB-0CA4-52C8-A178-74CB2C95DCD6}"/>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a:extLst>
              <a:ext uri="{FF2B5EF4-FFF2-40B4-BE49-F238E27FC236}">
                <a16:creationId xmlns:a16="http://schemas.microsoft.com/office/drawing/2014/main" id="{7B504261-10E1-301E-6E0E-0CD5482E832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a:extLst>
              <a:ext uri="{FF2B5EF4-FFF2-40B4-BE49-F238E27FC236}">
                <a16:creationId xmlns:a16="http://schemas.microsoft.com/office/drawing/2014/main" id="{7F2A37B2-2A6A-7D23-0ED6-2D4B0735398F}"/>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sp>
        <p:nvSpPr>
          <p:cNvPr id="35" name="Rectangle 35">
            <a:extLst>
              <a:ext uri="{FF2B5EF4-FFF2-40B4-BE49-F238E27FC236}">
                <a16:creationId xmlns:a16="http://schemas.microsoft.com/office/drawing/2014/main" id="{B626B6FC-DC39-627D-330D-1175402A7214}"/>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endParaRPr>
          </a:p>
        </p:txBody>
      </p:sp>
      <p:sp>
        <p:nvSpPr>
          <p:cNvPr id="36" name="Rectangle 36">
            <a:extLst>
              <a:ext uri="{FF2B5EF4-FFF2-40B4-BE49-F238E27FC236}">
                <a16:creationId xmlns:a16="http://schemas.microsoft.com/office/drawing/2014/main" id="{34E1CDFC-14A7-C629-1847-B908C2DEB042}"/>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1" hangingPunct="1">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lgn="l" eaLnBrk="1" hangingPunct="1">
              <a:defRPr/>
            </a:pPr>
            <a:r>
              <a:rPr lang="en-US" sz="2000">
                <a:solidFill>
                  <a:srgbClr val="FFD34A"/>
                </a:solidFill>
                <a:latin typeface="Times" pitchFamily="-112" charset="0"/>
                <a:ea typeface="ＭＳ Ｐゴシック" pitchFamily="-112" charset="-128"/>
                <a:cs typeface="ＭＳ Ｐゴシック" pitchFamily="-112" charset="-128"/>
              </a:rPr>
              <a:t>        THE                                    </a:t>
            </a:r>
          </a:p>
          <a:p>
            <a:pPr algn="l" eaLnBrk="1" hangingPunct="1">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a:extLst>
              <a:ext uri="{FF2B5EF4-FFF2-40B4-BE49-F238E27FC236}">
                <a16:creationId xmlns:a16="http://schemas.microsoft.com/office/drawing/2014/main" id="{A709F69A-1084-E11D-6888-F87F24706B6C}"/>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77085457"/>
      </p:ext>
    </p:extLst>
  </p:cSld>
  <p:clrMapOvr>
    <a:masterClrMapping/>
  </p:clrMapOvr>
  <p:transition spd="med">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AAB7F8-CFAF-48A8-FFCF-D65AE38A7FDC}"/>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090BE520-5C04-84FB-D3E0-C1FBD11A6D53}"/>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3784A42C-BC4E-CD72-BF57-499FB2E859C2}"/>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F61A573B-124B-B744-8ECD-296D1C5D7556}" type="slidenum">
              <a:rPr lang="en-US" altLang="en-US"/>
              <a:pPr/>
              <a:t>‹#›</a:t>
            </a:fld>
            <a:endParaRPr lang="en-US" altLang="en-US"/>
          </a:p>
        </p:txBody>
      </p:sp>
    </p:spTree>
    <p:extLst>
      <p:ext uri="{BB962C8B-B14F-4D97-AF65-F5344CB8AC3E}">
        <p14:creationId xmlns:p14="http://schemas.microsoft.com/office/powerpoint/2010/main" val="1746950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C45F8-7FA3-DEF8-8FE7-C5AD53F3ACE6}"/>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8C51575F-B0F2-D91A-8F7D-EE3FF655401E}"/>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60EEA452-CEBA-98F3-3BCF-651A050E42E6}"/>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E3E7A92F-8CAC-2047-9A9E-BE592E917063}" type="slidenum">
              <a:rPr lang="en-US" altLang="en-US"/>
              <a:pPr/>
              <a:t>‹#›</a:t>
            </a:fld>
            <a:endParaRPr lang="en-US" altLang="en-US"/>
          </a:p>
        </p:txBody>
      </p:sp>
    </p:spTree>
    <p:extLst>
      <p:ext uri="{BB962C8B-B14F-4D97-AF65-F5344CB8AC3E}">
        <p14:creationId xmlns:p14="http://schemas.microsoft.com/office/powerpoint/2010/main" val="208743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A92CFF-DF2E-A8CB-D871-82FD3DABAD12}"/>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8CE1C0FF-43B2-D43C-9A94-B8EE4B2CDC7F}"/>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251ADD71-5AE0-D8A8-F5A6-AD01EB797171}"/>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05B9135A-1174-EE47-B77C-57AEEECD0E36}" type="slidenum">
              <a:rPr lang="en-US" altLang="en-US"/>
              <a:pPr/>
              <a:t>‹#›</a:t>
            </a:fld>
            <a:endParaRPr lang="en-US" altLang="en-US"/>
          </a:p>
        </p:txBody>
      </p:sp>
    </p:spTree>
    <p:extLst>
      <p:ext uri="{BB962C8B-B14F-4D97-AF65-F5344CB8AC3E}">
        <p14:creationId xmlns:p14="http://schemas.microsoft.com/office/powerpoint/2010/main" val="1185339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29EA7-5CFE-83BB-FC67-83C31B684257}"/>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AE56D3F5-89C4-C39E-74F2-E629D1465B3E}"/>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2DADFFB2-DDB2-0315-56CE-5F5B5427DCD6}"/>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51B48BBE-C721-FD4D-A8CB-446D65ACBECB}" type="slidenum">
              <a:rPr lang="en-US" altLang="en-US"/>
              <a:pPr/>
              <a:t>‹#›</a:t>
            </a:fld>
            <a:endParaRPr lang="en-US" altLang="en-US"/>
          </a:p>
        </p:txBody>
      </p:sp>
    </p:spTree>
    <p:extLst>
      <p:ext uri="{BB962C8B-B14F-4D97-AF65-F5344CB8AC3E}">
        <p14:creationId xmlns:p14="http://schemas.microsoft.com/office/powerpoint/2010/main" val="37532728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7BED628-E864-2BD7-421D-1DC8308938AA}"/>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a:extLst>
              <a:ext uri="{FF2B5EF4-FFF2-40B4-BE49-F238E27FC236}">
                <a16:creationId xmlns:a16="http://schemas.microsoft.com/office/drawing/2014/main" id="{0C48722C-829F-7B37-D00C-155D825951BA}"/>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a:extLst>
              <a:ext uri="{FF2B5EF4-FFF2-40B4-BE49-F238E27FC236}">
                <a16:creationId xmlns:a16="http://schemas.microsoft.com/office/drawing/2014/main" id="{B40DF947-343E-7340-DD46-7746CCFEECAE}"/>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FB292CB9-5DC3-D840-9916-A685F16CF9B9}" type="slidenum">
              <a:rPr lang="en-US" altLang="en-US"/>
              <a:pPr/>
              <a:t>‹#›</a:t>
            </a:fld>
            <a:endParaRPr lang="en-US" altLang="en-US"/>
          </a:p>
        </p:txBody>
      </p:sp>
    </p:spTree>
    <p:extLst>
      <p:ext uri="{BB962C8B-B14F-4D97-AF65-F5344CB8AC3E}">
        <p14:creationId xmlns:p14="http://schemas.microsoft.com/office/powerpoint/2010/main" val="11560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7544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C5F0743-7534-3D9D-351B-121C2BC8421A}"/>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a:extLst>
              <a:ext uri="{FF2B5EF4-FFF2-40B4-BE49-F238E27FC236}">
                <a16:creationId xmlns:a16="http://schemas.microsoft.com/office/drawing/2014/main" id="{C43121A0-DBA5-E410-E697-BF61F4369F38}"/>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a:extLst>
              <a:ext uri="{FF2B5EF4-FFF2-40B4-BE49-F238E27FC236}">
                <a16:creationId xmlns:a16="http://schemas.microsoft.com/office/drawing/2014/main" id="{C88D7FFB-05F7-B046-4826-EAAC7987FB1A}"/>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DD7CB19E-4340-7A4B-BFAB-164BFB39128A}" type="slidenum">
              <a:rPr lang="en-US" altLang="en-US"/>
              <a:pPr/>
              <a:t>‹#›</a:t>
            </a:fld>
            <a:endParaRPr lang="en-US" altLang="en-US"/>
          </a:p>
        </p:txBody>
      </p:sp>
    </p:spTree>
    <p:extLst>
      <p:ext uri="{BB962C8B-B14F-4D97-AF65-F5344CB8AC3E}">
        <p14:creationId xmlns:p14="http://schemas.microsoft.com/office/powerpoint/2010/main" val="3107435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A63D07-7061-09F2-0F0C-2F99A802F5B0}"/>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a:extLst>
              <a:ext uri="{FF2B5EF4-FFF2-40B4-BE49-F238E27FC236}">
                <a16:creationId xmlns:a16="http://schemas.microsoft.com/office/drawing/2014/main" id="{5027B087-34A0-D501-62DB-36FB92158249}"/>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a:extLst>
              <a:ext uri="{FF2B5EF4-FFF2-40B4-BE49-F238E27FC236}">
                <a16:creationId xmlns:a16="http://schemas.microsoft.com/office/drawing/2014/main" id="{2062C823-E1BD-C5AB-DF67-490C8EC7390D}"/>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23EBEF50-874B-FE45-A87C-D13B2FA0198D}" type="slidenum">
              <a:rPr lang="en-US" altLang="en-US"/>
              <a:pPr/>
              <a:t>‹#›</a:t>
            </a:fld>
            <a:endParaRPr lang="en-US" altLang="en-US"/>
          </a:p>
        </p:txBody>
      </p:sp>
    </p:spTree>
    <p:extLst>
      <p:ext uri="{BB962C8B-B14F-4D97-AF65-F5344CB8AC3E}">
        <p14:creationId xmlns:p14="http://schemas.microsoft.com/office/powerpoint/2010/main" val="18117458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62D1BD8-97A2-E65D-C3E9-1272128C8AFF}"/>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9E055936-7435-23A7-A6F5-A9D72AD23167}"/>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21192F55-3795-D0EC-C202-010A0AC8671F}"/>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1A85D33A-D4E7-124B-8569-1BBF63F8DED3}" type="slidenum">
              <a:rPr lang="en-US" altLang="en-US"/>
              <a:pPr/>
              <a:t>‹#›</a:t>
            </a:fld>
            <a:endParaRPr lang="en-US" altLang="en-US"/>
          </a:p>
        </p:txBody>
      </p:sp>
    </p:spTree>
    <p:extLst>
      <p:ext uri="{BB962C8B-B14F-4D97-AF65-F5344CB8AC3E}">
        <p14:creationId xmlns:p14="http://schemas.microsoft.com/office/powerpoint/2010/main" val="1859977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201FAC-31FB-7318-5ADD-3F4BF41218D9}"/>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Footer Placeholder 5">
            <a:extLst>
              <a:ext uri="{FF2B5EF4-FFF2-40B4-BE49-F238E27FC236}">
                <a16:creationId xmlns:a16="http://schemas.microsoft.com/office/drawing/2014/main" id="{7273AF74-1686-F968-072F-8BA3C627442C}"/>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Slide Number Placeholder 6">
            <a:extLst>
              <a:ext uri="{FF2B5EF4-FFF2-40B4-BE49-F238E27FC236}">
                <a16:creationId xmlns:a16="http://schemas.microsoft.com/office/drawing/2014/main" id="{DB421CB7-C085-544F-09C9-8AF5FF0745B7}"/>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689A385C-AF79-5E42-9AFC-3E4DE768000A}" type="slidenum">
              <a:rPr lang="en-US" altLang="en-US"/>
              <a:pPr/>
              <a:t>‹#›</a:t>
            </a:fld>
            <a:endParaRPr lang="en-US" altLang="en-US"/>
          </a:p>
        </p:txBody>
      </p:sp>
    </p:spTree>
    <p:extLst>
      <p:ext uri="{BB962C8B-B14F-4D97-AF65-F5344CB8AC3E}">
        <p14:creationId xmlns:p14="http://schemas.microsoft.com/office/powerpoint/2010/main" val="39317874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5585E3-668D-1738-D8A9-C21D760E58BE}"/>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D544E3FE-1F5B-EC82-49F1-B875061A376D}"/>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283A2DCB-0B02-15D7-7EEE-C6344FECB4C7}"/>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2E632A6A-BF6B-3042-9B13-3EE5664CD900}" type="slidenum">
              <a:rPr lang="en-US" altLang="en-US"/>
              <a:pPr/>
              <a:t>‹#›</a:t>
            </a:fld>
            <a:endParaRPr lang="en-US" altLang="en-US"/>
          </a:p>
        </p:txBody>
      </p:sp>
    </p:spTree>
    <p:extLst>
      <p:ext uri="{BB962C8B-B14F-4D97-AF65-F5344CB8AC3E}">
        <p14:creationId xmlns:p14="http://schemas.microsoft.com/office/powerpoint/2010/main" val="37659465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18A63C-167E-8D76-D87F-F8CC1F21341A}"/>
              </a:ext>
            </a:extLst>
          </p:cNvPr>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a:extLst>
              <a:ext uri="{FF2B5EF4-FFF2-40B4-BE49-F238E27FC236}">
                <a16:creationId xmlns:a16="http://schemas.microsoft.com/office/drawing/2014/main" id="{8FED2060-9A1F-F839-F561-5EC0FCEAD5EC}"/>
              </a:ext>
            </a:extLst>
          </p:cNvPr>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a:extLst>
              <a:ext uri="{FF2B5EF4-FFF2-40B4-BE49-F238E27FC236}">
                <a16:creationId xmlns:a16="http://schemas.microsoft.com/office/drawing/2014/main" id="{B602AA9E-1435-B406-BA42-C1B4151171DC}"/>
              </a:ext>
            </a:extLst>
          </p:cNvPr>
          <p:cNvSpPr>
            <a:spLocks noGrp="1" noChangeArrowheads="1"/>
          </p:cNvSpPr>
          <p:nvPr>
            <p:ph type="sldNum" sz="quarter" idx="12"/>
          </p:nvPr>
        </p:nvSpPr>
        <p:spPr/>
        <p:txBody>
          <a:bodyPr/>
          <a:lstStyle>
            <a:lvl1pPr>
              <a:defRPr b="1">
                <a:latin typeface="Book Antiqua" panose="02040602050305030304" pitchFamily="18" charset="0"/>
              </a:defRPr>
            </a:lvl1pPr>
          </a:lstStyle>
          <a:p>
            <a:fld id="{57494DBF-2C8E-AB49-8574-5F71BDDE4079}" type="slidenum">
              <a:rPr lang="en-US" altLang="en-US"/>
              <a:pPr/>
              <a:t>‹#›</a:t>
            </a:fld>
            <a:endParaRPr lang="en-US" altLang="en-US"/>
          </a:p>
        </p:txBody>
      </p:sp>
    </p:spTree>
    <p:extLst>
      <p:ext uri="{BB962C8B-B14F-4D97-AF65-F5344CB8AC3E}">
        <p14:creationId xmlns:p14="http://schemas.microsoft.com/office/powerpoint/2010/main" val="4452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50044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6CE1F88E-946B-53D9-8979-83A88CE68BCF}"/>
              </a:ext>
            </a:extLst>
          </p:cNvPr>
          <p:cNvGrpSpPr>
            <a:grpSpLocks/>
          </p:cNvGrpSpPr>
          <p:nvPr/>
        </p:nvGrpSpPr>
        <p:grpSpPr bwMode="auto">
          <a:xfrm>
            <a:off x="0" y="0"/>
            <a:ext cx="9132888" cy="6845300"/>
            <a:chOff x="0" y="0"/>
            <a:chExt cx="5753" cy="4312"/>
          </a:xfrm>
        </p:grpSpPr>
        <p:sp>
          <p:nvSpPr>
            <p:cNvPr id="1030" name="Rectangle 3">
              <a:extLst>
                <a:ext uri="{FF2B5EF4-FFF2-40B4-BE49-F238E27FC236}">
                  <a16:creationId xmlns:a16="http://schemas.microsoft.com/office/drawing/2014/main" id="{46151CE3-9215-7625-39DE-BCA3322A34D2}"/>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nvGrpSpPr>
            <p:cNvPr id="1031" name="Group 4">
              <a:extLst>
                <a:ext uri="{FF2B5EF4-FFF2-40B4-BE49-F238E27FC236}">
                  <a16:creationId xmlns:a16="http://schemas.microsoft.com/office/drawing/2014/main" id="{67257F28-601E-C6E8-5843-809CA1652BAA}"/>
                </a:ext>
              </a:extLst>
            </p:cNvPr>
            <p:cNvGrpSpPr>
              <a:grpSpLocks/>
            </p:cNvGrpSpPr>
            <p:nvPr/>
          </p:nvGrpSpPr>
          <p:grpSpPr bwMode="auto">
            <a:xfrm>
              <a:off x="246" y="204"/>
              <a:ext cx="5271" cy="3889"/>
              <a:chOff x="246" y="204"/>
              <a:chExt cx="5271" cy="3889"/>
            </a:xfrm>
          </p:grpSpPr>
          <p:sp>
            <p:nvSpPr>
              <p:cNvPr id="244741" name="Rectangle 5">
                <a:extLst>
                  <a:ext uri="{FF2B5EF4-FFF2-40B4-BE49-F238E27FC236}">
                    <a16:creationId xmlns:a16="http://schemas.microsoft.com/office/drawing/2014/main" id="{ABDBCD81-AFA4-17EF-AAD2-DB29D8CA321D}"/>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charset="0"/>
                  <a:cs typeface="MS PGothic" pitchFamily="34" charset="-128"/>
                </a:endParaRPr>
              </a:p>
            </p:txBody>
          </p:sp>
          <p:sp>
            <p:nvSpPr>
              <p:cNvPr id="1037" name="Freeform 6">
                <a:extLst>
                  <a:ext uri="{FF2B5EF4-FFF2-40B4-BE49-F238E27FC236}">
                    <a16:creationId xmlns:a16="http://schemas.microsoft.com/office/drawing/2014/main" id="{5935F4AC-7C0C-994A-C571-B481AC7953AB}"/>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7">
                <a:extLst>
                  <a:ext uri="{FF2B5EF4-FFF2-40B4-BE49-F238E27FC236}">
                    <a16:creationId xmlns:a16="http://schemas.microsoft.com/office/drawing/2014/main" id="{F648A774-7DBE-9F1C-3356-D2A25B97766E}"/>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8">
                <a:extLst>
                  <a:ext uri="{FF2B5EF4-FFF2-40B4-BE49-F238E27FC236}">
                    <a16:creationId xmlns:a16="http://schemas.microsoft.com/office/drawing/2014/main" id="{BA8371F4-5DF5-EF1A-FAC8-E934C4946A55}"/>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9">
                <a:extLst>
                  <a:ext uri="{FF2B5EF4-FFF2-40B4-BE49-F238E27FC236}">
                    <a16:creationId xmlns:a16="http://schemas.microsoft.com/office/drawing/2014/main" id="{96B79224-071E-E27D-438D-B3378F12ABF2}"/>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10">
                <a:extLst>
                  <a:ext uri="{FF2B5EF4-FFF2-40B4-BE49-F238E27FC236}">
                    <a16:creationId xmlns:a16="http://schemas.microsoft.com/office/drawing/2014/main" id="{1CA74686-D558-D10D-5600-4C672BF98EA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1">
                <a:extLst>
                  <a:ext uri="{FF2B5EF4-FFF2-40B4-BE49-F238E27FC236}">
                    <a16:creationId xmlns:a16="http://schemas.microsoft.com/office/drawing/2014/main" id="{342FB043-2B6A-BC79-452B-F7E2C25E5F08}"/>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2">
                <a:extLst>
                  <a:ext uri="{FF2B5EF4-FFF2-40B4-BE49-F238E27FC236}">
                    <a16:creationId xmlns:a16="http://schemas.microsoft.com/office/drawing/2014/main" id="{5B02C0DF-A48C-DA25-552C-B2A08E7550E6}"/>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3">
                <a:extLst>
                  <a:ext uri="{FF2B5EF4-FFF2-40B4-BE49-F238E27FC236}">
                    <a16:creationId xmlns:a16="http://schemas.microsoft.com/office/drawing/2014/main" id="{1B91DC99-04CD-B76C-8A21-DC0EE28374EE}"/>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4">
                <a:extLst>
                  <a:ext uri="{FF2B5EF4-FFF2-40B4-BE49-F238E27FC236}">
                    <a16:creationId xmlns:a16="http://schemas.microsoft.com/office/drawing/2014/main" id="{61606397-AAD5-8556-0EB1-3A97703E20A3}"/>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5">
                <a:extLst>
                  <a:ext uri="{FF2B5EF4-FFF2-40B4-BE49-F238E27FC236}">
                    <a16:creationId xmlns:a16="http://schemas.microsoft.com/office/drawing/2014/main" id="{06B875A1-3944-3EAA-3BF3-1C0369390998}"/>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6">
                <a:extLst>
                  <a:ext uri="{FF2B5EF4-FFF2-40B4-BE49-F238E27FC236}">
                    <a16:creationId xmlns:a16="http://schemas.microsoft.com/office/drawing/2014/main" id="{F0A59B4A-2A43-09B1-1B0A-B2F65699EAD5}"/>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7">
                <a:extLst>
                  <a:ext uri="{FF2B5EF4-FFF2-40B4-BE49-F238E27FC236}">
                    <a16:creationId xmlns:a16="http://schemas.microsoft.com/office/drawing/2014/main" id="{84BC141C-E1A3-22C8-4425-71D295C74E12}"/>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8">
                <a:extLst>
                  <a:ext uri="{FF2B5EF4-FFF2-40B4-BE49-F238E27FC236}">
                    <a16:creationId xmlns:a16="http://schemas.microsoft.com/office/drawing/2014/main" id="{59EE95F1-E392-2AC7-9CEC-928C036F4267}"/>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9">
                <a:extLst>
                  <a:ext uri="{FF2B5EF4-FFF2-40B4-BE49-F238E27FC236}">
                    <a16:creationId xmlns:a16="http://schemas.microsoft.com/office/drawing/2014/main" id="{AEB53E71-CBD3-A6FB-1183-A6A8168AFFD9}"/>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20">
                <a:extLst>
                  <a:ext uri="{FF2B5EF4-FFF2-40B4-BE49-F238E27FC236}">
                    <a16:creationId xmlns:a16="http://schemas.microsoft.com/office/drawing/2014/main" id="{091DABEB-199A-BDBC-A83E-B5B99E0E5A51}"/>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1">
                <a:extLst>
                  <a:ext uri="{FF2B5EF4-FFF2-40B4-BE49-F238E27FC236}">
                    <a16:creationId xmlns:a16="http://schemas.microsoft.com/office/drawing/2014/main" id="{62CF380B-1746-FCD6-51A9-1F806A03FD62}"/>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2">
                <a:extLst>
                  <a:ext uri="{FF2B5EF4-FFF2-40B4-BE49-F238E27FC236}">
                    <a16:creationId xmlns:a16="http://schemas.microsoft.com/office/drawing/2014/main" id="{04119829-F538-BE99-958B-3D66D7E847B7}"/>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3">
                <a:extLst>
                  <a:ext uri="{FF2B5EF4-FFF2-40B4-BE49-F238E27FC236}">
                    <a16:creationId xmlns:a16="http://schemas.microsoft.com/office/drawing/2014/main" id="{784CBA62-77C0-8EFA-17AC-D81407EA881D}"/>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4">
                <a:extLst>
                  <a:ext uri="{FF2B5EF4-FFF2-40B4-BE49-F238E27FC236}">
                    <a16:creationId xmlns:a16="http://schemas.microsoft.com/office/drawing/2014/main" id="{D6C618CA-C6BD-F91B-06A6-AA0281440BBC}"/>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5">
                <a:extLst>
                  <a:ext uri="{FF2B5EF4-FFF2-40B4-BE49-F238E27FC236}">
                    <a16:creationId xmlns:a16="http://schemas.microsoft.com/office/drawing/2014/main" id="{94A470E6-A877-DEBC-2007-9BC0779634BD}"/>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6">
                <a:extLst>
                  <a:ext uri="{FF2B5EF4-FFF2-40B4-BE49-F238E27FC236}">
                    <a16:creationId xmlns:a16="http://schemas.microsoft.com/office/drawing/2014/main" id="{D517DC47-1CDA-F0CA-923D-C00B1DB54B68}"/>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8" name="Freeform 27">
                <a:extLst>
                  <a:ext uri="{FF2B5EF4-FFF2-40B4-BE49-F238E27FC236}">
                    <a16:creationId xmlns:a16="http://schemas.microsoft.com/office/drawing/2014/main" id="{8CBDAA2A-5532-FCB3-DC4E-9C46C11E472B}"/>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2" name="Group 28">
              <a:extLst>
                <a:ext uri="{FF2B5EF4-FFF2-40B4-BE49-F238E27FC236}">
                  <a16:creationId xmlns:a16="http://schemas.microsoft.com/office/drawing/2014/main" id="{641F95BE-E2DF-7C27-03E6-92AB7F5D2470}"/>
                </a:ext>
              </a:extLst>
            </p:cNvPr>
            <p:cNvGrpSpPr>
              <a:grpSpLocks/>
            </p:cNvGrpSpPr>
            <p:nvPr/>
          </p:nvGrpSpPr>
          <p:grpSpPr bwMode="auto">
            <a:xfrm>
              <a:off x="0" y="0"/>
              <a:ext cx="1246" cy="1232"/>
              <a:chOff x="0" y="0"/>
              <a:chExt cx="1246" cy="1232"/>
            </a:xfrm>
          </p:grpSpPr>
          <p:sp>
            <p:nvSpPr>
              <p:cNvPr id="1033" name="Rectangle 29">
                <a:extLst>
                  <a:ext uri="{FF2B5EF4-FFF2-40B4-BE49-F238E27FC236}">
                    <a16:creationId xmlns:a16="http://schemas.microsoft.com/office/drawing/2014/main" id="{EF85E720-4D9A-F958-7475-C7C0703A69F9}"/>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34" name="Rectangle 30">
                <a:extLst>
                  <a:ext uri="{FF2B5EF4-FFF2-40B4-BE49-F238E27FC236}">
                    <a16:creationId xmlns:a16="http://schemas.microsoft.com/office/drawing/2014/main" id="{AAC3A54C-88E1-2E4F-ABC2-830E62627A9F}"/>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035" name="Rectangle 31">
                <a:extLst>
                  <a:ext uri="{FF2B5EF4-FFF2-40B4-BE49-F238E27FC236}">
                    <a16:creationId xmlns:a16="http://schemas.microsoft.com/office/drawing/2014/main" id="{42721370-FDA5-2102-194E-4A74CC0AC6F7}"/>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grpSp>
      <p:sp>
        <p:nvSpPr>
          <p:cNvPr id="1027" name="Text Box 32">
            <a:extLst>
              <a:ext uri="{FF2B5EF4-FFF2-40B4-BE49-F238E27FC236}">
                <a16:creationId xmlns:a16="http://schemas.microsoft.com/office/drawing/2014/main" id="{D868E997-F991-C34B-57CE-F5CA72ACDD81}"/>
              </a:ext>
            </a:extLst>
          </p:cNvPr>
          <p:cNvSpPr txBox="1">
            <a:spLocks noChangeArrowheads="1"/>
          </p:cNvSpPr>
          <p:nvPr/>
        </p:nvSpPr>
        <p:spPr bwMode="auto">
          <a:xfrm>
            <a:off x="282575" y="65166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solidFill>
                  <a:srgbClr val="FFFFFF"/>
                </a:solidFill>
                <a:ea typeface="SimSun" panose="02010600030101010101" pitchFamily="2" charset="-122"/>
              </a:rPr>
              <a:t>©2006 TBBMI</a:t>
            </a:r>
          </a:p>
        </p:txBody>
      </p:sp>
      <p:sp>
        <p:nvSpPr>
          <p:cNvPr id="244769" name="Rectangle 33">
            <a:extLst>
              <a:ext uri="{FF2B5EF4-FFF2-40B4-BE49-F238E27FC236}">
                <a16:creationId xmlns:a16="http://schemas.microsoft.com/office/drawing/2014/main" id="{6B916BBD-CEA2-61F7-51BD-37D820965515}"/>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8.0.01.</a:t>
            </a:r>
          </a:p>
        </p:txBody>
      </p:sp>
      <p:sp>
        <p:nvSpPr>
          <p:cNvPr id="1029" name="Base" hidden="1">
            <a:extLst>
              <a:ext uri="{FF2B5EF4-FFF2-40B4-BE49-F238E27FC236}">
                <a16:creationId xmlns:a16="http://schemas.microsoft.com/office/drawing/2014/main" id="{473A9B1E-0EDB-A8E7-A6DC-3FC851127334}"/>
              </a:ext>
            </a:extLst>
          </p:cNvPr>
          <p:cNvSpPr>
            <a:spLocks noChangeArrowheads="1"/>
          </p:cNvSpPr>
          <p:nvPr userDrawn="1"/>
        </p:nvSpPr>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a:p>
        </p:txBody>
      </p:sp>
    </p:spTree>
  </p:cSld>
  <p:clrMap bg1="dk2" tx1="lt1" bg2="dk1"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SimSun" charset="0"/>
          <a:cs typeface="SimSun"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SimSun" charset="0"/>
          <a:cs typeface="SimSun"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SimSun" charset="0"/>
          <a:cs typeface="SimSun"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SimSun" charset="0"/>
          <a:cs typeface="SimSun"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SimSun" charset="0"/>
          <a:cs typeface="SimSun"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宋体" charset="-122"/>
          <a:cs typeface="宋体" charset="-122"/>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SimSun" charset="0"/>
          <a:cs typeface="SimSun"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SimSun" charset="0"/>
          <a:cs typeface="SimSun"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SimSun" charset="0"/>
          <a:cs typeface="SimSun"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SimSun" charset="0"/>
          <a:cs typeface="SimSun"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SimSun" charset="0"/>
          <a:cs typeface="SimSun"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5AD08DE-6297-BB4B-86F3-7C2B279AD7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0419" name="Rectangle 3">
            <a:extLst>
              <a:ext uri="{FF2B5EF4-FFF2-40B4-BE49-F238E27FC236}">
                <a16:creationId xmlns:a16="http://schemas.microsoft.com/office/drawing/2014/main" id="{9F4CE773-56A5-5AB8-541C-A3D32B415A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9390C147-D480-17EE-3D3F-170A0B43B30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a:extLst>
              <a:ext uri="{FF2B5EF4-FFF2-40B4-BE49-F238E27FC236}">
                <a16:creationId xmlns:a16="http://schemas.microsoft.com/office/drawing/2014/main" id="{195B14C0-6F62-A185-5970-A0D0D887D48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a:extLst>
              <a:ext uri="{FF2B5EF4-FFF2-40B4-BE49-F238E27FC236}">
                <a16:creationId xmlns:a16="http://schemas.microsoft.com/office/drawing/2014/main" id="{24A867EE-7F96-690F-8726-04F640FDB65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47774949-76E2-B441-A300-178F09A951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BC7FDD-0E95-0B98-590B-C1F132D3AAE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0B0097E-CD01-925E-B6ED-4929B8C5EE2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97CB5653-AE59-1566-DB40-648E6A065A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7" name="Rectangle 5">
            <a:extLst>
              <a:ext uri="{FF2B5EF4-FFF2-40B4-BE49-F238E27FC236}">
                <a16:creationId xmlns:a16="http://schemas.microsoft.com/office/drawing/2014/main" id="{D609F92A-2574-5781-44E0-EC7A781C1D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pitchFamily="-112" charset="-128"/>
                <a:cs typeface="ＭＳ Ｐゴシック" pitchFamily="-112" charset="-128"/>
              </a:defRPr>
            </a:lvl1pPr>
          </a:lstStyle>
          <a:p>
            <a:pPr>
              <a:defRPr/>
            </a:pPr>
            <a:endParaRPr lang="en-US"/>
          </a:p>
        </p:txBody>
      </p:sp>
      <p:sp>
        <p:nvSpPr>
          <p:cNvPr id="8198" name="Rectangle 6">
            <a:extLst>
              <a:ext uri="{FF2B5EF4-FFF2-40B4-BE49-F238E27FC236}">
                <a16:creationId xmlns:a16="http://schemas.microsoft.com/office/drawing/2014/main" id="{3EF3CD4E-F4F0-99D2-51FD-48E04FA2887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86219EC-3640-C14D-81B6-70C2B4F126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Lst>
  <p:txStyles>
    <p:titleStyle>
      <a:lvl1pPr algn="ctr" rtl="0" eaLnBrk="0" fontAlgn="base" hangingPunct="0">
        <a:spcBef>
          <a:spcPct val="0"/>
        </a:spcBef>
        <a:spcAft>
          <a:spcPct val="0"/>
        </a:spcAft>
        <a:defRPr sz="4400">
          <a:solidFill>
            <a:schemeClr val="tx2"/>
          </a:solidFill>
          <a:latin typeface="Arial"/>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D8B64A-1C39-70B1-5792-8763718C559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780EB68E-0389-E333-1DDA-32A027CC40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7380" name="Rectangle 4">
            <a:extLst>
              <a:ext uri="{FF2B5EF4-FFF2-40B4-BE49-F238E27FC236}">
                <a16:creationId xmlns:a16="http://schemas.microsoft.com/office/drawing/2014/main" id="{7794DCD5-25BB-E9F1-33C9-9A8659366DA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pitchFamily="-105" charset="0"/>
                <a:ea typeface="+mn-ea"/>
                <a:cs typeface="+mn-cs"/>
              </a:defRPr>
            </a:lvl1pPr>
          </a:lstStyle>
          <a:p>
            <a:pPr>
              <a:defRPr/>
            </a:pPr>
            <a:endParaRPr lang="en-US"/>
          </a:p>
        </p:txBody>
      </p:sp>
      <p:sp>
        <p:nvSpPr>
          <p:cNvPr id="357381" name="Rectangle 5">
            <a:extLst>
              <a:ext uri="{FF2B5EF4-FFF2-40B4-BE49-F238E27FC236}">
                <a16:creationId xmlns:a16="http://schemas.microsoft.com/office/drawing/2014/main" id="{494907F7-7272-9E6A-5BA1-39F87379A36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05" charset="0"/>
                <a:ea typeface="+mn-ea"/>
                <a:cs typeface="+mn-cs"/>
              </a:defRPr>
            </a:lvl1pPr>
          </a:lstStyle>
          <a:p>
            <a:pPr>
              <a:defRPr/>
            </a:pPr>
            <a:endParaRPr lang="en-US"/>
          </a:p>
        </p:txBody>
      </p:sp>
      <p:sp>
        <p:nvSpPr>
          <p:cNvPr id="357382" name="Rectangle 6">
            <a:extLst>
              <a:ext uri="{FF2B5EF4-FFF2-40B4-BE49-F238E27FC236}">
                <a16:creationId xmlns:a16="http://schemas.microsoft.com/office/drawing/2014/main" id="{C8BB76DD-822E-8FC6-EA7F-EFCAEF033D7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panose="02020603050405020304" pitchFamily="18" charset="0"/>
              </a:defRPr>
            </a:lvl1pPr>
          </a:lstStyle>
          <a:p>
            <a:fld id="{5A66AB1C-79CC-FB46-9306-386D14170F4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a:solidFill>
            <a:schemeClr val="tx2"/>
          </a:solidFill>
          <a:latin typeface="Arial"/>
          <a:ea typeface="MS PGothic" charset="0"/>
          <a:cs typeface="MS PGothic" charset="0"/>
        </a:defRPr>
      </a:lvl1pPr>
      <a:lvl2pPr algn="ctr" rtl="0" eaLnBrk="0" fontAlgn="base" hangingPunct="0">
        <a:spcBef>
          <a:spcPct val="0"/>
        </a:spcBef>
        <a:spcAft>
          <a:spcPct val="0"/>
        </a:spcAft>
        <a:defRPr sz="4400">
          <a:solidFill>
            <a:schemeClr val="tx2"/>
          </a:solidFill>
          <a:latin typeface="Arial"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charset="0"/>
          <a:ea typeface="MS PGothic"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29E8A40-3BB0-0525-F6B1-35436C51144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84CDF6B2-33EF-ACAD-7766-83DEB14698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Rectangle 4">
            <a:extLst>
              <a:ext uri="{FF2B5EF4-FFF2-40B4-BE49-F238E27FC236}">
                <a16:creationId xmlns:a16="http://schemas.microsoft.com/office/drawing/2014/main" id="{C7DBFC0B-6C42-B965-EDF2-609CCB3E6DE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pitchFamily="-105" charset="0"/>
                <a:ea typeface="ＭＳ Ｐゴシック"/>
                <a:cs typeface="ＭＳ Ｐゴシック"/>
              </a:defRPr>
            </a:lvl1pPr>
          </a:lstStyle>
          <a:p>
            <a:pPr>
              <a:defRPr/>
            </a:pPr>
            <a:endParaRPr lang="en-US"/>
          </a:p>
        </p:txBody>
      </p:sp>
      <p:sp>
        <p:nvSpPr>
          <p:cNvPr id="402437" name="Rectangle 5">
            <a:extLst>
              <a:ext uri="{FF2B5EF4-FFF2-40B4-BE49-F238E27FC236}">
                <a16:creationId xmlns:a16="http://schemas.microsoft.com/office/drawing/2014/main" id="{20B2E0D4-2E72-4560-7D38-0266E194D5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pitchFamily="-105" charset="0"/>
                <a:ea typeface="ＭＳ Ｐゴシック"/>
                <a:cs typeface="ＭＳ Ｐゴシック"/>
              </a:defRPr>
            </a:lvl1pPr>
          </a:lstStyle>
          <a:p>
            <a:pPr>
              <a:defRPr/>
            </a:pPr>
            <a:endParaRPr lang="en-US"/>
          </a:p>
        </p:txBody>
      </p:sp>
      <p:sp>
        <p:nvSpPr>
          <p:cNvPr id="402438" name="Rectangle 6">
            <a:extLst>
              <a:ext uri="{FF2B5EF4-FFF2-40B4-BE49-F238E27FC236}">
                <a16:creationId xmlns:a16="http://schemas.microsoft.com/office/drawing/2014/main" id="{406199BC-0EB8-E44B-0697-08CE3F05171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0CC5D9A5-E62E-E14E-96FC-A1B4733817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08"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08"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08"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08"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340D23A-2E4E-3927-BDFC-D89FD6CD88C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CA57F051-8027-AA04-791C-F1812F4BCD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C474F29F-AAF8-C8E2-A236-E95D12E1F51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a:extLst>
              <a:ext uri="{FF2B5EF4-FFF2-40B4-BE49-F238E27FC236}">
                <a16:creationId xmlns:a16="http://schemas.microsoft.com/office/drawing/2014/main" id="{08997FF9-99A1-A2AF-CAEF-1C4B5B27563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a:extLst>
              <a:ext uri="{FF2B5EF4-FFF2-40B4-BE49-F238E27FC236}">
                <a16:creationId xmlns:a16="http://schemas.microsoft.com/office/drawing/2014/main" id="{76DB8C5C-7750-731A-5265-677EA6FB506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F175BCAB-8792-FC49-AC9F-C11796AE08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ransition/>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69C62767-B833-FF93-5006-1A05CBACD928}"/>
              </a:ext>
            </a:extLst>
          </p:cNvPr>
          <p:cNvGrpSpPr>
            <a:grpSpLocks/>
          </p:cNvGrpSpPr>
          <p:nvPr/>
        </p:nvGrpSpPr>
        <p:grpSpPr bwMode="auto">
          <a:xfrm>
            <a:off x="0" y="0"/>
            <a:ext cx="9132888" cy="6845300"/>
            <a:chOff x="0" y="0"/>
            <a:chExt cx="5753" cy="4312"/>
          </a:xfrm>
        </p:grpSpPr>
        <p:sp>
          <p:nvSpPr>
            <p:cNvPr id="43019" name="Rectangle 3">
              <a:extLst>
                <a:ext uri="{FF2B5EF4-FFF2-40B4-BE49-F238E27FC236}">
                  <a16:creationId xmlns:a16="http://schemas.microsoft.com/office/drawing/2014/main" id="{F1953C94-FBBB-E347-DB3B-E31D5FA645BA}"/>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grpSp>
          <p:nvGrpSpPr>
            <p:cNvPr id="43020" name="Group 4">
              <a:extLst>
                <a:ext uri="{FF2B5EF4-FFF2-40B4-BE49-F238E27FC236}">
                  <a16:creationId xmlns:a16="http://schemas.microsoft.com/office/drawing/2014/main" id="{CD63E604-452D-1A98-66F6-252C5A3EC364}"/>
                </a:ext>
              </a:extLst>
            </p:cNvPr>
            <p:cNvGrpSpPr>
              <a:grpSpLocks/>
            </p:cNvGrpSpPr>
            <p:nvPr/>
          </p:nvGrpSpPr>
          <p:grpSpPr bwMode="auto">
            <a:xfrm>
              <a:off x="246" y="204"/>
              <a:ext cx="5271" cy="3889"/>
              <a:chOff x="246" y="204"/>
              <a:chExt cx="5271" cy="3889"/>
            </a:xfrm>
          </p:grpSpPr>
          <p:sp>
            <p:nvSpPr>
              <p:cNvPr id="113669" name="Rectangle 5">
                <a:extLst>
                  <a:ext uri="{FF2B5EF4-FFF2-40B4-BE49-F238E27FC236}">
                    <a16:creationId xmlns:a16="http://schemas.microsoft.com/office/drawing/2014/main" id="{626E21D3-8BE9-6828-8E0C-91ABDD519EB8}"/>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1800" b="0">
                  <a:solidFill>
                    <a:srgbClr val="FFFFFF"/>
                  </a:solidFill>
                  <a:latin typeface="Arial" pitchFamily="-112" charset="0"/>
                  <a:ea typeface="ＭＳ Ｐゴシック" charset="0"/>
                  <a:cs typeface="ＭＳ Ｐゴシック" charset="0"/>
                </a:endParaRPr>
              </a:p>
            </p:txBody>
          </p:sp>
          <p:sp>
            <p:nvSpPr>
              <p:cNvPr id="43026" name="Freeform 6">
                <a:extLst>
                  <a:ext uri="{FF2B5EF4-FFF2-40B4-BE49-F238E27FC236}">
                    <a16:creationId xmlns:a16="http://schemas.microsoft.com/office/drawing/2014/main" id="{BAE50348-BC43-EFF0-6D46-AC5B0EBC58CC}"/>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27" name="Freeform 7">
                <a:extLst>
                  <a:ext uri="{FF2B5EF4-FFF2-40B4-BE49-F238E27FC236}">
                    <a16:creationId xmlns:a16="http://schemas.microsoft.com/office/drawing/2014/main" id="{FD664988-5706-F23F-7991-59F3A833DD97}"/>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28" name="Freeform 8">
                <a:extLst>
                  <a:ext uri="{FF2B5EF4-FFF2-40B4-BE49-F238E27FC236}">
                    <a16:creationId xmlns:a16="http://schemas.microsoft.com/office/drawing/2014/main" id="{B763577D-27A9-5BCE-2AC0-BDF3B7F9949E}"/>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29" name="Freeform 9">
                <a:extLst>
                  <a:ext uri="{FF2B5EF4-FFF2-40B4-BE49-F238E27FC236}">
                    <a16:creationId xmlns:a16="http://schemas.microsoft.com/office/drawing/2014/main" id="{15E80B36-BE9F-A084-4026-9D82680B0B03}"/>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0" name="Freeform 10">
                <a:extLst>
                  <a:ext uri="{FF2B5EF4-FFF2-40B4-BE49-F238E27FC236}">
                    <a16:creationId xmlns:a16="http://schemas.microsoft.com/office/drawing/2014/main" id="{CB9B6B2D-FFD8-38FD-8CAB-98757E721CD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1" name="Freeform 11">
                <a:extLst>
                  <a:ext uri="{FF2B5EF4-FFF2-40B4-BE49-F238E27FC236}">
                    <a16:creationId xmlns:a16="http://schemas.microsoft.com/office/drawing/2014/main" id="{E645C430-EEA1-446E-E8B8-FC98CA8020D2}"/>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2" name="Freeform 12">
                <a:extLst>
                  <a:ext uri="{FF2B5EF4-FFF2-40B4-BE49-F238E27FC236}">
                    <a16:creationId xmlns:a16="http://schemas.microsoft.com/office/drawing/2014/main" id="{FB010457-259B-98A3-C50F-E5DCBD20D95E}"/>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3" name="Freeform 13">
                <a:extLst>
                  <a:ext uri="{FF2B5EF4-FFF2-40B4-BE49-F238E27FC236}">
                    <a16:creationId xmlns:a16="http://schemas.microsoft.com/office/drawing/2014/main" id="{84109241-B163-7E20-35C7-FE39616B682D}"/>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4" name="Freeform 14">
                <a:extLst>
                  <a:ext uri="{FF2B5EF4-FFF2-40B4-BE49-F238E27FC236}">
                    <a16:creationId xmlns:a16="http://schemas.microsoft.com/office/drawing/2014/main" id="{F24F208B-181F-D63B-1942-9A819386300B}"/>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5" name="Freeform 15">
                <a:extLst>
                  <a:ext uri="{FF2B5EF4-FFF2-40B4-BE49-F238E27FC236}">
                    <a16:creationId xmlns:a16="http://schemas.microsoft.com/office/drawing/2014/main" id="{43A1C798-6056-9F76-BE4F-A6A3F745774C}"/>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6" name="Freeform 16">
                <a:extLst>
                  <a:ext uri="{FF2B5EF4-FFF2-40B4-BE49-F238E27FC236}">
                    <a16:creationId xmlns:a16="http://schemas.microsoft.com/office/drawing/2014/main" id="{4CBE2ADA-A25F-23B8-EF28-B9EB6A33BF5B}"/>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7" name="Freeform 17">
                <a:extLst>
                  <a:ext uri="{FF2B5EF4-FFF2-40B4-BE49-F238E27FC236}">
                    <a16:creationId xmlns:a16="http://schemas.microsoft.com/office/drawing/2014/main" id="{A3FB72F8-2417-EF79-B317-736AB9CB218A}"/>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8" name="Freeform 18">
                <a:extLst>
                  <a:ext uri="{FF2B5EF4-FFF2-40B4-BE49-F238E27FC236}">
                    <a16:creationId xmlns:a16="http://schemas.microsoft.com/office/drawing/2014/main" id="{58ABA65F-6581-8E65-4DD4-AD94841E38B8}"/>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39" name="Freeform 19">
                <a:extLst>
                  <a:ext uri="{FF2B5EF4-FFF2-40B4-BE49-F238E27FC236}">
                    <a16:creationId xmlns:a16="http://schemas.microsoft.com/office/drawing/2014/main" id="{AF40DCDA-EB04-0607-2D57-B1894CB06734}"/>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0" name="Freeform 20">
                <a:extLst>
                  <a:ext uri="{FF2B5EF4-FFF2-40B4-BE49-F238E27FC236}">
                    <a16:creationId xmlns:a16="http://schemas.microsoft.com/office/drawing/2014/main" id="{CB8EE177-0EAE-FF6C-F731-B2CDD0BCD581}"/>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1" name="Freeform 21">
                <a:extLst>
                  <a:ext uri="{FF2B5EF4-FFF2-40B4-BE49-F238E27FC236}">
                    <a16:creationId xmlns:a16="http://schemas.microsoft.com/office/drawing/2014/main" id="{E442A0CA-4502-D923-6273-7B3EF0C5A0D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2" name="Freeform 22">
                <a:extLst>
                  <a:ext uri="{FF2B5EF4-FFF2-40B4-BE49-F238E27FC236}">
                    <a16:creationId xmlns:a16="http://schemas.microsoft.com/office/drawing/2014/main" id="{30890EA5-5EBB-3FE9-D6D4-517634D34CC1}"/>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3" name="Freeform 23">
                <a:extLst>
                  <a:ext uri="{FF2B5EF4-FFF2-40B4-BE49-F238E27FC236}">
                    <a16:creationId xmlns:a16="http://schemas.microsoft.com/office/drawing/2014/main" id="{417355DF-E62F-4049-6ED8-12417825FF9D}"/>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4" name="Freeform 24">
                <a:extLst>
                  <a:ext uri="{FF2B5EF4-FFF2-40B4-BE49-F238E27FC236}">
                    <a16:creationId xmlns:a16="http://schemas.microsoft.com/office/drawing/2014/main" id="{DAD67ECB-8E70-D386-26A8-2F11F382A0F4}"/>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5" name="Freeform 25">
                <a:extLst>
                  <a:ext uri="{FF2B5EF4-FFF2-40B4-BE49-F238E27FC236}">
                    <a16:creationId xmlns:a16="http://schemas.microsoft.com/office/drawing/2014/main" id="{0BFB63F2-5ED6-254B-ED37-609649AECE2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6" name="Freeform 26">
                <a:extLst>
                  <a:ext uri="{FF2B5EF4-FFF2-40B4-BE49-F238E27FC236}">
                    <a16:creationId xmlns:a16="http://schemas.microsoft.com/office/drawing/2014/main" id="{55B22CF5-7A83-7A53-1E58-B2CAD02DDD7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3047" name="Freeform 27">
                <a:extLst>
                  <a:ext uri="{FF2B5EF4-FFF2-40B4-BE49-F238E27FC236}">
                    <a16:creationId xmlns:a16="http://schemas.microsoft.com/office/drawing/2014/main" id="{8D6AA58F-581E-BDC6-D0B4-A33EA98D5F68}"/>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43021" name="Group 28">
              <a:extLst>
                <a:ext uri="{FF2B5EF4-FFF2-40B4-BE49-F238E27FC236}">
                  <a16:creationId xmlns:a16="http://schemas.microsoft.com/office/drawing/2014/main" id="{957576D8-8516-A983-51DB-42798714E471}"/>
                </a:ext>
              </a:extLst>
            </p:cNvPr>
            <p:cNvGrpSpPr>
              <a:grpSpLocks/>
            </p:cNvGrpSpPr>
            <p:nvPr/>
          </p:nvGrpSpPr>
          <p:grpSpPr bwMode="auto">
            <a:xfrm>
              <a:off x="0" y="0"/>
              <a:ext cx="1246" cy="1232"/>
              <a:chOff x="0" y="0"/>
              <a:chExt cx="1246" cy="1232"/>
            </a:xfrm>
          </p:grpSpPr>
          <p:sp>
            <p:nvSpPr>
              <p:cNvPr id="43022" name="Rectangle 29">
                <a:extLst>
                  <a:ext uri="{FF2B5EF4-FFF2-40B4-BE49-F238E27FC236}">
                    <a16:creationId xmlns:a16="http://schemas.microsoft.com/office/drawing/2014/main" id="{D45BDDCA-D9AB-4911-0F1C-3614DDB861CC}"/>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43023" name="Rectangle 30">
                <a:extLst>
                  <a:ext uri="{FF2B5EF4-FFF2-40B4-BE49-F238E27FC236}">
                    <a16:creationId xmlns:a16="http://schemas.microsoft.com/office/drawing/2014/main" id="{B605DD20-0329-4330-E36E-CAB24A6101BA}"/>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43024" name="Rectangle 31">
                <a:extLst>
                  <a:ext uri="{FF2B5EF4-FFF2-40B4-BE49-F238E27FC236}">
                    <a16:creationId xmlns:a16="http://schemas.microsoft.com/office/drawing/2014/main" id="{7C981AE9-0A94-062A-1486-52F1DB7FB404}"/>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grpSp>
      </p:grpSp>
      <p:sp>
        <p:nvSpPr>
          <p:cNvPr id="113696" name="Rectangle 32">
            <a:extLst>
              <a:ext uri="{FF2B5EF4-FFF2-40B4-BE49-F238E27FC236}">
                <a16:creationId xmlns:a16="http://schemas.microsoft.com/office/drawing/2014/main" id="{193530E6-C2D4-9534-A696-30669F18E8A9}"/>
              </a:ext>
            </a:extLst>
          </p:cNvPr>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1800" b="0">
              <a:solidFill>
                <a:srgbClr val="FFFFFF"/>
              </a:solidFill>
              <a:latin typeface="Arial" pitchFamily="-112" charset="0"/>
              <a:ea typeface="ＭＳ Ｐゴシック" charset="0"/>
              <a:cs typeface="ＭＳ Ｐゴシック" charset="0"/>
            </a:endParaRPr>
          </a:p>
        </p:txBody>
      </p:sp>
      <p:sp>
        <p:nvSpPr>
          <p:cNvPr id="113697" name="Rectangle 33">
            <a:extLst>
              <a:ext uri="{FF2B5EF4-FFF2-40B4-BE49-F238E27FC236}">
                <a16:creationId xmlns:a16="http://schemas.microsoft.com/office/drawing/2014/main" id="{E260A800-A4AC-EA14-E4C2-19946B0F3B71}"/>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1800" b="0">
              <a:solidFill>
                <a:srgbClr val="FFFFFF"/>
              </a:solidFill>
              <a:latin typeface="Arial" pitchFamily="-112" charset="0"/>
              <a:ea typeface="ＭＳ Ｐゴシック" charset="0"/>
              <a:cs typeface="ＭＳ Ｐゴシック" charset="0"/>
            </a:endParaRPr>
          </a:p>
        </p:txBody>
      </p:sp>
      <p:sp>
        <p:nvSpPr>
          <p:cNvPr id="43013" name="Rectangle 34">
            <a:extLst>
              <a:ext uri="{FF2B5EF4-FFF2-40B4-BE49-F238E27FC236}">
                <a16:creationId xmlns:a16="http://schemas.microsoft.com/office/drawing/2014/main" id="{92B91FA3-7BD1-66AD-257A-43FFBB819557}"/>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43014" name="Rectangle 35">
            <a:extLst>
              <a:ext uri="{FF2B5EF4-FFF2-40B4-BE49-F238E27FC236}">
                <a16:creationId xmlns:a16="http://schemas.microsoft.com/office/drawing/2014/main" id="{DB6A14CA-CC18-F92D-C031-2AC2A312745C}"/>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113700" name="Rectangle 36">
            <a:extLst>
              <a:ext uri="{FF2B5EF4-FFF2-40B4-BE49-F238E27FC236}">
                <a16:creationId xmlns:a16="http://schemas.microsoft.com/office/drawing/2014/main" id="{B5B5D0E5-C247-C44D-7584-8CE69C206F3D}"/>
              </a:ext>
            </a:extLst>
          </p:cNvPr>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a:solidFill>
                  <a:srgbClr val="FFD34A"/>
                </a:solidFill>
                <a:latin typeface="Times" pitchFamily="-112" charset="0"/>
                <a:ea typeface="ＭＳ Ｐゴシック" charset="0"/>
                <a:cs typeface="ＭＳ Ｐゴシック" charset="0"/>
              </a:rPr>
              <a:t> DRESSING</a:t>
            </a:r>
          </a:p>
          <a:p>
            <a:pPr algn="l">
              <a:defRPr/>
            </a:pPr>
            <a:r>
              <a:rPr lang="en-US" sz="2000">
                <a:solidFill>
                  <a:srgbClr val="FFD34A"/>
                </a:solidFill>
                <a:latin typeface="Times" pitchFamily="-112" charset="0"/>
                <a:ea typeface="ＭＳ Ｐゴシック" charset="0"/>
                <a:cs typeface="ＭＳ Ｐゴシック" charset="0"/>
              </a:rPr>
              <a:t>        THE                                    </a:t>
            </a:r>
          </a:p>
          <a:p>
            <a:pPr algn="l">
              <a:defRPr/>
            </a:pPr>
            <a:r>
              <a:rPr lang="en-US" sz="2000">
                <a:solidFill>
                  <a:srgbClr val="FFD34A"/>
                </a:solidFill>
                <a:latin typeface="Times" pitchFamily="-112" charset="0"/>
                <a:ea typeface="ＭＳ Ｐゴシック" charset="0"/>
                <a:cs typeface="ＭＳ Ｐゴシック" charset="0"/>
              </a:rPr>
              <a:t>   STAGE</a:t>
            </a:r>
          </a:p>
        </p:txBody>
      </p:sp>
      <p:sp>
        <p:nvSpPr>
          <p:cNvPr id="113701" name="Line 37">
            <a:extLst>
              <a:ext uri="{FF2B5EF4-FFF2-40B4-BE49-F238E27FC236}">
                <a16:creationId xmlns:a16="http://schemas.microsoft.com/office/drawing/2014/main" id="{43855A7B-AB48-3A28-EC0A-4B5F2E0E55F8}"/>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1800" b="0">
              <a:solidFill>
                <a:srgbClr val="FFFFFF"/>
              </a:solidFill>
              <a:latin typeface="Arial" pitchFamily="-105" charset="0"/>
              <a:ea typeface="ＭＳ Ｐゴシック" charset="0"/>
              <a:cs typeface="ＭＳ Ｐゴシック" charset="0"/>
            </a:endParaRPr>
          </a:p>
        </p:txBody>
      </p:sp>
      <p:sp>
        <p:nvSpPr>
          <p:cNvPr id="70665" name="Text Box 38">
            <a:extLst>
              <a:ext uri="{FF2B5EF4-FFF2-40B4-BE49-F238E27FC236}">
                <a16:creationId xmlns:a16="http://schemas.microsoft.com/office/drawing/2014/main" id="{DDF96030-F21B-1BCE-946E-7AD48616336D}"/>
              </a:ext>
            </a:extLst>
          </p:cNvPr>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©2003 TBBMI</a:t>
            </a:r>
          </a:p>
        </p:txBody>
      </p:sp>
      <p:sp>
        <p:nvSpPr>
          <p:cNvPr id="113703" name="Rectangle 39">
            <a:extLst>
              <a:ext uri="{FF2B5EF4-FFF2-40B4-BE49-F238E27FC236}">
                <a16:creationId xmlns:a16="http://schemas.microsoft.com/office/drawing/2014/main" id="{6AE518EA-7FAF-A015-FF9E-B3A9F00D4B73}"/>
              </a:ext>
            </a:extLst>
          </p:cNvPr>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7.5.02.</a:t>
            </a:r>
          </a:p>
        </p:txBody>
      </p:sp>
    </p:spTree>
  </p:cSld>
  <p:clrMap bg1="dk2" tx1="lt1" bg2="dk1" tx2="lt2" accent1="accent1" accent2="accent2" accent3="accent3" accent4="accent4" accent5="accent5" accent6="accent6" hlink="hlink" folHlink="folHlink"/>
  <p:sldLayoutIdLst>
    <p:sldLayoutId id="2147484131"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4478F2F8-881E-A84A-4ABF-555C6E90D18A}"/>
              </a:ext>
            </a:extLst>
          </p:cNvPr>
          <p:cNvGrpSpPr>
            <a:grpSpLocks/>
          </p:cNvGrpSpPr>
          <p:nvPr/>
        </p:nvGrpSpPr>
        <p:grpSpPr bwMode="auto">
          <a:xfrm>
            <a:off x="0" y="0"/>
            <a:ext cx="9132888" cy="6845300"/>
            <a:chOff x="0" y="0"/>
            <a:chExt cx="5753" cy="4312"/>
          </a:xfrm>
        </p:grpSpPr>
        <p:sp>
          <p:nvSpPr>
            <p:cNvPr id="44037" name="Rectangle 3">
              <a:extLst>
                <a:ext uri="{FF2B5EF4-FFF2-40B4-BE49-F238E27FC236}">
                  <a16:creationId xmlns:a16="http://schemas.microsoft.com/office/drawing/2014/main" id="{F614E997-F44A-8331-3C3F-A931F0272C67}"/>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grpSp>
          <p:nvGrpSpPr>
            <p:cNvPr id="44038" name="Group 4">
              <a:extLst>
                <a:ext uri="{FF2B5EF4-FFF2-40B4-BE49-F238E27FC236}">
                  <a16:creationId xmlns:a16="http://schemas.microsoft.com/office/drawing/2014/main" id="{1C8A1AD4-48D5-5EFD-EECE-963C809B1269}"/>
                </a:ext>
              </a:extLst>
            </p:cNvPr>
            <p:cNvGrpSpPr>
              <a:grpSpLocks/>
            </p:cNvGrpSpPr>
            <p:nvPr/>
          </p:nvGrpSpPr>
          <p:grpSpPr bwMode="auto">
            <a:xfrm>
              <a:off x="246" y="204"/>
              <a:ext cx="5271" cy="3889"/>
              <a:chOff x="246" y="204"/>
              <a:chExt cx="5271" cy="3889"/>
            </a:xfrm>
          </p:grpSpPr>
          <p:sp>
            <p:nvSpPr>
              <p:cNvPr id="119813" name="Rectangle 5">
                <a:extLst>
                  <a:ext uri="{FF2B5EF4-FFF2-40B4-BE49-F238E27FC236}">
                    <a16:creationId xmlns:a16="http://schemas.microsoft.com/office/drawing/2014/main" id="{8891A624-3781-650D-4297-04981EFB8B59}"/>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1800" b="0">
                  <a:solidFill>
                    <a:srgbClr val="FFFFFF"/>
                  </a:solidFill>
                  <a:latin typeface="Arial" pitchFamily="-112" charset="0"/>
                  <a:ea typeface="ＭＳ Ｐゴシック" charset="0"/>
                  <a:cs typeface="ＭＳ Ｐゴシック" charset="0"/>
                </a:endParaRPr>
              </a:p>
            </p:txBody>
          </p:sp>
          <p:sp>
            <p:nvSpPr>
              <p:cNvPr id="44044" name="Freeform 6">
                <a:extLst>
                  <a:ext uri="{FF2B5EF4-FFF2-40B4-BE49-F238E27FC236}">
                    <a16:creationId xmlns:a16="http://schemas.microsoft.com/office/drawing/2014/main" id="{134D49FA-B416-118B-ED44-51241D5EB46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45" name="Freeform 7">
                <a:extLst>
                  <a:ext uri="{FF2B5EF4-FFF2-40B4-BE49-F238E27FC236}">
                    <a16:creationId xmlns:a16="http://schemas.microsoft.com/office/drawing/2014/main" id="{4D990D9C-94AB-8180-E046-986AF7B43E6A}"/>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46" name="Freeform 8">
                <a:extLst>
                  <a:ext uri="{FF2B5EF4-FFF2-40B4-BE49-F238E27FC236}">
                    <a16:creationId xmlns:a16="http://schemas.microsoft.com/office/drawing/2014/main" id="{3F9D39DB-1096-8FDD-9384-11B9863CD41F}"/>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47" name="Freeform 9">
                <a:extLst>
                  <a:ext uri="{FF2B5EF4-FFF2-40B4-BE49-F238E27FC236}">
                    <a16:creationId xmlns:a16="http://schemas.microsoft.com/office/drawing/2014/main" id="{FABD6CB5-4DE7-4B49-58B6-A9C72AF30C6D}"/>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48" name="Freeform 10">
                <a:extLst>
                  <a:ext uri="{FF2B5EF4-FFF2-40B4-BE49-F238E27FC236}">
                    <a16:creationId xmlns:a16="http://schemas.microsoft.com/office/drawing/2014/main" id="{A5B16BB7-AD9B-D3D9-6E24-778D5EAF7A53}"/>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49" name="Freeform 11">
                <a:extLst>
                  <a:ext uri="{FF2B5EF4-FFF2-40B4-BE49-F238E27FC236}">
                    <a16:creationId xmlns:a16="http://schemas.microsoft.com/office/drawing/2014/main" id="{18DD8583-50F7-6B13-C027-AE0F04ACFE42}"/>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0" name="Freeform 12">
                <a:extLst>
                  <a:ext uri="{FF2B5EF4-FFF2-40B4-BE49-F238E27FC236}">
                    <a16:creationId xmlns:a16="http://schemas.microsoft.com/office/drawing/2014/main" id="{304E160B-77FD-AA49-AEAC-678E86BA1B9E}"/>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1" name="Freeform 13">
                <a:extLst>
                  <a:ext uri="{FF2B5EF4-FFF2-40B4-BE49-F238E27FC236}">
                    <a16:creationId xmlns:a16="http://schemas.microsoft.com/office/drawing/2014/main" id="{C2BC2CA5-1387-8E69-8B51-8AC5CE3057AD}"/>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2" name="Freeform 14">
                <a:extLst>
                  <a:ext uri="{FF2B5EF4-FFF2-40B4-BE49-F238E27FC236}">
                    <a16:creationId xmlns:a16="http://schemas.microsoft.com/office/drawing/2014/main" id="{415319A7-0A3C-BE24-FDFB-8FE3B7337C5C}"/>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3" name="Freeform 15">
                <a:extLst>
                  <a:ext uri="{FF2B5EF4-FFF2-40B4-BE49-F238E27FC236}">
                    <a16:creationId xmlns:a16="http://schemas.microsoft.com/office/drawing/2014/main" id="{15EBF83B-711E-866E-7CA1-C71A53CD2246}"/>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4" name="Freeform 16">
                <a:extLst>
                  <a:ext uri="{FF2B5EF4-FFF2-40B4-BE49-F238E27FC236}">
                    <a16:creationId xmlns:a16="http://schemas.microsoft.com/office/drawing/2014/main" id="{D094ED80-4CA1-D9AE-746C-CD7A7A6FD572}"/>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5" name="Freeform 17">
                <a:extLst>
                  <a:ext uri="{FF2B5EF4-FFF2-40B4-BE49-F238E27FC236}">
                    <a16:creationId xmlns:a16="http://schemas.microsoft.com/office/drawing/2014/main" id="{8BE845BF-1EFD-020B-AAA8-19F67FF26BD0}"/>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6" name="Freeform 18">
                <a:extLst>
                  <a:ext uri="{FF2B5EF4-FFF2-40B4-BE49-F238E27FC236}">
                    <a16:creationId xmlns:a16="http://schemas.microsoft.com/office/drawing/2014/main" id="{C28DD40C-0EFC-1E64-17F5-2D890C77FBA5}"/>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7" name="Freeform 19">
                <a:extLst>
                  <a:ext uri="{FF2B5EF4-FFF2-40B4-BE49-F238E27FC236}">
                    <a16:creationId xmlns:a16="http://schemas.microsoft.com/office/drawing/2014/main" id="{9D9FD614-4767-0AE2-B166-CA4F3A7A55A8}"/>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8" name="Freeform 20">
                <a:extLst>
                  <a:ext uri="{FF2B5EF4-FFF2-40B4-BE49-F238E27FC236}">
                    <a16:creationId xmlns:a16="http://schemas.microsoft.com/office/drawing/2014/main" id="{0BE8556F-68F0-0131-97E7-733BB0F29E27}"/>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59" name="Freeform 21">
                <a:extLst>
                  <a:ext uri="{FF2B5EF4-FFF2-40B4-BE49-F238E27FC236}">
                    <a16:creationId xmlns:a16="http://schemas.microsoft.com/office/drawing/2014/main" id="{5C942B1B-0E4F-BCB1-0EF8-B86E08DC3DD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0" name="Freeform 22">
                <a:extLst>
                  <a:ext uri="{FF2B5EF4-FFF2-40B4-BE49-F238E27FC236}">
                    <a16:creationId xmlns:a16="http://schemas.microsoft.com/office/drawing/2014/main" id="{F69F08EA-3C30-3485-EF56-15BA4BDB3FEF}"/>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1" name="Freeform 23">
                <a:extLst>
                  <a:ext uri="{FF2B5EF4-FFF2-40B4-BE49-F238E27FC236}">
                    <a16:creationId xmlns:a16="http://schemas.microsoft.com/office/drawing/2014/main" id="{BD997323-96B0-8F16-348B-AB030A81A338}"/>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2" name="Freeform 24">
                <a:extLst>
                  <a:ext uri="{FF2B5EF4-FFF2-40B4-BE49-F238E27FC236}">
                    <a16:creationId xmlns:a16="http://schemas.microsoft.com/office/drawing/2014/main" id="{1C5640B7-19CD-653C-9D39-D4C961F4759F}"/>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3" name="Freeform 25">
                <a:extLst>
                  <a:ext uri="{FF2B5EF4-FFF2-40B4-BE49-F238E27FC236}">
                    <a16:creationId xmlns:a16="http://schemas.microsoft.com/office/drawing/2014/main" id="{1A2C6EC4-4359-D76F-D551-37469F88948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4" name="Freeform 26">
                <a:extLst>
                  <a:ext uri="{FF2B5EF4-FFF2-40B4-BE49-F238E27FC236}">
                    <a16:creationId xmlns:a16="http://schemas.microsoft.com/office/drawing/2014/main" id="{C399886F-B56F-5041-EEE5-7D9BE3886F03}"/>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44065" name="Freeform 27">
                <a:extLst>
                  <a:ext uri="{FF2B5EF4-FFF2-40B4-BE49-F238E27FC236}">
                    <a16:creationId xmlns:a16="http://schemas.microsoft.com/office/drawing/2014/main" id="{C5844BC9-2939-92C0-C0CB-4EB9788AF7AF}"/>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44039" name="Group 28">
              <a:extLst>
                <a:ext uri="{FF2B5EF4-FFF2-40B4-BE49-F238E27FC236}">
                  <a16:creationId xmlns:a16="http://schemas.microsoft.com/office/drawing/2014/main" id="{FDAE864C-2646-A052-5BB1-138C6A45A5C6}"/>
                </a:ext>
              </a:extLst>
            </p:cNvPr>
            <p:cNvGrpSpPr>
              <a:grpSpLocks/>
            </p:cNvGrpSpPr>
            <p:nvPr/>
          </p:nvGrpSpPr>
          <p:grpSpPr bwMode="auto">
            <a:xfrm>
              <a:off x="0" y="0"/>
              <a:ext cx="1246" cy="1232"/>
              <a:chOff x="0" y="0"/>
              <a:chExt cx="1246" cy="1232"/>
            </a:xfrm>
          </p:grpSpPr>
          <p:sp>
            <p:nvSpPr>
              <p:cNvPr id="44040" name="Rectangle 29">
                <a:extLst>
                  <a:ext uri="{FF2B5EF4-FFF2-40B4-BE49-F238E27FC236}">
                    <a16:creationId xmlns:a16="http://schemas.microsoft.com/office/drawing/2014/main" id="{58683BF5-9881-BFE0-7A58-7421D995FBB7}"/>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44041" name="Rectangle 30">
                <a:extLst>
                  <a:ext uri="{FF2B5EF4-FFF2-40B4-BE49-F238E27FC236}">
                    <a16:creationId xmlns:a16="http://schemas.microsoft.com/office/drawing/2014/main" id="{EA9561C9-D50D-8350-D958-04A057621282}"/>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sp>
            <p:nvSpPr>
              <p:cNvPr id="44042" name="Rectangle 31">
                <a:extLst>
                  <a:ext uri="{FF2B5EF4-FFF2-40B4-BE49-F238E27FC236}">
                    <a16:creationId xmlns:a16="http://schemas.microsoft.com/office/drawing/2014/main" id="{2B2688DB-3DFF-4A61-C730-74C4D17CA0A3}"/>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endParaRPr lang="en-US" altLang="en-US" sz="1800" b="0">
                  <a:solidFill>
                    <a:srgbClr val="FFFFFF"/>
                  </a:solidFill>
                </a:endParaRPr>
              </a:p>
            </p:txBody>
          </p:sp>
        </p:grpSp>
      </p:grpSp>
      <p:sp>
        <p:nvSpPr>
          <p:cNvPr id="71683" name="Text Box 32">
            <a:extLst>
              <a:ext uri="{FF2B5EF4-FFF2-40B4-BE49-F238E27FC236}">
                <a16:creationId xmlns:a16="http://schemas.microsoft.com/office/drawing/2014/main" id="{55A2B1AE-06F7-8D69-D178-B8E2DA3D21A9}"/>
              </a:ext>
            </a:extLst>
          </p:cNvPr>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©2003 TBBMI</a:t>
            </a:r>
          </a:p>
        </p:txBody>
      </p:sp>
      <p:sp>
        <p:nvSpPr>
          <p:cNvPr id="119841" name="Rectangle 33">
            <a:extLst>
              <a:ext uri="{FF2B5EF4-FFF2-40B4-BE49-F238E27FC236}">
                <a16:creationId xmlns:a16="http://schemas.microsoft.com/office/drawing/2014/main" id="{A63780AA-A845-3D7E-FE80-1AAC44A990A3}"/>
              </a:ext>
            </a:extLst>
          </p:cNvPr>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7.5.01.</a:t>
            </a:r>
          </a:p>
        </p:txBody>
      </p:sp>
    </p:spTree>
  </p:cSld>
  <p:clrMap bg1="dk2" tx1="lt1" bg2="dk1" tx2="lt2" accent1="accent1" accent2="accent2" accent3="accent3" accent4="accent4" accent5="accent5" accent6="accent6" hlink="hlink" folHlink="folHlink"/>
  <p:sldLayoutIdLst>
    <p:sldLayoutId id="2147484132" r:id="rId1"/>
    <p:sldLayoutId id="2147484133" r:id="rId2"/>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MS PGothic"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74A4493-A8DE-95C8-F1D6-14ED21BE940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B2ABD6C9-8543-CE2F-6105-FBF3D59E9EF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81F7FFD5-328A-C944-22FF-C66295CAAE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a:extLst>
              <a:ext uri="{FF2B5EF4-FFF2-40B4-BE49-F238E27FC236}">
                <a16:creationId xmlns:a16="http://schemas.microsoft.com/office/drawing/2014/main" id="{797CD70E-9C3D-DCEC-2CC8-C88D524F292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a:extLst>
              <a:ext uri="{FF2B5EF4-FFF2-40B4-BE49-F238E27FC236}">
                <a16:creationId xmlns:a16="http://schemas.microsoft.com/office/drawing/2014/main" id="{183CB8FE-430F-F98F-4FCA-1BFCB2708E2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EB061BA1-5F08-574F-B7E6-460B7BBDE6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Lst>
  <p:transition/>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05"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31">
            <a:extLst>
              <a:ext uri="{FF2B5EF4-FFF2-40B4-BE49-F238E27FC236}">
                <a16:creationId xmlns:a16="http://schemas.microsoft.com/office/drawing/2014/main" id="{FD6596D5-BB1F-E11E-A620-14DE4100D33A}"/>
              </a:ext>
            </a:extLst>
          </p:cNvPr>
          <p:cNvGrpSpPr>
            <a:grpSpLocks/>
          </p:cNvGrpSpPr>
          <p:nvPr/>
        </p:nvGrpSpPr>
        <p:grpSpPr bwMode="auto">
          <a:xfrm>
            <a:off x="0" y="0"/>
            <a:ext cx="9132888" cy="6845300"/>
            <a:chOff x="0" y="0"/>
            <a:chExt cx="5753" cy="4312"/>
          </a:xfrm>
        </p:grpSpPr>
        <p:sp>
          <p:nvSpPr>
            <p:cNvPr id="58373" name="Rectangle 2">
              <a:extLst>
                <a:ext uri="{FF2B5EF4-FFF2-40B4-BE49-F238E27FC236}">
                  <a16:creationId xmlns:a16="http://schemas.microsoft.com/office/drawing/2014/main" id="{008BCAF3-B727-C3C1-EAFE-4152E424EEBB}"/>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sz="900" b="0">
                <a:solidFill>
                  <a:srgbClr val="FFA27C"/>
                </a:solidFill>
              </a:endParaRPr>
            </a:p>
          </p:txBody>
        </p:sp>
        <p:grpSp>
          <p:nvGrpSpPr>
            <p:cNvPr id="58374" name="Group 26">
              <a:extLst>
                <a:ext uri="{FF2B5EF4-FFF2-40B4-BE49-F238E27FC236}">
                  <a16:creationId xmlns:a16="http://schemas.microsoft.com/office/drawing/2014/main" id="{A62C7CE0-101E-8021-3C80-176DA4478814}"/>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7A2CE623-8175-99C4-AC9B-505269C11EF4}"/>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58380" name="Freeform 4">
                <a:extLst>
                  <a:ext uri="{FF2B5EF4-FFF2-40B4-BE49-F238E27FC236}">
                    <a16:creationId xmlns:a16="http://schemas.microsoft.com/office/drawing/2014/main" id="{4B37ABBA-3B48-74D2-D431-6AA7A866E114}"/>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1" name="Freeform 5">
                <a:extLst>
                  <a:ext uri="{FF2B5EF4-FFF2-40B4-BE49-F238E27FC236}">
                    <a16:creationId xmlns:a16="http://schemas.microsoft.com/office/drawing/2014/main" id="{7773919F-4268-15A9-775C-4D44C087552F}"/>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2" name="Freeform 6">
                <a:extLst>
                  <a:ext uri="{FF2B5EF4-FFF2-40B4-BE49-F238E27FC236}">
                    <a16:creationId xmlns:a16="http://schemas.microsoft.com/office/drawing/2014/main" id="{735C30B3-40C6-7F3A-708D-8CB6E6ACAAF0}"/>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3" name="Freeform 7">
                <a:extLst>
                  <a:ext uri="{FF2B5EF4-FFF2-40B4-BE49-F238E27FC236}">
                    <a16:creationId xmlns:a16="http://schemas.microsoft.com/office/drawing/2014/main" id="{AC55420F-13A7-BA35-254B-B7774011D63D}"/>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4" name="Freeform 8">
                <a:extLst>
                  <a:ext uri="{FF2B5EF4-FFF2-40B4-BE49-F238E27FC236}">
                    <a16:creationId xmlns:a16="http://schemas.microsoft.com/office/drawing/2014/main" id="{38257E1E-0CC6-428C-87A7-1E35B4690802}"/>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5" name="Freeform 9">
                <a:extLst>
                  <a:ext uri="{FF2B5EF4-FFF2-40B4-BE49-F238E27FC236}">
                    <a16:creationId xmlns:a16="http://schemas.microsoft.com/office/drawing/2014/main" id="{CE4F0319-4FEB-B369-3180-69DA3FA52838}"/>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6" name="Freeform 10">
                <a:extLst>
                  <a:ext uri="{FF2B5EF4-FFF2-40B4-BE49-F238E27FC236}">
                    <a16:creationId xmlns:a16="http://schemas.microsoft.com/office/drawing/2014/main" id="{5401909F-E16F-E1EE-FFF3-6FA93F193851}"/>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7" name="Freeform 11">
                <a:extLst>
                  <a:ext uri="{FF2B5EF4-FFF2-40B4-BE49-F238E27FC236}">
                    <a16:creationId xmlns:a16="http://schemas.microsoft.com/office/drawing/2014/main" id="{3EE39E32-8685-765B-36F1-2D39AFA04CEE}"/>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8" name="Freeform 12">
                <a:extLst>
                  <a:ext uri="{FF2B5EF4-FFF2-40B4-BE49-F238E27FC236}">
                    <a16:creationId xmlns:a16="http://schemas.microsoft.com/office/drawing/2014/main" id="{5C249C0E-6758-750D-7804-A6FD85F511DB}"/>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89" name="Freeform 13">
                <a:extLst>
                  <a:ext uri="{FF2B5EF4-FFF2-40B4-BE49-F238E27FC236}">
                    <a16:creationId xmlns:a16="http://schemas.microsoft.com/office/drawing/2014/main" id="{E1CF4FEC-023E-A603-4872-B232FC59205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0" name="Freeform 14">
                <a:extLst>
                  <a:ext uri="{FF2B5EF4-FFF2-40B4-BE49-F238E27FC236}">
                    <a16:creationId xmlns:a16="http://schemas.microsoft.com/office/drawing/2014/main" id="{CCB052AE-6F8A-90D6-5172-BD73BD38AB26}"/>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1" name="Freeform 15">
                <a:extLst>
                  <a:ext uri="{FF2B5EF4-FFF2-40B4-BE49-F238E27FC236}">
                    <a16:creationId xmlns:a16="http://schemas.microsoft.com/office/drawing/2014/main" id="{F8982B39-C351-F8D4-3A12-E7E212ECDD38}"/>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2" name="Freeform 16">
                <a:extLst>
                  <a:ext uri="{FF2B5EF4-FFF2-40B4-BE49-F238E27FC236}">
                    <a16:creationId xmlns:a16="http://schemas.microsoft.com/office/drawing/2014/main" id="{D441AF77-9F6E-1515-3BC0-610A3058B22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3" name="Freeform 17">
                <a:extLst>
                  <a:ext uri="{FF2B5EF4-FFF2-40B4-BE49-F238E27FC236}">
                    <a16:creationId xmlns:a16="http://schemas.microsoft.com/office/drawing/2014/main" id="{28912690-365F-8B75-88AC-2A3A50E7482C}"/>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4" name="Freeform 18">
                <a:extLst>
                  <a:ext uri="{FF2B5EF4-FFF2-40B4-BE49-F238E27FC236}">
                    <a16:creationId xmlns:a16="http://schemas.microsoft.com/office/drawing/2014/main" id="{897B354E-3CBC-352B-E52B-9280249E668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5" name="Freeform 19">
                <a:extLst>
                  <a:ext uri="{FF2B5EF4-FFF2-40B4-BE49-F238E27FC236}">
                    <a16:creationId xmlns:a16="http://schemas.microsoft.com/office/drawing/2014/main" id="{A3B72B4D-5C24-CCC0-FE76-B2DBB7966C16}"/>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6" name="Freeform 20">
                <a:extLst>
                  <a:ext uri="{FF2B5EF4-FFF2-40B4-BE49-F238E27FC236}">
                    <a16:creationId xmlns:a16="http://schemas.microsoft.com/office/drawing/2014/main" id="{780E5939-C4E6-3409-3FC3-739890C68EE8}"/>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7" name="Freeform 21">
                <a:extLst>
                  <a:ext uri="{FF2B5EF4-FFF2-40B4-BE49-F238E27FC236}">
                    <a16:creationId xmlns:a16="http://schemas.microsoft.com/office/drawing/2014/main" id="{141D750A-C893-7B55-FE79-45186886169A}"/>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8" name="Freeform 22">
                <a:extLst>
                  <a:ext uri="{FF2B5EF4-FFF2-40B4-BE49-F238E27FC236}">
                    <a16:creationId xmlns:a16="http://schemas.microsoft.com/office/drawing/2014/main" id="{6EA8C268-982F-505D-6713-1CBFEB618CF8}"/>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399" name="Freeform 23">
                <a:extLst>
                  <a:ext uri="{FF2B5EF4-FFF2-40B4-BE49-F238E27FC236}">
                    <a16:creationId xmlns:a16="http://schemas.microsoft.com/office/drawing/2014/main" id="{2B7D19EB-EFB0-4A87-D6BA-B368E1526EC5}"/>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400" name="Freeform 24">
                <a:extLst>
                  <a:ext uri="{FF2B5EF4-FFF2-40B4-BE49-F238E27FC236}">
                    <a16:creationId xmlns:a16="http://schemas.microsoft.com/office/drawing/2014/main" id="{9DE22A59-821D-838B-A1F0-2DF4C86D8D24}"/>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8401" name="Freeform 25">
                <a:extLst>
                  <a:ext uri="{FF2B5EF4-FFF2-40B4-BE49-F238E27FC236}">
                    <a16:creationId xmlns:a16="http://schemas.microsoft.com/office/drawing/2014/main" id="{DA7AEF51-8737-F54D-DF1B-1BC2C3F3EB4D}"/>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8375" name="Group 30">
              <a:extLst>
                <a:ext uri="{FF2B5EF4-FFF2-40B4-BE49-F238E27FC236}">
                  <a16:creationId xmlns:a16="http://schemas.microsoft.com/office/drawing/2014/main" id="{2AACD82E-2332-71AE-DE7C-49DA07106540}"/>
                </a:ext>
              </a:extLst>
            </p:cNvPr>
            <p:cNvGrpSpPr>
              <a:grpSpLocks/>
            </p:cNvGrpSpPr>
            <p:nvPr/>
          </p:nvGrpSpPr>
          <p:grpSpPr bwMode="auto">
            <a:xfrm>
              <a:off x="0" y="0"/>
              <a:ext cx="1246" cy="1232"/>
              <a:chOff x="0" y="0"/>
              <a:chExt cx="1246" cy="1232"/>
            </a:xfrm>
          </p:grpSpPr>
          <p:sp>
            <p:nvSpPr>
              <p:cNvPr id="58376" name="Rectangle 27">
                <a:extLst>
                  <a:ext uri="{FF2B5EF4-FFF2-40B4-BE49-F238E27FC236}">
                    <a16:creationId xmlns:a16="http://schemas.microsoft.com/office/drawing/2014/main" id="{AD3FD20F-66DF-6CF3-C626-6E1D1564152E}"/>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sz="900" b="0">
                  <a:solidFill>
                    <a:srgbClr val="FFA27C"/>
                  </a:solidFill>
                </a:endParaRPr>
              </a:p>
            </p:txBody>
          </p:sp>
          <p:sp>
            <p:nvSpPr>
              <p:cNvPr id="58377" name="Rectangle 28">
                <a:extLst>
                  <a:ext uri="{FF2B5EF4-FFF2-40B4-BE49-F238E27FC236}">
                    <a16:creationId xmlns:a16="http://schemas.microsoft.com/office/drawing/2014/main" id="{F6F6AF8F-5394-CFD7-0234-141682293DD8}"/>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sz="900" b="0">
                  <a:solidFill>
                    <a:srgbClr val="FFA27C"/>
                  </a:solidFill>
                </a:endParaRPr>
              </a:p>
            </p:txBody>
          </p:sp>
          <p:sp>
            <p:nvSpPr>
              <p:cNvPr id="58378" name="Rectangle 29">
                <a:extLst>
                  <a:ext uri="{FF2B5EF4-FFF2-40B4-BE49-F238E27FC236}">
                    <a16:creationId xmlns:a16="http://schemas.microsoft.com/office/drawing/2014/main" id="{F9D70CC7-3060-3AA5-7178-9859B326B639}"/>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sz="900" b="0">
                  <a:solidFill>
                    <a:srgbClr val="FFA27C"/>
                  </a:solidFill>
                </a:endParaRPr>
              </a:p>
            </p:txBody>
          </p:sp>
        </p:grpSp>
      </p:grpSp>
      <p:sp>
        <p:nvSpPr>
          <p:cNvPr id="1027" name="Text Box 34">
            <a:extLst>
              <a:ext uri="{FF2B5EF4-FFF2-40B4-BE49-F238E27FC236}">
                <a16:creationId xmlns:a16="http://schemas.microsoft.com/office/drawing/2014/main" id="{7A4B8FB7-8421-A83A-546C-4E451ABFA899}"/>
              </a:ext>
            </a:extLst>
          </p:cNvPr>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©2006 TBBMI</a:t>
            </a:r>
          </a:p>
        </p:txBody>
      </p:sp>
      <p:sp>
        <p:nvSpPr>
          <p:cNvPr id="58372" name="Rectangle 35">
            <a:extLst>
              <a:ext uri="{FF2B5EF4-FFF2-40B4-BE49-F238E27FC236}">
                <a16:creationId xmlns:a16="http://schemas.microsoft.com/office/drawing/2014/main" id="{89637273-CFDA-AE82-82C8-3D5F46C211EF}"/>
              </a:ext>
            </a:extLst>
          </p:cNvPr>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cs typeface="Arial" panose="020B0604020202020204" pitchFamily="34" charset="0"/>
              </a:rPr>
              <a:t>9.65.01.</a:t>
            </a:r>
          </a:p>
        </p:txBody>
      </p:sp>
    </p:spTree>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93"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MS PGothic"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1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2.xml"/><Relationship Id="rId1" Type="http://schemas.openxmlformats.org/officeDocument/2006/relationships/slideLayout" Target="../slideLayouts/slideLayout69.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Bible-Open-Graphic[1] - Copy.jpg">
            <a:extLst>
              <a:ext uri="{FF2B5EF4-FFF2-40B4-BE49-F238E27FC236}">
                <a16:creationId xmlns:a16="http://schemas.microsoft.com/office/drawing/2014/main" id="{E445F834-B922-1BC0-76D9-8235C28AA0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61913"/>
            <a:ext cx="6796088" cy="679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7" name="Title 1">
            <a:extLst>
              <a:ext uri="{FF2B5EF4-FFF2-40B4-BE49-F238E27FC236}">
                <a16:creationId xmlns:a16="http://schemas.microsoft.com/office/drawing/2014/main" id="{45BF8D2E-A9C7-4DC8-1E43-BBF03056D88B}"/>
              </a:ext>
            </a:extLst>
          </p:cNvPr>
          <p:cNvSpPr>
            <a:spLocks noGrp="1"/>
          </p:cNvSpPr>
          <p:nvPr>
            <p:ph type="title"/>
          </p:nvPr>
        </p:nvSpPr>
        <p:spPr>
          <a:xfrm>
            <a:off x="36271" y="722852"/>
            <a:ext cx="9104794" cy="1268761"/>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TW" altLang="en-US" sz="9600" b="1" dirty="0">
                <a:solidFill>
                  <a:srgbClr val="FFFFFF"/>
                </a:solidFill>
                <a:effectLst>
                  <a:glow rad="266700">
                    <a:schemeClr val="tx1">
                      <a:alpha val="89000"/>
                    </a:schemeClr>
                  </a:glow>
                </a:effectLst>
                <a:latin typeface="Arial" charset="0"/>
                <a:ea typeface="ＭＳ Ｐゴシック" charset="0"/>
                <a:cs typeface="Arial"/>
              </a:rPr>
              <a:t>解经</a:t>
            </a:r>
            <a:endParaRPr lang="en-US" sz="9600" b="1" dirty="0">
              <a:solidFill>
                <a:srgbClr val="FFFFFF"/>
              </a:solidFill>
              <a:effectLst>
                <a:glow rad="266700">
                  <a:schemeClr val="tx1">
                    <a:alpha val="89000"/>
                  </a:schemeClr>
                </a:glow>
              </a:effectLst>
              <a:latin typeface="Arial" charset="0"/>
              <a:ea typeface="ＭＳ Ｐゴシック" charset="0"/>
              <a:cs typeface="Arial"/>
            </a:endParaRPr>
          </a:p>
        </p:txBody>
      </p:sp>
      <p:sp>
        <p:nvSpPr>
          <p:cNvPr id="382978" name="Text Box 5">
            <a:extLst>
              <a:ext uri="{FF2B5EF4-FFF2-40B4-BE49-F238E27FC236}">
                <a16:creationId xmlns:a16="http://schemas.microsoft.com/office/drawing/2014/main" id="{9A4B0094-20EF-CA70-F4D1-1E5AEEA19659}"/>
              </a:ext>
            </a:extLst>
          </p:cNvPr>
          <p:cNvSpPr txBox="1">
            <a:spLocks noChangeArrowheads="1"/>
          </p:cNvSpPr>
          <p:nvPr/>
        </p:nvSpPr>
        <p:spPr bwMode="auto">
          <a:xfrm>
            <a:off x="8410326" y="44624"/>
            <a:ext cx="86934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r>
              <a:rPr lang="en-US" sz="3200" dirty="0">
                <a:solidFill>
                  <a:srgbClr val="FFFFFF"/>
                </a:solidFill>
                <a:effectLst>
                  <a:glow rad="266700">
                    <a:srgbClr val="000000">
                      <a:alpha val="89000"/>
                    </a:srgbClr>
                  </a:glow>
                </a:effectLst>
              </a:rPr>
              <a:t>103</a:t>
            </a:r>
          </a:p>
        </p:txBody>
      </p:sp>
      <p:sp>
        <p:nvSpPr>
          <p:cNvPr id="5" name="Subtitle 2">
            <a:extLst>
              <a:ext uri="{FF2B5EF4-FFF2-40B4-BE49-F238E27FC236}">
                <a16:creationId xmlns:a16="http://schemas.microsoft.com/office/drawing/2014/main" id="{A84FDAD1-0B23-E583-E678-06BDD49F838F}"/>
              </a:ext>
            </a:extLst>
          </p:cNvPr>
          <p:cNvSpPr txBox="1">
            <a:spLocks/>
          </p:cNvSpPr>
          <p:nvPr/>
        </p:nvSpPr>
        <p:spPr bwMode="auto">
          <a:xfrm>
            <a:off x="0" y="5232400"/>
            <a:ext cx="9288462" cy="1435249"/>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eaLnBrk="0" fontAlgn="base" hangingPunct="0">
              <a:spcBef>
                <a:spcPct val="0"/>
              </a:spcBef>
              <a:spcAft>
                <a:spcPct val="0"/>
              </a:spcAft>
              <a:defRPr sz="5400" b="1">
                <a:solidFill>
                  <a:srgbClr val="FFFFFF"/>
                </a:solidFill>
                <a:effectLst>
                  <a:glow rad="266700">
                    <a:schemeClr val="tx1">
                      <a:alpha val="89000"/>
                    </a:scheme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spcBef>
                <a:spcPct val="50000"/>
              </a:spcBef>
              <a:defRPr/>
            </a:pPr>
            <a:r>
              <a:rPr lang="zh-CN" altLang="en-US" sz="3600" dirty="0">
                <a:solidFill>
                  <a:schemeClr val="bg1"/>
                </a:solidFill>
                <a:ea typeface="SimSun" charset="0"/>
                <a:cs typeface="SimSun" charset="0"/>
              </a:rPr>
              <a:t>顾理克博士</a:t>
            </a:r>
          </a:p>
          <a:p>
            <a:pPr defTabSz="457200">
              <a:defRPr/>
            </a:pPr>
            <a:r>
              <a:rPr lang="zh-CN" altLang="en-US" sz="3600" dirty="0">
                <a:solidFill>
                  <a:schemeClr val="bg1"/>
                </a:solidFill>
                <a:ea typeface="SimSun" charset="0"/>
                <a:cs typeface="SimSun" charset="0"/>
              </a:rPr>
              <a:t>新加坡神学院</a:t>
            </a:r>
            <a:endParaRPr lang="en-US" sz="3600" dirty="0">
              <a:effectLst>
                <a:glow rad="266700">
                  <a:srgbClr val="000000">
                    <a:alpha val="89000"/>
                  </a:srgbClr>
                </a:glow>
              </a:effectLst>
            </a:endParaRPr>
          </a:p>
          <a:p>
            <a:pPr defTabSz="457200">
              <a:defRPr/>
            </a:pPr>
            <a:r>
              <a:rPr lang="en-US" sz="3600" dirty="0" err="1">
                <a:effectLst>
                  <a:glow rad="266700">
                    <a:srgbClr val="000000">
                      <a:alpha val="89000"/>
                    </a:srgbClr>
                  </a:glow>
                </a:effectLst>
              </a:rPr>
              <a:t>Biblestudydownloads.com</a:t>
            </a:r>
            <a:endParaRPr lang="en-US" sz="3600" dirty="0">
              <a:effectLst>
                <a:glow rad="266700">
                  <a:srgbClr val="000000">
                    <a:alpha val="89000"/>
                  </a:srgbClr>
                </a:glow>
              </a:effectLst>
            </a:endParaRPr>
          </a:p>
        </p:txBody>
      </p:sp>
      <p:sp>
        <p:nvSpPr>
          <p:cNvPr id="6" name="Title 1">
            <a:extLst>
              <a:ext uri="{FF2B5EF4-FFF2-40B4-BE49-F238E27FC236}">
                <a16:creationId xmlns:a16="http://schemas.microsoft.com/office/drawing/2014/main" id="{F08AD3E0-25BF-8BF6-7D6F-F8EBB72CAD48}"/>
              </a:ext>
            </a:extLst>
          </p:cNvPr>
          <p:cNvSpPr txBox="1">
            <a:spLocks/>
          </p:cNvSpPr>
          <p:nvPr/>
        </p:nvSpPr>
        <p:spPr bwMode="auto">
          <a:xfrm>
            <a:off x="39206" y="2129847"/>
            <a:ext cx="9104794" cy="126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457200">
              <a:defRPr/>
            </a:pPr>
            <a:r>
              <a:rPr lang="zh-TW" altLang="en-US" sz="8800" dirty="0">
                <a:solidFill>
                  <a:srgbClr val="FFFFFF"/>
                </a:solidFill>
                <a:effectLst>
                  <a:glow rad="266700">
                    <a:srgbClr val="000000">
                      <a:alpha val="89000"/>
                    </a:srgbClr>
                  </a:glow>
                </a:effectLst>
                <a:latin typeface="Arial" charset="0"/>
                <a:ea typeface="ＭＳ Ｐゴシック" charset="0"/>
              </a:rPr>
              <a:t>基本原则</a:t>
            </a:r>
          </a:p>
        </p:txBody>
      </p:sp>
      <p:sp>
        <p:nvSpPr>
          <p:cNvPr id="73735" name="Text Box 7">
            <a:extLst>
              <a:ext uri="{FF2B5EF4-FFF2-40B4-BE49-F238E27FC236}">
                <a16:creationId xmlns:a16="http://schemas.microsoft.com/office/drawing/2014/main" id="{0EE29E21-0E67-EBC6-C3C8-0BC81BC06A1A}"/>
              </a:ext>
            </a:extLst>
          </p:cNvPr>
          <p:cNvSpPr txBox="1">
            <a:spLocks noChangeArrowheads="1"/>
          </p:cNvSpPr>
          <p:nvPr/>
        </p:nvSpPr>
        <p:spPr bwMode="auto">
          <a:xfrm>
            <a:off x="1071563" y="1419225"/>
            <a:ext cx="7010400"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3200">
              <a:latin typeface="Arial" charset="0"/>
              <a:ea typeface="MS PGothic" charset="0"/>
              <a:cs typeface="MS PGothic"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BACKGR~1">
            <a:extLst>
              <a:ext uri="{FF2B5EF4-FFF2-40B4-BE49-F238E27FC236}">
                <a16:creationId xmlns:a16="http://schemas.microsoft.com/office/drawing/2014/main" id="{F344ADC6-0539-04DC-5B39-8484493ED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20A387DD-5688-AA54-719C-4536AECF4ABD}"/>
              </a:ext>
            </a:extLst>
          </p:cNvPr>
          <p:cNvSpPr>
            <a:spLocks noGrp="1" noChangeArrowheads="1"/>
          </p:cNvSpPr>
          <p:nvPr>
            <p:ph type="ctrTitle"/>
          </p:nvPr>
        </p:nvSpPr>
        <p:spPr>
          <a:xfrm>
            <a:off x="0" y="0"/>
            <a:ext cx="6705600" cy="914400"/>
          </a:xfrm>
        </p:spPr>
        <p:txBody>
          <a:bodyPr anchor="t"/>
          <a:lstStyle/>
          <a:p>
            <a:pPr eaLnBrk="1" hangingPunct="1"/>
            <a:r>
              <a:rPr lang="en-US" altLang="en-US">
                <a:solidFill>
                  <a:srgbClr val="FFFF00"/>
                </a:solidFill>
                <a:ea typeface="MS PGothic" panose="020B0600070205080204" pitchFamily="34" charset="-128"/>
              </a:rPr>
              <a:t>Khmer (Cambodian)</a:t>
            </a:r>
          </a:p>
        </p:txBody>
      </p:sp>
      <p:sp>
        <p:nvSpPr>
          <p:cNvPr id="91139" name="Text Box 4">
            <a:extLst>
              <a:ext uri="{FF2B5EF4-FFF2-40B4-BE49-F238E27FC236}">
                <a16:creationId xmlns:a16="http://schemas.microsoft.com/office/drawing/2014/main" id="{A1B44600-7299-D2FB-3873-D0CD0A013F21}"/>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rPr>
              <a:t>©2004 TBBMI</a:t>
            </a:r>
          </a:p>
        </p:txBody>
      </p:sp>
      <p:sp>
        <p:nvSpPr>
          <p:cNvPr id="91140" name="Rectangle 5">
            <a:extLst>
              <a:ext uri="{FF2B5EF4-FFF2-40B4-BE49-F238E27FC236}">
                <a16:creationId xmlns:a16="http://schemas.microsoft.com/office/drawing/2014/main" id="{5806288F-CC6B-60F5-6258-555616A68D7E}"/>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rPr>
              <a:t>8.0.01.</a:t>
            </a:r>
          </a:p>
        </p:txBody>
      </p:sp>
      <p:sp>
        <p:nvSpPr>
          <p:cNvPr id="91141" name="Text Box 6">
            <a:extLst>
              <a:ext uri="{FF2B5EF4-FFF2-40B4-BE49-F238E27FC236}">
                <a16:creationId xmlns:a16="http://schemas.microsoft.com/office/drawing/2014/main" id="{1CC623CB-6CDA-0E55-AE5E-CBDA76C35C1D}"/>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rPr>
              <a:t>04</a:t>
            </a:r>
          </a:p>
        </p:txBody>
      </p:sp>
      <p:sp>
        <p:nvSpPr>
          <p:cNvPr id="124935" name="Text Box 7">
            <a:extLst>
              <a:ext uri="{FF2B5EF4-FFF2-40B4-BE49-F238E27FC236}">
                <a16:creationId xmlns:a16="http://schemas.microsoft.com/office/drawing/2014/main" id="{3459C99A-7E7C-EE19-55EF-D830B8C259C1}"/>
              </a:ext>
            </a:extLst>
          </p:cNvPr>
          <p:cNvSpPr txBox="1">
            <a:spLocks noChangeArrowheads="1"/>
          </p:cNvSpPr>
          <p:nvPr/>
        </p:nvSpPr>
        <p:spPr bwMode="auto">
          <a:xfrm>
            <a:off x="0" y="6575425"/>
            <a:ext cx="1614488" cy="2746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spcBef>
                <a:spcPct val="50000"/>
              </a:spcBef>
              <a:defRPr/>
            </a:pPr>
            <a:endParaRPr lang="en-US" sz="1200">
              <a:solidFill>
                <a:srgbClr val="000000"/>
              </a:solidFill>
              <a:effectLst>
                <a:outerShdw blurRad="38100" dist="38100" dir="2700000" algn="tl">
                  <a:srgbClr val="DDDDDD"/>
                </a:outerShdw>
              </a:effectLst>
              <a:latin typeface="Times New Roman" pitchFamily="-112" charset="0"/>
              <a:ea typeface="ＭＳ Ｐゴシック"/>
            </a:endParaRPr>
          </a:p>
        </p:txBody>
      </p:sp>
      <p:sp>
        <p:nvSpPr>
          <p:cNvPr id="124936" name="Text Box 8">
            <a:extLst>
              <a:ext uri="{FF2B5EF4-FFF2-40B4-BE49-F238E27FC236}">
                <a16:creationId xmlns:a16="http://schemas.microsoft.com/office/drawing/2014/main" id="{ED77D61F-A4AF-A3D9-1DD7-2099ABF7207F}"/>
              </a:ext>
            </a:extLst>
          </p:cNvPr>
          <p:cNvSpPr txBox="1">
            <a:spLocks noChangeArrowheads="1"/>
          </p:cNvSpPr>
          <p:nvPr/>
        </p:nvSpPr>
        <p:spPr bwMode="auto">
          <a:xfrm>
            <a:off x="0" y="5257800"/>
            <a:ext cx="9144000" cy="7985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nSpc>
                <a:spcPct val="70000"/>
              </a:lnSpc>
              <a:spcBef>
                <a:spcPct val="50000"/>
              </a:spcBef>
            </a:pPr>
            <a:r>
              <a:rPr lang="en-US" altLang="en-US" sz="3200" b="0">
                <a:solidFill>
                  <a:srgbClr val="FFFF00"/>
                </a:solidFill>
                <a:latin typeface="Limon F1" charset="0"/>
              </a:rPr>
              <a:t>karbgðaj[sÁal;nUvRBHKm&lt;Ir&gt;&gt;&gt; EdlCamUldæanRKw³ kñúg B½n§kic©shKmnGnþrCati GayGinsIu</a:t>
            </a:r>
            <a:r>
              <a:rPr lang="en-US" altLang="en-US" sz="2000" b="0" i="1">
                <a:solidFill>
                  <a:srgbClr val="FAFD00"/>
                </a:solidFill>
                <a:latin typeface="Times New Roman" panose="02020603050405020304" pitchFamily="18" charset="0"/>
              </a:rPr>
              <a:t>.</a:t>
            </a:r>
            <a:endParaRPr lang="en-US" altLang="en-US" sz="4000" b="0">
              <a:solidFill>
                <a:srgbClr val="FFFF00"/>
              </a:solidFill>
              <a:latin typeface="Limon S1" charset="0"/>
            </a:endParaRPr>
          </a:p>
          <a:p>
            <a:pPr>
              <a:lnSpc>
                <a:spcPct val="70000"/>
              </a:lnSpc>
              <a:spcBef>
                <a:spcPct val="50000"/>
              </a:spcBef>
            </a:pPr>
            <a:r>
              <a:rPr lang="en-US" altLang="en-US" sz="2000" b="0" i="1">
                <a:solidFill>
                  <a:srgbClr val="FAFD00"/>
                </a:solidFill>
                <a:latin typeface="Times New Roman" panose="02020603050405020304" pitchFamily="18" charset="0"/>
              </a:rPr>
              <a:t>Fort Worth, Texas</a:t>
            </a:r>
          </a:p>
        </p:txBody>
      </p:sp>
      <p:sp>
        <p:nvSpPr>
          <p:cNvPr id="124937" name="Text Box 9">
            <a:extLst>
              <a:ext uri="{FF2B5EF4-FFF2-40B4-BE49-F238E27FC236}">
                <a16:creationId xmlns:a16="http://schemas.microsoft.com/office/drawing/2014/main" id="{560B8320-A848-5213-CAF5-1C702D0940DB}"/>
              </a:ext>
            </a:extLst>
          </p:cNvPr>
          <p:cNvSpPr txBox="1">
            <a:spLocks noChangeArrowheads="1"/>
          </p:cNvSpPr>
          <p:nvPr/>
        </p:nvSpPr>
        <p:spPr bwMode="auto">
          <a:xfrm>
            <a:off x="3030538" y="6205538"/>
            <a:ext cx="2970212" cy="396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defRPr/>
            </a:pPr>
            <a:r>
              <a:rPr lang="en-US" sz="2000" b="0">
                <a:solidFill>
                  <a:srgbClr val="FFFB0C"/>
                </a:solidFill>
                <a:latin typeface="Helvetica" pitchFamily="-112" charset="0"/>
                <a:ea typeface="ＭＳ Ｐゴシック"/>
              </a:rPr>
              <a:t>www.biblebasically.com</a:t>
            </a:r>
          </a:p>
        </p:txBody>
      </p:sp>
      <p:sp>
        <p:nvSpPr>
          <p:cNvPr id="124938" name="Rectangle 10">
            <a:extLst>
              <a:ext uri="{FF2B5EF4-FFF2-40B4-BE49-F238E27FC236}">
                <a16:creationId xmlns:a16="http://schemas.microsoft.com/office/drawing/2014/main" id="{EC035532-FFCE-4BC6-968F-54575D2B10A2}"/>
              </a:ext>
            </a:extLst>
          </p:cNvPr>
          <p:cNvSpPr>
            <a:spLocks noChangeArrowheads="1"/>
          </p:cNvSpPr>
          <p:nvPr/>
        </p:nvSpPr>
        <p:spPr bwMode="auto">
          <a:xfrm>
            <a:off x="1760538" y="3157538"/>
            <a:ext cx="6411912" cy="2038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200" b="0" i="1">
                <a:solidFill>
                  <a:srgbClr val="FFEA18"/>
                </a:solidFill>
                <a:latin typeface="Limon F1" charset="0"/>
              </a:rPr>
              <a:t>énRBHKm&lt;IIr </a:t>
            </a:r>
          </a:p>
        </p:txBody>
      </p:sp>
      <p:sp>
        <p:nvSpPr>
          <p:cNvPr id="124939" name="Rectangle 11">
            <a:extLst>
              <a:ext uri="{FF2B5EF4-FFF2-40B4-BE49-F238E27FC236}">
                <a16:creationId xmlns:a16="http://schemas.microsoft.com/office/drawing/2014/main" id="{336D0399-56CB-7F3F-562C-7AF9CDE1B683}"/>
              </a:ext>
            </a:extLst>
          </p:cNvPr>
          <p:cNvSpPr>
            <a:spLocks noChangeArrowheads="1"/>
          </p:cNvSpPr>
          <p:nvPr/>
        </p:nvSpPr>
        <p:spPr bwMode="auto">
          <a:xfrm>
            <a:off x="915988" y="1385888"/>
            <a:ext cx="7383462" cy="1752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20200" b="0" i="1">
                <a:solidFill>
                  <a:srgbClr val="FFEA18"/>
                </a:solidFill>
                <a:latin typeface="Limon F1" charset="0"/>
              </a:rPr>
              <a:t>mUldæanRKwH&gt;&gt;&gt;</a:t>
            </a:r>
          </a:p>
        </p:txBody>
      </p:sp>
      <p:pic>
        <p:nvPicPr>
          <p:cNvPr id="91147" name="Picture 12" descr="Khmer TBB">
            <a:extLst>
              <a:ext uri="{FF2B5EF4-FFF2-40B4-BE49-F238E27FC236}">
                <a16:creationId xmlns:a16="http://schemas.microsoft.com/office/drawing/2014/main" id="{BBA7AFE5-3BAC-8A21-F42B-0BCC41DDF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BACKGR~1">
            <a:extLst>
              <a:ext uri="{FF2B5EF4-FFF2-40B4-BE49-F238E27FC236}">
                <a16:creationId xmlns:a16="http://schemas.microsoft.com/office/drawing/2014/main" id="{780EE37F-13C3-ED1E-EB9A-26E3F418E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86" name="Group 3">
            <a:extLst>
              <a:ext uri="{FF2B5EF4-FFF2-40B4-BE49-F238E27FC236}">
                <a16:creationId xmlns:a16="http://schemas.microsoft.com/office/drawing/2014/main" id="{6A6858BC-CE3D-DA44-B917-FAAD9BA09983}"/>
              </a:ext>
            </a:extLst>
          </p:cNvPr>
          <p:cNvGrpSpPr>
            <a:grpSpLocks/>
          </p:cNvGrpSpPr>
          <p:nvPr/>
        </p:nvGrpSpPr>
        <p:grpSpPr bwMode="auto">
          <a:xfrm>
            <a:off x="76200" y="5435600"/>
            <a:ext cx="8596313" cy="1346200"/>
            <a:chOff x="48" y="3424"/>
            <a:chExt cx="5415" cy="848"/>
          </a:xfrm>
        </p:grpSpPr>
        <p:sp>
          <p:nvSpPr>
            <p:cNvPr id="126980" name="Text Box 4">
              <a:extLst>
                <a:ext uri="{FF2B5EF4-FFF2-40B4-BE49-F238E27FC236}">
                  <a16:creationId xmlns:a16="http://schemas.microsoft.com/office/drawing/2014/main" id="{6BC99D0C-A2D8-D0DF-11E2-A453401B14D1}"/>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a:extLst>
                <a:ext uri="{FF2B5EF4-FFF2-40B4-BE49-F238E27FC236}">
                  <a16:creationId xmlns:a16="http://schemas.microsoft.com/office/drawing/2014/main" id="{7799FC3B-B452-5478-FB5B-84E98BBE1146}"/>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26982" name="Text Box 6">
              <a:extLst>
                <a:ext uri="{FF2B5EF4-FFF2-40B4-BE49-F238E27FC236}">
                  <a16:creationId xmlns:a16="http://schemas.microsoft.com/office/drawing/2014/main" id="{61C1CB72-BB0D-DC26-BA3B-E2D582FD1C48}"/>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93187" name="Text Box 7">
            <a:extLst>
              <a:ext uri="{FF2B5EF4-FFF2-40B4-BE49-F238E27FC236}">
                <a16:creationId xmlns:a16="http://schemas.microsoft.com/office/drawing/2014/main" id="{229677F3-A2DE-BB60-9A70-D5DE5EC0F02B}"/>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ko-KR" altLang="en-US" sz="2000" b="0">
              <a:solidFill>
                <a:srgbClr val="FFFFFF"/>
              </a:solidFill>
              <a:ea typeface="굴림" panose="020B0600000101010101" pitchFamily="34" charset="-127"/>
            </a:endParaRPr>
          </a:p>
        </p:txBody>
      </p:sp>
      <p:sp>
        <p:nvSpPr>
          <p:cNvPr id="93188" name="Text Box 8">
            <a:extLst>
              <a:ext uri="{FF2B5EF4-FFF2-40B4-BE49-F238E27FC236}">
                <a16:creationId xmlns:a16="http://schemas.microsoft.com/office/drawing/2014/main" id="{3C05EA67-7453-D12E-A96C-0023667061C8}"/>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ko-KR" altLang="en-US" sz="900">
                <a:solidFill>
                  <a:srgbClr val="FFFFFF"/>
                </a:solidFill>
                <a:ea typeface="굴림" panose="020B0600000101010101" pitchFamily="34" charset="-127"/>
              </a:rPr>
              <a:t>©2003 </a:t>
            </a:r>
            <a:r>
              <a:rPr lang="en-US" altLang="ko-KR" sz="900">
                <a:solidFill>
                  <a:srgbClr val="FFFFFF"/>
                </a:solidFill>
                <a:ea typeface="굴림" panose="020B0600000101010101" pitchFamily="34" charset="-127"/>
              </a:rPr>
              <a:t>TBBMI</a:t>
            </a:r>
          </a:p>
        </p:txBody>
      </p:sp>
      <p:sp>
        <p:nvSpPr>
          <p:cNvPr id="126985" name="Rectangle 9">
            <a:extLst>
              <a:ext uri="{FF2B5EF4-FFF2-40B4-BE49-F238E27FC236}">
                <a16:creationId xmlns:a16="http://schemas.microsoft.com/office/drawing/2014/main" id="{A6D43787-9283-B265-95C0-5821B4AA5B41}"/>
              </a:ext>
            </a:extLst>
          </p:cNvPr>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ko-KR" altLang="en-US" sz="1000">
                <a:solidFill>
                  <a:srgbClr val="FFFFFF"/>
                </a:solidFill>
                <a:effectLst>
                  <a:outerShdw blurRad="38100" dist="38100" dir="2700000" algn="tl">
                    <a:srgbClr val="000000"/>
                  </a:outerShdw>
                </a:effectLst>
                <a:latin typeface="Comic Sans MS" panose="030F0902030302020204" pitchFamily="66" charset="0"/>
                <a:ea typeface="굴림" panose="020B0600000101010101" pitchFamily="34" charset="-127"/>
              </a:rPr>
              <a:t>7.5.01.</a:t>
            </a:r>
          </a:p>
        </p:txBody>
      </p:sp>
      <p:sp>
        <p:nvSpPr>
          <p:cNvPr id="93190" name="Text Box 10">
            <a:extLst>
              <a:ext uri="{FF2B5EF4-FFF2-40B4-BE49-F238E27FC236}">
                <a16:creationId xmlns:a16="http://schemas.microsoft.com/office/drawing/2014/main" id="{0D2992C1-1A0D-EB7A-9DF0-1AE7272F287C}"/>
              </a:ext>
            </a:extLst>
          </p:cNvPr>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ko-KR" altLang="en-US" sz="1000">
                <a:solidFill>
                  <a:srgbClr val="FFFFFF"/>
                </a:solidFill>
                <a:ea typeface="굴림" panose="020B0600000101010101" pitchFamily="34" charset="-127"/>
              </a:rPr>
              <a:t>04</a:t>
            </a:r>
          </a:p>
        </p:txBody>
      </p:sp>
      <p:sp>
        <p:nvSpPr>
          <p:cNvPr id="126987" name="Rectangle 11">
            <a:extLst>
              <a:ext uri="{FF2B5EF4-FFF2-40B4-BE49-F238E27FC236}">
                <a16:creationId xmlns:a16="http://schemas.microsoft.com/office/drawing/2014/main" id="{76839203-05E2-598A-2C6C-816D04092487}"/>
              </a:ext>
            </a:extLst>
          </p:cNvPr>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spcBef>
                <a:spcPct val="50000"/>
              </a:spcBef>
            </a:pPr>
            <a:r>
              <a:rPr lang="ko-KR" altLang="en-US" sz="10600" i="1">
                <a:solidFill>
                  <a:srgbClr val="FFFC1E"/>
                </a:solidFill>
                <a:latin typeface="Kosher-Normal" charset="0"/>
                <a:ea typeface="굴림" panose="020B0600000101010101" pitchFamily="34" charset="-127"/>
              </a:rPr>
              <a:t>성경은 </a:t>
            </a:r>
            <a:r>
              <a:rPr lang="en-US" altLang="ko-KR" sz="10600" i="1">
                <a:solidFill>
                  <a:srgbClr val="FFFC1E"/>
                </a:solidFill>
                <a:latin typeface="Kosher-Normal" charset="0"/>
                <a:ea typeface="굴림" panose="020B0600000101010101" pitchFamily="34" charset="-127"/>
              </a:rPr>
              <a:t>…</a:t>
            </a:r>
            <a:br>
              <a:rPr lang="en-US" altLang="ko-KR" sz="10600" i="1">
                <a:solidFill>
                  <a:srgbClr val="FFFC1E"/>
                </a:solidFill>
                <a:latin typeface="Kosher-Normal" charset="0"/>
                <a:ea typeface="굴림" panose="020B0600000101010101" pitchFamily="34" charset="-127"/>
              </a:rPr>
            </a:br>
            <a:r>
              <a:rPr lang="ko-KR" altLang="en-US" sz="10600" i="1">
                <a:solidFill>
                  <a:srgbClr val="FFFC1E"/>
                </a:solidFill>
                <a:latin typeface="Kosher-Normal" charset="0"/>
                <a:ea typeface="굴림" panose="020B0600000101010101" pitchFamily="34" charset="-127"/>
              </a:rPr>
              <a:t>기본적으로</a:t>
            </a:r>
          </a:p>
        </p:txBody>
      </p:sp>
      <p:sp>
        <p:nvSpPr>
          <p:cNvPr id="126988" name="Rectangle 12">
            <a:extLst>
              <a:ext uri="{FF2B5EF4-FFF2-40B4-BE49-F238E27FC236}">
                <a16:creationId xmlns:a16="http://schemas.microsoft.com/office/drawing/2014/main" id="{BB401B80-DF21-C597-7F62-B75672F4C794}"/>
              </a:ext>
            </a:extLst>
          </p:cNvPr>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r>
              <a:rPr lang="en-US" altLang="en-US">
                <a:solidFill>
                  <a:srgbClr val="FFFF00"/>
                </a:solidFill>
                <a:latin typeface="Arial" panose="020B0604020202020204" pitchFamily="34" charset="0"/>
                <a:ea typeface="MS PGothic" panose="020B0600070205080204" pitchFamily="34" charset="-128"/>
              </a:rPr>
              <a:t>Korean</a:t>
            </a:r>
          </a:p>
        </p:txBody>
      </p:sp>
      <p:pic>
        <p:nvPicPr>
          <p:cNvPr id="93193" name="Picture 13" descr="Korean TBB">
            <a:extLst>
              <a:ext uri="{FF2B5EF4-FFF2-40B4-BE49-F238E27FC236}">
                <a16:creationId xmlns:a16="http://schemas.microsoft.com/office/drawing/2014/main" id="{85E07E79-A0C8-9BD9-2CCD-F0C7CE32B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00">
    <p:wheel spokes="0"/>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BACKGR~1">
            <a:extLst>
              <a:ext uri="{FF2B5EF4-FFF2-40B4-BE49-F238E27FC236}">
                <a16:creationId xmlns:a16="http://schemas.microsoft.com/office/drawing/2014/main" id="{EA40A254-5BE2-C30A-B47B-9D795BCBB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a:extLst>
              <a:ext uri="{FF2B5EF4-FFF2-40B4-BE49-F238E27FC236}">
                <a16:creationId xmlns:a16="http://schemas.microsoft.com/office/drawing/2014/main" id="{364FD9B5-E85A-408E-DFCA-AF722D7120C2}"/>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Malay</a:t>
            </a:r>
            <a:endParaRPr lang="en-US" altLang="en-US">
              <a:ea typeface="MS PGothic" panose="020B0600070205080204" pitchFamily="34" charset="-128"/>
            </a:endParaRPr>
          </a:p>
        </p:txBody>
      </p:sp>
      <p:grpSp>
        <p:nvGrpSpPr>
          <p:cNvPr id="95235" name="Group 4">
            <a:extLst>
              <a:ext uri="{FF2B5EF4-FFF2-40B4-BE49-F238E27FC236}">
                <a16:creationId xmlns:a16="http://schemas.microsoft.com/office/drawing/2014/main" id="{5120F952-263A-7AE8-7CBD-883735AC5602}"/>
              </a:ext>
            </a:extLst>
          </p:cNvPr>
          <p:cNvGrpSpPr>
            <a:grpSpLocks/>
          </p:cNvGrpSpPr>
          <p:nvPr/>
        </p:nvGrpSpPr>
        <p:grpSpPr bwMode="auto">
          <a:xfrm>
            <a:off x="76200" y="5435600"/>
            <a:ext cx="8596313" cy="1346200"/>
            <a:chOff x="48" y="3424"/>
            <a:chExt cx="5415" cy="848"/>
          </a:xfrm>
        </p:grpSpPr>
        <p:sp>
          <p:nvSpPr>
            <p:cNvPr id="129029" name="Text Box 5">
              <a:extLst>
                <a:ext uri="{FF2B5EF4-FFF2-40B4-BE49-F238E27FC236}">
                  <a16:creationId xmlns:a16="http://schemas.microsoft.com/office/drawing/2014/main" id="{F58DE8A0-2BBE-8B56-298E-5DF710DD9F28}"/>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a:extLst>
                <a:ext uri="{FF2B5EF4-FFF2-40B4-BE49-F238E27FC236}">
                  <a16:creationId xmlns:a16="http://schemas.microsoft.com/office/drawing/2014/main" id="{7A8D084F-2823-CF52-36FB-B579A60BBA8E}"/>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i="1">
                  <a:solidFill>
                    <a:srgbClr val="FAFD00"/>
                  </a:solidFill>
                  <a:latin typeface="Times New Roman" panose="02020603050405020304" pitchFamily="18" charset="0"/>
                </a:rPr>
                <a:t>Presentasi dari </a:t>
              </a:r>
              <a:r>
                <a:rPr lang="en-US" altLang="ko-KR" sz="2000" i="1">
                  <a:solidFill>
                    <a:srgbClr val="FAFD00"/>
                  </a:solidFill>
                  <a:latin typeface="Times New Roman" panose="02020603050405020304" pitchFamily="18" charset="0"/>
                  <a:ea typeface="굴림" panose="020B0600000101010101" pitchFamily="34" charset="-127"/>
                </a:rPr>
                <a:t>The Bible…Basically Ministries International Inc.                Fort Worth, Texas</a:t>
              </a:r>
            </a:p>
          </p:txBody>
        </p:sp>
        <p:sp>
          <p:nvSpPr>
            <p:cNvPr id="129031" name="Text Box 7">
              <a:extLst>
                <a:ext uri="{FF2B5EF4-FFF2-40B4-BE49-F238E27FC236}">
                  <a16:creationId xmlns:a16="http://schemas.microsoft.com/office/drawing/2014/main" id="{F8E98F99-4C69-CC3F-DC00-2AF54B09470C}"/>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95236" name="Text Box 8">
            <a:extLst>
              <a:ext uri="{FF2B5EF4-FFF2-40B4-BE49-F238E27FC236}">
                <a16:creationId xmlns:a16="http://schemas.microsoft.com/office/drawing/2014/main" id="{CDF41544-75F9-A977-6B7D-3B59359DFFF9}"/>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95237" name="Rectangle 9">
            <a:extLst>
              <a:ext uri="{FF2B5EF4-FFF2-40B4-BE49-F238E27FC236}">
                <a16:creationId xmlns:a16="http://schemas.microsoft.com/office/drawing/2014/main" id="{2A6F9876-E9DB-2AE2-F064-BA83F02D88A9}"/>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95238" name="Text Box 10">
            <a:extLst>
              <a:ext uri="{FF2B5EF4-FFF2-40B4-BE49-F238E27FC236}">
                <a16:creationId xmlns:a16="http://schemas.microsoft.com/office/drawing/2014/main" id="{A3E9E602-12BE-93F1-CC2C-41FB0D1E99E4}"/>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29035" name="Text Box 11">
            <a:extLst>
              <a:ext uri="{FF2B5EF4-FFF2-40B4-BE49-F238E27FC236}">
                <a16:creationId xmlns:a16="http://schemas.microsoft.com/office/drawing/2014/main" id="{E04726E4-DFA6-74BA-E1F3-79B6FD9A7710}"/>
              </a:ext>
            </a:extLst>
          </p:cNvPr>
          <p:cNvSpPr txBox="1">
            <a:spLocks noChangeArrowheads="1"/>
          </p:cNvSpPr>
          <p:nvPr/>
        </p:nvSpPr>
        <p:spPr bwMode="auto">
          <a:xfrm>
            <a:off x="-76200" y="457200"/>
            <a:ext cx="9144000" cy="5334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7200" b="0" i="1">
                <a:solidFill>
                  <a:srgbClr val="FFFC1E"/>
                </a:solidFill>
                <a:latin typeface="Kosher-Normal" charset="0"/>
              </a:rPr>
              <a:t>Alkitab…</a:t>
            </a:r>
            <a:br>
              <a:rPr lang="en-US" altLang="en-US" sz="17200" b="0" i="1">
                <a:solidFill>
                  <a:srgbClr val="FFFC1E"/>
                </a:solidFill>
                <a:latin typeface="Kosher-Normal" charset="0"/>
              </a:rPr>
            </a:br>
            <a:r>
              <a:rPr lang="en-US" altLang="en-US" sz="17200" b="0" i="1">
                <a:solidFill>
                  <a:srgbClr val="FFFC1E"/>
                </a:solidFill>
                <a:latin typeface="Kosher-Normal" charset="0"/>
              </a:rPr>
              <a:t>Dasar</a:t>
            </a:r>
          </a:p>
        </p:txBody>
      </p:sp>
      <p:pic>
        <p:nvPicPr>
          <p:cNvPr id="95240" name="Picture 12" descr="Malay TBB">
            <a:extLst>
              <a:ext uri="{FF2B5EF4-FFF2-40B4-BE49-F238E27FC236}">
                <a16:creationId xmlns:a16="http://schemas.microsoft.com/office/drawing/2014/main" id="{E1CFF942-10B1-046A-B776-1E9334917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BACKGR~1">
            <a:extLst>
              <a:ext uri="{FF2B5EF4-FFF2-40B4-BE49-F238E27FC236}">
                <a16:creationId xmlns:a16="http://schemas.microsoft.com/office/drawing/2014/main" id="{CA82242F-D77B-E8A5-42A3-333B0D8A1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2" name="Group 3">
            <a:extLst>
              <a:ext uri="{FF2B5EF4-FFF2-40B4-BE49-F238E27FC236}">
                <a16:creationId xmlns:a16="http://schemas.microsoft.com/office/drawing/2014/main" id="{D3B8B700-122D-B78B-0CA4-2AAB56E7B68D}"/>
              </a:ext>
            </a:extLst>
          </p:cNvPr>
          <p:cNvGrpSpPr>
            <a:grpSpLocks/>
          </p:cNvGrpSpPr>
          <p:nvPr/>
        </p:nvGrpSpPr>
        <p:grpSpPr bwMode="auto">
          <a:xfrm>
            <a:off x="76200" y="5435600"/>
            <a:ext cx="8831263" cy="1346200"/>
            <a:chOff x="48" y="3424"/>
            <a:chExt cx="5415" cy="848"/>
          </a:xfrm>
        </p:grpSpPr>
        <p:sp>
          <p:nvSpPr>
            <p:cNvPr id="131076" name="Text Box 4">
              <a:extLst>
                <a:ext uri="{FF2B5EF4-FFF2-40B4-BE49-F238E27FC236}">
                  <a16:creationId xmlns:a16="http://schemas.microsoft.com/office/drawing/2014/main" id="{2C28705F-1E9D-DB19-EC4E-76F6F9450A49}"/>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a:extLst>
                <a:ext uri="{FF2B5EF4-FFF2-40B4-BE49-F238E27FC236}">
                  <a16:creationId xmlns:a16="http://schemas.microsoft.com/office/drawing/2014/main" id="{D628C3EB-2EA7-0BD4-6C80-CB752E36EA15}"/>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Bible…Ngashankakhuina Ministries International Inc. pashina semkashok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31078" name="Text Box 6">
              <a:extLst>
                <a:ext uri="{FF2B5EF4-FFF2-40B4-BE49-F238E27FC236}">
                  <a16:creationId xmlns:a16="http://schemas.microsoft.com/office/drawing/2014/main" id="{A6AED7AF-3159-04FB-BB30-122801C9B20E}"/>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97283" name="Text Box 7">
            <a:extLst>
              <a:ext uri="{FF2B5EF4-FFF2-40B4-BE49-F238E27FC236}">
                <a16:creationId xmlns:a16="http://schemas.microsoft.com/office/drawing/2014/main" id="{66CE8233-7AEB-6685-E34C-4B77DE2B49ED}"/>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97284" name="Rectangle 8">
            <a:extLst>
              <a:ext uri="{FF2B5EF4-FFF2-40B4-BE49-F238E27FC236}">
                <a16:creationId xmlns:a16="http://schemas.microsoft.com/office/drawing/2014/main" id="{5C9DA999-2A83-55CA-56FB-43F9EC0D3D82}"/>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97285" name="Text Box 9">
            <a:extLst>
              <a:ext uri="{FF2B5EF4-FFF2-40B4-BE49-F238E27FC236}">
                <a16:creationId xmlns:a16="http://schemas.microsoft.com/office/drawing/2014/main" id="{D159FB91-7791-CBCE-2C78-E4FEE8A0D374}"/>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31082" name="Rectangle 10">
            <a:extLst>
              <a:ext uri="{FF2B5EF4-FFF2-40B4-BE49-F238E27FC236}">
                <a16:creationId xmlns:a16="http://schemas.microsoft.com/office/drawing/2014/main" id="{3048F81B-3373-A5A9-F872-76DB2AB7021A}"/>
              </a:ext>
            </a:extLst>
          </p:cNvPr>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ea typeface="ＭＳ Ｐゴシック" charset="0"/>
                <a:cs typeface="ＭＳ Ｐゴシック" charset="0"/>
              </a:rPr>
              <a:t>Mao (India)</a:t>
            </a:r>
            <a:endParaRPr lang="en-US">
              <a:ea typeface="ＭＳ Ｐゴシック" charset="0"/>
              <a:cs typeface="ＭＳ Ｐゴシック" charset="0"/>
            </a:endParaRPr>
          </a:p>
        </p:txBody>
      </p:sp>
      <p:sp>
        <p:nvSpPr>
          <p:cNvPr id="97287" name="WordArt 11">
            <a:extLst>
              <a:ext uri="{FF2B5EF4-FFF2-40B4-BE49-F238E27FC236}">
                <a16:creationId xmlns:a16="http://schemas.microsoft.com/office/drawing/2014/main" id="{C292ABEF-C083-C428-8127-CC6D6D7CEAA6}"/>
              </a:ext>
            </a:extLst>
          </p:cNvPr>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contourClr>
                <a:srgbClr val="FFFF00"/>
              </a:contourClr>
            </a:sp3d>
          </a:bodyPr>
          <a:lstStyle/>
          <a:p>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Bible…</a:t>
            </a:r>
          </a:p>
          <a:p>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Amolo Leino</a:t>
            </a:r>
          </a:p>
        </p:txBody>
      </p:sp>
      <p:pic>
        <p:nvPicPr>
          <p:cNvPr id="97288" name="Picture 12" descr="Mao TBB">
            <a:extLst>
              <a:ext uri="{FF2B5EF4-FFF2-40B4-BE49-F238E27FC236}">
                <a16:creationId xmlns:a16="http://schemas.microsoft.com/office/drawing/2014/main" id="{CF76F523-7F55-6424-4519-B8DA78E6C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BACKGR~1">
            <a:extLst>
              <a:ext uri="{FF2B5EF4-FFF2-40B4-BE49-F238E27FC236}">
                <a16:creationId xmlns:a16="http://schemas.microsoft.com/office/drawing/2014/main" id="{EACCACAF-9A9C-2EB6-4C84-FECF512C8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3">
            <a:extLst>
              <a:ext uri="{FF2B5EF4-FFF2-40B4-BE49-F238E27FC236}">
                <a16:creationId xmlns:a16="http://schemas.microsoft.com/office/drawing/2014/main" id="{C3860EB9-ED24-E0F0-DD75-3E86FB62E0F5}"/>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Malayalam (India)</a:t>
            </a:r>
            <a:endParaRPr lang="en-US" altLang="en-US">
              <a:ea typeface="MS PGothic" panose="020B0600070205080204" pitchFamily="34" charset="-128"/>
            </a:endParaRPr>
          </a:p>
        </p:txBody>
      </p:sp>
      <p:sp>
        <p:nvSpPr>
          <p:cNvPr id="99331" name="Text Box 4">
            <a:extLst>
              <a:ext uri="{FF2B5EF4-FFF2-40B4-BE49-F238E27FC236}">
                <a16:creationId xmlns:a16="http://schemas.microsoft.com/office/drawing/2014/main" id="{0AFB7A3F-1B51-3799-9CDE-38BEF1D7BD2B}"/>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99332" name="Rectangle 5">
            <a:extLst>
              <a:ext uri="{FF2B5EF4-FFF2-40B4-BE49-F238E27FC236}">
                <a16:creationId xmlns:a16="http://schemas.microsoft.com/office/drawing/2014/main" id="{8D272705-C241-04EA-1CCB-5F566A461CDA}"/>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99333" name="Text Box 6">
            <a:extLst>
              <a:ext uri="{FF2B5EF4-FFF2-40B4-BE49-F238E27FC236}">
                <a16:creationId xmlns:a16="http://schemas.microsoft.com/office/drawing/2014/main" id="{55F21799-57BB-2515-44D6-C92567EAC913}"/>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33127" name="Text Box 7">
            <a:extLst>
              <a:ext uri="{FF2B5EF4-FFF2-40B4-BE49-F238E27FC236}">
                <a16:creationId xmlns:a16="http://schemas.microsoft.com/office/drawing/2014/main" id="{4C4D1350-E7AF-E4AA-E01A-908F4F10CB15}"/>
              </a:ext>
            </a:extLst>
          </p:cNvPr>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b="0">
                <a:solidFill>
                  <a:srgbClr val="FFFF07"/>
                </a:solidFill>
                <a:latin typeface="KeralaLite" pitchFamily="2" charset="0"/>
              </a:rPr>
              <a:t>¥ÕÄøßMßAáKÄí                                            </a:t>
            </a:r>
            <a:r>
              <a:rPr lang="en-US" altLang="en-US" sz="2800">
                <a:solidFill>
                  <a:srgbClr val="FFFF07"/>
                </a:solidFill>
                <a:latin typeface="KeralaLite" pitchFamily="2" charset="0"/>
              </a:rPr>
              <a:t>Æß èÌÌßZ çÌØßAÜß</a:t>
            </a:r>
            <a:r>
              <a:rPr lang="en-US" altLang="en-US" sz="2800">
                <a:solidFill>
                  <a:srgbClr val="FFFF07"/>
                </a:solidFill>
                <a:latin typeface="Lucida Grande" panose="020B0600040502020204" pitchFamily="34" charset="0"/>
              </a:rPr>
              <a:t>…</a:t>
            </a:r>
            <a:r>
              <a:rPr lang="en-US" altLang="en-US" sz="2800">
                <a:solidFill>
                  <a:srgbClr val="FFFF07"/>
                </a:solidFill>
                <a:latin typeface="KeralaLite" pitchFamily="2" charset="0"/>
              </a:rPr>
              <a:t> ÎßÈßØíd¿àØí §aVÈÞ×ÃW</a:t>
            </a:r>
            <a:r>
              <a:rPr lang="en-US" altLang="en-US" b="0">
                <a:solidFill>
                  <a:srgbClr val="FFFF07"/>
                </a:solidFill>
                <a:latin typeface="KeralaLite" pitchFamily="2" charset="0"/>
              </a:rPr>
              <a:t> çËÞVGíÕVJí, æ¿µíØÞØí</a:t>
            </a:r>
          </a:p>
        </p:txBody>
      </p:sp>
      <p:sp>
        <p:nvSpPr>
          <p:cNvPr id="133128" name="Text Box 8">
            <a:extLst>
              <a:ext uri="{FF2B5EF4-FFF2-40B4-BE49-F238E27FC236}">
                <a16:creationId xmlns:a16="http://schemas.microsoft.com/office/drawing/2014/main" id="{9DA3320D-9877-14A1-7AF0-98C19F42AC6F}"/>
              </a:ext>
            </a:extLst>
          </p:cNvPr>
          <p:cNvSpPr txBox="1">
            <a:spLocks noChangeArrowheads="1"/>
          </p:cNvSpPr>
          <p:nvPr/>
        </p:nvSpPr>
        <p:spPr bwMode="auto">
          <a:xfrm>
            <a:off x="0" y="457200"/>
            <a:ext cx="9144000" cy="482917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nSpc>
                <a:spcPct val="140000"/>
              </a:lnSpc>
            </a:pPr>
            <a:r>
              <a:rPr lang="en-US" altLang="en-US" sz="11100">
                <a:solidFill>
                  <a:srgbClr val="FFFF07"/>
                </a:solidFill>
                <a:latin typeface="KeralaLite" pitchFamily="2" charset="0"/>
              </a:rPr>
              <a:t>Æß èÌÌßZ</a:t>
            </a:r>
            <a:br>
              <a:rPr lang="en-US" altLang="en-US" sz="11100">
                <a:solidFill>
                  <a:srgbClr val="FFFF07"/>
                </a:solidFill>
                <a:latin typeface="KeralaLite" pitchFamily="2" charset="0"/>
              </a:rPr>
            </a:br>
            <a:r>
              <a:rPr lang="en-US" altLang="en-US" sz="11100">
                <a:solidFill>
                  <a:srgbClr val="FFFF07"/>
                </a:solidFill>
                <a:latin typeface="KeralaLite" pitchFamily="2" charset="0"/>
              </a:rPr>
              <a:t>çÌØßAÜß</a:t>
            </a:r>
          </a:p>
        </p:txBody>
      </p:sp>
      <p:pic>
        <p:nvPicPr>
          <p:cNvPr id="99336" name="Picture 9" descr="Malayalam TBB">
            <a:extLst>
              <a:ext uri="{FF2B5EF4-FFF2-40B4-BE49-F238E27FC236}">
                <a16:creationId xmlns:a16="http://schemas.microsoft.com/office/drawing/2014/main" id="{F130E0F5-CE07-261B-BD77-163895F2D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BACKGR~1">
            <a:extLst>
              <a:ext uri="{FF2B5EF4-FFF2-40B4-BE49-F238E27FC236}">
                <a16:creationId xmlns:a16="http://schemas.microsoft.com/office/drawing/2014/main" id="{1F157B7D-E76B-AC64-E013-CAB65ACB7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3">
            <a:extLst>
              <a:ext uri="{FF2B5EF4-FFF2-40B4-BE49-F238E27FC236}">
                <a16:creationId xmlns:a16="http://schemas.microsoft.com/office/drawing/2014/main" id="{13BD136E-E9FE-512D-A273-8C41D1556503}"/>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Mongolian</a:t>
            </a:r>
            <a:endParaRPr lang="en-US" altLang="en-US">
              <a:ea typeface="MS PGothic" panose="020B0600070205080204" pitchFamily="34" charset="-128"/>
            </a:endParaRPr>
          </a:p>
        </p:txBody>
      </p:sp>
      <p:grpSp>
        <p:nvGrpSpPr>
          <p:cNvPr id="101379" name="Group 4">
            <a:extLst>
              <a:ext uri="{FF2B5EF4-FFF2-40B4-BE49-F238E27FC236}">
                <a16:creationId xmlns:a16="http://schemas.microsoft.com/office/drawing/2014/main" id="{C8B54FCB-848A-FDBE-D0AB-3D39668B688A}"/>
              </a:ext>
            </a:extLst>
          </p:cNvPr>
          <p:cNvGrpSpPr>
            <a:grpSpLocks/>
          </p:cNvGrpSpPr>
          <p:nvPr/>
        </p:nvGrpSpPr>
        <p:grpSpPr bwMode="auto">
          <a:xfrm>
            <a:off x="76200" y="5435600"/>
            <a:ext cx="8596313" cy="1346200"/>
            <a:chOff x="48" y="3424"/>
            <a:chExt cx="5415" cy="848"/>
          </a:xfrm>
        </p:grpSpPr>
        <p:sp>
          <p:nvSpPr>
            <p:cNvPr id="135173" name="Text Box 5">
              <a:extLst>
                <a:ext uri="{FF2B5EF4-FFF2-40B4-BE49-F238E27FC236}">
                  <a16:creationId xmlns:a16="http://schemas.microsoft.com/office/drawing/2014/main" id="{DB269E4F-4B25-A905-E9D7-D85AD5404C8E}"/>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a:extLst>
                <a:ext uri="{FF2B5EF4-FFF2-40B4-BE49-F238E27FC236}">
                  <a16:creationId xmlns:a16="http://schemas.microsoft.com/office/drawing/2014/main" id="{DE6855D8-58E6-AD39-3F72-BA06E0038F28}"/>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35175" name="Text Box 7">
              <a:extLst>
                <a:ext uri="{FF2B5EF4-FFF2-40B4-BE49-F238E27FC236}">
                  <a16:creationId xmlns:a16="http://schemas.microsoft.com/office/drawing/2014/main" id="{071AA436-9CB8-6893-7F32-B097036AD412}"/>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01380" name="Text Box 8">
            <a:extLst>
              <a:ext uri="{FF2B5EF4-FFF2-40B4-BE49-F238E27FC236}">
                <a16:creationId xmlns:a16="http://schemas.microsoft.com/office/drawing/2014/main" id="{C0971BD6-C161-2621-4D7E-C7A2DCC4ED66}"/>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01381" name="Rectangle 9">
            <a:extLst>
              <a:ext uri="{FF2B5EF4-FFF2-40B4-BE49-F238E27FC236}">
                <a16:creationId xmlns:a16="http://schemas.microsoft.com/office/drawing/2014/main" id="{C86E9A30-6E9A-602E-E0CA-0EAF9ED0EF3C}"/>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01382" name="Text Box 10">
            <a:extLst>
              <a:ext uri="{FF2B5EF4-FFF2-40B4-BE49-F238E27FC236}">
                <a16:creationId xmlns:a16="http://schemas.microsoft.com/office/drawing/2014/main" id="{24437DB4-8441-0451-7043-2D7777BF2BEA}"/>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35179" name="Text Box 11">
            <a:extLst>
              <a:ext uri="{FF2B5EF4-FFF2-40B4-BE49-F238E27FC236}">
                <a16:creationId xmlns:a16="http://schemas.microsoft.com/office/drawing/2014/main" id="{7C103D0B-7D3D-795B-590D-F0BEEE8C8B00}"/>
              </a:ext>
            </a:extLst>
          </p:cNvPr>
          <p:cNvSpPr txBox="1">
            <a:spLocks noChangeArrowheads="1"/>
          </p:cNvSpPr>
          <p:nvPr/>
        </p:nvSpPr>
        <p:spPr bwMode="auto">
          <a:xfrm>
            <a:off x="-76200" y="1295400"/>
            <a:ext cx="9144000" cy="40227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mn-MN" altLang="en-US" sz="12900" i="1">
                <a:solidFill>
                  <a:srgbClr val="F6FE0A"/>
                </a:solidFill>
                <a:latin typeface="Times New Roman" panose="02020603050405020304" pitchFamily="18" charset="0"/>
              </a:rPr>
              <a:t>Библи</a:t>
            </a:r>
            <a:r>
              <a:rPr lang="en-US" altLang="en-US" sz="12900" i="1">
                <a:solidFill>
                  <a:srgbClr val="F6FE0A"/>
                </a:solidFill>
                <a:latin typeface="Times New Roman" panose="02020603050405020304" pitchFamily="18" charset="0"/>
              </a:rPr>
              <a:t>…</a:t>
            </a:r>
            <a:br>
              <a:rPr lang="en-US" altLang="en-US" sz="12900" i="1">
                <a:solidFill>
                  <a:srgbClr val="F6FE0A"/>
                </a:solidFill>
                <a:latin typeface="Times New Roman" panose="02020603050405020304" pitchFamily="18" charset="0"/>
              </a:rPr>
            </a:br>
            <a:r>
              <a:rPr lang="mn-MN" altLang="en-US" sz="12900" i="1">
                <a:solidFill>
                  <a:srgbClr val="F6FE0A"/>
                </a:solidFill>
                <a:latin typeface="Times New Roman" panose="02020603050405020304" pitchFamily="18" charset="0"/>
              </a:rPr>
              <a:t>Үндсэндээ</a:t>
            </a:r>
            <a:endParaRPr lang="en-US" altLang="en-US" sz="12900" i="1">
              <a:solidFill>
                <a:srgbClr val="F6FE0A"/>
              </a:solidFill>
              <a:latin typeface="Times New Roman" panose="02020603050405020304" pitchFamily="18" charset="0"/>
            </a:endParaRPr>
          </a:p>
        </p:txBody>
      </p:sp>
      <p:pic>
        <p:nvPicPr>
          <p:cNvPr id="101384" name="Picture 12" descr="Mongolian TBB">
            <a:extLst>
              <a:ext uri="{FF2B5EF4-FFF2-40B4-BE49-F238E27FC236}">
                <a16:creationId xmlns:a16="http://schemas.microsoft.com/office/drawing/2014/main" id="{87298412-9852-A82E-4C73-4BD2DBCA9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2">
            <a:extLst>
              <a:ext uri="{FF2B5EF4-FFF2-40B4-BE49-F238E27FC236}">
                <a16:creationId xmlns:a16="http://schemas.microsoft.com/office/drawing/2014/main" id="{5AAAB889-B1E8-C086-C98A-2EDA0744F11C}"/>
              </a:ext>
            </a:extLst>
          </p:cNvPr>
          <p:cNvGrpSpPr>
            <a:grpSpLocks/>
          </p:cNvGrpSpPr>
          <p:nvPr/>
        </p:nvGrpSpPr>
        <p:grpSpPr bwMode="auto">
          <a:xfrm>
            <a:off x="76200" y="5435600"/>
            <a:ext cx="8596313" cy="1346200"/>
            <a:chOff x="48" y="3424"/>
            <a:chExt cx="5415" cy="848"/>
          </a:xfrm>
        </p:grpSpPr>
        <p:sp>
          <p:nvSpPr>
            <p:cNvPr id="137219" name="Text Box 3">
              <a:extLst>
                <a:ext uri="{FF2B5EF4-FFF2-40B4-BE49-F238E27FC236}">
                  <a16:creationId xmlns:a16="http://schemas.microsoft.com/office/drawing/2014/main" id="{B4C0655D-E425-1B40-F453-C313D199EE2A}"/>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a:solidFill>
                  <a:srgbClr val="FFFFFF"/>
                </a:solidFill>
                <a:effectLst>
                  <a:outerShdw blurRad="38100" dist="38100" dir="2700000" algn="tl">
                    <a:srgbClr val="000000"/>
                  </a:outerShdw>
                </a:effectLst>
                <a:latin typeface="Times New Roman" pitchFamily="-112" charset="0"/>
                <a:cs typeface="MS PGothic" pitchFamily="34" charset="-128"/>
              </a:endParaRPr>
            </a:p>
          </p:txBody>
        </p:sp>
        <p:sp>
          <p:nvSpPr>
            <p:cNvPr id="137220" name="Text Box 4">
              <a:extLst>
                <a:ext uri="{FF2B5EF4-FFF2-40B4-BE49-F238E27FC236}">
                  <a16:creationId xmlns:a16="http://schemas.microsoft.com/office/drawing/2014/main" id="{5BF7C274-CF0C-DA1A-F7FA-F44306BE4A81}"/>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i="1">
                  <a:solidFill>
                    <a:srgbClr val="FAFD00"/>
                  </a:solidFill>
                  <a:latin typeface="Times New Roman" panose="02020603050405020304" pitchFamily="18" charset="0"/>
                </a:rPr>
                <a:t>A Presentation of The Bible…Basically Ministries International Inc.                Fort Worth, Texas</a:t>
              </a:r>
              <a:endParaRPr lang="en-US" altLang="en-US" sz="1800">
                <a:solidFill>
                  <a:srgbClr val="FAFD00"/>
                </a:solidFill>
                <a:latin typeface="Times New Roman" panose="02020603050405020304" pitchFamily="18" charset="0"/>
              </a:endParaRPr>
            </a:p>
          </p:txBody>
        </p:sp>
        <p:sp>
          <p:nvSpPr>
            <p:cNvPr id="137221" name="Text Box 5">
              <a:extLst>
                <a:ext uri="{FF2B5EF4-FFF2-40B4-BE49-F238E27FC236}">
                  <a16:creationId xmlns:a16="http://schemas.microsoft.com/office/drawing/2014/main" id="{AE4F7DEB-4BA3-D28A-435E-3D6FC27A90F2}"/>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b="0">
                  <a:solidFill>
                    <a:srgbClr val="FFFB0C"/>
                  </a:solidFill>
                  <a:latin typeface="Helvetica" pitchFamily="-112" charset="0"/>
                  <a:cs typeface="MS PGothic" pitchFamily="34" charset="-128"/>
                </a:rPr>
                <a:t>www.biblebasically.com</a:t>
              </a:r>
            </a:p>
          </p:txBody>
        </p:sp>
      </p:grpSp>
      <p:sp>
        <p:nvSpPr>
          <p:cNvPr id="103426" name="Text Box 6">
            <a:extLst>
              <a:ext uri="{FF2B5EF4-FFF2-40B4-BE49-F238E27FC236}">
                <a16:creationId xmlns:a16="http://schemas.microsoft.com/office/drawing/2014/main" id="{53E2F555-490B-5C78-2513-50FBF56E1F75}"/>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03427" name="Text Box 7">
            <a:extLst>
              <a:ext uri="{FF2B5EF4-FFF2-40B4-BE49-F238E27FC236}">
                <a16:creationId xmlns:a16="http://schemas.microsoft.com/office/drawing/2014/main" id="{2ABF491D-CA6C-1D06-BEF6-4D71772D1200}"/>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900">
                <a:solidFill>
                  <a:srgbClr val="FFFFFF"/>
                </a:solidFill>
              </a:rPr>
              <a:t>©2004 TBBMI</a:t>
            </a:r>
          </a:p>
        </p:txBody>
      </p:sp>
      <p:sp>
        <p:nvSpPr>
          <p:cNvPr id="137224" name="Rectangle 8">
            <a:extLst>
              <a:ext uri="{FF2B5EF4-FFF2-40B4-BE49-F238E27FC236}">
                <a16:creationId xmlns:a16="http://schemas.microsoft.com/office/drawing/2014/main" id="{A9E6AB52-8865-D620-4291-0799FBC9CF6A}"/>
              </a:ext>
            </a:extLst>
          </p:cNvPr>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8.0.01.</a:t>
            </a:r>
          </a:p>
        </p:txBody>
      </p:sp>
      <p:sp>
        <p:nvSpPr>
          <p:cNvPr id="103429" name="Text Box 9">
            <a:extLst>
              <a:ext uri="{FF2B5EF4-FFF2-40B4-BE49-F238E27FC236}">
                <a16:creationId xmlns:a16="http://schemas.microsoft.com/office/drawing/2014/main" id="{28F72DE8-91E7-EE24-7BB9-D442FB59DFE8}"/>
              </a:ext>
            </a:extLst>
          </p:cNvPr>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04</a:t>
            </a:r>
          </a:p>
        </p:txBody>
      </p:sp>
      <p:pic>
        <p:nvPicPr>
          <p:cNvPr id="103430" name="Picture 10" descr="BACKGR~1">
            <a:extLst>
              <a:ext uri="{FF2B5EF4-FFF2-40B4-BE49-F238E27FC236}">
                <a16:creationId xmlns:a16="http://schemas.microsoft.com/office/drawing/2014/main" id="{14E70908-C7FD-271F-26C3-C2262B47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1">
            <a:extLst>
              <a:ext uri="{FF2B5EF4-FFF2-40B4-BE49-F238E27FC236}">
                <a16:creationId xmlns:a16="http://schemas.microsoft.com/office/drawing/2014/main" id="{7B275856-2CB6-BE93-8C1A-7E74B05F0FC3}"/>
              </a:ext>
            </a:extLst>
          </p:cNvPr>
          <p:cNvPicPr>
            <a:picLocks noChangeArrowheads="1"/>
          </p:cNvPicPr>
          <p:nvPr/>
        </p:nvPicPr>
        <p:blipFill>
          <a:blip r:embed="rId4">
            <a:extLst>
              <a:ext uri="{28A0092B-C50C-407E-A947-70E740481C1C}">
                <a14:useLocalDpi xmlns:a14="http://schemas.microsoft.com/office/drawing/2010/main" val="0"/>
              </a:ext>
            </a:extLst>
          </a:blip>
          <a:srcRect t="44444" r="80165"/>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432" name="WordArt 12">
            <a:extLst>
              <a:ext uri="{FF2B5EF4-FFF2-40B4-BE49-F238E27FC236}">
                <a16:creationId xmlns:a16="http://schemas.microsoft.com/office/drawing/2014/main" id="{B38F0BF7-6CD1-E7A5-238F-A489FD1FCC6E}"/>
              </a:ext>
            </a:extLst>
          </p:cNvPr>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5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Kantipur Regular" pitchFamily="2" charset="0"/>
              </a:rPr>
              <a:t>afOan======</a:t>
            </a:r>
          </a:p>
          <a:p>
            <a:r>
              <a:rPr lang="en-US" sz="54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Kantipur Regular" pitchFamily="2" charset="0"/>
              </a:rPr>
              <a:t>     cfwf/e[\t</a:t>
            </a:r>
          </a:p>
        </p:txBody>
      </p:sp>
      <p:sp>
        <p:nvSpPr>
          <p:cNvPr id="137229" name="Rectangle 13">
            <a:extLst>
              <a:ext uri="{FF2B5EF4-FFF2-40B4-BE49-F238E27FC236}">
                <a16:creationId xmlns:a16="http://schemas.microsoft.com/office/drawing/2014/main" id="{308C12C7-A93A-D78F-02DA-D4D449BEF428}"/>
              </a:ext>
            </a:extLst>
          </p:cNvPr>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r>
              <a:rPr lang="en-US" altLang="en-US">
                <a:solidFill>
                  <a:srgbClr val="FFFF00"/>
                </a:solidFill>
                <a:ea typeface="MS PGothic" panose="020B0600070205080204" pitchFamily="34" charset="-128"/>
              </a:rPr>
              <a:t>Nepali</a:t>
            </a:r>
          </a:p>
        </p:txBody>
      </p:sp>
      <p:pic>
        <p:nvPicPr>
          <p:cNvPr id="103434" name="Picture 14" descr="Nepali TBB">
            <a:extLst>
              <a:ext uri="{FF2B5EF4-FFF2-40B4-BE49-F238E27FC236}">
                <a16:creationId xmlns:a16="http://schemas.microsoft.com/office/drawing/2014/main" id="{1CDE020F-5770-CB06-5FDC-DF6A59D92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BACKGR~1">
            <a:extLst>
              <a:ext uri="{FF2B5EF4-FFF2-40B4-BE49-F238E27FC236}">
                <a16:creationId xmlns:a16="http://schemas.microsoft.com/office/drawing/2014/main" id="{0C344DE2-65BC-9EAB-3A78-A38E42866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2BEDAADC-32FB-1F86-27C7-99ECD0523D8D}"/>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05475" name="Text Box 4">
            <a:extLst>
              <a:ext uri="{FF2B5EF4-FFF2-40B4-BE49-F238E27FC236}">
                <a16:creationId xmlns:a16="http://schemas.microsoft.com/office/drawing/2014/main" id="{C24AB100-7BEF-AFB2-A49A-E3F407868287}"/>
              </a:ext>
            </a:extLst>
          </p:cNvPr>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©2003 TBBMI</a:t>
            </a:r>
          </a:p>
        </p:txBody>
      </p:sp>
      <p:sp>
        <p:nvSpPr>
          <p:cNvPr id="139269" name="Rectangle 5">
            <a:extLst>
              <a:ext uri="{FF2B5EF4-FFF2-40B4-BE49-F238E27FC236}">
                <a16:creationId xmlns:a16="http://schemas.microsoft.com/office/drawing/2014/main" id="{26DEB15E-997B-FC89-0C0D-07762D372138}"/>
              </a:ext>
            </a:extLst>
          </p:cNvPr>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8.0.01.</a:t>
            </a:r>
          </a:p>
        </p:txBody>
      </p:sp>
      <p:sp>
        <p:nvSpPr>
          <p:cNvPr id="105477" name="Text Box 6">
            <a:extLst>
              <a:ext uri="{FF2B5EF4-FFF2-40B4-BE49-F238E27FC236}">
                <a16:creationId xmlns:a16="http://schemas.microsoft.com/office/drawing/2014/main" id="{5BA29660-102A-8CAC-BA33-08E0CEAA6BE7}"/>
              </a:ext>
            </a:extLst>
          </p:cNvPr>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04</a:t>
            </a:r>
          </a:p>
        </p:txBody>
      </p:sp>
      <p:sp>
        <p:nvSpPr>
          <p:cNvPr id="139271" name="Text Box 7" descr="Brown marble">
            <a:extLst>
              <a:ext uri="{FF2B5EF4-FFF2-40B4-BE49-F238E27FC236}">
                <a16:creationId xmlns:a16="http://schemas.microsoft.com/office/drawing/2014/main" id="{398D2B4F-2AD8-F978-DF14-A243A1F84A1D}"/>
              </a:ext>
            </a:extLst>
          </p:cNvPr>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1700" b="0" i="1">
                <a:solidFill>
                  <a:srgbClr val="FFFC1E"/>
                </a:solidFill>
                <a:latin typeface="Kosher-Normal" charset="0"/>
              </a:rPr>
              <a:t>biblia kwa ujumla</a:t>
            </a:r>
            <a:endParaRPr lang="zh-CN" altLang="en-US" sz="11700" b="0" i="1">
              <a:solidFill>
                <a:srgbClr val="FFFC1E"/>
              </a:solidFill>
              <a:latin typeface="Kosher-Normal" charset="0"/>
              <a:ea typeface="宋体" charset="0"/>
              <a:cs typeface="宋体" charset="0"/>
            </a:endParaRPr>
          </a:p>
        </p:txBody>
      </p:sp>
      <p:sp>
        <p:nvSpPr>
          <p:cNvPr id="139272" name="Text Box 8">
            <a:extLst>
              <a:ext uri="{FF2B5EF4-FFF2-40B4-BE49-F238E27FC236}">
                <a16:creationId xmlns:a16="http://schemas.microsoft.com/office/drawing/2014/main" id="{516F92F8-3215-1347-9EB4-89FF7DF504AF}"/>
              </a:ext>
            </a:extLst>
          </p:cNvPr>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a:solidFill>
                <a:srgbClr val="FFFFFF"/>
              </a:solidFill>
              <a:effectLst>
                <a:outerShdw blurRad="38100" dist="38100" dir="2700000" algn="tl">
                  <a:srgbClr val="000000"/>
                </a:outerShdw>
              </a:effectLst>
              <a:latin typeface="Times New Roman" pitchFamily="-112" charset="0"/>
              <a:ea typeface="ＭＳ Ｐゴシック" charset="0"/>
              <a:cs typeface="ＭＳ Ｐゴシック" charset="0"/>
            </a:endParaRPr>
          </a:p>
        </p:txBody>
      </p:sp>
      <p:sp>
        <p:nvSpPr>
          <p:cNvPr id="139273" name="Text Box 9">
            <a:extLst>
              <a:ext uri="{FF2B5EF4-FFF2-40B4-BE49-F238E27FC236}">
                <a16:creationId xmlns:a16="http://schemas.microsoft.com/office/drawing/2014/main" id="{A06AF57F-DD1A-B03B-5689-DF81F09646D0}"/>
              </a:ext>
            </a:extLst>
          </p:cNvPr>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i="1">
                <a:solidFill>
                  <a:srgbClr val="FAFD00"/>
                </a:solidFill>
                <a:latin typeface="Times New Roman" panose="02020603050405020304" pitchFamily="18" charset="0"/>
              </a:rPr>
              <a:t>A Presentation of The Bible…Basically Ministries International Inc.                Fort Worth, Texas</a:t>
            </a:r>
          </a:p>
        </p:txBody>
      </p:sp>
      <p:sp>
        <p:nvSpPr>
          <p:cNvPr id="139274" name="Text Box 10">
            <a:extLst>
              <a:ext uri="{FF2B5EF4-FFF2-40B4-BE49-F238E27FC236}">
                <a16:creationId xmlns:a16="http://schemas.microsoft.com/office/drawing/2014/main" id="{0E7F7B82-2210-3CC8-8884-D136A1C48B9F}"/>
              </a:ext>
            </a:extLst>
          </p:cNvPr>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b="0">
                <a:solidFill>
                  <a:srgbClr val="FFFB0C"/>
                </a:solidFill>
                <a:latin typeface="Helvetica" pitchFamily="-112" charset="0"/>
                <a:ea typeface="ＭＳ Ｐゴシック" charset="0"/>
                <a:cs typeface="ＭＳ Ｐゴシック" charset="0"/>
              </a:rPr>
              <a:t>www.biblebasically.com</a:t>
            </a:r>
          </a:p>
        </p:txBody>
      </p:sp>
      <p:sp>
        <p:nvSpPr>
          <p:cNvPr id="139275" name="Rectangle 11">
            <a:extLst>
              <a:ext uri="{FF2B5EF4-FFF2-40B4-BE49-F238E27FC236}">
                <a16:creationId xmlns:a16="http://schemas.microsoft.com/office/drawing/2014/main" id="{64DDDF36-3F21-6036-9186-8B371F819A6B}"/>
              </a:ext>
            </a:extLst>
          </p:cNvPr>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ea typeface="ＭＳ Ｐゴシック" charset="0"/>
              <a:cs typeface="ＭＳ Ｐゴシック" charset="0"/>
            </a:endParaRPr>
          </a:p>
        </p:txBody>
      </p:sp>
      <p:pic>
        <p:nvPicPr>
          <p:cNvPr id="105483" name="Picture 12" descr="Swahili TBB">
            <a:extLst>
              <a:ext uri="{FF2B5EF4-FFF2-40B4-BE49-F238E27FC236}">
                <a16:creationId xmlns:a16="http://schemas.microsoft.com/office/drawing/2014/main" id="{6D2C4BF4-BDB2-6AA7-D9C0-4E4C5FB59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wheel spokes="0"/>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BACKGR~1">
            <a:extLst>
              <a:ext uri="{FF2B5EF4-FFF2-40B4-BE49-F238E27FC236}">
                <a16:creationId xmlns:a16="http://schemas.microsoft.com/office/drawing/2014/main" id="{9BEF2D67-6FF1-D622-5222-DB48C8336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3">
            <a:extLst>
              <a:ext uri="{FF2B5EF4-FFF2-40B4-BE49-F238E27FC236}">
                <a16:creationId xmlns:a16="http://schemas.microsoft.com/office/drawing/2014/main" id="{E43C4B89-45FD-1548-B5C7-158744B68BD5}"/>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Tagalog (Philippines)</a:t>
            </a:r>
            <a:endParaRPr lang="en-US" altLang="en-US">
              <a:ea typeface="MS PGothic" panose="020B0600070205080204" pitchFamily="34" charset="-128"/>
            </a:endParaRPr>
          </a:p>
        </p:txBody>
      </p:sp>
      <p:grpSp>
        <p:nvGrpSpPr>
          <p:cNvPr id="107523" name="Group 4">
            <a:extLst>
              <a:ext uri="{FF2B5EF4-FFF2-40B4-BE49-F238E27FC236}">
                <a16:creationId xmlns:a16="http://schemas.microsoft.com/office/drawing/2014/main" id="{DF637EBA-3622-74D7-FADF-8C4F6BFEE717}"/>
              </a:ext>
            </a:extLst>
          </p:cNvPr>
          <p:cNvGrpSpPr>
            <a:grpSpLocks/>
          </p:cNvGrpSpPr>
          <p:nvPr/>
        </p:nvGrpSpPr>
        <p:grpSpPr bwMode="auto">
          <a:xfrm>
            <a:off x="76200" y="5435600"/>
            <a:ext cx="8596313" cy="1346200"/>
            <a:chOff x="48" y="3424"/>
            <a:chExt cx="5415" cy="848"/>
          </a:xfrm>
        </p:grpSpPr>
        <p:sp>
          <p:nvSpPr>
            <p:cNvPr id="141317" name="Text Box 5">
              <a:extLst>
                <a:ext uri="{FF2B5EF4-FFF2-40B4-BE49-F238E27FC236}">
                  <a16:creationId xmlns:a16="http://schemas.microsoft.com/office/drawing/2014/main" id="{3F506686-BE4C-B4C6-4306-F1C10A397290}"/>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a:extLst>
                <a:ext uri="{FF2B5EF4-FFF2-40B4-BE49-F238E27FC236}">
                  <a16:creationId xmlns:a16="http://schemas.microsoft.com/office/drawing/2014/main" id="{474617B8-BB8B-6FCC-1DBC-5BBBF13E1706}"/>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41319" name="Text Box 7">
              <a:extLst>
                <a:ext uri="{FF2B5EF4-FFF2-40B4-BE49-F238E27FC236}">
                  <a16:creationId xmlns:a16="http://schemas.microsoft.com/office/drawing/2014/main" id="{C6213022-F949-38F6-0A32-F1EB2B31276D}"/>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07524" name="Text Box 8">
            <a:extLst>
              <a:ext uri="{FF2B5EF4-FFF2-40B4-BE49-F238E27FC236}">
                <a16:creationId xmlns:a16="http://schemas.microsoft.com/office/drawing/2014/main" id="{B1EF8E4E-DFB2-3614-FC86-7A58AF116598}"/>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07525" name="Rectangle 9">
            <a:extLst>
              <a:ext uri="{FF2B5EF4-FFF2-40B4-BE49-F238E27FC236}">
                <a16:creationId xmlns:a16="http://schemas.microsoft.com/office/drawing/2014/main" id="{91AC4AE8-853C-F8DD-27F7-FD7A87EEB943}"/>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07526" name="Text Box 10">
            <a:extLst>
              <a:ext uri="{FF2B5EF4-FFF2-40B4-BE49-F238E27FC236}">
                <a16:creationId xmlns:a16="http://schemas.microsoft.com/office/drawing/2014/main" id="{156E8241-C0C5-B1F4-0952-8BF1599AAA4A}"/>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07527" name="WordArt 11">
            <a:extLst>
              <a:ext uri="{FF2B5EF4-FFF2-40B4-BE49-F238E27FC236}">
                <a16:creationId xmlns:a16="http://schemas.microsoft.com/office/drawing/2014/main" id="{AFABCB73-43C5-23E9-76C0-5BA59C1BFCA2}"/>
              </a:ext>
            </a:extLst>
          </p:cNvPr>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en-US" sz="3600" kern="10">
                <a:solidFill>
                  <a:srgbClr val="FFFF00"/>
                </a:solidFill>
                <a:effectLst>
                  <a:outerShdw dist="35921" dir="2700000" algn="ctr" rotWithShape="0">
                    <a:srgbClr val="808080">
                      <a:alpha val="74997"/>
                    </a:srgbClr>
                  </a:outerShdw>
                </a:effectLst>
                <a:latin typeface="Impact" panose="020B0806030902050204" pitchFamily="34" charset="0"/>
              </a:rPr>
              <a:t>Ang Biblia . . . Pinasimple</a:t>
            </a:r>
          </a:p>
        </p:txBody>
      </p:sp>
      <p:pic>
        <p:nvPicPr>
          <p:cNvPr id="107528" name="Picture 12" descr="Tagalog TBB">
            <a:extLst>
              <a:ext uri="{FF2B5EF4-FFF2-40B4-BE49-F238E27FC236}">
                <a16:creationId xmlns:a16="http://schemas.microsoft.com/office/drawing/2014/main" id="{CB600443-62D1-5A1A-6A71-6DC357AFE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BACKGR~1">
            <a:extLst>
              <a:ext uri="{FF2B5EF4-FFF2-40B4-BE49-F238E27FC236}">
                <a16:creationId xmlns:a16="http://schemas.microsoft.com/office/drawing/2014/main" id="{3EDCA958-108B-AE03-2D24-0B7EA84BA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70" name="Group 3">
            <a:extLst>
              <a:ext uri="{FF2B5EF4-FFF2-40B4-BE49-F238E27FC236}">
                <a16:creationId xmlns:a16="http://schemas.microsoft.com/office/drawing/2014/main" id="{B5E0A81F-26C6-7264-4B53-F5CA7C445C73}"/>
              </a:ext>
            </a:extLst>
          </p:cNvPr>
          <p:cNvGrpSpPr>
            <a:grpSpLocks/>
          </p:cNvGrpSpPr>
          <p:nvPr/>
        </p:nvGrpSpPr>
        <p:grpSpPr bwMode="auto">
          <a:xfrm>
            <a:off x="76200" y="5435600"/>
            <a:ext cx="8831263" cy="1346200"/>
            <a:chOff x="48" y="3424"/>
            <a:chExt cx="5415" cy="848"/>
          </a:xfrm>
        </p:grpSpPr>
        <p:sp>
          <p:nvSpPr>
            <p:cNvPr id="143364" name="Text Box 4">
              <a:extLst>
                <a:ext uri="{FF2B5EF4-FFF2-40B4-BE49-F238E27FC236}">
                  <a16:creationId xmlns:a16="http://schemas.microsoft.com/office/drawing/2014/main" id="{228A4038-BAF6-AA1A-89B4-AB5B17B1276B}"/>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a:extLst>
                <a:ext uri="{FF2B5EF4-FFF2-40B4-BE49-F238E27FC236}">
                  <a16:creationId xmlns:a16="http://schemas.microsoft.com/office/drawing/2014/main" id="{BA46095A-B1C6-276C-B442-FBC54706E58D}"/>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Bible…Ngashankakhuina Ministries International Inc. pashina semkashok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43366" name="Text Box 6">
              <a:extLst>
                <a:ext uri="{FF2B5EF4-FFF2-40B4-BE49-F238E27FC236}">
                  <a16:creationId xmlns:a16="http://schemas.microsoft.com/office/drawing/2014/main" id="{A7280505-C20A-5C09-2BD4-312A2466E84B}"/>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09571" name="Text Box 7">
            <a:extLst>
              <a:ext uri="{FF2B5EF4-FFF2-40B4-BE49-F238E27FC236}">
                <a16:creationId xmlns:a16="http://schemas.microsoft.com/office/drawing/2014/main" id="{BDC19824-209B-D545-E75A-C75C3D600562}"/>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09572" name="Rectangle 8">
            <a:extLst>
              <a:ext uri="{FF2B5EF4-FFF2-40B4-BE49-F238E27FC236}">
                <a16:creationId xmlns:a16="http://schemas.microsoft.com/office/drawing/2014/main" id="{B7B6C9AD-AD02-D9A3-9EEF-95200A4EB12C}"/>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09573" name="Text Box 9">
            <a:extLst>
              <a:ext uri="{FF2B5EF4-FFF2-40B4-BE49-F238E27FC236}">
                <a16:creationId xmlns:a16="http://schemas.microsoft.com/office/drawing/2014/main" id="{9BD29978-66CA-E1E0-5E4B-09E06BD195B5}"/>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09574" name="WordArt 10">
            <a:extLst>
              <a:ext uri="{FF2B5EF4-FFF2-40B4-BE49-F238E27FC236}">
                <a16:creationId xmlns:a16="http://schemas.microsoft.com/office/drawing/2014/main" id="{0D1D0301-82F7-9CBF-D89E-A6F200D2AD12}"/>
              </a:ext>
            </a:extLst>
          </p:cNvPr>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contourClr>
                <a:srgbClr val="FFFF00"/>
              </a:contourClr>
            </a:sp3d>
          </a:bodyPr>
          <a:lstStyle/>
          <a:p>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Bible…</a:t>
            </a:r>
          </a:p>
          <a:p>
            <a:r>
              <a:rPr lang="en-US" sz="3600" kern="10">
                <a:ln w="9525">
                  <a:round/>
                  <a:headEnd/>
                  <a:tailEnd/>
                </a:ln>
                <a:gradFill rotWithShape="1">
                  <a:gsLst>
                    <a:gs pos="0">
                      <a:srgbClr val="FFFF00"/>
                    </a:gs>
                    <a:gs pos="100000">
                      <a:srgbClr val="FFFF43"/>
                    </a:gs>
                  </a:gsLst>
                  <a:lin ang="5400000" scaled="1"/>
                </a:gradFill>
                <a:latin typeface="Impact" panose="020B0806030902050204" pitchFamily="34" charset="0"/>
              </a:rPr>
              <a:t>Ngashankakhui</a:t>
            </a:r>
          </a:p>
        </p:txBody>
      </p:sp>
      <p:sp>
        <p:nvSpPr>
          <p:cNvPr id="143371" name="Rectangle 11">
            <a:extLst>
              <a:ext uri="{FF2B5EF4-FFF2-40B4-BE49-F238E27FC236}">
                <a16:creationId xmlns:a16="http://schemas.microsoft.com/office/drawing/2014/main" id="{8F3AA13E-F94A-CAC2-0D65-BFBE88A2B407}"/>
              </a:ext>
            </a:extLst>
          </p:cNvPr>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ea typeface="ＭＳ Ｐゴシック" charset="0"/>
                <a:cs typeface="ＭＳ Ｐゴシック" charset="0"/>
              </a:rPr>
              <a:t>Tangkhul (India)</a:t>
            </a:r>
            <a:endParaRPr lang="en-US">
              <a:ea typeface="ＭＳ Ｐゴシック" charset="0"/>
              <a:cs typeface="ＭＳ Ｐゴシック" charset="0"/>
            </a:endParaRPr>
          </a:p>
        </p:txBody>
      </p:sp>
      <p:pic>
        <p:nvPicPr>
          <p:cNvPr id="109576" name="Picture 12" descr="Tangkhul">
            <a:extLst>
              <a:ext uri="{FF2B5EF4-FFF2-40B4-BE49-F238E27FC236}">
                <a16:creationId xmlns:a16="http://schemas.microsoft.com/office/drawing/2014/main" id="{ABA4095E-E4D8-2F59-DB52-569977E83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3" name="Picture 4" descr="rev 22 Man Holding Bible.jpg">
            <a:extLst>
              <a:ext uri="{FF2B5EF4-FFF2-40B4-BE49-F238E27FC236}">
                <a16:creationId xmlns:a16="http://schemas.microsoft.com/office/drawing/2014/main" id="{21F860CF-7696-44D3-388E-43B5B47C667E}"/>
              </a:ext>
            </a:extLst>
          </p:cNvPr>
          <p:cNvPicPr>
            <a:picLocks noChangeAspect="1"/>
          </p:cNvPicPr>
          <p:nvPr/>
        </p:nvPicPr>
        <p:blipFill>
          <a:blip r:embed="rId3">
            <a:extLst>
              <a:ext uri="{28A0092B-C50C-407E-A947-70E740481C1C}">
                <a14:useLocalDpi xmlns:a14="http://schemas.microsoft.com/office/drawing/2010/main" val="0"/>
              </a:ext>
            </a:extLst>
          </a:blip>
          <a:srcRect r="9999"/>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AA6B19A1-322F-20D2-22EA-75010A1F2127}"/>
              </a:ext>
            </a:extLst>
          </p:cNvPr>
          <p:cNvSpPr>
            <a:spLocks noGrp="1" noChangeArrowheads="1"/>
          </p:cNvSpPr>
          <p:nvPr>
            <p:ph type="title"/>
          </p:nvPr>
        </p:nvSpPr>
        <p:spPr>
          <a:xfrm>
            <a:off x="323850" y="0"/>
            <a:ext cx="7632700" cy="1412875"/>
          </a:xfrm>
          <a:solidFill>
            <a:schemeClr val="tx1"/>
          </a:solidFill>
        </p:spPr>
        <p:txBody>
          <a:bodyPr/>
          <a:lstStyle/>
          <a:p>
            <a:pPr eaLnBrk="1" hangingPunct="1">
              <a:defRPr/>
            </a:pPr>
            <a:r>
              <a:rPr lang="zh-CN" altLang="en-US" b="1" dirty="0">
                <a:solidFill>
                  <a:schemeClr val="bg1"/>
                </a:solidFill>
                <a:effectLst>
                  <a:outerShdw blurRad="38100" dist="38100" dir="2700000" algn="tl">
                    <a:srgbClr val="808080"/>
                  </a:outerShdw>
                </a:effectLst>
                <a:latin typeface="Arial" charset="0"/>
                <a:ea typeface="SimSun" charset="0"/>
                <a:cs typeface="SimSun" charset="0"/>
              </a:rPr>
              <a:t>解释全经的基要</a:t>
            </a:r>
            <a:endParaRPr lang="en-US" altLang="zh-CN" b="1" dirty="0">
              <a:solidFill>
                <a:schemeClr val="bg1"/>
              </a:solidFill>
              <a:effectLst>
                <a:outerShdw blurRad="38100" dist="38100" dir="2700000" algn="tl">
                  <a:srgbClr val="808080"/>
                </a:outerShdw>
              </a:effectLst>
              <a:latin typeface="Arial" charset="0"/>
              <a:ea typeface="SimSun" charset="0"/>
              <a:cs typeface="SimSun" charset="0"/>
            </a:endParaRPr>
          </a:p>
        </p:txBody>
      </p:sp>
      <p:sp>
        <p:nvSpPr>
          <p:cNvPr id="74755" name="Text Box 4">
            <a:extLst>
              <a:ext uri="{FF2B5EF4-FFF2-40B4-BE49-F238E27FC236}">
                <a16:creationId xmlns:a16="http://schemas.microsoft.com/office/drawing/2014/main" id="{BAFDA5D7-46BB-A032-03B9-EDE9B914685F}"/>
              </a:ext>
            </a:extLst>
          </p:cNvPr>
          <p:cNvSpPr txBox="1">
            <a:spLocks noChangeArrowheads="1"/>
          </p:cNvSpPr>
          <p:nvPr/>
        </p:nvSpPr>
        <p:spPr bwMode="auto">
          <a:xfrm>
            <a:off x="8459788" y="14288"/>
            <a:ext cx="6985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a:solidFill>
                  <a:srgbClr val="FFFFFF"/>
                </a:solidFill>
                <a:cs typeface="Arial" panose="020B0604020202020204" pitchFamily="34" charset="0"/>
              </a:rPr>
              <a:t>109</a:t>
            </a:r>
          </a:p>
        </p:txBody>
      </p:sp>
      <p:sp>
        <p:nvSpPr>
          <p:cNvPr id="40965" name="Rectangle 5">
            <a:extLst>
              <a:ext uri="{FF2B5EF4-FFF2-40B4-BE49-F238E27FC236}">
                <a16:creationId xmlns:a16="http://schemas.microsoft.com/office/drawing/2014/main" id="{8D09A051-9959-62C2-7A0C-D80047CDA74A}"/>
              </a:ext>
            </a:extLst>
          </p:cNvPr>
          <p:cNvSpPr>
            <a:spLocks noChangeArrowheads="1"/>
          </p:cNvSpPr>
          <p:nvPr/>
        </p:nvSpPr>
        <p:spPr bwMode="auto">
          <a:xfrm>
            <a:off x="838200" y="1989138"/>
            <a:ext cx="7772400" cy="3913187"/>
          </a:xfrm>
          <a:prstGeom prst="rect">
            <a:avLst/>
          </a:prstGeom>
          <a:noFill/>
          <a:ln w="12700" cap="sq">
            <a:noFill/>
            <a:miter lim="800000"/>
            <a:headEnd type="none" w="sm" len="sm"/>
            <a:tailEnd type="none" w="sm" len="sm"/>
          </a:ln>
          <a:effectLst/>
        </p:spPr>
        <p:txBody>
          <a:bodyPr/>
          <a:lstStyle/>
          <a:p>
            <a:pPr marL="742950" indent="-742950" algn="l" eaLnBrk="1" hangingPunct="1">
              <a:lnSpc>
                <a:spcPct val="90000"/>
              </a:lnSpc>
              <a:spcBef>
                <a:spcPct val="20000"/>
              </a:spcBef>
              <a:buClr>
                <a:srgbClr val="FFFF00"/>
              </a:buClr>
              <a:buSzPct val="75000"/>
              <a:buFont typeface="Times New Roman" charset="0"/>
              <a:buAutoNum type="alphaUcPeriod"/>
              <a:defRPr/>
            </a:pPr>
            <a:r>
              <a:rPr lang="zh-CN" altLang="en-US" sz="4400">
                <a:solidFill>
                  <a:srgbClr val="FFFFFF"/>
                </a:solidFill>
                <a:effectLst>
                  <a:outerShdw blurRad="38100" dist="38100" dir="2700000" algn="tl">
                    <a:srgbClr val="808080"/>
                  </a:outerShdw>
                </a:effectLst>
                <a:latin typeface="Arial" charset="0"/>
                <a:ea typeface="SimSun" charset="0"/>
                <a:cs typeface="Arial" charset="0"/>
              </a:rPr>
              <a:t>问作者上帝</a:t>
            </a:r>
          </a:p>
          <a:p>
            <a:pPr marL="742950" indent="-742950" algn="l" eaLnBrk="1" hangingPunct="1">
              <a:lnSpc>
                <a:spcPct val="90000"/>
              </a:lnSpc>
              <a:spcBef>
                <a:spcPct val="20000"/>
              </a:spcBef>
              <a:buClr>
                <a:srgbClr val="FFFF00"/>
              </a:buClr>
              <a:buSzPct val="75000"/>
              <a:buFont typeface="Times New Roman" charset="0"/>
              <a:buAutoNum type="alphaUcPeriod"/>
              <a:defRPr/>
            </a:pPr>
            <a:r>
              <a:rPr lang="zh-CN" altLang="en-US" sz="4400">
                <a:solidFill>
                  <a:schemeClr val="bg1"/>
                </a:solidFill>
                <a:effectLst>
                  <a:outerShdw blurRad="38100" dist="38100" dir="2700000" algn="tl">
                    <a:srgbClr val="808080"/>
                  </a:outerShdw>
                </a:effectLst>
                <a:latin typeface="Arial" charset="0"/>
                <a:ea typeface="SimSun" charset="0"/>
                <a:cs typeface="Arial" charset="0"/>
              </a:rPr>
              <a:t>从头开始</a:t>
            </a:r>
            <a:endParaRPr lang="en-US" altLang="zh-CN" sz="4400">
              <a:solidFill>
                <a:schemeClr val="bg1"/>
              </a:solidFill>
              <a:effectLst>
                <a:outerShdw blurRad="38100" dist="38100" dir="2700000" algn="tl">
                  <a:srgbClr val="808080"/>
                </a:outerShdw>
              </a:effectLst>
              <a:latin typeface="Arial" charset="0"/>
              <a:ea typeface="SimSun" charset="0"/>
              <a:cs typeface="Arial" charset="0"/>
            </a:endParaRPr>
          </a:p>
        </p:txBody>
      </p:sp>
      <p:sp>
        <p:nvSpPr>
          <p:cNvPr id="74758" name="Text Box 6">
            <a:extLst>
              <a:ext uri="{FF2B5EF4-FFF2-40B4-BE49-F238E27FC236}">
                <a16:creationId xmlns:a16="http://schemas.microsoft.com/office/drawing/2014/main" id="{9C6336E7-E2E7-FC01-ACD8-D80DCC7EDB9D}"/>
              </a:ext>
            </a:extLst>
          </p:cNvPr>
          <p:cNvSpPr txBox="1">
            <a:spLocks noChangeArrowheads="1"/>
          </p:cNvSpPr>
          <p:nvPr/>
        </p:nvSpPr>
        <p:spPr bwMode="auto">
          <a:xfrm>
            <a:off x="620713" y="0"/>
            <a:ext cx="73453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atin typeface="Arial" charset="0"/>
              <a:ea typeface="MS PGothic" charset="0"/>
              <a:cs typeface="MS PGothic" charset="0"/>
            </a:endParaRPr>
          </a:p>
        </p:txBody>
      </p:sp>
      <p:sp>
        <p:nvSpPr>
          <p:cNvPr id="74759" name="Text Box 7">
            <a:extLst>
              <a:ext uri="{FF2B5EF4-FFF2-40B4-BE49-F238E27FC236}">
                <a16:creationId xmlns:a16="http://schemas.microsoft.com/office/drawing/2014/main" id="{5956F2CC-1C10-5D10-6706-B9A0723BCBFC}"/>
              </a:ext>
            </a:extLst>
          </p:cNvPr>
          <p:cNvSpPr txBox="1">
            <a:spLocks noChangeArrowheads="1"/>
          </p:cNvSpPr>
          <p:nvPr/>
        </p:nvSpPr>
        <p:spPr bwMode="auto">
          <a:xfrm>
            <a:off x="620713" y="0"/>
            <a:ext cx="72929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a:latin typeface="Arial" charset="0"/>
              <a:ea typeface="MS PGothic" charset="0"/>
              <a:cs typeface="MS PGothic"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BACKGR~1">
            <a:extLst>
              <a:ext uri="{FF2B5EF4-FFF2-40B4-BE49-F238E27FC236}">
                <a16:creationId xmlns:a16="http://schemas.microsoft.com/office/drawing/2014/main" id="{BA30AF13-C1AA-8C8A-819E-198F25E8C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a:extLst>
              <a:ext uri="{FF2B5EF4-FFF2-40B4-BE49-F238E27FC236}">
                <a16:creationId xmlns:a16="http://schemas.microsoft.com/office/drawing/2014/main" id="{9C6FFC91-4A7D-D4F7-5FA1-BE039BC8A98D}"/>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Tamil (Sri Lanka/India)</a:t>
            </a:r>
            <a:endParaRPr lang="en-US" altLang="en-US">
              <a:ea typeface="MS PGothic" panose="020B0600070205080204" pitchFamily="34" charset="-128"/>
            </a:endParaRPr>
          </a:p>
        </p:txBody>
      </p:sp>
      <p:grpSp>
        <p:nvGrpSpPr>
          <p:cNvPr id="111619" name="Group 4">
            <a:extLst>
              <a:ext uri="{FF2B5EF4-FFF2-40B4-BE49-F238E27FC236}">
                <a16:creationId xmlns:a16="http://schemas.microsoft.com/office/drawing/2014/main" id="{2D9531F8-1C04-14FE-908B-1966BE8544B3}"/>
              </a:ext>
            </a:extLst>
          </p:cNvPr>
          <p:cNvGrpSpPr>
            <a:grpSpLocks/>
          </p:cNvGrpSpPr>
          <p:nvPr/>
        </p:nvGrpSpPr>
        <p:grpSpPr bwMode="auto">
          <a:xfrm>
            <a:off x="76200" y="5435600"/>
            <a:ext cx="8596313" cy="1346200"/>
            <a:chOff x="48" y="3424"/>
            <a:chExt cx="5415" cy="848"/>
          </a:xfrm>
        </p:grpSpPr>
        <p:sp>
          <p:nvSpPr>
            <p:cNvPr id="145413" name="Text Box 5">
              <a:extLst>
                <a:ext uri="{FF2B5EF4-FFF2-40B4-BE49-F238E27FC236}">
                  <a16:creationId xmlns:a16="http://schemas.microsoft.com/office/drawing/2014/main" id="{C5F7A708-A761-8FFE-9FCB-13F6A1F8F4E3}"/>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a:extLst>
                <a:ext uri="{FF2B5EF4-FFF2-40B4-BE49-F238E27FC236}">
                  <a16:creationId xmlns:a16="http://schemas.microsoft.com/office/drawing/2014/main" id="{8197B829-4654-8E01-C38D-A4AC24F9BBD1}"/>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45415" name="Text Box 7">
              <a:extLst>
                <a:ext uri="{FF2B5EF4-FFF2-40B4-BE49-F238E27FC236}">
                  <a16:creationId xmlns:a16="http://schemas.microsoft.com/office/drawing/2014/main" id="{4975E220-7BAF-FFD7-8885-27191B8AB964}"/>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11620" name="Text Box 8">
            <a:extLst>
              <a:ext uri="{FF2B5EF4-FFF2-40B4-BE49-F238E27FC236}">
                <a16:creationId xmlns:a16="http://schemas.microsoft.com/office/drawing/2014/main" id="{328C4F40-57CB-DEF2-8266-04F9BBD4DC8B}"/>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11621" name="Rectangle 9">
            <a:extLst>
              <a:ext uri="{FF2B5EF4-FFF2-40B4-BE49-F238E27FC236}">
                <a16:creationId xmlns:a16="http://schemas.microsoft.com/office/drawing/2014/main" id="{A88CEF57-0EAA-2FEF-0F11-FD9894EC7FDE}"/>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11622" name="Text Box 10">
            <a:extLst>
              <a:ext uri="{FF2B5EF4-FFF2-40B4-BE49-F238E27FC236}">
                <a16:creationId xmlns:a16="http://schemas.microsoft.com/office/drawing/2014/main" id="{1C8F8A07-C03C-A675-5E37-FFDBC72DC36E}"/>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45419" name="Text Box 11">
            <a:extLst>
              <a:ext uri="{FF2B5EF4-FFF2-40B4-BE49-F238E27FC236}">
                <a16:creationId xmlns:a16="http://schemas.microsoft.com/office/drawing/2014/main" id="{B664D4FB-ECE0-B682-7311-44979CFE585B}"/>
              </a:ext>
            </a:extLst>
          </p:cNvPr>
          <p:cNvSpPr txBox="1">
            <a:spLocks noChangeArrowheads="1"/>
          </p:cNvSpPr>
          <p:nvPr/>
        </p:nvSpPr>
        <p:spPr bwMode="auto">
          <a:xfrm>
            <a:off x="-76200" y="1676400"/>
            <a:ext cx="9144000" cy="33242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600">
                <a:solidFill>
                  <a:srgbClr val="FFFC1E"/>
                </a:solidFill>
                <a:latin typeface="Tharmini Plain" pitchFamily="2"/>
                <a:ea typeface="굴림" panose="020B0600000101010101" pitchFamily="34" charset="-127"/>
              </a:rPr>
              <a:t>jpUkiwapd;</a:t>
            </a:r>
            <a:r>
              <a:rPr lang="en-US" altLang="ko-KR" sz="10600">
                <a:solidFill>
                  <a:srgbClr val="FFFC1E"/>
                </a:solidFill>
                <a:latin typeface="Lucida Grande" panose="020B0600040502020204" pitchFamily="34" charset="0"/>
                <a:ea typeface="굴림" panose="020B0600000101010101" pitchFamily="34" charset="-127"/>
              </a:rPr>
              <a:t>…</a:t>
            </a:r>
            <a:br>
              <a:rPr lang="en-US" altLang="ko-KR" sz="10600">
                <a:solidFill>
                  <a:srgbClr val="FFFC1E"/>
                </a:solidFill>
                <a:latin typeface="Tharmini Plain" pitchFamily="2"/>
                <a:ea typeface="굴림" panose="020B0600000101010101" pitchFamily="34" charset="-127"/>
              </a:rPr>
            </a:br>
            <a:r>
              <a:rPr lang="en-US" altLang="ko-KR" sz="10600">
                <a:solidFill>
                  <a:srgbClr val="FFFC1E"/>
                </a:solidFill>
                <a:latin typeface="Tharmini Plain" pitchFamily="2"/>
                <a:ea typeface="굴림" panose="020B0600000101010101" pitchFamily="34" charset="-127"/>
              </a:rPr>
              <a:t>mbg;gil</a:t>
            </a:r>
          </a:p>
        </p:txBody>
      </p:sp>
      <p:pic>
        <p:nvPicPr>
          <p:cNvPr id="111624" name="Picture 12" descr="Tamil TBB">
            <a:extLst>
              <a:ext uri="{FF2B5EF4-FFF2-40B4-BE49-F238E27FC236}">
                <a16:creationId xmlns:a16="http://schemas.microsoft.com/office/drawing/2014/main" id="{167F6E26-185D-0F58-BD86-ACC03762E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BACKGR~1">
            <a:extLst>
              <a:ext uri="{FF2B5EF4-FFF2-40B4-BE49-F238E27FC236}">
                <a16:creationId xmlns:a16="http://schemas.microsoft.com/office/drawing/2014/main" id="{B75BCC61-DCA6-FF27-E917-AC9263176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DF79DB16-C7CD-341D-1D44-2CF2E423BCE6}"/>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Vietnamese</a:t>
            </a:r>
            <a:endParaRPr lang="en-US" altLang="en-US">
              <a:ea typeface="MS PGothic" panose="020B0600070205080204" pitchFamily="34" charset="-128"/>
            </a:endParaRPr>
          </a:p>
        </p:txBody>
      </p:sp>
      <p:grpSp>
        <p:nvGrpSpPr>
          <p:cNvPr id="113667" name="Group 4">
            <a:extLst>
              <a:ext uri="{FF2B5EF4-FFF2-40B4-BE49-F238E27FC236}">
                <a16:creationId xmlns:a16="http://schemas.microsoft.com/office/drawing/2014/main" id="{43D66E42-C033-8443-C2AB-9531A0CC5153}"/>
              </a:ext>
            </a:extLst>
          </p:cNvPr>
          <p:cNvGrpSpPr>
            <a:grpSpLocks/>
          </p:cNvGrpSpPr>
          <p:nvPr/>
        </p:nvGrpSpPr>
        <p:grpSpPr bwMode="auto">
          <a:xfrm>
            <a:off x="76200" y="5435600"/>
            <a:ext cx="8596313" cy="1346200"/>
            <a:chOff x="48" y="3424"/>
            <a:chExt cx="5415" cy="848"/>
          </a:xfrm>
        </p:grpSpPr>
        <p:sp>
          <p:nvSpPr>
            <p:cNvPr id="147461" name="Text Box 5">
              <a:extLst>
                <a:ext uri="{FF2B5EF4-FFF2-40B4-BE49-F238E27FC236}">
                  <a16:creationId xmlns:a16="http://schemas.microsoft.com/office/drawing/2014/main" id="{691AB1A1-B48A-4251-FF57-5286D14C97F5}"/>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a:extLst>
                <a:ext uri="{FF2B5EF4-FFF2-40B4-BE49-F238E27FC236}">
                  <a16:creationId xmlns:a16="http://schemas.microsoft.com/office/drawing/2014/main" id="{7EDD9EBB-1E5E-CFBF-1ADA-8FAB299AA491}"/>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47463" name="Text Box 7">
              <a:extLst>
                <a:ext uri="{FF2B5EF4-FFF2-40B4-BE49-F238E27FC236}">
                  <a16:creationId xmlns:a16="http://schemas.microsoft.com/office/drawing/2014/main" id="{CFEB5AFC-0ECC-3AB1-924D-9CD095AE28FD}"/>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13668" name="Text Box 8">
            <a:extLst>
              <a:ext uri="{FF2B5EF4-FFF2-40B4-BE49-F238E27FC236}">
                <a16:creationId xmlns:a16="http://schemas.microsoft.com/office/drawing/2014/main" id="{0FD9C658-D3AD-DBBE-E4EC-673128517ED2}"/>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13669" name="Rectangle 9">
            <a:extLst>
              <a:ext uri="{FF2B5EF4-FFF2-40B4-BE49-F238E27FC236}">
                <a16:creationId xmlns:a16="http://schemas.microsoft.com/office/drawing/2014/main" id="{8DA8D3FD-83BD-0CA8-0FBA-5730C63B00E9}"/>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13670" name="Text Box 10">
            <a:extLst>
              <a:ext uri="{FF2B5EF4-FFF2-40B4-BE49-F238E27FC236}">
                <a16:creationId xmlns:a16="http://schemas.microsoft.com/office/drawing/2014/main" id="{14AF2C97-5CA7-0417-FB14-E6D4F899E459}"/>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47467" name="Text Box 11">
            <a:extLst>
              <a:ext uri="{FF2B5EF4-FFF2-40B4-BE49-F238E27FC236}">
                <a16:creationId xmlns:a16="http://schemas.microsoft.com/office/drawing/2014/main" id="{A51586D7-559B-0E0C-4BEA-32B65768BAAA}"/>
              </a:ext>
            </a:extLst>
          </p:cNvPr>
          <p:cNvSpPr txBox="1">
            <a:spLocks noChangeArrowheads="1"/>
          </p:cNvSpPr>
          <p:nvPr/>
        </p:nvSpPr>
        <p:spPr bwMode="auto">
          <a:xfrm>
            <a:off x="-76200" y="1676400"/>
            <a:ext cx="9144000" cy="33242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600" i="1">
                <a:solidFill>
                  <a:srgbClr val="FFFC1E"/>
                </a:solidFill>
                <a:latin typeface="Times New Roman" panose="02020603050405020304" pitchFamily="18" charset="0"/>
              </a:rPr>
              <a:t>Kinh thánh…</a:t>
            </a:r>
            <a:br>
              <a:rPr lang="en-US" altLang="en-US" sz="10600" i="1">
                <a:solidFill>
                  <a:srgbClr val="FFFC1E"/>
                </a:solidFill>
                <a:latin typeface="Times New Roman" panose="02020603050405020304" pitchFamily="18" charset="0"/>
              </a:rPr>
            </a:br>
            <a:r>
              <a:rPr lang="en-US" altLang="en-US" sz="10600" i="1">
                <a:solidFill>
                  <a:srgbClr val="FFFC1E"/>
                </a:solidFill>
                <a:latin typeface="Times New Roman" panose="02020603050405020304" pitchFamily="18" charset="0"/>
              </a:rPr>
              <a:t>Cơ bản là</a:t>
            </a:r>
          </a:p>
        </p:txBody>
      </p:sp>
      <p:pic>
        <p:nvPicPr>
          <p:cNvPr id="113672" name="Picture 12" descr="Vietnamese TBB">
            <a:extLst>
              <a:ext uri="{FF2B5EF4-FFF2-40B4-BE49-F238E27FC236}">
                <a16:creationId xmlns:a16="http://schemas.microsoft.com/office/drawing/2014/main" id="{A6507864-BD7A-1E58-24D6-A23BFAA6D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a:extLst>
              <a:ext uri="{FF2B5EF4-FFF2-40B4-BE49-F238E27FC236}">
                <a16:creationId xmlns:a16="http://schemas.microsoft.com/office/drawing/2014/main" id="{5D6679E2-0C0D-2BEB-3E26-D8D3979B547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5714" name="Picture 3" descr="BACKGR Indonesia6">
            <a:extLst>
              <a:ext uri="{FF2B5EF4-FFF2-40B4-BE49-F238E27FC236}">
                <a16:creationId xmlns:a16="http://schemas.microsoft.com/office/drawing/2014/main" id="{F595FD63-4A8B-3717-20C5-EB7BDED3C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715" name="Group 4">
            <a:extLst>
              <a:ext uri="{FF2B5EF4-FFF2-40B4-BE49-F238E27FC236}">
                <a16:creationId xmlns:a16="http://schemas.microsoft.com/office/drawing/2014/main" id="{08DF3C50-CF21-B85E-F9D9-7C5042A5CA9D}"/>
              </a:ext>
            </a:extLst>
          </p:cNvPr>
          <p:cNvGrpSpPr>
            <a:grpSpLocks/>
          </p:cNvGrpSpPr>
          <p:nvPr/>
        </p:nvGrpSpPr>
        <p:grpSpPr bwMode="auto">
          <a:xfrm>
            <a:off x="76200" y="5435600"/>
            <a:ext cx="8596313" cy="1346200"/>
            <a:chOff x="48" y="3424"/>
            <a:chExt cx="5415" cy="848"/>
          </a:xfrm>
        </p:grpSpPr>
        <p:sp>
          <p:nvSpPr>
            <p:cNvPr id="149509" name="Text Box 5">
              <a:extLst>
                <a:ext uri="{FF2B5EF4-FFF2-40B4-BE49-F238E27FC236}">
                  <a16:creationId xmlns:a16="http://schemas.microsoft.com/office/drawing/2014/main" id="{709AEDF1-B0AA-9C78-3D93-A6A1007C8E16}"/>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a:solidFill>
                  <a:srgbClr val="FFFFFF"/>
                </a:solidFill>
                <a:effectLst>
                  <a:outerShdw blurRad="38100" dist="38100" dir="2700000" algn="tl">
                    <a:srgbClr val="000000"/>
                  </a:outerShdw>
                </a:effectLst>
                <a:latin typeface="Times New Roman" pitchFamily="-112" charset="0"/>
                <a:ea typeface="ＭＳ Ｐゴシック" charset="0"/>
                <a:cs typeface="ＭＳ Ｐゴシック" charset="0"/>
              </a:endParaRPr>
            </a:p>
          </p:txBody>
        </p:sp>
        <p:sp>
          <p:nvSpPr>
            <p:cNvPr id="149510" name="Text Box 6">
              <a:extLst>
                <a:ext uri="{FF2B5EF4-FFF2-40B4-BE49-F238E27FC236}">
                  <a16:creationId xmlns:a16="http://schemas.microsoft.com/office/drawing/2014/main" id="{C65E804D-8A91-8BB2-CBAD-3D4D15642AFE}"/>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i="1">
                  <a:solidFill>
                    <a:srgbClr val="FAFD00"/>
                  </a:solidFill>
                  <a:latin typeface="Times New Roman" panose="02020603050405020304" pitchFamily="18" charset="0"/>
                </a:rPr>
                <a:t>Presentasi dari The Bible…Basically Ministries International Inc.                Fort Worth, Texas</a:t>
              </a:r>
              <a:endParaRPr lang="en-US" altLang="en-US" sz="1800">
                <a:solidFill>
                  <a:srgbClr val="FAFD00"/>
                </a:solidFill>
                <a:latin typeface="Times New Roman" panose="02020603050405020304" pitchFamily="18" charset="0"/>
              </a:endParaRPr>
            </a:p>
          </p:txBody>
        </p:sp>
        <p:sp>
          <p:nvSpPr>
            <p:cNvPr id="149511" name="Text Box 7">
              <a:extLst>
                <a:ext uri="{FF2B5EF4-FFF2-40B4-BE49-F238E27FC236}">
                  <a16:creationId xmlns:a16="http://schemas.microsoft.com/office/drawing/2014/main" id="{B1D1DB36-5D0A-5F0F-8297-0F9D9F1BA556}"/>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b="0">
                  <a:solidFill>
                    <a:srgbClr val="FFFB0C"/>
                  </a:solidFill>
                  <a:latin typeface="Helvetica" pitchFamily="-112" charset="0"/>
                  <a:ea typeface="ＭＳ Ｐゴシック" charset="0"/>
                  <a:cs typeface="ＭＳ Ｐゴシック" charset="0"/>
                </a:rPr>
                <a:t>www.biblebasically.com</a:t>
              </a:r>
            </a:p>
          </p:txBody>
        </p:sp>
      </p:grpSp>
      <p:sp>
        <p:nvSpPr>
          <p:cNvPr id="115716" name="Text Box 8">
            <a:extLst>
              <a:ext uri="{FF2B5EF4-FFF2-40B4-BE49-F238E27FC236}">
                <a16:creationId xmlns:a16="http://schemas.microsoft.com/office/drawing/2014/main" id="{7308C52F-87B2-2E34-6950-91124ED4FA7B}"/>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15717" name="Text Box 9">
            <a:extLst>
              <a:ext uri="{FF2B5EF4-FFF2-40B4-BE49-F238E27FC236}">
                <a16:creationId xmlns:a16="http://schemas.microsoft.com/office/drawing/2014/main" id="{73DA77C2-3B50-F0CD-C485-594693119BDD}"/>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900">
                <a:solidFill>
                  <a:srgbClr val="FFFFFF"/>
                </a:solidFill>
              </a:rPr>
              <a:t>©2003 TBBMI</a:t>
            </a:r>
          </a:p>
        </p:txBody>
      </p:sp>
      <p:sp>
        <p:nvSpPr>
          <p:cNvPr id="149514" name="Rectangle 10">
            <a:extLst>
              <a:ext uri="{FF2B5EF4-FFF2-40B4-BE49-F238E27FC236}">
                <a16:creationId xmlns:a16="http://schemas.microsoft.com/office/drawing/2014/main" id="{964ACCC0-E2D4-F386-CBE2-E567AFF69A24}"/>
              </a:ext>
            </a:extLst>
          </p:cNvPr>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7.5.01.</a:t>
            </a:r>
          </a:p>
        </p:txBody>
      </p:sp>
      <p:sp>
        <p:nvSpPr>
          <p:cNvPr id="115719" name="Text Box 11">
            <a:extLst>
              <a:ext uri="{FF2B5EF4-FFF2-40B4-BE49-F238E27FC236}">
                <a16:creationId xmlns:a16="http://schemas.microsoft.com/office/drawing/2014/main" id="{D518A019-0770-540A-B815-66FD435B5EE8}"/>
              </a:ext>
            </a:extLst>
          </p:cNvPr>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04</a:t>
            </a:r>
          </a:p>
        </p:txBody>
      </p:sp>
      <p:sp>
        <p:nvSpPr>
          <p:cNvPr id="149516" name="Rectangle 12">
            <a:extLst>
              <a:ext uri="{FF2B5EF4-FFF2-40B4-BE49-F238E27FC236}">
                <a16:creationId xmlns:a16="http://schemas.microsoft.com/office/drawing/2014/main" id="{1D26E580-F7FC-AAE0-5D2A-AD559008A413}"/>
              </a:ext>
            </a:extLst>
          </p:cNvPr>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Bahasa Indonesia</a:t>
            </a:r>
            <a:endParaRPr lang="en-US">
              <a:ea typeface="ＭＳ Ｐゴシック" charset="0"/>
              <a:cs typeface="ＭＳ Ｐゴシック" charset="0"/>
            </a:endParaRPr>
          </a:p>
        </p:txBody>
      </p:sp>
      <p:pic>
        <p:nvPicPr>
          <p:cNvPr id="115721" name="Picture 13" descr="Bahasa TBB">
            <a:extLst>
              <a:ext uri="{FF2B5EF4-FFF2-40B4-BE49-F238E27FC236}">
                <a16:creationId xmlns:a16="http://schemas.microsoft.com/office/drawing/2014/main" id="{B5904F0E-B9EE-7F6B-6F98-F799A3851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BACKGR~1">
            <a:extLst>
              <a:ext uri="{FF2B5EF4-FFF2-40B4-BE49-F238E27FC236}">
                <a16:creationId xmlns:a16="http://schemas.microsoft.com/office/drawing/2014/main" id="{09D62071-AFD3-C2A0-9992-C423263D8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4222FB36-10B8-310F-16DD-731844C0B416}"/>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17763" name="Text Box 4">
            <a:extLst>
              <a:ext uri="{FF2B5EF4-FFF2-40B4-BE49-F238E27FC236}">
                <a16:creationId xmlns:a16="http://schemas.microsoft.com/office/drawing/2014/main" id="{13C70CBD-697F-6AD7-1EAE-D7B8F5D4AA29}"/>
              </a:ext>
            </a:extLst>
          </p:cNvPr>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©2003 TBBMI</a:t>
            </a:r>
          </a:p>
        </p:txBody>
      </p:sp>
      <p:sp>
        <p:nvSpPr>
          <p:cNvPr id="151557" name="Rectangle 5">
            <a:extLst>
              <a:ext uri="{FF2B5EF4-FFF2-40B4-BE49-F238E27FC236}">
                <a16:creationId xmlns:a16="http://schemas.microsoft.com/office/drawing/2014/main" id="{839A2262-062A-EAFD-7FEC-2102CC4F97D3}"/>
              </a:ext>
            </a:extLst>
          </p:cNvPr>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8.0.01.</a:t>
            </a:r>
          </a:p>
        </p:txBody>
      </p:sp>
      <p:sp>
        <p:nvSpPr>
          <p:cNvPr id="117765" name="Text Box 6">
            <a:extLst>
              <a:ext uri="{FF2B5EF4-FFF2-40B4-BE49-F238E27FC236}">
                <a16:creationId xmlns:a16="http://schemas.microsoft.com/office/drawing/2014/main" id="{B184D6AF-BD46-4753-07AA-A34DB6408F21}"/>
              </a:ext>
            </a:extLst>
          </p:cNvPr>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04</a:t>
            </a:r>
          </a:p>
        </p:txBody>
      </p:sp>
      <p:sp>
        <p:nvSpPr>
          <p:cNvPr id="151559" name="Text Box 7" descr="Brown marble">
            <a:extLst>
              <a:ext uri="{FF2B5EF4-FFF2-40B4-BE49-F238E27FC236}">
                <a16:creationId xmlns:a16="http://schemas.microsoft.com/office/drawing/2014/main" id="{C582A0E7-EFC1-4F72-8543-D89E241324E7}"/>
              </a:ext>
            </a:extLst>
          </p:cNvPr>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2900">
                <a:solidFill>
                  <a:srgbClr val="FFFF00"/>
                </a:solidFill>
                <a:effectLst>
                  <a:outerShdw blurRad="38100" dist="38100" dir="2700000" algn="tl">
                    <a:srgbClr val="000000"/>
                  </a:outerShdw>
                </a:effectLst>
                <a:latin typeface="楷体" panose="02010609060101010101" pitchFamily="49" charset="-122"/>
                <a:ea typeface="楷体" panose="02010609060101010101" pitchFamily="49" charset="-122"/>
              </a:rPr>
              <a:t>圣经...</a:t>
            </a:r>
          </a:p>
          <a:p>
            <a:endParaRPr lang="zh-CN" altLang="en-US" sz="3200">
              <a:solidFill>
                <a:srgbClr val="FFFF00"/>
              </a:solidFill>
              <a:effectLst>
                <a:outerShdw blurRad="38100" dist="38100" dir="2700000" algn="tl">
                  <a:srgbClr val="000000"/>
                </a:outerShdw>
              </a:effectLst>
              <a:latin typeface="楷体" panose="02010609060101010101" pitchFamily="49" charset="-122"/>
              <a:ea typeface="楷体" panose="02010609060101010101" pitchFamily="49" charset="-122"/>
            </a:endParaRPr>
          </a:p>
        </p:txBody>
      </p:sp>
      <p:sp>
        <p:nvSpPr>
          <p:cNvPr id="151560" name="Text Box 8" descr="Brown marble">
            <a:extLst>
              <a:ext uri="{FF2B5EF4-FFF2-40B4-BE49-F238E27FC236}">
                <a16:creationId xmlns:a16="http://schemas.microsoft.com/office/drawing/2014/main" id="{7685519C-BB29-B781-0BE5-DBAFDEB2D9F1}"/>
              </a:ext>
            </a:extLst>
          </p:cNvPr>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2900">
                <a:solidFill>
                  <a:srgbClr val="FFFF00"/>
                </a:solidFill>
                <a:effectLst>
                  <a:outerShdw blurRad="38100" dist="38100" dir="2700000" algn="tl">
                    <a:srgbClr val="000000"/>
                  </a:outerShdw>
                </a:effectLst>
                <a:latin typeface="楷体" panose="02010609060101010101" pitchFamily="49" charset="-122"/>
                <a:ea typeface="楷体" panose="02010609060101010101" pitchFamily="49" charset="-122"/>
              </a:rPr>
              <a:t>基要</a:t>
            </a:r>
            <a:endParaRPr lang="zh-CN" altLang="en-US" sz="6600">
              <a:solidFill>
                <a:srgbClr val="FFFF00"/>
              </a:solidFill>
              <a:effectLst>
                <a:outerShdw blurRad="38100" dist="38100" dir="2700000" algn="tl">
                  <a:srgbClr val="000000"/>
                </a:outerShdw>
              </a:effectLst>
              <a:latin typeface="楷体" panose="02010609060101010101" pitchFamily="49" charset="-122"/>
              <a:ea typeface="楷体" panose="02010609060101010101" pitchFamily="49" charset="-122"/>
            </a:endParaRPr>
          </a:p>
        </p:txBody>
      </p:sp>
      <p:sp>
        <p:nvSpPr>
          <p:cNvPr id="151561" name="Text Box 9">
            <a:extLst>
              <a:ext uri="{FF2B5EF4-FFF2-40B4-BE49-F238E27FC236}">
                <a16:creationId xmlns:a16="http://schemas.microsoft.com/office/drawing/2014/main" id="{00253738-7C6F-4935-3014-A76B6C4ABE6C}"/>
              </a:ext>
            </a:extLst>
          </p:cNvPr>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a:solidFill>
                <a:srgbClr val="FFFFFF"/>
              </a:solidFill>
              <a:effectLst>
                <a:outerShdw blurRad="38100" dist="38100" dir="2700000" algn="tl">
                  <a:srgbClr val="000000"/>
                </a:outerShdw>
              </a:effectLst>
              <a:latin typeface="Times New Roman" pitchFamily="-112" charset="0"/>
              <a:ea typeface="ＭＳ Ｐゴシック" charset="0"/>
              <a:cs typeface="ＭＳ Ｐゴシック" charset="0"/>
            </a:endParaRPr>
          </a:p>
        </p:txBody>
      </p:sp>
      <p:sp>
        <p:nvSpPr>
          <p:cNvPr id="151562" name="Text Box 10">
            <a:extLst>
              <a:ext uri="{FF2B5EF4-FFF2-40B4-BE49-F238E27FC236}">
                <a16:creationId xmlns:a16="http://schemas.microsoft.com/office/drawing/2014/main" id="{03E23AB8-7D97-D7A6-1611-2B55146C4082}"/>
              </a:ext>
            </a:extLst>
          </p:cNvPr>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i="1">
                <a:solidFill>
                  <a:srgbClr val="FAFD00"/>
                </a:solidFill>
                <a:latin typeface="Times New Roman" panose="02020603050405020304" pitchFamily="18" charset="0"/>
                <a:ea typeface="SimSun" panose="02010600030101010101" pitchFamily="2" charset="-122"/>
              </a:rPr>
              <a:t>国际基本事工呈献…圣经纵览系列</a:t>
            </a:r>
            <a:r>
              <a:rPr lang="en-US" altLang="ja-JP" i="1">
                <a:solidFill>
                  <a:srgbClr val="FAFD00"/>
                </a:solidFill>
                <a:latin typeface="Times New Roman" panose="02020603050405020304" pitchFamily="18" charset="0"/>
                <a:ea typeface="SimSun" panose="02010600030101010101" pitchFamily="2" charset="-122"/>
              </a:rPr>
              <a:t>.                </a:t>
            </a:r>
            <a:r>
              <a:rPr lang="zh-CN" altLang="en-US" i="1">
                <a:solidFill>
                  <a:srgbClr val="FAFD00"/>
                </a:solidFill>
                <a:latin typeface="Times New Roman" panose="02020603050405020304" pitchFamily="18" charset="0"/>
                <a:ea typeface="SimSun" panose="02010600030101010101" pitchFamily="2" charset="-122"/>
              </a:rPr>
              <a:t>福特沃得</a:t>
            </a:r>
            <a:r>
              <a:rPr lang="en-US" altLang="ja-JP" i="1">
                <a:solidFill>
                  <a:srgbClr val="FAFD00"/>
                </a:solidFill>
                <a:latin typeface="Times New Roman" panose="02020603050405020304" pitchFamily="18" charset="0"/>
                <a:ea typeface="SimSun" panose="02010600030101010101" pitchFamily="2" charset="-122"/>
              </a:rPr>
              <a:t>, </a:t>
            </a:r>
            <a:r>
              <a:rPr lang="zh-CN" altLang="en-US" i="1">
                <a:solidFill>
                  <a:srgbClr val="FAFD00"/>
                </a:solidFill>
                <a:latin typeface="Times New Roman" panose="02020603050405020304" pitchFamily="18" charset="0"/>
                <a:ea typeface="SimSun" panose="02010600030101010101" pitchFamily="2" charset="-122"/>
              </a:rPr>
              <a:t>德州</a:t>
            </a:r>
            <a:endParaRPr lang="zh-CN" altLang="en-US" sz="2000">
              <a:solidFill>
                <a:srgbClr val="FAFD00"/>
              </a:solidFill>
              <a:latin typeface="Times New Roman" panose="02020603050405020304" pitchFamily="18" charset="0"/>
              <a:ea typeface="SimSun" panose="02010600030101010101" pitchFamily="2" charset="-122"/>
            </a:endParaRPr>
          </a:p>
        </p:txBody>
      </p:sp>
      <p:sp>
        <p:nvSpPr>
          <p:cNvPr id="151563" name="Text Box 11">
            <a:extLst>
              <a:ext uri="{FF2B5EF4-FFF2-40B4-BE49-F238E27FC236}">
                <a16:creationId xmlns:a16="http://schemas.microsoft.com/office/drawing/2014/main" id="{AC2F3940-C1C4-01E2-48AE-9B0F5F20977F}"/>
              </a:ext>
            </a:extLst>
          </p:cNvPr>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b="0">
                <a:solidFill>
                  <a:srgbClr val="FFFB0C"/>
                </a:solidFill>
                <a:latin typeface="Helvetica" pitchFamily="-112" charset="0"/>
                <a:ea typeface="ＭＳ Ｐゴシック" charset="0"/>
                <a:cs typeface="ＭＳ Ｐゴシック" charset="0"/>
              </a:rPr>
              <a:t>www.biblebasically.com</a:t>
            </a:r>
          </a:p>
        </p:txBody>
      </p:sp>
      <p:sp>
        <p:nvSpPr>
          <p:cNvPr id="151564" name="Rectangle 12">
            <a:extLst>
              <a:ext uri="{FF2B5EF4-FFF2-40B4-BE49-F238E27FC236}">
                <a16:creationId xmlns:a16="http://schemas.microsoft.com/office/drawing/2014/main" id="{B8B73663-2B36-DDED-53E5-62334A7FF54F}"/>
              </a:ext>
            </a:extLst>
          </p:cNvPr>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ea typeface="ＭＳ Ｐゴシック" charset="0"/>
              <a:cs typeface="ＭＳ Ｐゴシック" charset="0"/>
            </a:endParaRPr>
          </a:p>
        </p:txBody>
      </p:sp>
      <p:pic>
        <p:nvPicPr>
          <p:cNvPr id="117772" name="Picture 13" descr="Chinese TBB">
            <a:extLst>
              <a:ext uri="{FF2B5EF4-FFF2-40B4-BE49-F238E27FC236}">
                <a16:creationId xmlns:a16="http://schemas.microsoft.com/office/drawing/2014/main" id="{DDA2D309-AAD4-7627-E530-E7400672E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F6335FB2-1F8B-9C94-CE92-D73D1F17B354}"/>
              </a:ext>
            </a:extLst>
          </p:cNvPr>
          <p:cNvSpPr>
            <a:spLocks noGrp="1" noChangeArrowheads="1"/>
          </p:cNvSpPr>
          <p:nvPr>
            <p:ph type="subTitle" idx="1"/>
          </p:nvPr>
        </p:nvSpPr>
        <p:spPr/>
        <p:txBody>
          <a:bodyPr/>
          <a:lstStyle/>
          <a:p>
            <a:pPr eaLnBrk="1" hangingPunct="1"/>
            <a:endParaRPr lang="en-US" altLang="en-US">
              <a:ea typeface="MS PGothic" panose="020B0600070205080204" pitchFamily="34" charset="-128"/>
            </a:endParaRPr>
          </a:p>
        </p:txBody>
      </p:sp>
      <p:pic>
        <p:nvPicPr>
          <p:cNvPr id="119810" name="Picture 3" descr="BACKGR~1">
            <a:extLst>
              <a:ext uri="{FF2B5EF4-FFF2-40B4-BE49-F238E27FC236}">
                <a16:creationId xmlns:a16="http://schemas.microsoft.com/office/drawing/2014/main" id="{C33D75FB-BE91-ECF0-8B15-3F55A9ABA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1" name="Group 4">
            <a:extLst>
              <a:ext uri="{FF2B5EF4-FFF2-40B4-BE49-F238E27FC236}">
                <a16:creationId xmlns:a16="http://schemas.microsoft.com/office/drawing/2014/main" id="{42ECDEAD-481C-F522-A873-36568B63EE04}"/>
              </a:ext>
            </a:extLst>
          </p:cNvPr>
          <p:cNvGrpSpPr>
            <a:grpSpLocks/>
          </p:cNvGrpSpPr>
          <p:nvPr/>
        </p:nvGrpSpPr>
        <p:grpSpPr bwMode="auto">
          <a:xfrm>
            <a:off x="0" y="5664200"/>
            <a:ext cx="8596313" cy="1346200"/>
            <a:chOff x="48" y="3424"/>
            <a:chExt cx="5415" cy="848"/>
          </a:xfrm>
        </p:grpSpPr>
        <p:sp>
          <p:nvSpPr>
            <p:cNvPr id="153605" name="Text Box 5">
              <a:extLst>
                <a:ext uri="{FF2B5EF4-FFF2-40B4-BE49-F238E27FC236}">
                  <a16:creationId xmlns:a16="http://schemas.microsoft.com/office/drawing/2014/main" id="{0BD4C093-7745-BDA6-E77F-5A9748A4BA3F}"/>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a:extLst>
                <a:ext uri="{FF2B5EF4-FFF2-40B4-BE49-F238E27FC236}">
                  <a16:creationId xmlns:a16="http://schemas.microsoft.com/office/drawing/2014/main" id="{F06B41B9-D848-AF2E-4F23-294CE8A45C27}"/>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2000" i="1">
                  <a:solidFill>
                    <a:srgbClr val="FAFD00"/>
                  </a:solidFill>
                  <a:latin typeface="Times New Roman" charset="0"/>
                  <a:ea typeface="SimSun" charset="0"/>
                  <a:cs typeface="SimSun" charset="0"/>
                </a:rPr>
                <a:t>由 圣经基要国际事工</a:t>
              </a:r>
              <a:r>
                <a:rPr lang="en-US" altLang="ko-KR" sz="2000" i="1">
                  <a:solidFill>
                    <a:srgbClr val="FAFD00"/>
                  </a:solidFill>
                  <a:latin typeface="Times New Roman" charset="0"/>
                  <a:ea typeface="Gulim" charset="0"/>
                  <a:cs typeface="Gulim" charset="0"/>
                </a:rPr>
                <a:t> </a:t>
              </a:r>
              <a:r>
                <a:rPr lang="zh-CN" altLang="en-US" sz="2000" i="1">
                  <a:solidFill>
                    <a:srgbClr val="FAFD00"/>
                  </a:solidFill>
                  <a:latin typeface="Times New Roman" charset="0"/>
                  <a:ea typeface="SimSun" charset="0"/>
                  <a:cs typeface="SimSun" charset="0"/>
                </a:rPr>
                <a:t>呈现</a:t>
              </a:r>
              <a:br>
                <a:rPr lang="zh-CN" altLang="en-US" sz="2000" i="1">
                  <a:solidFill>
                    <a:srgbClr val="FAFD00"/>
                  </a:solidFill>
                  <a:latin typeface="Times New Roman" charset="0"/>
                  <a:ea typeface="SimSun" charset="0"/>
                  <a:cs typeface="SimSun" charset="0"/>
                </a:rPr>
              </a:br>
              <a:r>
                <a:rPr lang="zh-CN" altLang="en-US" sz="2000" i="1">
                  <a:solidFill>
                    <a:srgbClr val="FAFD00"/>
                  </a:solidFill>
                  <a:ea typeface="SimSun" charset="0"/>
                  <a:cs typeface="SimSun" charset="0"/>
                </a:rPr>
                <a:t>德克萨斯州</a:t>
              </a:r>
              <a:r>
                <a:rPr lang="en-US" altLang="zh-CN" sz="2000" i="1">
                  <a:solidFill>
                    <a:srgbClr val="FAFD00"/>
                  </a:solidFill>
                  <a:ea typeface="SimSun" charset="0"/>
                  <a:cs typeface="SimSun" charset="0"/>
                </a:rPr>
                <a:t>, </a:t>
              </a:r>
              <a:r>
                <a:rPr lang="zh-CN" altLang="en-US" sz="2000" i="1">
                  <a:solidFill>
                    <a:srgbClr val="FAFD00"/>
                  </a:solidFill>
                  <a:ea typeface="SimSun" charset="0"/>
                  <a:cs typeface="SimSun" charset="0"/>
                </a:rPr>
                <a:t>沃思堡</a:t>
              </a:r>
              <a:r>
                <a:rPr lang="en-US" altLang="ko-KR" sz="2000" i="1">
                  <a:solidFill>
                    <a:srgbClr val="FAFD00"/>
                  </a:solidFill>
                  <a:latin typeface="Times New Roman" charset="0"/>
                  <a:ea typeface="Gulim" charset="0"/>
                  <a:cs typeface="Gulim" charset="0"/>
                </a:rPr>
                <a:t>      </a:t>
              </a:r>
            </a:p>
          </p:txBody>
        </p:sp>
        <p:sp>
          <p:nvSpPr>
            <p:cNvPr id="153607" name="Text Box 7">
              <a:extLst>
                <a:ext uri="{FF2B5EF4-FFF2-40B4-BE49-F238E27FC236}">
                  <a16:creationId xmlns:a16="http://schemas.microsoft.com/office/drawing/2014/main" id="{F5B9BD26-A011-AA75-19FA-C04E90475F44}"/>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119812" name="Text Box 8">
            <a:extLst>
              <a:ext uri="{FF2B5EF4-FFF2-40B4-BE49-F238E27FC236}">
                <a16:creationId xmlns:a16="http://schemas.microsoft.com/office/drawing/2014/main" id="{63AC7239-7BF8-8CC5-E192-EE3FFB94411E}"/>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119813" name="Rectangle 9">
            <a:extLst>
              <a:ext uri="{FF2B5EF4-FFF2-40B4-BE49-F238E27FC236}">
                <a16:creationId xmlns:a16="http://schemas.microsoft.com/office/drawing/2014/main" id="{6887B238-35A6-CED4-3CA2-2512B4898B1C}"/>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19814" name="Text Box 10">
            <a:extLst>
              <a:ext uri="{FF2B5EF4-FFF2-40B4-BE49-F238E27FC236}">
                <a16:creationId xmlns:a16="http://schemas.microsoft.com/office/drawing/2014/main" id="{F9CD3D1F-465D-5A70-5FB5-7F28B0382311}"/>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53611" name="Text Box 11">
            <a:extLst>
              <a:ext uri="{FF2B5EF4-FFF2-40B4-BE49-F238E27FC236}">
                <a16:creationId xmlns:a16="http://schemas.microsoft.com/office/drawing/2014/main" id="{5A6E9464-7F3F-A9A4-9F26-0ECAEF81CC9C}"/>
              </a:ext>
            </a:extLst>
          </p:cNvPr>
          <p:cNvSpPr txBox="1">
            <a:spLocks noChangeArrowheads="1"/>
          </p:cNvSpPr>
          <p:nvPr/>
        </p:nvSpPr>
        <p:spPr bwMode="auto">
          <a:xfrm>
            <a:off x="0" y="457200"/>
            <a:ext cx="9144000" cy="11890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defRPr/>
            </a:pPr>
            <a:r>
              <a:rPr lang="zh-CN" altLang="en-US" sz="7200">
                <a:solidFill>
                  <a:srgbClr val="FFFF00"/>
                </a:solidFill>
                <a:ea typeface="SimSun" charset="0"/>
                <a:cs typeface="SimSun" charset="0"/>
              </a:rPr>
              <a:t>圣经基要材料</a:t>
            </a:r>
          </a:p>
        </p:txBody>
      </p:sp>
      <p:sp>
        <p:nvSpPr>
          <p:cNvPr id="153612" name="Text Box 12">
            <a:extLst>
              <a:ext uri="{FF2B5EF4-FFF2-40B4-BE49-F238E27FC236}">
                <a16:creationId xmlns:a16="http://schemas.microsoft.com/office/drawing/2014/main" id="{3E7EE1C2-8598-F92B-D2A7-F89603B72105}"/>
              </a:ext>
            </a:extLst>
          </p:cNvPr>
          <p:cNvSpPr>
            <a:spLocks noGrp="1" noChangeArrowheads="1"/>
          </p:cNvSpPr>
          <p:nvPr>
            <p:ph type="ctrTitle"/>
          </p:nvPr>
        </p:nvSpPr>
        <p:spPr>
          <a:xfrm>
            <a:off x="228600" y="2133600"/>
            <a:ext cx="8686800" cy="1905000"/>
          </a:xfrm>
          <a:effectLst>
            <a:outerShdw blurRad="63500" dist="35921" dir="2700000" algn="ctr" rotWithShape="0">
              <a:srgbClr val="000000">
                <a:alpha val="74997"/>
              </a:srgbClr>
            </a:outerShdw>
          </a:effectLst>
        </p:spPr>
        <p:txBody>
          <a:bodyPr/>
          <a:lstStyle/>
          <a:p>
            <a:r>
              <a:rPr lang="en-US" altLang="en-US" b="1">
                <a:solidFill>
                  <a:srgbClr val="FFFF00"/>
                </a:solidFill>
                <a:latin typeface="Helvetica" pitchFamily="2" charset="0"/>
                <a:ea typeface="MS PGothic" panose="020B0600070205080204" pitchFamily="34" charset="-128"/>
              </a:rPr>
              <a:t>PowerPoint (945 </a:t>
            </a:r>
            <a:r>
              <a:rPr lang="zh-CN" altLang="en-US" b="1">
                <a:solidFill>
                  <a:srgbClr val="FFFF00"/>
                </a:solidFill>
                <a:latin typeface="Helvetica" pitchFamily="2" charset="0"/>
                <a:ea typeface="SimSun" panose="02010600030101010101" pitchFamily="2" charset="-122"/>
              </a:rPr>
              <a:t>片</a:t>
            </a:r>
            <a:r>
              <a:rPr lang="en-US" altLang="ja-JP" b="1">
                <a:solidFill>
                  <a:srgbClr val="FFFF00"/>
                </a:solidFill>
                <a:latin typeface="Helvetica" pitchFamily="2" charset="0"/>
                <a:ea typeface="MS PGothic" panose="020B0600070205080204" pitchFamily="34" charset="-128"/>
              </a:rPr>
              <a:t>)</a:t>
            </a:r>
            <a:br>
              <a:rPr lang="en-US" altLang="ja-JP" b="1">
                <a:solidFill>
                  <a:srgbClr val="FFFF00"/>
                </a:solidFill>
                <a:latin typeface="Helvetica" pitchFamily="2" charset="0"/>
                <a:ea typeface="MS PGothic" panose="020B0600070205080204" pitchFamily="34" charset="-128"/>
              </a:rPr>
            </a:br>
            <a:r>
              <a:rPr lang="zh-CN" altLang="en-US" b="1">
                <a:solidFill>
                  <a:srgbClr val="FFFF00"/>
                </a:solidFill>
                <a:latin typeface="Helvetica" pitchFamily="2" charset="0"/>
                <a:ea typeface="SimSun" panose="02010600030101010101" pitchFamily="2" charset="-122"/>
              </a:rPr>
              <a:t>学生工作簿</a:t>
            </a:r>
            <a:r>
              <a:rPr lang="zh-CN" altLang="en-US" b="1">
                <a:solidFill>
                  <a:srgbClr val="FFFF00"/>
                </a:solidFill>
                <a:latin typeface="Helvetica" pitchFamily="2" charset="0"/>
                <a:ea typeface="MS PGothic" panose="020B0600070205080204" pitchFamily="34" charset="-128"/>
              </a:rPr>
              <a:t> </a:t>
            </a:r>
            <a:r>
              <a:rPr lang="en-US" altLang="ja-JP" b="1">
                <a:solidFill>
                  <a:srgbClr val="FFFF00"/>
                </a:solidFill>
                <a:latin typeface="Helvetica" pitchFamily="2" charset="0"/>
                <a:ea typeface="MS PGothic" panose="020B0600070205080204" pitchFamily="34" charset="-128"/>
              </a:rPr>
              <a:t>(100 </a:t>
            </a:r>
            <a:r>
              <a:rPr lang="zh-CN" altLang="en-US" b="1">
                <a:solidFill>
                  <a:srgbClr val="FFFF00"/>
                </a:solidFill>
                <a:latin typeface="Helvetica" pitchFamily="2" charset="0"/>
                <a:ea typeface="SimSun" panose="02010600030101010101" pitchFamily="2" charset="-122"/>
              </a:rPr>
              <a:t>页</a:t>
            </a:r>
            <a:r>
              <a:rPr lang="en-US" altLang="ja-JP" b="1">
                <a:solidFill>
                  <a:srgbClr val="FFFF00"/>
                </a:solidFill>
                <a:latin typeface="Helvetica" pitchFamily="2" charset="0"/>
                <a:ea typeface="MS PGothic" panose="020B0600070205080204" pitchFamily="34" charset="-128"/>
              </a:rPr>
              <a:t>)</a:t>
            </a:r>
            <a:br>
              <a:rPr lang="en-US" altLang="ja-JP" b="1">
                <a:solidFill>
                  <a:srgbClr val="FFFF00"/>
                </a:solidFill>
                <a:latin typeface="Helvetica" pitchFamily="2" charset="0"/>
                <a:ea typeface="MS PGothic" panose="020B0600070205080204" pitchFamily="34" charset="-128"/>
              </a:rPr>
            </a:br>
            <a:r>
              <a:rPr lang="zh-CN" altLang="en-US" b="1">
                <a:solidFill>
                  <a:srgbClr val="FFFF00"/>
                </a:solidFill>
                <a:latin typeface="Helvetica" pitchFamily="2" charset="0"/>
                <a:ea typeface="SimSun" panose="02010600030101010101" pitchFamily="2" charset="-122"/>
              </a:rPr>
              <a:t>教师脚本</a:t>
            </a:r>
            <a:r>
              <a:rPr lang="zh-CN" altLang="en-US" b="1">
                <a:solidFill>
                  <a:srgbClr val="FFFF00"/>
                </a:solidFill>
                <a:latin typeface="Helvetica" pitchFamily="2" charset="0"/>
                <a:ea typeface="MS PGothic" panose="020B0600070205080204" pitchFamily="34" charset="-128"/>
              </a:rPr>
              <a:t> </a:t>
            </a:r>
            <a:r>
              <a:rPr lang="en-US" altLang="ja-JP" b="1">
                <a:solidFill>
                  <a:srgbClr val="FFFF00"/>
                </a:solidFill>
                <a:latin typeface="Helvetica" pitchFamily="2" charset="0"/>
                <a:ea typeface="MS PGothic" panose="020B0600070205080204" pitchFamily="34" charset="-128"/>
              </a:rPr>
              <a:t>(400 </a:t>
            </a:r>
            <a:r>
              <a:rPr lang="zh-CN" altLang="en-US" b="1">
                <a:solidFill>
                  <a:srgbClr val="FFFF00"/>
                </a:solidFill>
                <a:latin typeface="Helvetica" pitchFamily="2" charset="0"/>
                <a:ea typeface="SimSun" panose="02010600030101010101" pitchFamily="2" charset="-122"/>
              </a:rPr>
              <a:t>页</a:t>
            </a:r>
            <a:r>
              <a:rPr lang="en-US" altLang="ja-JP" b="1">
                <a:solidFill>
                  <a:srgbClr val="FFFF00"/>
                </a:solidFill>
                <a:latin typeface="Helvetica" pitchFamily="2" charset="0"/>
                <a:ea typeface="MS PGothic" panose="020B0600070205080204" pitchFamily="34" charset="-128"/>
              </a:rPr>
              <a:t>)</a:t>
            </a:r>
            <a:endParaRPr lang="en-US" altLang="en-US" b="1">
              <a:solidFill>
                <a:srgbClr val="FFFF00"/>
              </a:solidFill>
              <a:latin typeface="Helvetica" pitchFamily="2" charset="0"/>
              <a:ea typeface="MS PGothic" panose="020B0600070205080204" pitchFamily="34" charset="-128"/>
            </a:endParaRPr>
          </a:p>
        </p:txBody>
      </p:sp>
      <p:sp>
        <p:nvSpPr>
          <p:cNvPr id="153613" name="Text Box 13">
            <a:extLst>
              <a:ext uri="{FF2B5EF4-FFF2-40B4-BE49-F238E27FC236}">
                <a16:creationId xmlns:a16="http://schemas.microsoft.com/office/drawing/2014/main" id="{945BB7E7-276B-0B7C-1240-4DB7E3F5BE6F}"/>
              </a:ext>
            </a:extLst>
          </p:cNvPr>
          <p:cNvSpPr txBox="1">
            <a:spLocks noChangeArrowheads="1"/>
          </p:cNvSpPr>
          <p:nvPr/>
        </p:nvSpPr>
        <p:spPr bwMode="auto">
          <a:xfrm>
            <a:off x="304800" y="4419600"/>
            <a:ext cx="8686800" cy="91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a:solidFill>
                  <a:srgbClr val="FFFF00"/>
                </a:solidFill>
                <a:latin typeface="Helvetica" pitchFamily="2" charset="0"/>
                <a:ea typeface="SimSun" panose="02010600030101010101" pitchFamily="2" charset="-122"/>
              </a:rPr>
              <a:t>已完成</a:t>
            </a:r>
            <a:r>
              <a:rPr lang="zh-CN" altLang="en-US">
                <a:solidFill>
                  <a:srgbClr val="FFFF00"/>
                </a:solidFill>
                <a:latin typeface="Helvetica" pitchFamily="2" charset="0"/>
              </a:rPr>
              <a:t> </a:t>
            </a:r>
            <a:br>
              <a:rPr lang="zh-CN" altLang="en-US">
                <a:solidFill>
                  <a:srgbClr val="FFFF00"/>
                </a:solidFill>
                <a:latin typeface="Helvetica" pitchFamily="2" charset="0"/>
              </a:rPr>
            </a:br>
            <a:r>
              <a:rPr lang="zh-CN" altLang="en-US">
                <a:solidFill>
                  <a:srgbClr val="FFFF00"/>
                </a:solidFill>
                <a:latin typeface="Helvetica" pitchFamily="2" charset="0"/>
                <a:ea typeface="SimSun" panose="02010600030101010101" pitchFamily="2" charset="-122"/>
              </a:rPr>
              <a:t>英语</a:t>
            </a:r>
            <a:r>
              <a:rPr lang="zh-CN" altLang="en-US">
                <a:solidFill>
                  <a:srgbClr val="FFFF00"/>
                </a:solidFill>
                <a:latin typeface="Helvetica" pitchFamily="2" charset="0"/>
              </a:rPr>
              <a:t> </a:t>
            </a:r>
            <a:r>
              <a:rPr lang="en-US" altLang="ja-JP">
                <a:solidFill>
                  <a:srgbClr val="FFFF00"/>
                </a:solidFill>
                <a:latin typeface="Helvetica" pitchFamily="2" charset="0"/>
              </a:rPr>
              <a:t>• </a:t>
            </a:r>
            <a:r>
              <a:rPr lang="zh-CN" altLang="en-US">
                <a:solidFill>
                  <a:srgbClr val="FFFF00"/>
                </a:solidFill>
                <a:latin typeface="Helvetica" pitchFamily="2" charset="0"/>
                <a:ea typeface="SimSun" panose="02010600030101010101" pitchFamily="2" charset="-122"/>
              </a:rPr>
              <a:t>印尼语</a:t>
            </a:r>
            <a:r>
              <a:rPr lang="zh-CN" altLang="en-US">
                <a:solidFill>
                  <a:srgbClr val="FFFF00"/>
                </a:solidFill>
                <a:latin typeface="Helvetica" pitchFamily="2" charset="0"/>
              </a:rPr>
              <a:t> </a:t>
            </a:r>
            <a:r>
              <a:rPr lang="en-US" altLang="ja-JP">
                <a:solidFill>
                  <a:srgbClr val="FFFF00"/>
                </a:solidFill>
                <a:latin typeface="Helvetica" pitchFamily="2" charset="0"/>
              </a:rPr>
              <a:t>• </a:t>
            </a:r>
            <a:r>
              <a:rPr lang="zh-CN" altLang="en-US">
                <a:solidFill>
                  <a:srgbClr val="FFFF00"/>
                </a:solidFill>
                <a:latin typeface="Helvetica" pitchFamily="2" charset="0"/>
                <a:ea typeface="SimSun" panose="02010600030101010101" pitchFamily="2" charset="-122"/>
              </a:rPr>
              <a:t>中文</a:t>
            </a:r>
            <a:r>
              <a:rPr lang="zh-CN" altLang="en-US">
                <a:solidFill>
                  <a:srgbClr val="FFFF00"/>
                </a:solidFill>
                <a:latin typeface="Helvetica" pitchFamily="2" charset="0"/>
              </a:rPr>
              <a:t> </a:t>
            </a:r>
            <a:r>
              <a:rPr lang="en-US" altLang="ja-JP">
                <a:solidFill>
                  <a:srgbClr val="FFFF00"/>
                </a:solidFill>
                <a:latin typeface="Helvetica" pitchFamily="2" charset="0"/>
              </a:rPr>
              <a:t>• </a:t>
            </a:r>
            <a:r>
              <a:rPr lang="zh-CN" altLang="en-US">
                <a:solidFill>
                  <a:srgbClr val="FFFF00"/>
                </a:solidFill>
                <a:latin typeface="Helvetica" pitchFamily="2" charset="0"/>
                <a:ea typeface="SimSun" panose="02010600030101010101" pitchFamily="2" charset="-122"/>
              </a:rPr>
              <a:t>韩语</a:t>
            </a:r>
            <a:r>
              <a:rPr lang="zh-CN" altLang="en-US">
                <a:solidFill>
                  <a:srgbClr val="FFFF00"/>
                </a:solidFill>
                <a:latin typeface="Helvetica" pitchFamily="2" charset="0"/>
              </a:rPr>
              <a:t> </a:t>
            </a:r>
            <a:r>
              <a:rPr lang="en-US" altLang="ja-JP">
                <a:solidFill>
                  <a:srgbClr val="FFFF00"/>
                </a:solidFill>
                <a:latin typeface="Helvetica" pitchFamily="2" charset="0"/>
              </a:rPr>
              <a:t>• </a:t>
            </a:r>
            <a:r>
              <a:rPr lang="zh-CN" altLang="en-US">
                <a:solidFill>
                  <a:srgbClr val="FFFF00"/>
                </a:solidFill>
                <a:latin typeface="Helvetica" pitchFamily="2" charset="0"/>
                <a:ea typeface="SimSun" panose="02010600030101010101" pitchFamily="2" charset="-122"/>
              </a:rPr>
              <a:t>马来语</a:t>
            </a:r>
            <a:r>
              <a:rPr lang="zh-CN" altLang="en-US">
                <a:solidFill>
                  <a:srgbClr val="FFFF00"/>
                </a:solidFill>
                <a:latin typeface="Helvetica" pitchFamily="2" charset="0"/>
              </a:rPr>
              <a:t> </a:t>
            </a:r>
            <a:r>
              <a:rPr lang="en-US" altLang="ja-JP">
                <a:solidFill>
                  <a:srgbClr val="FFFF00"/>
                </a:solidFill>
                <a:latin typeface="Helvetica" pitchFamily="2" charset="0"/>
              </a:rPr>
              <a:t>• </a:t>
            </a:r>
            <a:r>
              <a:rPr lang="zh-CN" altLang="en-US">
                <a:solidFill>
                  <a:srgbClr val="FFFF00"/>
                </a:solidFill>
                <a:latin typeface="Helvetica" pitchFamily="2" charset="0"/>
                <a:ea typeface="SimSun" panose="02010600030101010101" pitchFamily="2" charset="-122"/>
              </a:rPr>
              <a:t>蒙古语</a:t>
            </a:r>
            <a:endParaRPr lang="zh-CN" altLang="en-US" sz="4000">
              <a:solidFill>
                <a:srgbClr val="FFFF00"/>
              </a:solidFill>
              <a:latin typeface="Helvetica" pitchFamily="2" charset="0"/>
              <a:ea typeface="SimSun"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27C54C3-6AD1-BA03-48FD-7F16637F0C8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45059" name="Line 3">
            <a:extLst>
              <a:ext uri="{FF2B5EF4-FFF2-40B4-BE49-F238E27FC236}">
                <a16:creationId xmlns:a16="http://schemas.microsoft.com/office/drawing/2014/main" id="{3D8CCEC4-04A2-98FC-5F9B-1F5A0A3C0F47}"/>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pic>
        <p:nvPicPr>
          <p:cNvPr id="121859" name="Picture 4">
            <a:extLst>
              <a:ext uri="{FF2B5EF4-FFF2-40B4-BE49-F238E27FC236}">
                <a16:creationId xmlns:a16="http://schemas.microsoft.com/office/drawing/2014/main" id="{74EC5DE3-A238-4110-DE84-EA009CCCEB9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661988"/>
            <a:ext cx="57023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60" name="Rectangle 5">
            <a:extLst>
              <a:ext uri="{FF2B5EF4-FFF2-40B4-BE49-F238E27FC236}">
                <a16:creationId xmlns:a16="http://schemas.microsoft.com/office/drawing/2014/main" id="{2D61B05C-21C8-B5BA-2792-9ED7BD91399E}"/>
              </a:ext>
            </a:extLst>
          </p:cNvPr>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1861" name="Text Box 7">
            <a:extLst>
              <a:ext uri="{FF2B5EF4-FFF2-40B4-BE49-F238E27FC236}">
                <a16:creationId xmlns:a16="http://schemas.microsoft.com/office/drawing/2014/main" id="{54F96FC0-5EC4-1DD9-A1D1-518827E28484}"/>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21862" name="Text Box 8">
            <a:extLst>
              <a:ext uri="{FF2B5EF4-FFF2-40B4-BE49-F238E27FC236}">
                <a16:creationId xmlns:a16="http://schemas.microsoft.com/office/drawing/2014/main" id="{F91CFAFD-4E56-CBAA-CAD1-47452AD1A4F7}"/>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FFFF"/>
                </a:solidFill>
                <a:ea typeface="SimSun" panose="02010600030101010101" pitchFamily="2" charset="-122"/>
              </a:rPr>
              <a:t> </a:t>
            </a:r>
          </a:p>
        </p:txBody>
      </p:sp>
      <p:sp>
        <p:nvSpPr>
          <p:cNvPr id="121863" name="Text Box 9">
            <a:extLst>
              <a:ext uri="{FF2B5EF4-FFF2-40B4-BE49-F238E27FC236}">
                <a16:creationId xmlns:a16="http://schemas.microsoft.com/office/drawing/2014/main" id="{A1A75D03-CBA5-DC12-AAF1-7EC6D0AD0331}"/>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sp>
        <p:nvSpPr>
          <p:cNvPr id="121864" name="Text Box 11">
            <a:extLst>
              <a:ext uri="{FF2B5EF4-FFF2-40B4-BE49-F238E27FC236}">
                <a16:creationId xmlns:a16="http://schemas.microsoft.com/office/drawing/2014/main" id="{B40B0570-0C6E-A8F3-C749-1F38854F31EA}"/>
              </a:ext>
            </a:extLst>
          </p:cNvPr>
          <p:cNvSpPr txBox="1">
            <a:spLocks noChangeArrowheads="1"/>
          </p:cNvSpPr>
          <p:nvPr/>
        </p:nvSpPr>
        <p:spPr bwMode="auto">
          <a:xfrm rot="816202">
            <a:off x="5299075" y="1536700"/>
            <a:ext cx="398463"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造</a:t>
            </a:r>
          </a:p>
        </p:txBody>
      </p:sp>
      <p:sp>
        <p:nvSpPr>
          <p:cNvPr id="121865" name="Text Box 12">
            <a:extLst>
              <a:ext uri="{FF2B5EF4-FFF2-40B4-BE49-F238E27FC236}">
                <a16:creationId xmlns:a16="http://schemas.microsoft.com/office/drawing/2014/main" id="{D2E7E085-EDDA-2C7B-DE89-EC08624C4539}"/>
              </a:ext>
            </a:extLst>
          </p:cNvPr>
          <p:cNvSpPr txBox="1">
            <a:spLocks noChangeArrowheads="1"/>
          </p:cNvSpPr>
          <p:nvPr/>
        </p:nvSpPr>
        <p:spPr bwMode="auto">
          <a:xfrm rot="1032555">
            <a:off x="4845050" y="4535488"/>
            <a:ext cx="336550"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主</a:t>
            </a:r>
          </a:p>
        </p:txBody>
      </p:sp>
      <p:sp>
        <p:nvSpPr>
          <p:cNvPr id="121866" name="Text Box 13">
            <a:extLst>
              <a:ext uri="{FF2B5EF4-FFF2-40B4-BE49-F238E27FC236}">
                <a16:creationId xmlns:a16="http://schemas.microsoft.com/office/drawing/2014/main" id="{44D83D69-8098-C260-80A3-D4E89D7F6E01}"/>
              </a:ext>
            </a:extLst>
          </p:cNvPr>
          <p:cNvSpPr txBox="1">
            <a:spLocks noChangeArrowheads="1"/>
          </p:cNvSpPr>
          <p:nvPr/>
        </p:nvSpPr>
        <p:spPr bwMode="auto">
          <a:xfrm rot="816202">
            <a:off x="4978400" y="3608388"/>
            <a:ext cx="377825"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默</a:t>
            </a:r>
          </a:p>
        </p:txBody>
      </p:sp>
      <p:sp>
        <p:nvSpPr>
          <p:cNvPr id="45062" name="Rectangle 6">
            <a:extLst>
              <a:ext uri="{FF2B5EF4-FFF2-40B4-BE49-F238E27FC236}">
                <a16:creationId xmlns:a16="http://schemas.microsoft.com/office/drawing/2014/main" id="{8E001C6E-01EF-53AE-D069-1886FDD462A3}"/>
              </a:ext>
            </a:extLst>
          </p:cNvPr>
          <p:cNvSpPr>
            <a:spLocks noChangeArrowheads="1"/>
          </p:cNvSpPr>
          <p:nvPr/>
        </p:nvSpPr>
        <p:spPr bwMode="auto">
          <a:xfrm>
            <a:off x="2638425" y="2176463"/>
            <a:ext cx="4845050" cy="228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7200" i="1">
                <a:solidFill>
                  <a:srgbClr val="E8EC39"/>
                </a:solidFill>
                <a:latin typeface="Comic Sans MS" charset="0"/>
                <a:ea typeface="SimSun" charset="0"/>
              </a:rPr>
              <a:t>您的圣经</a:t>
            </a:r>
          </a:p>
          <a:p>
            <a:pPr>
              <a:defRPr/>
            </a:pPr>
            <a:r>
              <a:rPr lang="zh-CN" altLang="en-US" sz="7200" i="1">
                <a:solidFill>
                  <a:srgbClr val="E8EC39"/>
                </a:solidFill>
                <a:latin typeface="Comic Sans MS" charset="0"/>
                <a:ea typeface="SimSun" charset="0"/>
              </a:rPr>
              <a:t>档案</a:t>
            </a:r>
          </a:p>
        </p:txBody>
      </p:sp>
      <p:sp>
        <p:nvSpPr>
          <p:cNvPr id="45071" name="Text Box 15">
            <a:extLst>
              <a:ext uri="{FF2B5EF4-FFF2-40B4-BE49-F238E27FC236}">
                <a16:creationId xmlns:a16="http://schemas.microsoft.com/office/drawing/2014/main" id="{4E6ED1CE-904F-9459-3899-F17C66C32415}"/>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37</a:t>
            </a:r>
          </a:p>
        </p:txBody>
      </p:sp>
      <p:sp>
        <p:nvSpPr>
          <p:cNvPr id="121869" name="Text Box 16">
            <a:extLst>
              <a:ext uri="{FF2B5EF4-FFF2-40B4-BE49-F238E27FC236}">
                <a16:creationId xmlns:a16="http://schemas.microsoft.com/office/drawing/2014/main" id="{CB0696AB-0EC0-992F-EBD7-AD19784A312C}"/>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5062"/>
                                        </p:tgtEl>
                                        <p:attrNameLst>
                                          <p:attrName>style.visibility</p:attrName>
                                        </p:attrNameLst>
                                      </p:cBhvr>
                                      <p:to>
                                        <p:strVal val="visible"/>
                                      </p:to>
                                    </p:set>
                                    <p:animEffect transition="in" filter="fade">
                                      <p:cBhvr>
                                        <p:cTn id="7" dur="1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DB94308D-7656-6880-6177-3CBF8391B89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278531" name="Line 3">
            <a:extLst>
              <a:ext uri="{FF2B5EF4-FFF2-40B4-BE49-F238E27FC236}">
                <a16:creationId xmlns:a16="http://schemas.microsoft.com/office/drawing/2014/main" id="{9E4A9267-60C0-F901-7917-7E756F7C326D}"/>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pic>
        <p:nvPicPr>
          <p:cNvPr id="123907" name="Picture 4">
            <a:extLst>
              <a:ext uri="{FF2B5EF4-FFF2-40B4-BE49-F238E27FC236}">
                <a16:creationId xmlns:a16="http://schemas.microsoft.com/office/drawing/2014/main" id="{8AE7D59A-ED59-C2FE-B9C7-F24B434DFBE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263" y="661988"/>
            <a:ext cx="57023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8" name="Rectangle 5">
            <a:extLst>
              <a:ext uri="{FF2B5EF4-FFF2-40B4-BE49-F238E27FC236}">
                <a16:creationId xmlns:a16="http://schemas.microsoft.com/office/drawing/2014/main" id="{35368088-DAFF-1294-3340-A9687EB7A296}"/>
              </a:ext>
            </a:extLst>
          </p:cNvPr>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09" name="Text Box 6">
            <a:extLst>
              <a:ext uri="{FF2B5EF4-FFF2-40B4-BE49-F238E27FC236}">
                <a16:creationId xmlns:a16="http://schemas.microsoft.com/office/drawing/2014/main" id="{CC9E2FC4-06C1-E52A-1525-DB8B1E4C59D0}"/>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23910" name="Text Box 7">
            <a:extLst>
              <a:ext uri="{FF2B5EF4-FFF2-40B4-BE49-F238E27FC236}">
                <a16:creationId xmlns:a16="http://schemas.microsoft.com/office/drawing/2014/main" id="{6F66BC97-3116-29E4-E39E-191BC1790A27}"/>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FFFF"/>
                </a:solidFill>
                <a:ea typeface="SimSun" panose="02010600030101010101" pitchFamily="2" charset="-122"/>
              </a:rPr>
              <a:t> </a:t>
            </a:r>
          </a:p>
        </p:txBody>
      </p:sp>
      <p:sp>
        <p:nvSpPr>
          <p:cNvPr id="123911" name="Text Box 8">
            <a:extLst>
              <a:ext uri="{FF2B5EF4-FFF2-40B4-BE49-F238E27FC236}">
                <a16:creationId xmlns:a16="http://schemas.microsoft.com/office/drawing/2014/main" id="{463A4D1B-9AA6-D763-52FF-5952D51873BA}"/>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sp>
        <p:nvSpPr>
          <p:cNvPr id="123912" name="Text Box 9">
            <a:extLst>
              <a:ext uri="{FF2B5EF4-FFF2-40B4-BE49-F238E27FC236}">
                <a16:creationId xmlns:a16="http://schemas.microsoft.com/office/drawing/2014/main" id="{85E52D04-6FE7-D1AB-E493-972CC119861D}"/>
              </a:ext>
            </a:extLst>
          </p:cNvPr>
          <p:cNvSpPr txBox="1">
            <a:spLocks noChangeArrowheads="1"/>
          </p:cNvSpPr>
          <p:nvPr/>
        </p:nvSpPr>
        <p:spPr bwMode="auto">
          <a:xfrm rot="816202">
            <a:off x="5299075" y="1536700"/>
            <a:ext cx="398463"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造</a:t>
            </a:r>
          </a:p>
        </p:txBody>
      </p:sp>
      <p:sp>
        <p:nvSpPr>
          <p:cNvPr id="123913" name="Text Box 11">
            <a:extLst>
              <a:ext uri="{FF2B5EF4-FFF2-40B4-BE49-F238E27FC236}">
                <a16:creationId xmlns:a16="http://schemas.microsoft.com/office/drawing/2014/main" id="{7C31C3FA-6E31-7C74-ED12-D3D1F1A9E4BE}"/>
              </a:ext>
            </a:extLst>
          </p:cNvPr>
          <p:cNvSpPr txBox="1">
            <a:spLocks noChangeArrowheads="1"/>
          </p:cNvSpPr>
          <p:nvPr/>
        </p:nvSpPr>
        <p:spPr bwMode="auto">
          <a:xfrm rot="1032555">
            <a:off x="4845050" y="4535488"/>
            <a:ext cx="336550"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主</a:t>
            </a:r>
          </a:p>
        </p:txBody>
      </p:sp>
      <p:sp>
        <p:nvSpPr>
          <p:cNvPr id="123914" name="Text Box 12">
            <a:extLst>
              <a:ext uri="{FF2B5EF4-FFF2-40B4-BE49-F238E27FC236}">
                <a16:creationId xmlns:a16="http://schemas.microsoft.com/office/drawing/2014/main" id="{84AFB8E1-2036-F83E-E2C3-E6B75E65AAB1}"/>
              </a:ext>
            </a:extLst>
          </p:cNvPr>
          <p:cNvSpPr txBox="1">
            <a:spLocks noChangeArrowheads="1"/>
          </p:cNvSpPr>
          <p:nvPr/>
        </p:nvSpPr>
        <p:spPr bwMode="auto">
          <a:xfrm rot="816202">
            <a:off x="4978400" y="3608388"/>
            <a:ext cx="377825" cy="304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400">
                <a:solidFill>
                  <a:srgbClr val="000000"/>
                </a:solidFill>
                <a:ea typeface="SimSun" panose="02010600030101010101" pitchFamily="2" charset="-122"/>
              </a:rPr>
              <a:t>默</a:t>
            </a:r>
          </a:p>
        </p:txBody>
      </p:sp>
      <p:grpSp>
        <p:nvGrpSpPr>
          <p:cNvPr id="2" name="Group 15">
            <a:extLst>
              <a:ext uri="{FF2B5EF4-FFF2-40B4-BE49-F238E27FC236}">
                <a16:creationId xmlns:a16="http://schemas.microsoft.com/office/drawing/2014/main" id="{5B9C5DC7-4ADB-26EA-1CB2-ED40B4F43D66}"/>
              </a:ext>
            </a:extLst>
          </p:cNvPr>
          <p:cNvGrpSpPr>
            <a:grpSpLocks/>
          </p:cNvGrpSpPr>
          <p:nvPr/>
        </p:nvGrpSpPr>
        <p:grpSpPr bwMode="auto">
          <a:xfrm>
            <a:off x="2062163" y="812800"/>
            <a:ext cx="2671762" cy="1565275"/>
            <a:chOff x="1366" y="632"/>
            <a:chExt cx="1683" cy="986"/>
          </a:xfrm>
        </p:grpSpPr>
        <p:grpSp>
          <p:nvGrpSpPr>
            <p:cNvPr id="123981" name="Group 16">
              <a:extLst>
                <a:ext uri="{FF2B5EF4-FFF2-40B4-BE49-F238E27FC236}">
                  <a16:creationId xmlns:a16="http://schemas.microsoft.com/office/drawing/2014/main" id="{D9F45156-1240-817A-91E4-14EDDE3C2997}"/>
                </a:ext>
              </a:extLst>
            </p:cNvPr>
            <p:cNvGrpSpPr>
              <a:grpSpLocks/>
            </p:cNvGrpSpPr>
            <p:nvPr/>
          </p:nvGrpSpPr>
          <p:grpSpPr bwMode="auto">
            <a:xfrm>
              <a:off x="1366" y="669"/>
              <a:ext cx="1683" cy="949"/>
              <a:chOff x="1002" y="157"/>
              <a:chExt cx="1683" cy="949"/>
            </a:xfrm>
          </p:grpSpPr>
          <p:sp>
            <p:nvSpPr>
              <p:cNvPr id="123983" name="AutoShape 17">
                <a:extLst>
                  <a:ext uri="{FF2B5EF4-FFF2-40B4-BE49-F238E27FC236}">
                    <a16:creationId xmlns:a16="http://schemas.microsoft.com/office/drawing/2014/main" id="{2D40CC5D-75BD-E190-2611-4865E15D19EF}"/>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84" name="Rectangle 18">
                <a:extLst>
                  <a:ext uri="{FF2B5EF4-FFF2-40B4-BE49-F238E27FC236}">
                    <a16:creationId xmlns:a16="http://schemas.microsoft.com/office/drawing/2014/main" id="{8ABE1779-DD4D-FE80-1709-A78D0C9E4EDB}"/>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85" name="Rectangle 19">
                <a:extLst>
                  <a:ext uri="{FF2B5EF4-FFF2-40B4-BE49-F238E27FC236}">
                    <a16:creationId xmlns:a16="http://schemas.microsoft.com/office/drawing/2014/main" id="{DC4239DB-6B96-957D-0F54-65618B0464AD}"/>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86" name="Rectangle 20">
                <a:extLst>
                  <a:ext uri="{FF2B5EF4-FFF2-40B4-BE49-F238E27FC236}">
                    <a16:creationId xmlns:a16="http://schemas.microsoft.com/office/drawing/2014/main" id="{34ECF9C9-1B37-8518-975C-7B7D8BAC8FE5}"/>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82" name="Text Box 21">
              <a:extLst>
                <a:ext uri="{FF2B5EF4-FFF2-40B4-BE49-F238E27FC236}">
                  <a16:creationId xmlns:a16="http://schemas.microsoft.com/office/drawing/2014/main" id="{2BC095A9-0F2B-C1DA-20EC-0EAB8EF0CCD5}"/>
                </a:ext>
              </a:extLst>
            </p:cNvPr>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1</a:t>
              </a:r>
            </a:p>
          </p:txBody>
        </p:sp>
      </p:grpSp>
      <p:grpSp>
        <p:nvGrpSpPr>
          <p:cNvPr id="4" name="Group 22">
            <a:extLst>
              <a:ext uri="{FF2B5EF4-FFF2-40B4-BE49-F238E27FC236}">
                <a16:creationId xmlns:a16="http://schemas.microsoft.com/office/drawing/2014/main" id="{6AB96F88-E138-A729-3206-5598F9381099}"/>
              </a:ext>
            </a:extLst>
          </p:cNvPr>
          <p:cNvGrpSpPr>
            <a:grpSpLocks/>
          </p:cNvGrpSpPr>
          <p:nvPr/>
        </p:nvGrpSpPr>
        <p:grpSpPr bwMode="auto">
          <a:xfrm>
            <a:off x="2422525" y="1254125"/>
            <a:ext cx="2671763" cy="1565275"/>
            <a:chOff x="1542" y="872"/>
            <a:chExt cx="1683" cy="986"/>
          </a:xfrm>
        </p:grpSpPr>
        <p:grpSp>
          <p:nvGrpSpPr>
            <p:cNvPr id="123975" name="Group 23">
              <a:extLst>
                <a:ext uri="{FF2B5EF4-FFF2-40B4-BE49-F238E27FC236}">
                  <a16:creationId xmlns:a16="http://schemas.microsoft.com/office/drawing/2014/main" id="{B8DA6CFA-8697-76B6-3679-0CB2B53F9102}"/>
                </a:ext>
              </a:extLst>
            </p:cNvPr>
            <p:cNvGrpSpPr>
              <a:grpSpLocks/>
            </p:cNvGrpSpPr>
            <p:nvPr/>
          </p:nvGrpSpPr>
          <p:grpSpPr bwMode="auto">
            <a:xfrm>
              <a:off x="1542" y="909"/>
              <a:ext cx="1683" cy="949"/>
              <a:chOff x="1002" y="157"/>
              <a:chExt cx="1683" cy="949"/>
            </a:xfrm>
          </p:grpSpPr>
          <p:sp>
            <p:nvSpPr>
              <p:cNvPr id="123977" name="AutoShape 24">
                <a:extLst>
                  <a:ext uri="{FF2B5EF4-FFF2-40B4-BE49-F238E27FC236}">
                    <a16:creationId xmlns:a16="http://schemas.microsoft.com/office/drawing/2014/main" id="{D8B4795A-3BE4-5330-7D37-51EC6AAB62B7}"/>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78" name="Rectangle 25">
                <a:extLst>
                  <a:ext uri="{FF2B5EF4-FFF2-40B4-BE49-F238E27FC236}">
                    <a16:creationId xmlns:a16="http://schemas.microsoft.com/office/drawing/2014/main" id="{A645CB0D-3B62-5D8E-35A9-47E613D65EBA}"/>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79" name="Rectangle 26">
                <a:extLst>
                  <a:ext uri="{FF2B5EF4-FFF2-40B4-BE49-F238E27FC236}">
                    <a16:creationId xmlns:a16="http://schemas.microsoft.com/office/drawing/2014/main" id="{19AA24DF-E3DB-7EF0-9955-0F766CAA1632}"/>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80" name="Rectangle 27">
                <a:extLst>
                  <a:ext uri="{FF2B5EF4-FFF2-40B4-BE49-F238E27FC236}">
                    <a16:creationId xmlns:a16="http://schemas.microsoft.com/office/drawing/2014/main" id="{4BC0F5A0-3FAC-2DDE-B64E-252B73D93971}"/>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76" name="Text Box 28">
              <a:extLst>
                <a:ext uri="{FF2B5EF4-FFF2-40B4-BE49-F238E27FC236}">
                  <a16:creationId xmlns:a16="http://schemas.microsoft.com/office/drawing/2014/main" id="{CB855C6D-F500-14F7-6CE6-7F4A733307ED}"/>
                </a:ext>
              </a:extLst>
            </p:cNvPr>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2</a:t>
              </a:r>
            </a:p>
          </p:txBody>
        </p:sp>
      </p:grpSp>
      <p:grpSp>
        <p:nvGrpSpPr>
          <p:cNvPr id="6" name="Group 29">
            <a:extLst>
              <a:ext uri="{FF2B5EF4-FFF2-40B4-BE49-F238E27FC236}">
                <a16:creationId xmlns:a16="http://schemas.microsoft.com/office/drawing/2014/main" id="{6E2C59E0-211A-AE07-3CA8-C9AE2C94EAFD}"/>
              </a:ext>
            </a:extLst>
          </p:cNvPr>
          <p:cNvGrpSpPr>
            <a:grpSpLocks/>
          </p:cNvGrpSpPr>
          <p:nvPr/>
        </p:nvGrpSpPr>
        <p:grpSpPr bwMode="auto">
          <a:xfrm>
            <a:off x="2759075" y="1660525"/>
            <a:ext cx="2671763" cy="1539875"/>
            <a:chOff x="1754" y="1128"/>
            <a:chExt cx="1683" cy="970"/>
          </a:xfrm>
        </p:grpSpPr>
        <p:grpSp>
          <p:nvGrpSpPr>
            <p:cNvPr id="123969" name="Group 30">
              <a:extLst>
                <a:ext uri="{FF2B5EF4-FFF2-40B4-BE49-F238E27FC236}">
                  <a16:creationId xmlns:a16="http://schemas.microsoft.com/office/drawing/2014/main" id="{790BEF2D-9D50-66BC-5BEF-4D8EF4DE8A68}"/>
                </a:ext>
              </a:extLst>
            </p:cNvPr>
            <p:cNvGrpSpPr>
              <a:grpSpLocks/>
            </p:cNvGrpSpPr>
            <p:nvPr/>
          </p:nvGrpSpPr>
          <p:grpSpPr bwMode="auto">
            <a:xfrm>
              <a:off x="1754" y="1149"/>
              <a:ext cx="1683" cy="949"/>
              <a:chOff x="1002" y="157"/>
              <a:chExt cx="1683" cy="949"/>
            </a:xfrm>
          </p:grpSpPr>
          <p:sp>
            <p:nvSpPr>
              <p:cNvPr id="123971" name="AutoShape 31">
                <a:extLst>
                  <a:ext uri="{FF2B5EF4-FFF2-40B4-BE49-F238E27FC236}">
                    <a16:creationId xmlns:a16="http://schemas.microsoft.com/office/drawing/2014/main" id="{401DA6C8-ADA8-6DC8-1B87-006FB67FD324}"/>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72" name="Rectangle 32">
                <a:extLst>
                  <a:ext uri="{FF2B5EF4-FFF2-40B4-BE49-F238E27FC236}">
                    <a16:creationId xmlns:a16="http://schemas.microsoft.com/office/drawing/2014/main" id="{0BFC72BE-5DAB-9358-78C2-BA601EC5A89E}"/>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73" name="Rectangle 33">
                <a:extLst>
                  <a:ext uri="{FF2B5EF4-FFF2-40B4-BE49-F238E27FC236}">
                    <a16:creationId xmlns:a16="http://schemas.microsoft.com/office/drawing/2014/main" id="{D17C7315-BD26-CB19-4B1C-73A466DACB7F}"/>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74" name="Rectangle 34">
                <a:extLst>
                  <a:ext uri="{FF2B5EF4-FFF2-40B4-BE49-F238E27FC236}">
                    <a16:creationId xmlns:a16="http://schemas.microsoft.com/office/drawing/2014/main" id="{FD40FB2F-5F9A-4B21-A965-19EADE42970D}"/>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70" name="Text Box 35">
              <a:extLst>
                <a:ext uri="{FF2B5EF4-FFF2-40B4-BE49-F238E27FC236}">
                  <a16:creationId xmlns:a16="http://schemas.microsoft.com/office/drawing/2014/main" id="{4031B39E-DF5E-64C7-6394-2729F62F9B4E}"/>
                </a:ext>
              </a:extLst>
            </p:cNvPr>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3</a:t>
              </a:r>
            </a:p>
          </p:txBody>
        </p:sp>
      </p:grpSp>
      <p:grpSp>
        <p:nvGrpSpPr>
          <p:cNvPr id="8" name="Group 36">
            <a:extLst>
              <a:ext uri="{FF2B5EF4-FFF2-40B4-BE49-F238E27FC236}">
                <a16:creationId xmlns:a16="http://schemas.microsoft.com/office/drawing/2014/main" id="{BCEE3966-8F76-519B-581B-11B6080FEED0}"/>
              </a:ext>
            </a:extLst>
          </p:cNvPr>
          <p:cNvGrpSpPr>
            <a:grpSpLocks/>
          </p:cNvGrpSpPr>
          <p:nvPr/>
        </p:nvGrpSpPr>
        <p:grpSpPr bwMode="auto">
          <a:xfrm>
            <a:off x="3013075" y="2041525"/>
            <a:ext cx="2671763" cy="1552575"/>
            <a:chOff x="1914" y="1368"/>
            <a:chExt cx="1683" cy="978"/>
          </a:xfrm>
        </p:grpSpPr>
        <p:grpSp>
          <p:nvGrpSpPr>
            <p:cNvPr id="123963" name="Group 37">
              <a:extLst>
                <a:ext uri="{FF2B5EF4-FFF2-40B4-BE49-F238E27FC236}">
                  <a16:creationId xmlns:a16="http://schemas.microsoft.com/office/drawing/2014/main" id="{35228D53-741D-503E-0067-8D18B64BD6C5}"/>
                </a:ext>
              </a:extLst>
            </p:cNvPr>
            <p:cNvGrpSpPr>
              <a:grpSpLocks/>
            </p:cNvGrpSpPr>
            <p:nvPr/>
          </p:nvGrpSpPr>
          <p:grpSpPr bwMode="auto">
            <a:xfrm>
              <a:off x="1914" y="1397"/>
              <a:ext cx="1683" cy="949"/>
              <a:chOff x="1002" y="157"/>
              <a:chExt cx="1683" cy="949"/>
            </a:xfrm>
          </p:grpSpPr>
          <p:sp>
            <p:nvSpPr>
              <p:cNvPr id="123965" name="AutoShape 38">
                <a:extLst>
                  <a:ext uri="{FF2B5EF4-FFF2-40B4-BE49-F238E27FC236}">
                    <a16:creationId xmlns:a16="http://schemas.microsoft.com/office/drawing/2014/main" id="{638EC640-EF3E-2CCE-C840-2F4A2BF69990}"/>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6" name="Rectangle 39">
                <a:extLst>
                  <a:ext uri="{FF2B5EF4-FFF2-40B4-BE49-F238E27FC236}">
                    <a16:creationId xmlns:a16="http://schemas.microsoft.com/office/drawing/2014/main" id="{7716A51C-B46F-3A11-2CCA-127531C3A6A8}"/>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7" name="Rectangle 40">
                <a:extLst>
                  <a:ext uri="{FF2B5EF4-FFF2-40B4-BE49-F238E27FC236}">
                    <a16:creationId xmlns:a16="http://schemas.microsoft.com/office/drawing/2014/main" id="{2113730D-E952-45C0-CFCB-AB731F797C44}"/>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8" name="Rectangle 41">
                <a:extLst>
                  <a:ext uri="{FF2B5EF4-FFF2-40B4-BE49-F238E27FC236}">
                    <a16:creationId xmlns:a16="http://schemas.microsoft.com/office/drawing/2014/main" id="{A98BF835-EF71-D7F0-6643-0BA0C60FBD48}"/>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64" name="Text Box 42">
              <a:extLst>
                <a:ext uri="{FF2B5EF4-FFF2-40B4-BE49-F238E27FC236}">
                  <a16:creationId xmlns:a16="http://schemas.microsoft.com/office/drawing/2014/main" id="{3A9EC993-E489-AF9A-DE7D-90EDF331A42A}"/>
                </a:ext>
              </a:extLst>
            </p:cNvPr>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4</a:t>
              </a:r>
            </a:p>
          </p:txBody>
        </p:sp>
      </p:grpSp>
      <p:grpSp>
        <p:nvGrpSpPr>
          <p:cNvPr id="10" name="Group 43">
            <a:extLst>
              <a:ext uri="{FF2B5EF4-FFF2-40B4-BE49-F238E27FC236}">
                <a16:creationId xmlns:a16="http://schemas.microsoft.com/office/drawing/2014/main" id="{46C007C2-E669-2DC0-186D-D3BC14F992F0}"/>
              </a:ext>
            </a:extLst>
          </p:cNvPr>
          <p:cNvGrpSpPr>
            <a:grpSpLocks/>
          </p:cNvGrpSpPr>
          <p:nvPr/>
        </p:nvGrpSpPr>
        <p:grpSpPr bwMode="auto">
          <a:xfrm>
            <a:off x="3298825" y="2422525"/>
            <a:ext cx="2671763" cy="1552575"/>
            <a:chOff x="2094" y="1608"/>
            <a:chExt cx="1683" cy="978"/>
          </a:xfrm>
        </p:grpSpPr>
        <p:grpSp>
          <p:nvGrpSpPr>
            <p:cNvPr id="123957" name="Group 44">
              <a:extLst>
                <a:ext uri="{FF2B5EF4-FFF2-40B4-BE49-F238E27FC236}">
                  <a16:creationId xmlns:a16="http://schemas.microsoft.com/office/drawing/2014/main" id="{47695356-FE12-C078-B059-5C86B36D9436}"/>
                </a:ext>
              </a:extLst>
            </p:cNvPr>
            <p:cNvGrpSpPr>
              <a:grpSpLocks/>
            </p:cNvGrpSpPr>
            <p:nvPr/>
          </p:nvGrpSpPr>
          <p:grpSpPr bwMode="auto">
            <a:xfrm>
              <a:off x="2094" y="1637"/>
              <a:ext cx="1683" cy="949"/>
              <a:chOff x="1002" y="157"/>
              <a:chExt cx="1683" cy="949"/>
            </a:xfrm>
          </p:grpSpPr>
          <p:sp>
            <p:nvSpPr>
              <p:cNvPr id="123959" name="AutoShape 45">
                <a:extLst>
                  <a:ext uri="{FF2B5EF4-FFF2-40B4-BE49-F238E27FC236}">
                    <a16:creationId xmlns:a16="http://schemas.microsoft.com/office/drawing/2014/main" id="{6919C376-6DAD-5E17-2335-BBDFA284361D}"/>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0" name="Rectangle 46">
                <a:extLst>
                  <a:ext uri="{FF2B5EF4-FFF2-40B4-BE49-F238E27FC236}">
                    <a16:creationId xmlns:a16="http://schemas.microsoft.com/office/drawing/2014/main" id="{427D600D-F609-ECC3-66C3-59B2FDF6DB52}"/>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1" name="Rectangle 47">
                <a:extLst>
                  <a:ext uri="{FF2B5EF4-FFF2-40B4-BE49-F238E27FC236}">
                    <a16:creationId xmlns:a16="http://schemas.microsoft.com/office/drawing/2014/main" id="{1ED583F9-74B8-6227-F7F1-B92BBBABB5ED}"/>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62" name="Rectangle 48">
                <a:extLst>
                  <a:ext uri="{FF2B5EF4-FFF2-40B4-BE49-F238E27FC236}">
                    <a16:creationId xmlns:a16="http://schemas.microsoft.com/office/drawing/2014/main" id="{67602096-C961-EC27-AE99-79A5AF415DBF}"/>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58" name="Text Box 49">
              <a:extLst>
                <a:ext uri="{FF2B5EF4-FFF2-40B4-BE49-F238E27FC236}">
                  <a16:creationId xmlns:a16="http://schemas.microsoft.com/office/drawing/2014/main" id="{8D7F3E38-C754-2C1F-0DE9-F7A0B56F386E}"/>
                </a:ext>
              </a:extLst>
            </p:cNvPr>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5</a:t>
              </a:r>
            </a:p>
          </p:txBody>
        </p:sp>
      </p:grpSp>
      <p:grpSp>
        <p:nvGrpSpPr>
          <p:cNvPr id="12" name="Group 50">
            <a:extLst>
              <a:ext uri="{FF2B5EF4-FFF2-40B4-BE49-F238E27FC236}">
                <a16:creationId xmlns:a16="http://schemas.microsoft.com/office/drawing/2014/main" id="{256BB28A-A891-44A5-A941-EFED6C5FAAF9}"/>
              </a:ext>
            </a:extLst>
          </p:cNvPr>
          <p:cNvGrpSpPr>
            <a:grpSpLocks/>
          </p:cNvGrpSpPr>
          <p:nvPr/>
        </p:nvGrpSpPr>
        <p:grpSpPr bwMode="auto">
          <a:xfrm>
            <a:off x="3603625" y="2790825"/>
            <a:ext cx="2671763" cy="1565275"/>
            <a:chOff x="2286" y="1840"/>
            <a:chExt cx="1683" cy="986"/>
          </a:xfrm>
        </p:grpSpPr>
        <p:grpSp>
          <p:nvGrpSpPr>
            <p:cNvPr id="123951" name="Group 51">
              <a:extLst>
                <a:ext uri="{FF2B5EF4-FFF2-40B4-BE49-F238E27FC236}">
                  <a16:creationId xmlns:a16="http://schemas.microsoft.com/office/drawing/2014/main" id="{5EE5AEBA-F68C-FC89-24C6-D3D18FBA5550}"/>
                </a:ext>
              </a:extLst>
            </p:cNvPr>
            <p:cNvGrpSpPr>
              <a:grpSpLocks/>
            </p:cNvGrpSpPr>
            <p:nvPr/>
          </p:nvGrpSpPr>
          <p:grpSpPr bwMode="auto">
            <a:xfrm>
              <a:off x="2286" y="1877"/>
              <a:ext cx="1683" cy="949"/>
              <a:chOff x="1002" y="157"/>
              <a:chExt cx="1683" cy="949"/>
            </a:xfrm>
          </p:grpSpPr>
          <p:sp>
            <p:nvSpPr>
              <p:cNvPr id="123953" name="AutoShape 52">
                <a:extLst>
                  <a:ext uri="{FF2B5EF4-FFF2-40B4-BE49-F238E27FC236}">
                    <a16:creationId xmlns:a16="http://schemas.microsoft.com/office/drawing/2014/main" id="{82B70F1F-BE5C-3477-FD3F-1D696621EEB0}"/>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54" name="Rectangle 53">
                <a:extLst>
                  <a:ext uri="{FF2B5EF4-FFF2-40B4-BE49-F238E27FC236}">
                    <a16:creationId xmlns:a16="http://schemas.microsoft.com/office/drawing/2014/main" id="{DFB44D4F-003F-78B1-C671-64FA399875BA}"/>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55" name="Rectangle 54">
                <a:extLst>
                  <a:ext uri="{FF2B5EF4-FFF2-40B4-BE49-F238E27FC236}">
                    <a16:creationId xmlns:a16="http://schemas.microsoft.com/office/drawing/2014/main" id="{CDECE39D-2AC4-DD26-55BA-2A22F4A064C5}"/>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56" name="Rectangle 55">
                <a:extLst>
                  <a:ext uri="{FF2B5EF4-FFF2-40B4-BE49-F238E27FC236}">
                    <a16:creationId xmlns:a16="http://schemas.microsoft.com/office/drawing/2014/main" id="{C171E872-A574-1BB5-383E-D8D54670C23B}"/>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52" name="Text Box 56">
              <a:extLst>
                <a:ext uri="{FF2B5EF4-FFF2-40B4-BE49-F238E27FC236}">
                  <a16:creationId xmlns:a16="http://schemas.microsoft.com/office/drawing/2014/main" id="{E074D0C2-59D2-E44D-EAAD-9D70FD27D949}"/>
                </a:ext>
              </a:extLst>
            </p:cNvPr>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6</a:t>
              </a:r>
            </a:p>
          </p:txBody>
        </p:sp>
      </p:grpSp>
      <p:grpSp>
        <p:nvGrpSpPr>
          <p:cNvPr id="14" name="Group 57">
            <a:extLst>
              <a:ext uri="{FF2B5EF4-FFF2-40B4-BE49-F238E27FC236}">
                <a16:creationId xmlns:a16="http://schemas.microsoft.com/office/drawing/2014/main" id="{DE17349E-4089-E137-6ED4-D7E5D4BFEB1F}"/>
              </a:ext>
            </a:extLst>
          </p:cNvPr>
          <p:cNvGrpSpPr>
            <a:grpSpLocks/>
          </p:cNvGrpSpPr>
          <p:nvPr/>
        </p:nvGrpSpPr>
        <p:grpSpPr bwMode="auto">
          <a:xfrm>
            <a:off x="3870325" y="3184525"/>
            <a:ext cx="2671763" cy="1552575"/>
            <a:chOff x="2454" y="2088"/>
            <a:chExt cx="1683" cy="978"/>
          </a:xfrm>
        </p:grpSpPr>
        <p:grpSp>
          <p:nvGrpSpPr>
            <p:cNvPr id="123945" name="Group 58">
              <a:extLst>
                <a:ext uri="{FF2B5EF4-FFF2-40B4-BE49-F238E27FC236}">
                  <a16:creationId xmlns:a16="http://schemas.microsoft.com/office/drawing/2014/main" id="{64C568E4-D88D-2ED7-97A4-8C6ACE0A83E1}"/>
                </a:ext>
              </a:extLst>
            </p:cNvPr>
            <p:cNvGrpSpPr>
              <a:grpSpLocks/>
            </p:cNvGrpSpPr>
            <p:nvPr/>
          </p:nvGrpSpPr>
          <p:grpSpPr bwMode="auto">
            <a:xfrm>
              <a:off x="2454" y="2117"/>
              <a:ext cx="1683" cy="949"/>
              <a:chOff x="1002" y="157"/>
              <a:chExt cx="1683" cy="949"/>
            </a:xfrm>
          </p:grpSpPr>
          <p:sp>
            <p:nvSpPr>
              <p:cNvPr id="123947" name="AutoShape 59">
                <a:extLst>
                  <a:ext uri="{FF2B5EF4-FFF2-40B4-BE49-F238E27FC236}">
                    <a16:creationId xmlns:a16="http://schemas.microsoft.com/office/drawing/2014/main" id="{90DCA552-DB37-7354-947C-D0FE2B72BE0E}"/>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48" name="Rectangle 60">
                <a:extLst>
                  <a:ext uri="{FF2B5EF4-FFF2-40B4-BE49-F238E27FC236}">
                    <a16:creationId xmlns:a16="http://schemas.microsoft.com/office/drawing/2014/main" id="{99C258A9-D59C-5036-1514-C190B21C134C}"/>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49" name="Rectangle 61">
                <a:extLst>
                  <a:ext uri="{FF2B5EF4-FFF2-40B4-BE49-F238E27FC236}">
                    <a16:creationId xmlns:a16="http://schemas.microsoft.com/office/drawing/2014/main" id="{154DE378-703F-9E2D-F14A-1495FCC08FE2}"/>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50" name="Rectangle 62">
                <a:extLst>
                  <a:ext uri="{FF2B5EF4-FFF2-40B4-BE49-F238E27FC236}">
                    <a16:creationId xmlns:a16="http://schemas.microsoft.com/office/drawing/2014/main" id="{904A8C87-D673-4EDE-9122-72965B60A70A}"/>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46" name="Text Box 63">
              <a:extLst>
                <a:ext uri="{FF2B5EF4-FFF2-40B4-BE49-F238E27FC236}">
                  <a16:creationId xmlns:a16="http://schemas.microsoft.com/office/drawing/2014/main" id="{B96C7934-B449-D6A3-AC5B-CB71ABFF9203}"/>
                </a:ext>
              </a:extLst>
            </p:cNvPr>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7</a:t>
              </a:r>
            </a:p>
          </p:txBody>
        </p:sp>
      </p:grpSp>
      <p:grpSp>
        <p:nvGrpSpPr>
          <p:cNvPr id="16" name="Group 71">
            <a:extLst>
              <a:ext uri="{FF2B5EF4-FFF2-40B4-BE49-F238E27FC236}">
                <a16:creationId xmlns:a16="http://schemas.microsoft.com/office/drawing/2014/main" id="{2C10793D-DE9C-2014-187E-B26381C4B8EC}"/>
              </a:ext>
            </a:extLst>
          </p:cNvPr>
          <p:cNvGrpSpPr>
            <a:grpSpLocks/>
          </p:cNvGrpSpPr>
          <p:nvPr/>
        </p:nvGrpSpPr>
        <p:grpSpPr bwMode="auto">
          <a:xfrm>
            <a:off x="4124325" y="3565525"/>
            <a:ext cx="2671763" cy="1552575"/>
            <a:chOff x="2614" y="2328"/>
            <a:chExt cx="1683" cy="978"/>
          </a:xfrm>
        </p:grpSpPr>
        <p:grpSp>
          <p:nvGrpSpPr>
            <p:cNvPr id="123939" name="Group 72">
              <a:extLst>
                <a:ext uri="{FF2B5EF4-FFF2-40B4-BE49-F238E27FC236}">
                  <a16:creationId xmlns:a16="http://schemas.microsoft.com/office/drawing/2014/main" id="{48166D2E-5F79-B35A-59B8-743A920EDB24}"/>
                </a:ext>
              </a:extLst>
            </p:cNvPr>
            <p:cNvGrpSpPr>
              <a:grpSpLocks/>
            </p:cNvGrpSpPr>
            <p:nvPr/>
          </p:nvGrpSpPr>
          <p:grpSpPr bwMode="auto">
            <a:xfrm>
              <a:off x="2614" y="2357"/>
              <a:ext cx="1683" cy="949"/>
              <a:chOff x="1002" y="157"/>
              <a:chExt cx="1683" cy="949"/>
            </a:xfrm>
          </p:grpSpPr>
          <p:sp>
            <p:nvSpPr>
              <p:cNvPr id="123941" name="AutoShape 73">
                <a:extLst>
                  <a:ext uri="{FF2B5EF4-FFF2-40B4-BE49-F238E27FC236}">
                    <a16:creationId xmlns:a16="http://schemas.microsoft.com/office/drawing/2014/main" id="{BD0362BC-95DC-D5D2-DC7E-4B42A51F6D4A}"/>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42" name="Rectangle 74">
                <a:extLst>
                  <a:ext uri="{FF2B5EF4-FFF2-40B4-BE49-F238E27FC236}">
                    <a16:creationId xmlns:a16="http://schemas.microsoft.com/office/drawing/2014/main" id="{1F258124-6D16-F698-555A-F24309908CF2}"/>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43" name="Rectangle 75">
                <a:extLst>
                  <a:ext uri="{FF2B5EF4-FFF2-40B4-BE49-F238E27FC236}">
                    <a16:creationId xmlns:a16="http://schemas.microsoft.com/office/drawing/2014/main" id="{58C072DD-F146-460B-AC57-469DA68A514A}"/>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44" name="Rectangle 76">
                <a:extLst>
                  <a:ext uri="{FF2B5EF4-FFF2-40B4-BE49-F238E27FC236}">
                    <a16:creationId xmlns:a16="http://schemas.microsoft.com/office/drawing/2014/main" id="{DD5678C4-A55C-6774-6754-D9D87BC96861}"/>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40" name="Text Box 77">
              <a:extLst>
                <a:ext uri="{FF2B5EF4-FFF2-40B4-BE49-F238E27FC236}">
                  <a16:creationId xmlns:a16="http://schemas.microsoft.com/office/drawing/2014/main" id="{C9E7DA84-650D-7008-7EAF-106C1530BD2E}"/>
                </a:ext>
              </a:extLst>
            </p:cNvPr>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8</a:t>
              </a:r>
            </a:p>
          </p:txBody>
        </p:sp>
      </p:grpSp>
      <p:grpSp>
        <p:nvGrpSpPr>
          <p:cNvPr id="18" name="Group 78">
            <a:extLst>
              <a:ext uri="{FF2B5EF4-FFF2-40B4-BE49-F238E27FC236}">
                <a16:creationId xmlns:a16="http://schemas.microsoft.com/office/drawing/2014/main" id="{1662FE3E-6FCD-A6D8-587C-FA9FAFAFF693}"/>
              </a:ext>
            </a:extLst>
          </p:cNvPr>
          <p:cNvGrpSpPr>
            <a:grpSpLocks/>
          </p:cNvGrpSpPr>
          <p:nvPr/>
        </p:nvGrpSpPr>
        <p:grpSpPr bwMode="auto">
          <a:xfrm>
            <a:off x="4441825" y="3933825"/>
            <a:ext cx="2671763" cy="1565275"/>
            <a:chOff x="2814" y="2560"/>
            <a:chExt cx="1683" cy="986"/>
          </a:xfrm>
        </p:grpSpPr>
        <p:grpSp>
          <p:nvGrpSpPr>
            <p:cNvPr id="123933" name="Group 79">
              <a:extLst>
                <a:ext uri="{FF2B5EF4-FFF2-40B4-BE49-F238E27FC236}">
                  <a16:creationId xmlns:a16="http://schemas.microsoft.com/office/drawing/2014/main" id="{CDC84910-6620-4C34-4D0C-BD6E55747274}"/>
                </a:ext>
              </a:extLst>
            </p:cNvPr>
            <p:cNvGrpSpPr>
              <a:grpSpLocks/>
            </p:cNvGrpSpPr>
            <p:nvPr/>
          </p:nvGrpSpPr>
          <p:grpSpPr bwMode="auto">
            <a:xfrm>
              <a:off x="2814" y="2597"/>
              <a:ext cx="1683" cy="949"/>
              <a:chOff x="1002" y="157"/>
              <a:chExt cx="1683" cy="949"/>
            </a:xfrm>
          </p:grpSpPr>
          <p:sp>
            <p:nvSpPr>
              <p:cNvPr id="123935" name="AutoShape 80">
                <a:extLst>
                  <a:ext uri="{FF2B5EF4-FFF2-40B4-BE49-F238E27FC236}">
                    <a16:creationId xmlns:a16="http://schemas.microsoft.com/office/drawing/2014/main" id="{C4B76A40-9B6E-993F-FD94-FE7E6C3C2190}"/>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6" name="Rectangle 81">
                <a:extLst>
                  <a:ext uri="{FF2B5EF4-FFF2-40B4-BE49-F238E27FC236}">
                    <a16:creationId xmlns:a16="http://schemas.microsoft.com/office/drawing/2014/main" id="{13D05531-1147-5C3F-71A0-94318958D6AA}"/>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7" name="Rectangle 82">
                <a:extLst>
                  <a:ext uri="{FF2B5EF4-FFF2-40B4-BE49-F238E27FC236}">
                    <a16:creationId xmlns:a16="http://schemas.microsoft.com/office/drawing/2014/main" id="{3821D06E-D3FC-7178-14DD-281E4C4F17A4}"/>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8" name="Rectangle 83">
                <a:extLst>
                  <a:ext uri="{FF2B5EF4-FFF2-40B4-BE49-F238E27FC236}">
                    <a16:creationId xmlns:a16="http://schemas.microsoft.com/office/drawing/2014/main" id="{CC96172B-FC30-DF7D-26C4-079BC575953D}"/>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34" name="Text Box 84">
              <a:extLst>
                <a:ext uri="{FF2B5EF4-FFF2-40B4-BE49-F238E27FC236}">
                  <a16:creationId xmlns:a16="http://schemas.microsoft.com/office/drawing/2014/main" id="{3A86DB2E-2099-72B8-CDFE-0FF8BE94D1B7}"/>
                </a:ext>
              </a:extLst>
            </p:cNvPr>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9</a:t>
              </a:r>
            </a:p>
          </p:txBody>
        </p:sp>
      </p:grpSp>
      <p:grpSp>
        <p:nvGrpSpPr>
          <p:cNvPr id="20" name="Group 64">
            <a:extLst>
              <a:ext uri="{FF2B5EF4-FFF2-40B4-BE49-F238E27FC236}">
                <a16:creationId xmlns:a16="http://schemas.microsoft.com/office/drawing/2014/main" id="{BD3F6D26-FF76-13EB-B609-2C7FBA4D72B8}"/>
              </a:ext>
            </a:extLst>
          </p:cNvPr>
          <p:cNvGrpSpPr>
            <a:grpSpLocks/>
          </p:cNvGrpSpPr>
          <p:nvPr/>
        </p:nvGrpSpPr>
        <p:grpSpPr bwMode="auto">
          <a:xfrm>
            <a:off x="4776788" y="4386263"/>
            <a:ext cx="2671762" cy="1552575"/>
            <a:chOff x="2998" y="2808"/>
            <a:chExt cx="1683" cy="978"/>
          </a:xfrm>
        </p:grpSpPr>
        <p:grpSp>
          <p:nvGrpSpPr>
            <p:cNvPr id="123927" name="Group 65">
              <a:extLst>
                <a:ext uri="{FF2B5EF4-FFF2-40B4-BE49-F238E27FC236}">
                  <a16:creationId xmlns:a16="http://schemas.microsoft.com/office/drawing/2014/main" id="{AC2AFB90-2972-3764-9E96-D3CC6E22BB66}"/>
                </a:ext>
              </a:extLst>
            </p:cNvPr>
            <p:cNvGrpSpPr>
              <a:grpSpLocks/>
            </p:cNvGrpSpPr>
            <p:nvPr/>
          </p:nvGrpSpPr>
          <p:grpSpPr bwMode="auto">
            <a:xfrm>
              <a:off x="2998" y="2837"/>
              <a:ext cx="1683" cy="949"/>
              <a:chOff x="1002" y="157"/>
              <a:chExt cx="1683" cy="949"/>
            </a:xfrm>
          </p:grpSpPr>
          <p:sp>
            <p:nvSpPr>
              <p:cNvPr id="123929" name="AutoShape 66">
                <a:extLst>
                  <a:ext uri="{FF2B5EF4-FFF2-40B4-BE49-F238E27FC236}">
                    <a16:creationId xmlns:a16="http://schemas.microsoft.com/office/drawing/2014/main" id="{9E88D4D8-5B15-944E-93C7-87555F7CBBE5}"/>
                  </a:ext>
                </a:extLst>
              </p:cNvPr>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0" name="Rectangle 67">
                <a:extLst>
                  <a:ext uri="{FF2B5EF4-FFF2-40B4-BE49-F238E27FC236}">
                    <a16:creationId xmlns:a16="http://schemas.microsoft.com/office/drawing/2014/main" id="{6BAFB8B5-9E89-AA02-66D9-70567F12B4BF}"/>
                  </a:ext>
                </a:extLst>
              </p:cNvPr>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1" name="Rectangle 68">
                <a:extLst>
                  <a:ext uri="{FF2B5EF4-FFF2-40B4-BE49-F238E27FC236}">
                    <a16:creationId xmlns:a16="http://schemas.microsoft.com/office/drawing/2014/main" id="{F07DBDC2-9501-00A3-A734-E90D3476C2C2}"/>
                  </a:ext>
                </a:extLst>
              </p:cNvPr>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23932" name="Rectangle 69">
                <a:extLst>
                  <a:ext uri="{FF2B5EF4-FFF2-40B4-BE49-F238E27FC236}">
                    <a16:creationId xmlns:a16="http://schemas.microsoft.com/office/drawing/2014/main" id="{00879C40-766F-C6D9-2D14-F120DA449AB9}"/>
                  </a:ext>
                </a:extLst>
              </p:cNvPr>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23928" name="Text Box 70">
              <a:extLst>
                <a:ext uri="{FF2B5EF4-FFF2-40B4-BE49-F238E27FC236}">
                  <a16:creationId xmlns:a16="http://schemas.microsoft.com/office/drawing/2014/main" id="{BBD4F787-AFDE-DA73-DC75-DF290B5DB303}"/>
                </a:ext>
              </a:extLst>
            </p:cNvPr>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000000"/>
                  </a:solidFill>
                  <a:latin typeface="Times New Roman" panose="02020603050405020304" pitchFamily="18" charset="0"/>
                  <a:ea typeface="SimSun" panose="02010600030101010101" pitchFamily="2" charset="-122"/>
                </a:rPr>
                <a:t>10</a:t>
              </a:r>
            </a:p>
          </p:txBody>
        </p:sp>
      </p:grpSp>
      <p:sp>
        <p:nvSpPr>
          <p:cNvPr id="278613" name="Text Box 85">
            <a:extLst>
              <a:ext uri="{FF2B5EF4-FFF2-40B4-BE49-F238E27FC236}">
                <a16:creationId xmlns:a16="http://schemas.microsoft.com/office/drawing/2014/main" id="{9C7DD6E6-792E-86A9-BDAE-FF771D53E508}"/>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39</a:t>
            </a:r>
          </a:p>
        </p:txBody>
      </p:sp>
      <p:sp>
        <p:nvSpPr>
          <p:cNvPr id="123926" name="Text Box 86">
            <a:extLst>
              <a:ext uri="{FF2B5EF4-FFF2-40B4-BE49-F238E27FC236}">
                <a16:creationId xmlns:a16="http://schemas.microsoft.com/office/drawing/2014/main" id="{E46907A1-6A4E-8416-A3F7-9F3C0B3814E5}"/>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3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4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5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63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010" name="Rectangle 58">
            <a:extLst>
              <a:ext uri="{FF2B5EF4-FFF2-40B4-BE49-F238E27FC236}">
                <a16:creationId xmlns:a16="http://schemas.microsoft.com/office/drawing/2014/main" id="{DA480C99-3F88-572D-3CB5-D25E61D658B3}"/>
              </a:ext>
            </a:extLst>
          </p:cNvPr>
          <p:cNvSpPr>
            <a:spLocks noGrp="1" noChangeArrowheads="1"/>
          </p:cNvSpPr>
          <p:nvPr>
            <p:ph type="ctrTitle"/>
          </p:nvPr>
        </p:nvSpPr>
        <p:spPr bwMode="auto">
          <a:xfrm>
            <a:off x="685800" y="1222375"/>
            <a:ext cx="7800975" cy="167005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sz="5400" b="1">
                <a:solidFill>
                  <a:srgbClr val="FAFD00"/>
                </a:solidFill>
                <a:ea typeface="SimSun" panose="02010600030101010101" pitchFamily="2" charset="-122"/>
              </a:rPr>
              <a:t>打开 </a:t>
            </a:r>
            <a:br>
              <a:rPr lang="zh-CN" altLang="en-US" sz="5400" b="1">
                <a:solidFill>
                  <a:srgbClr val="FAFD00"/>
                </a:solidFill>
                <a:ea typeface="SimSun" panose="02010600030101010101" pitchFamily="2" charset="-122"/>
              </a:rPr>
            </a:br>
            <a:r>
              <a:rPr lang="zh-CN" altLang="en-US" sz="5400" b="1" i="1">
                <a:solidFill>
                  <a:srgbClr val="FAFD00"/>
                </a:solidFill>
                <a:ea typeface="SimSun" panose="02010600030101010101" pitchFamily="2" charset="-122"/>
              </a:rPr>
              <a:t>“您的圣经档案”</a:t>
            </a:r>
          </a:p>
        </p:txBody>
      </p:sp>
      <p:sp>
        <p:nvSpPr>
          <p:cNvPr id="253955" name="Rectangle 3">
            <a:extLst>
              <a:ext uri="{FF2B5EF4-FFF2-40B4-BE49-F238E27FC236}">
                <a16:creationId xmlns:a16="http://schemas.microsoft.com/office/drawing/2014/main" id="{E8FB64FC-E1C3-6B46-E3A1-D9020A4749D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253956" name="Line 4">
            <a:extLst>
              <a:ext uri="{FF2B5EF4-FFF2-40B4-BE49-F238E27FC236}">
                <a16:creationId xmlns:a16="http://schemas.microsoft.com/office/drawing/2014/main" id="{A8D9F999-09AA-5AD6-3857-9536E7540B95}"/>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25956" name="Text Box 8">
            <a:extLst>
              <a:ext uri="{FF2B5EF4-FFF2-40B4-BE49-F238E27FC236}">
                <a16:creationId xmlns:a16="http://schemas.microsoft.com/office/drawing/2014/main" id="{843CE5DD-02BF-CEB8-1ACD-A672B6FE057B}"/>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25957" name="Text Box 9">
            <a:extLst>
              <a:ext uri="{FF2B5EF4-FFF2-40B4-BE49-F238E27FC236}">
                <a16:creationId xmlns:a16="http://schemas.microsoft.com/office/drawing/2014/main" id="{B7E8470A-12C7-0994-33F5-B545A09506B8}"/>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25958" name="Text Box 10">
            <a:extLst>
              <a:ext uri="{FF2B5EF4-FFF2-40B4-BE49-F238E27FC236}">
                <a16:creationId xmlns:a16="http://schemas.microsoft.com/office/drawing/2014/main" id="{3AC768CD-6525-63A0-098B-647E5FD41185}"/>
              </a:ext>
            </a:extLst>
          </p:cNvPr>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sp>
        <p:nvSpPr>
          <p:cNvPr id="125959" name="Text Box 12">
            <a:extLst>
              <a:ext uri="{FF2B5EF4-FFF2-40B4-BE49-F238E27FC236}">
                <a16:creationId xmlns:a16="http://schemas.microsoft.com/office/drawing/2014/main" id="{C8DF8CC3-69EE-0FBE-6E7E-B7E0B41EA601}"/>
              </a:ext>
            </a:extLst>
          </p:cNvPr>
          <p:cNvSpPr txBox="1">
            <a:spLocks noChangeArrowheads="1"/>
          </p:cNvSpPr>
          <p:nvPr/>
        </p:nvSpPr>
        <p:spPr bwMode="auto">
          <a:xfrm>
            <a:off x="8715375" y="6413500"/>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2000" b="0">
                <a:solidFill>
                  <a:srgbClr val="FFFFFF"/>
                </a:solidFill>
                <a:latin typeface="Comic Sans MS" panose="030F0902030302020204" pitchFamily="66" charset="0"/>
                <a:ea typeface="SimSun" panose="02010600030101010101" pitchFamily="2" charset="-122"/>
              </a:rPr>
              <a:t>4</a:t>
            </a:r>
          </a:p>
        </p:txBody>
      </p:sp>
      <p:sp>
        <p:nvSpPr>
          <p:cNvPr id="253982" name="Rectangle 30">
            <a:extLst>
              <a:ext uri="{FF2B5EF4-FFF2-40B4-BE49-F238E27FC236}">
                <a16:creationId xmlns:a16="http://schemas.microsoft.com/office/drawing/2014/main" id="{C0848DA6-E961-A511-7FD1-65EE83499D00}"/>
              </a:ext>
            </a:extLst>
          </p:cNvPr>
          <p:cNvSpPr>
            <a:spLocks noChangeArrowheads="1"/>
          </p:cNvSpPr>
          <p:nvPr/>
        </p:nvSpPr>
        <p:spPr bwMode="auto">
          <a:xfrm>
            <a:off x="752475" y="2962275"/>
            <a:ext cx="7989888" cy="291623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lstStyle/>
          <a:p>
            <a:pPr marL="342900" indent="-342900" algn="l">
              <a:defRPr/>
            </a:pPr>
            <a:r>
              <a:rPr lang="zh-CN" altLang="en-US" sz="14200" b="0">
                <a:solidFill>
                  <a:srgbClr val="FFFF00"/>
                </a:solidFill>
                <a:latin typeface="Arial" charset="0"/>
                <a:ea typeface="MS PGothic" charset="0"/>
                <a:cs typeface="MS PGothic" charset="0"/>
              </a:rPr>
              <a:t>造</a:t>
            </a:r>
            <a:r>
              <a:rPr lang="zh-CN" altLang="en-US" sz="14200" b="0">
                <a:latin typeface="Arial" charset="0"/>
                <a:ea typeface="MS PGothic" charset="0"/>
                <a:cs typeface="MS PGothic" charset="0"/>
              </a:rPr>
              <a:t>    </a:t>
            </a:r>
            <a:r>
              <a:rPr lang="zh-CN" altLang="en-US" sz="14200" b="0">
                <a:solidFill>
                  <a:schemeClr val="accent1"/>
                </a:solidFill>
                <a:latin typeface="Arial" charset="0"/>
                <a:ea typeface="MS PGothic" charset="0"/>
                <a:cs typeface="MS PGothic" charset="0"/>
              </a:rPr>
              <a:t>默</a:t>
            </a:r>
            <a:r>
              <a:rPr lang="zh-CN" altLang="en-US" sz="14200" b="0">
                <a:latin typeface="Arial" charset="0"/>
                <a:ea typeface="MS PGothic" charset="0"/>
                <a:cs typeface="MS PGothic" charset="0"/>
              </a:rPr>
              <a:t>主</a:t>
            </a:r>
            <a:r>
              <a:rPr lang="en-US" altLang="zh-CN" sz="18900" b="0">
                <a:latin typeface="Arial" charset="0"/>
                <a:ea typeface="MS PGothic" charset="0"/>
                <a:cs typeface="MS PGothic" charset="0"/>
              </a:rPr>
              <a:t> </a:t>
            </a:r>
          </a:p>
        </p:txBody>
      </p:sp>
      <p:grpSp>
        <p:nvGrpSpPr>
          <p:cNvPr id="125961" name="Group 36">
            <a:extLst>
              <a:ext uri="{FF2B5EF4-FFF2-40B4-BE49-F238E27FC236}">
                <a16:creationId xmlns:a16="http://schemas.microsoft.com/office/drawing/2014/main" id="{58CD4509-78AD-1241-D1F0-7860A78AB469}"/>
              </a:ext>
            </a:extLst>
          </p:cNvPr>
          <p:cNvGrpSpPr>
            <a:grpSpLocks/>
          </p:cNvGrpSpPr>
          <p:nvPr/>
        </p:nvGrpSpPr>
        <p:grpSpPr bwMode="auto">
          <a:xfrm>
            <a:off x="3313113" y="3378200"/>
            <a:ext cx="1187450" cy="2713038"/>
            <a:chOff x="1799" y="2241"/>
            <a:chExt cx="748" cy="1709"/>
          </a:xfrm>
        </p:grpSpPr>
        <p:sp>
          <p:nvSpPr>
            <p:cNvPr id="253984" name="Text Box 32">
              <a:extLst>
                <a:ext uri="{FF2B5EF4-FFF2-40B4-BE49-F238E27FC236}">
                  <a16:creationId xmlns:a16="http://schemas.microsoft.com/office/drawing/2014/main" id="{1556849C-8291-9384-0E36-0A5A8D50E79A}"/>
                </a:ext>
              </a:extLst>
            </p:cNvPr>
            <p:cNvSpPr txBox="1">
              <a:spLocks noChangeArrowheads="1"/>
            </p:cNvSpPr>
            <p:nvPr/>
          </p:nvSpPr>
          <p:spPr bwMode="auto">
            <a:xfrm>
              <a:off x="1799" y="2241"/>
              <a:ext cx="748" cy="1709"/>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p>
              <a:pPr>
                <a:spcBef>
                  <a:spcPct val="50000"/>
                </a:spcBef>
                <a:defRPr/>
              </a:pPr>
              <a:r>
                <a:rPr lang="en-US" altLang="zh-CN" sz="17200" b="0" dirty="0">
                  <a:solidFill>
                    <a:srgbClr val="FC0128"/>
                  </a:solidFill>
                  <a:latin typeface="Arial" charset="0"/>
                  <a:ea typeface="宋体" charset="-122"/>
                </a:rPr>
                <a:t>7</a:t>
              </a:r>
            </a:p>
          </p:txBody>
        </p:sp>
        <p:sp>
          <p:nvSpPr>
            <p:cNvPr id="253985" name="Line 33">
              <a:extLst>
                <a:ext uri="{FF2B5EF4-FFF2-40B4-BE49-F238E27FC236}">
                  <a16:creationId xmlns:a16="http://schemas.microsoft.com/office/drawing/2014/main" id="{C3901358-0E1B-D8DC-63F3-DA6F00229CCB}"/>
                </a:ext>
              </a:extLst>
            </p:cNvPr>
            <p:cNvSpPr>
              <a:spLocks noChangeShapeType="1"/>
            </p:cNvSpPr>
            <p:nvPr/>
          </p:nvSpPr>
          <p:spPr bwMode="auto">
            <a:xfrm>
              <a:off x="1969" y="3014"/>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4" name="Group 37">
            <a:extLst>
              <a:ext uri="{FF2B5EF4-FFF2-40B4-BE49-F238E27FC236}">
                <a16:creationId xmlns:a16="http://schemas.microsoft.com/office/drawing/2014/main" id="{F49F7A19-E9C3-3C57-AEBB-7F0B7D9EC5ED}"/>
              </a:ext>
            </a:extLst>
          </p:cNvPr>
          <p:cNvGrpSpPr>
            <a:grpSpLocks/>
          </p:cNvGrpSpPr>
          <p:nvPr/>
        </p:nvGrpSpPr>
        <p:grpSpPr bwMode="auto">
          <a:xfrm>
            <a:off x="3302000" y="3378200"/>
            <a:ext cx="1187450" cy="2713038"/>
            <a:chOff x="1799" y="2241"/>
            <a:chExt cx="748" cy="1709"/>
          </a:xfrm>
        </p:grpSpPr>
        <p:sp>
          <p:nvSpPr>
            <p:cNvPr id="253990" name="Text Box 38">
              <a:extLst>
                <a:ext uri="{FF2B5EF4-FFF2-40B4-BE49-F238E27FC236}">
                  <a16:creationId xmlns:a16="http://schemas.microsoft.com/office/drawing/2014/main" id="{E9E31BB6-6475-2356-9224-23AD6F8DA6CD}"/>
                </a:ext>
              </a:extLst>
            </p:cNvPr>
            <p:cNvSpPr txBox="1">
              <a:spLocks noChangeArrowheads="1"/>
            </p:cNvSpPr>
            <p:nvPr/>
          </p:nvSpPr>
          <p:spPr bwMode="auto">
            <a:xfrm>
              <a:off x="1799" y="2241"/>
              <a:ext cx="748" cy="1709"/>
            </a:xfrm>
            <a:prstGeom prst="rect">
              <a:avLst/>
            </a:prstGeom>
            <a:noFill/>
            <a:ln w="12700">
              <a:noFill/>
              <a:miter lim="800000"/>
              <a:headEnd/>
              <a:tailEnd/>
            </a:ln>
            <a:effectLst>
              <a:outerShdw blurRad="63500" dist="63500" dir="2212194" algn="ctr" rotWithShape="0">
                <a:schemeClr val="bg2">
                  <a:alpha val="74998"/>
                </a:schemeClr>
              </a:outerShdw>
            </a:effectLst>
          </p:spPr>
          <p:txBody>
            <a:bodyPr anchor="ctr">
              <a:spAutoFit/>
            </a:bodyPr>
            <a:lstStyle/>
            <a:p>
              <a:pPr>
                <a:spcBef>
                  <a:spcPct val="50000"/>
                </a:spcBef>
                <a:defRPr/>
              </a:pPr>
              <a:r>
                <a:rPr lang="en-US" altLang="zh-CN" sz="17200" b="0" dirty="0">
                  <a:solidFill>
                    <a:srgbClr val="FC0128"/>
                  </a:solidFill>
                  <a:latin typeface="Arial" charset="0"/>
                  <a:ea typeface="宋体" charset="-122"/>
                </a:rPr>
                <a:t>7</a:t>
              </a:r>
            </a:p>
          </p:txBody>
        </p:sp>
        <p:sp>
          <p:nvSpPr>
            <p:cNvPr id="253991" name="Line 39">
              <a:extLst>
                <a:ext uri="{FF2B5EF4-FFF2-40B4-BE49-F238E27FC236}">
                  <a16:creationId xmlns:a16="http://schemas.microsoft.com/office/drawing/2014/main" id="{DF9CF1B6-6926-2A7B-5073-460A3A8F646C}"/>
                </a:ext>
              </a:extLst>
            </p:cNvPr>
            <p:cNvSpPr>
              <a:spLocks noChangeShapeType="1"/>
            </p:cNvSpPr>
            <p:nvPr/>
          </p:nvSpPr>
          <p:spPr bwMode="auto">
            <a:xfrm>
              <a:off x="1969" y="3014"/>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254011" name="Text Box 59">
            <a:extLst>
              <a:ext uri="{FF2B5EF4-FFF2-40B4-BE49-F238E27FC236}">
                <a16:creationId xmlns:a16="http://schemas.microsoft.com/office/drawing/2014/main" id="{51DB13A8-AED0-FE2A-00FC-979FEE4631AB}"/>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40</a:t>
            </a:r>
          </a:p>
        </p:txBody>
      </p:sp>
      <p:sp>
        <p:nvSpPr>
          <p:cNvPr id="125964" name="Text Box 60">
            <a:extLst>
              <a:ext uri="{FF2B5EF4-FFF2-40B4-BE49-F238E27FC236}">
                <a16:creationId xmlns:a16="http://schemas.microsoft.com/office/drawing/2014/main" id="{3D096859-C032-9E10-0E87-799A03618DBA}"/>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
        <p:nvSpPr>
          <p:cNvPr id="34" name="Rectangle 30">
            <a:extLst>
              <a:ext uri="{FF2B5EF4-FFF2-40B4-BE49-F238E27FC236}">
                <a16:creationId xmlns:a16="http://schemas.microsoft.com/office/drawing/2014/main" id="{8420DB37-D890-F5BE-073F-582A4F30EF9D}"/>
              </a:ext>
            </a:extLst>
          </p:cNvPr>
          <p:cNvSpPr>
            <a:spLocks noChangeArrowheads="1"/>
          </p:cNvSpPr>
          <p:nvPr/>
        </p:nvSpPr>
        <p:spPr bwMode="auto">
          <a:xfrm>
            <a:off x="771525" y="2967038"/>
            <a:ext cx="7989888" cy="2916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lstStyle/>
          <a:p>
            <a:pPr marL="342900" indent="-342900" algn="l">
              <a:defRPr/>
            </a:pPr>
            <a:r>
              <a:rPr lang="zh-CN" altLang="en-US" sz="14200" b="0">
                <a:solidFill>
                  <a:srgbClr val="FFFF00"/>
                </a:solidFill>
                <a:latin typeface="Arial" charset="0"/>
                <a:ea typeface="MS PGothic" charset="0"/>
                <a:cs typeface="MS PGothic" charset="0"/>
              </a:rPr>
              <a:t>造</a:t>
            </a:r>
            <a:r>
              <a:rPr lang="zh-CN" altLang="en-US" sz="14200" b="0">
                <a:latin typeface="Arial" charset="0"/>
                <a:ea typeface="MS PGothic" charset="0"/>
                <a:cs typeface="MS PGothic" charset="0"/>
              </a:rPr>
              <a:t>    </a:t>
            </a:r>
            <a:r>
              <a:rPr lang="zh-CN" altLang="en-US" sz="14200" b="0">
                <a:solidFill>
                  <a:schemeClr val="accent1"/>
                </a:solidFill>
                <a:latin typeface="Arial" charset="0"/>
                <a:ea typeface="MS PGothic" charset="0"/>
                <a:cs typeface="MS PGothic" charset="0"/>
              </a:rPr>
              <a:t>默</a:t>
            </a:r>
            <a:r>
              <a:rPr lang="zh-CN" altLang="en-US" sz="14200" b="0">
                <a:latin typeface="Arial" charset="0"/>
                <a:ea typeface="MS PGothic" charset="0"/>
                <a:cs typeface="MS PGothic" charset="0"/>
              </a:rPr>
              <a:t>主</a:t>
            </a:r>
            <a:r>
              <a:rPr lang="en-US" altLang="zh-CN" sz="18900" b="0">
                <a:latin typeface="Arial" charset="0"/>
                <a:ea typeface="MS PGothic" charset="0"/>
                <a:cs typeface="MS PGothic" charset="0"/>
              </a:rPr>
              <a:t> </a:t>
            </a:r>
          </a:p>
        </p:txBody>
      </p:sp>
      <p:sp>
        <p:nvSpPr>
          <p:cNvPr id="35" name="Rectangle 30">
            <a:extLst>
              <a:ext uri="{FF2B5EF4-FFF2-40B4-BE49-F238E27FC236}">
                <a16:creationId xmlns:a16="http://schemas.microsoft.com/office/drawing/2014/main" id="{B7766A25-7AB1-7F77-0D04-85371CE91EAA}"/>
              </a:ext>
            </a:extLst>
          </p:cNvPr>
          <p:cNvSpPr>
            <a:spLocks noChangeArrowheads="1"/>
          </p:cNvSpPr>
          <p:nvPr/>
        </p:nvSpPr>
        <p:spPr bwMode="auto">
          <a:xfrm>
            <a:off x="771525" y="2967038"/>
            <a:ext cx="7989888" cy="2916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lstStyle/>
          <a:p>
            <a:pPr marL="342900" indent="-342900" algn="l">
              <a:defRPr/>
            </a:pPr>
            <a:r>
              <a:rPr lang="zh-CN" altLang="en-US" sz="14200" b="0">
                <a:solidFill>
                  <a:srgbClr val="FFFF00"/>
                </a:solidFill>
                <a:latin typeface="Arial" charset="0"/>
                <a:ea typeface="MS PGothic" charset="0"/>
                <a:cs typeface="MS PGothic" charset="0"/>
              </a:rPr>
              <a:t>造</a:t>
            </a:r>
            <a:r>
              <a:rPr lang="zh-CN" altLang="en-US" sz="14200" b="0">
                <a:latin typeface="Arial" charset="0"/>
                <a:ea typeface="MS PGothic" charset="0"/>
                <a:cs typeface="MS PGothic" charset="0"/>
              </a:rPr>
              <a:t>    </a:t>
            </a:r>
            <a:r>
              <a:rPr lang="zh-CN" altLang="en-US" sz="14200" b="0">
                <a:solidFill>
                  <a:schemeClr val="accent1"/>
                </a:solidFill>
                <a:latin typeface="Arial" charset="0"/>
                <a:ea typeface="MS PGothic" charset="0"/>
                <a:cs typeface="MS PGothic" charset="0"/>
              </a:rPr>
              <a:t>默</a:t>
            </a:r>
            <a:r>
              <a:rPr lang="zh-CN" altLang="en-US" sz="14200" b="0">
                <a:latin typeface="Arial" charset="0"/>
                <a:ea typeface="MS PGothic" charset="0"/>
                <a:cs typeface="MS PGothic" charset="0"/>
              </a:rPr>
              <a:t>主</a:t>
            </a:r>
            <a:r>
              <a:rPr lang="en-US" altLang="zh-CN" sz="18900" b="0">
                <a:latin typeface="Arial" charset="0"/>
                <a:ea typeface="MS PGothic" charset="0"/>
                <a:cs typeface="MS PGothic" charset="0"/>
              </a:rPr>
              <a:t> </a:t>
            </a:r>
          </a:p>
        </p:txBody>
      </p:sp>
      <p:sp>
        <p:nvSpPr>
          <p:cNvPr id="36" name="Rectangle 30">
            <a:extLst>
              <a:ext uri="{FF2B5EF4-FFF2-40B4-BE49-F238E27FC236}">
                <a16:creationId xmlns:a16="http://schemas.microsoft.com/office/drawing/2014/main" id="{DD7C29D2-4A80-481D-9964-C2D5591F5E62}"/>
              </a:ext>
            </a:extLst>
          </p:cNvPr>
          <p:cNvSpPr>
            <a:spLocks noChangeArrowheads="1"/>
          </p:cNvSpPr>
          <p:nvPr/>
        </p:nvSpPr>
        <p:spPr bwMode="auto">
          <a:xfrm>
            <a:off x="758825" y="2967038"/>
            <a:ext cx="7989888" cy="29162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lstStyle/>
          <a:p>
            <a:pPr marL="342900" indent="-342900" algn="l">
              <a:defRPr/>
            </a:pPr>
            <a:r>
              <a:rPr lang="zh-CN" altLang="en-US" sz="14200" b="0">
                <a:solidFill>
                  <a:srgbClr val="FFFF00"/>
                </a:solidFill>
                <a:latin typeface="Arial" charset="0"/>
                <a:ea typeface="MS PGothic" charset="0"/>
                <a:cs typeface="MS PGothic" charset="0"/>
              </a:rPr>
              <a:t>造</a:t>
            </a:r>
            <a:r>
              <a:rPr lang="zh-CN" altLang="en-US" sz="14200" b="0">
                <a:latin typeface="Arial" charset="0"/>
                <a:ea typeface="MS PGothic" charset="0"/>
                <a:cs typeface="MS PGothic" charset="0"/>
              </a:rPr>
              <a:t>    </a:t>
            </a:r>
            <a:r>
              <a:rPr lang="zh-CN" altLang="en-US" sz="14200" b="0">
                <a:solidFill>
                  <a:schemeClr val="accent1"/>
                </a:solidFill>
                <a:latin typeface="Arial" charset="0"/>
                <a:ea typeface="MS PGothic" charset="0"/>
                <a:cs typeface="MS PGothic" charset="0"/>
              </a:rPr>
              <a:t>默</a:t>
            </a:r>
            <a:r>
              <a:rPr lang="zh-CN" altLang="en-US" sz="14200" b="0">
                <a:latin typeface="Arial" charset="0"/>
                <a:ea typeface="MS PGothic" charset="0"/>
                <a:cs typeface="MS PGothic" charset="0"/>
              </a:rPr>
              <a:t>主</a:t>
            </a:r>
            <a:r>
              <a:rPr lang="en-US" altLang="zh-CN" sz="18900" b="0">
                <a:latin typeface="Arial" charset="0"/>
                <a:ea typeface="MS PGothic" charset="0"/>
                <a:cs typeface="MS PGothic"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253982"/>
                                        </p:tgtEl>
                                        <p:attrNameLst>
                                          <p:attrName>style.visibility</p:attrName>
                                        </p:attrNameLst>
                                      </p:cBhvr>
                                      <p:to>
                                        <p:strVal val="visible"/>
                                      </p:to>
                                    </p:set>
                                    <p:anim calcmode="lin" valueType="num">
                                      <p:cBhvr>
                                        <p:cTn id="15" dur="1000" fill="hold"/>
                                        <p:tgtEl>
                                          <p:spTgt spid="253982"/>
                                        </p:tgtEl>
                                        <p:attrNameLst>
                                          <p:attrName>ppt_w</p:attrName>
                                        </p:attrNameLst>
                                      </p:cBhvr>
                                      <p:tavLst>
                                        <p:tav tm="0">
                                          <p:val>
                                            <p:strVal val="#ppt_w*0.70"/>
                                          </p:val>
                                        </p:tav>
                                        <p:tav tm="100000">
                                          <p:val>
                                            <p:strVal val="#ppt_w"/>
                                          </p:val>
                                        </p:tav>
                                      </p:tavLst>
                                    </p:anim>
                                    <p:anim calcmode="lin" valueType="num">
                                      <p:cBhvr>
                                        <p:cTn id="16" dur="1000" fill="hold"/>
                                        <p:tgtEl>
                                          <p:spTgt spid="253982"/>
                                        </p:tgtEl>
                                        <p:attrNameLst>
                                          <p:attrName>ppt_h</p:attrName>
                                        </p:attrNameLst>
                                      </p:cBhvr>
                                      <p:tavLst>
                                        <p:tav tm="0">
                                          <p:val>
                                            <p:strVal val="#ppt_h"/>
                                          </p:val>
                                        </p:tav>
                                        <p:tav tm="100000">
                                          <p:val>
                                            <p:strVal val="#ppt_h"/>
                                          </p:val>
                                        </p:tav>
                                      </p:tavLst>
                                    </p:anim>
                                    <p:animEffect transition="in" filter="fade">
                                      <p:cBhvr>
                                        <p:cTn id="17" dur="1000"/>
                                        <p:tgtEl>
                                          <p:spTgt spid="2539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ppt_w</p:attrName>
                                        </p:attrNameLst>
                                      </p:cBhvr>
                                      <p:tavLst>
                                        <p:tav tm="0">
                                          <p:val>
                                            <p:strVal val="#ppt_w*0.70"/>
                                          </p:val>
                                        </p:tav>
                                        <p:tav tm="100000">
                                          <p:val>
                                            <p:strVal val="#ppt_w"/>
                                          </p:val>
                                        </p:tav>
                                      </p:tavLst>
                                    </p:anim>
                                    <p:anim calcmode="lin" valueType="num">
                                      <p:cBhvr>
                                        <p:cTn id="23" dur="1000" fill="hold"/>
                                        <p:tgtEl>
                                          <p:spTgt spid="34"/>
                                        </p:tgtEl>
                                        <p:attrNameLst>
                                          <p:attrName>ppt_h</p:attrName>
                                        </p:attrNameLst>
                                      </p:cBhvr>
                                      <p:tavLst>
                                        <p:tav tm="0">
                                          <p:val>
                                            <p:strVal val="#ppt_h"/>
                                          </p:val>
                                        </p:tav>
                                        <p:tav tm="100000">
                                          <p:val>
                                            <p:strVal val="#ppt_h"/>
                                          </p:val>
                                        </p:tav>
                                      </p:tavLst>
                                    </p:anim>
                                    <p:animEffect transition="in" filter="fade">
                                      <p:cBhvr>
                                        <p:cTn id="24" dur="1000"/>
                                        <p:tgtEl>
                                          <p:spTgt spid="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strVal val="#ppt_w*0.70"/>
                                          </p:val>
                                        </p:tav>
                                        <p:tav tm="100000">
                                          <p:val>
                                            <p:strVal val="#ppt_w"/>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animEffect transition="in" filter="fade">
                                      <p:cBhvr>
                                        <p:cTn id="31" dur="1000"/>
                                        <p:tgtEl>
                                          <p:spTgt spid="3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1000" fill="hold"/>
                                        <p:tgtEl>
                                          <p:spTgt spid="36"/>
                                        </p:tgtEl>
                                        <p:attrNameLst>
                                          <p:attrName>ppt_w</p:attrName>
                                        </p:attrNameLst>
                                      </p:cBhvr>
                                      <p:tavLst>
                                        <p:tav tm="0">
                                          <p:val>
                                            <p:strVal val="#ppt_w*0.70"/>
                                          </p:val>
                                        </p:tav>
                                        <p:tav tm="100000">
                                          <p:val>
                                            <p:strVal val="#ppt_w"/>
                                          </p:val>
                                        </p:tav>
                                      </p:tavLst>
                                    </p:anim>
                                    <p:anim calcmode="lin" valueType="num">
                                      <p:cBhvr>
                                        <p:cTn id="37" dur="1000" fill="hold"/>
                                        <p:tgtEl>
                                          <p:spTgt spid="36"/>
                                        </p:tgtEl>
                                        <p:attrNameLst>
                                          <p:attrName>ppt_h</p:attrName>
                                        </p:attrNameLst>
                                      </p:cBhvr>
                                      <p:tavLst>
                                        <p:tav tm="0">
                                          <p:val>
                                            <p:strVal val="#ppt_h"/>
                                          </p:val>
                                        </p:tav>
                                        <p:tav tm="100000">
                                          <p:val>
                                            <p:strVal val="#ppt_h"/>
                                          </p:val>
                                        </p:tav>
                                      </p:tavLst>
                                    </p:anim>
                                    <p:animEffect transition="in" filter="fade">
                                      <p:cBhvr>
                                        <p:cTn id="3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82" grpId="0"/>
      <p:bldP spid="34"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1A332878-47EE-B294-8AD6-FC21231D8763}"/>
              </a:ext>
            </a:extLst>
          </p:cNvPr>
          <p:cNvSpPr txBox="1">
            <a:spLocks noChangeArrowheads="1"/>
          </p:cNvSpPr>
          <p:nvPr/>
        </p:nvSpPr>
        <p:spPr bwMode="auto">
          <a:xfrm>
            <a:off x="873125" y="3384550"/>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spcBef>
                <a:spcPct val="50000"/>
              </a:spcBef>
              <a:defRPr/>
            </a:pPr>
            <a:r>
              <a:rPr lang="en-US" altLang="zh-CN" sz="18900" b="0">
                <a:solidFill>
                  <a:schemeClr val="tx2"/>
                </a:solidFill>
                <a:latin typeface="Times" charset="0"/>
                <a:ea typeface="宋体" charset="-122"/>
              </a:rPr>
              <a:t>7</a:t>
            </a:r>
          </a:p>
        </p:txBody>
      </p:sp>
      <p:sp>
        <p:nvSpPr>
          <p:cNvPr id="50179" name="Rectangle 3">
            <a:extLst>
              <a:ext uri="{FF2B5EF4-FFF2-40B4-BE49-F238E27FC236}">
                <a16:creationId xmlns:a16="http://schemas.microsoft.com/office/drawing/2014/main" id="{823C356A-3A03-6248-1AD8-EDA55C1E62B2}"/>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50180" name="Line 4">
            <a:extLst>
              <a:ext uri="{FF2B5EF4-FFF2-40B4-BE49-F238E27FC236}">
                <a16:creationId xmlns:a16="http://schemas.microsoft.com/office/drawing/2014/main" id="{4C5C7D2E-EDE2-43C6-437D-B3E717E8540D}"/>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50182" name="Rectangle 6">
            <a:extLst>
              <a:ext uri="{FF2B5EF4-FFF2-40B4-BE49-F238E27FC236}">
                <a16:creationId xmlns:a16="http://schemas.microsoft.com/office/drawing/2014/main" id="{E54F0DC3-1AB1-6AA6-2118-CCDFC06FAC31}"/>
              </a:ext>
            </a:extLst>
          </p:cNvPr>
          <p:cNvSpPr>
            <a:spLocks noChangeArrowheads="1"/>
          </p:cNvSpPr>
          <p:nvPr/>
        </p:nvSpPr>
        <p:spPr bwMode="auto">
          <a:xfrm>
            <a:off x="2428875" y="3382963"/>
            <a:ext cx="6173788" cy="24018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l">
              <a:defRPr/>
            </a:pPr>
            <a:r>
              <a:rPr lang="en-US" altLang="zh-CN" sz="17200" b="0">
                <a:latin typeface="Arial" charset="0"/>
                <a:ea typeface="宋体" charset="-122"/>
              </a:rPr>
              <a:t>= </a:t>
            </a:r>
            <a:r>
              <a:rPr lang="en-US" altLang="zh-CN" sz="17200" b="0">
                <a:solidFill>
                  <a:srgbClr val="FF3300"/>
                </a:solidFill>
                <a:latin typeface="Arial" charset="0"/>
                <a:ea typeface="宋体" charset="-122"/>
              </a:rPr>
              <a:t>4</a:t>
            </a:r>
            <a:r>
              <a:rPr lang="en-US" altLang="zh-CN" sz="15600" b="0">
                <a:latin typeface="Arial" charset="0"/>
                <a:ea typeface="宋体" charset="-122"/>
              </a:rPr>
              <a:t>+</a:t>
            </a:r>
            <a:r>
              <a:rPr lang="en-US" altLang="zh-CN" sz="17200" b="0">
                <a:solidFill>
                  <a:srgbClr val="33CC33"/>
                </a:solidFill>
                <a:latin typeface="Arial" charset="0"/>
                <a:ea typeface="宋体" charset="-122"/>
              </a:rPr>
              <a:t>3</a:t>
            </a:r>
          </a:p>
        </p:txBody>
      </p:sp>
      <p:sp>
        <p:nvSpPr>
          <p:cNvPr id="50183" name="Line 7">
            <a:extLst>
              <a:ext uri="{FF2B5EF4-FFF2-40B4-BE49-F238E27FC236}">
                <a16:creationId xmlns:a16="http://schemas.microsoft.com/office/drawing/2014/main" id="{CB38774D-A53B-8D65-059E-2F696ADD0CE3}"/>
              </a:ext>
            </a:extLst>
          </p:cNvPr>
          <p:cNvSpPr>
            <a:spLocks noChangeShapeType="1"/>
          </p:cNvSpPr>
          <p:nvPr/>
        </p:nvSpPr>
        <p:spPr bwMode="auto">
          <a:xfrm>
            <a:off x="1395413" y="4852988"/>
            <a:ext cx="617537" cy="1587"/>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28006" name="Text Box 8">
            <a:extLst>
              <a:ext uri="{FF2B5EF4-FFF2-40B4-BE49-F238E27FC236}">
                <a16:creationId xmlns:a16="http://schemas.microsoft.com/office/drawing/2014/main" id="{EF3EBED8-1440-F54B-3D61-C161D57CA5FE}"/>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28007" name="Text Box 9">
            <a:extLst>
              <a:ext uri="{FF2B5EF4-FFF2-40B4-BE49-F238E27FC236}">
                <a16:creationId xmlns:a16="http://schemas.microsoft.com/office/drawing/2014/main" id="{04EBFA9F-F592-81D3-5F29-57D5CFCF0378}"/>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FFFF"/>
                </a:solidFill>
                <a:ea typeface="SimSun" panose="02010600030101010101" pitchFamily="2" charset="-122"/>
              </a:rPr>
              <a:t> </a:t>
            </a:r>
          </a:p>
        </p:txBody>
      </p:sp>
      <p:sp>
        <p:nvSpPr>
          <p:cNvPr id="128008" name="Text Box 10">
            <a:extLst>
              <a:ext uri="{FF2B5EF4-FFF2-40B4-BE49-F238E27FC236}">
                <a16:creationId xmlns:a16="http://schemas.microsoft.com/office/drawing/2014/main" id="{037988E6-8B39-05AD-17FD-720B93262237}"/>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sp>
        <p:nvSpPr>
          <p:cNvPr id="50191" name="Rectangle 15">
            <a:extLst>
              <a:ext uri="{FF2B5EF4-FFF2-40B4-BE49-F238E27FC236}">
                <a16:creationId xmlns:a16="http://schemas.microsoft.com/office/drawing/2014/main" id="{C5D79BB5-8497-057F-9714-F1FCC57B45A6}"/>
              </a:ext>
            </a:extLst>
          </p:cNvPr>
          <p:cNvSpPr>
            <a:spLocks noGrp="1" noChangeArrowheads="1"/>
          </p:cNvSpPr>
          <p:nvPr>
            <p:ph type="ctrTitle"/>
          </p:nvPr>
        </p:nvSpPr>
        <p:spPr bwMode="auto">
          <a:xfrm>
            <a:off x="685800" y="1222375"/>
            <a:ext cx="7800975" cy="167005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sz="5400" b="1">
                <a:solidFill>
                  <a:srgbClr val="FAFD00"/>
                </a:solidFill>
                <a:ea typeface="SimSun" panose="02010600030101010101" pitchFamily="2" charset="-122"/>
              </a:rPr>
              <a:t>打开 </a:t>
            </a:r>
            <a:br>
              <a:rPr lang="zh-CN" altLang="en-US" sz="5400" b="1">
                <a:solidFill>
                  <a:srgbClr val="FAFD00"/>
                </a:solidFill>
                <a:ea typeface="SimSun" panose="02010600030101010101" pitchFamily="2" charset="-122"/>
              </a:rPr>
            </a:br>
            <a:r>
              <a:rPr lang="zh-CN" altLang="en-US" sz="5400" b="1" i="1">
                <a:solidFill>
                  <a:srgbClr val="FAFD00"/>
                </a:solidFill>
                <a:ea typeface="SimSun" panose="02010600030101010101" pitchFamily="2" charset="-122"/>
              </a:rPr>
              <a:t>“您的圣经档案”</a:t>
            </a:r>
          </a:p>
        </p:txBody>
      </p:sp>
      <p:sp>
        <p:nvSpPr>
          <p:cNvPr id="50192" name="Text Box 16">
            <a:extLst>
              <a:ext uri="{FF2B5EF4-FFF2-40B4-BE49-F238E27FC236}">
                <a16:creationId xmlns:a16="http://schemas.microsoft.com/office/drawing/2014/main" id="{0F104350-7783-3B3B-89FE-78908B952139}"/>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2</a:t>
            </a:r>
          </a:p>
        </p:txBody>
      </p:sp>
      <p:sp>
        <p:nvSpPr>
          <p:cNvPr id="50194" name="Text Box 18">
            <a:extLst>
              <a:ext uri="{FF2B5EF4-FFF2-40B4-BE49-F238E27FC236}">
                <a16:creationId xmlns:a16="http://schemas.microsoft.com/office/drawing/2014/main" id="{77B4D8B1-D723-8C54-026A-A8E4A2C4F03B}"/>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41</a:t>
            </a:r>
          </a:p>
        </p:txBody>
      </p:sp>
      <p:sp>
        <p:nvSpPr>
          <p:cNvPr id="128012" name="Text Box 19">
            <a:extLst>
              <a:ext uri="{FF2B5EF4-FFF2-40B4-BE49-F238E27FC236}">
                <a16:creationId xmlns:a16="http://schemas.microsoft.com/office/drawing/2014/main" id="{07C46826-A971-4046-AF32-70F33E081EFA}"/>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1+#ppt_w/2"/>
                                          </p:val>
                                        </p:tav>
                                        <p:tav tm="100000">
                                          <p:val>
                                            <p:strVal val="#ppt_x"/>
                                          </p:val>
                                        </p:tav>
                                      </p:tavLst>
                                    </p:anim>
                                    <p:anim calcmode="lin" valueType="num">
                                      <p:cBhvr additive="base">
                                        <p:cTn id="8" dur="500" fill="hold"/>
                                        <p:tgtEl>
                                          <p:spTgt spid="5017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50183"/>
                                        </p:tgtEl>
                                        <p:attrNameLst>
                                          <p:attrName>style.visibility</p:attrName>
                                        </p:attrNameLst>
                                      </p:cBhvr>
                                      <p:to>
                                        <p:strVal val="visible"/>
                                      </p:to>
                                    </p:set>
                                    <p:anim calcmode="lin" valueType="num">
                                      <p:cBhvr>
                                        <p:cTn id="13" dur="1000" fill="hold"/>
                                        <p:tgtEl>
                                          <p:spTgt spid="50183"/>
                                        </p:tgtEl>
                                        <p:attrNameLst>
                                          <p:attrName>ppt_w</p:attrName>
                                        </p:attrNameLst>
                                      </p:cBhvr>
                                      <p:tavLst>
                                        <p:tav tm="0">
                                          <p:val>
                                            <p:fltVal val="0"/>
                                          </p:val>
                                        </p:tav>
                                        <p:tav tm="100000">
                                          <p:val>
                                            <p:strVal val="#ppt_w"/>
                                          </p:val>
                                        </p:tav>
                                      </p:tavLst>
                                    </p:anim>
                                    <p:anim calcmode="lin" valueType="num">
                                      <p:cBhvr>
                                        <p:cTn id="14" dur="1000" fill="hold"/>
                                        <p:tgtEl>
                                          <p:spTgt spid="50183"/>
                                        </p:tgtEl>
                                        <p:attrNameLst>
                                          <p:attrName>ppt_h</p:attrName>
                                        </p:attrNameLst>
                                      </p:cBhvr>
                                      <p:tavLst>
                                        <p:tav tm="0">
                                          <p:val>
                                            <p:fltVal val="0"/>
                                          </p:val>
                                        </p:tav>
                                        <p:tav tm="100000">
                                          <p:val>
                                            <p:strVal val="#ppt_h"/>
                                          </p:val>
                                        </p:tav>
                                      </p:tavLst>
                                    </p:anim>
                                    <p:anim calcmode="lin" valueType="num">
                                      <p:cBhvr>
                                        <p:cTn id="15" dur="1000" fill="hold"/>
                                        <p:tgtEl>
                                          <p:spTgt spid="5018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1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0182"/>
                                        </p:tgtEl>
                                        <p:attrNameLst>
                                          <p:attrName>style.visibility</p:attrName>
                                        </p:attrNameLst>
                                      </p:cBhvr>
                                      <p:to>
                                        <p:strVal val="visible"/>
                                      </p:to>
                                    </p:set>
                                    <p:animEffect transition="in" filter="wipe(left)">
                                      <p:cBhvr>
                                        <p:cTn id="21"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8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CEEC611-5A85-2DF5-20E5-D72E0951A83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52227" name="Line 3">
            <a:extLst>
              <a:ext uri="{FF2B5EF4-FFF2-40B4-BE49-F238E27FC236}">
                <a16:creationId xmlns:a16="http://schemas.microsoft.com/office/drawing/2014/main" id="{AE5D02A0-3925-C044-2DB4-282A987EDD91}"/>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30051" name="Rectangle 5">
            <a:extLst>
              <a:ext uri="{FF2B5EF4-FFF2-40B4-BE49-F238E27FC236}">
                <a16:creationId xmlns:a16="http://schemas.microsoft.com/office/drawing/2014/main" id="{5A6C4474-7B6B-304A-F533-83BABA603188}"/>
              </a:ext>
            </a:extLst>
          </p:cNvPr>
          <p:cNvSpPr>
            <a:spLocks noChangeArrowheads="1"/>
          </p:cNvSpPr>
          <p:nvPr/>
        </p:nvSpPr>
        <p:spPr bwMode="auto">
          <a:xfrm>
            <a:off x="1050925" y="3886200"/>
            <a:ext cx="7051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zh-CN" altLang="en-US" sz="1400">
              <a:solidFill>
                <a:srgbClr val="FFA27C"/>
              </a:solidFill>
              <a:ea typeface="SimSun" panose="02010600030101010101" pitchFamily="2" charset="-122"/>
            </a:endParaRPr>
          </a:p>
        </p:txBody>
      </p:sp>
      <p:sp>
        <p:nvSpPr>
          <p:cNvPr id="52230" name="Rectangle 6">
            <a:extLst>
              <a:ext uri="{FF2B5EF4-FFF2-40B4-BE49-F238E27FC236}">
                <a16:creationId xmlns:a16="http://schemas.microsoft.com/office/drawing/2014/main" id="{3BD8B74D-1B98-66DF-D86A-BBF1C109EF77}"/>
              </a:ext>
            </a:extLst>
          </p:cNvPr>
          <p:cNvSpPr>
            <a:spLocks noChangeArrowheads="1"/>
          </p:cNvSpPr>
          <p:nvPr/>
        </p:nvSpPr>
        <p:spPr bwMode="auto">
          <a:xfrm>
            <a:off x="-1588" y="3729038"/>
            <a:ext cx="9144001"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342900" indent="-342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20000"/>
              </a:spcBef>
            </a:pPr>
            <a:r>
              <a:rPr lang="zh-CN" altLang="en-US" sz="10100">
                <a:solidFill>
                  <a:srgbClr val="E8EC39"/>
                </a:solidFill>
                <a:effectLst>
                  <a:outerShdw blurRad="38100" dist="38100" dir="2700000" algn="tl">
                    <a:srgbClr val="000000"/>
                  </a:outerShdw>
                </a:effectLst>
                <a:ea typeface="SimSun" panose="02010600030101010101" pitchFamily="2" charset="-122"/>
              </a:rPr>
              <a:t>造 </a:t>
            </a:r>
            <a:r>
              <a:rPr lang="zh-CN" altLang="en-US" sz="10100">
                <a:solidFill>
                  <a:srgbClr val="F66A29"/>
                </a:solidFill>
                <a:effectLst>
                  <a:outerShdw blurRad="38100" dist="38100" dir="2700000" algn="tl">
                    <a:srgbClr val="000000"/>
                  </a:outerShdw>
                </a:effectLst>
                <a:ea typeface="SimSun" panose="02010600030101010101" pitchFamily="2" charset="-122"/>
              </a:rPr>
              <a:t>4</a:t>
            </a:r>
            <a:r>
              <a:rPr lang="zh-CN" altLang="en-US" sz="10100">
                <a:solidFill>
                  <a:srgbClr val="00FF00"/>
                </a:solidFill>
                <a:effectLst>
                  <a:outerShdw blurRad="38100" dist="38100" dir="2700000" algn="tl">
                    <a:srgbClr val="000000"/>
                  </a:outerShdw>
                </a:effectLst>
                <a:ea typeface="SimSun" panose="02010600030101010101" pitchFamily="2" charset="-122"/>
              </a:rPr>
              <a:t> 3 </a:t>
            </a:r>
            <a:r>
              <a:rPr lang="zh-CN" altLang="en-US" sz="10100">
                <a:solidFill>
                  <a:schemeClr val="accent1"/>
                </a:solidFill>
                <a:effectLst>
                  <a:outerShdw blurRad="38100" dist="38100" dir="2700000" algn="tl">
                    <a:srgbClr val="000000"/>
                  </a:outerShdw>
                </a:effectLst>
                <a:ea typeface="SimSun" panose="02010600030101010101" pitchFamily="2" charset="-122"/>
              </a:rPr>
              <a:t>默</a:t>
            </a:r>
            <a:r>
              <a:rPr lang="zh-CN" altLang="en-US" sz="10100">
                <a:solidFill>
                  <a:srgbClr val="000099"/>
                </a:solidFill>
                <a:effectLst>
                  <a:outerShdw blurRad="38100" dist="38100" dir="2700000" algn="tl">
                    <a:srgbClr val="000000"/>
                  </a:outerShdw>
                </a:effectLst>
                <a:ea typeface="SimSun" panose="02010600030101010101" pitchFamily="2" charset="-122"/>
              </a:rPr>
              <a:t> </a:t>
            </a:r>
            <a:r>
              <a:rPr lang="zh-CN" altLang="en-US" sz="10100">
                <a:solidFill>
                  <a:schemeClr val="hlink"/>
                </a:solidFill>
                <a:effectLst>
                  <a:outerShdw blurRad="38100" dist="38100" dir="2700000" algn="tl">
                    <a:srgbClr val="000000"/>
                  </a:outerShdw>
                </a:effectLst>
                <a:ea typeface="SimSun" panose="02010600030101010101" pitchFamily="2" charset="-122"/>
              </a:rPr>
              <a:t>主</a:t>
            </a:r>
            <a:r>
              <a:rPr lang="zh-CN" altLang="en-US" sz="10100">
                <a:solidFill>
                  <a:srgbClr val="00FF00"/>
                </a:solidFill>
                <a:effectLst>
                  <a:outerShdw blurRad="38100" dist="38100" dir="2700000" algn="tl">
                    <a:srgbClr val="000000"/>
                  </a:outerShdw>
                </a:effectLst>
                <a:ea typeface="SimSun" panose="02010600030101010101" pitchFamily="2" charset="-122"/>
              </a:rPr>
              <a:t> </a:t>
            </a:r>
          </a:p>
        </p:txBody>
      </p:sp>
      <p:sp>
        <p:nvSpPr>
          <p:cNvPr id="130053" name="Text Box 7">
            <a:extLst>
              <a:ext uri="{FF2B5EF4-FFF2-40B4-BE49-F238E27FC236}">
                <a16:creationId xmlns:a16="http://schemas.microsoft.com/office/drawing/2014/main" id="{E4B742E6-500B-C165-7307-1904F14FC179}"/>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52239" name="Text Box 15">
            <a:extLst>
              <a:ext uri="{FF2B5EF4-FFF2-40B4-BE49-F238E27FC236}">
                <a16:creationId xmlns:a16="http://schemas.microsoft.com/office/drawing/2014/main" id="{122E73BD-365B-C64D-ECD1-7C3F3253FE55}"/>
              </a:ext>
            </a:extLst>
          </p:cNvPr>
          <p:cNvSpPr txBox="1">
            <a:spLocks noChangeArrowheads="1"/>
          </p:cNvSpPr>
          <p:nvPr/>
        </p:nvSpPr>
        <p:spPr bwMode="auto">
          <a:xfrm>
            <a:off x="8734425" y="6413500"/>
            <a:ext cx="298450"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1</a:t>
            </a:r>
          </a:p>
        </p:txBody>
      </p:sp>
      <p:sp>
        <p:nvSpPr>
          <p:cNvPr id="52240" name="Rectangle 16">
            <a:extLst>
              <a:ext uri="{FF2B5EF4-FFF2-40B4-BE49-F238E27FC236}">
                <a16:creationId xmlns:a16="http://schemas.microsoft.com/office/drawing/2014/main" id="{2D70E1A1-FE28-720E-8591-1599ABFA1199}"/>
              </a:ext>
            </a:extLst>
          </p:cNvPr>
          <p:cNvSpPr>
            <a:spLocks noChangeArrowheads="1"/>
          </p:cNvSpPr>
          <p:nvPr/>
        </p:nvSpPr>
        <p:spPr bwMode="auto">
          <a:xfrm>
            <a:off x="685800" y="1222375"/>
            <a:ext cx="7800975" cy="16700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zh-CN" altLang="en-US" sz="5400">
                <a:solidFill>
                  <a:srgbClr val="FAFD00"/>
                </a:solidFill>
                <a:effectLst>
                  <a:outerShdw blurRad="38100" dist="38100" dir="2700000" algn="tl">
                    <a:srgbClr val="000000"/>
                  </a:outerShdw>
                </a:effectLst>
                <a:latin typeface="Times" charset="0"/>
                <a:ea typeface="SimSun" panose="02010600030101010101" pitchFamily="2" charset="-122"/>
              </a:rPr>
              <a:t>打开 </a:t>
            </a:r>
            <a:br>
              <a:rPr lang="zh-CN" altLang="en-US" sz="5400">
                <a:solidFill>
                  <a:srgbClr val="FAFD00"/>
                </a:solidFill>
                <a:effectLst>
                  <a:outerShdw blurRad="38100" dist="38100" dir="2700000" algn="tl">
                    <a:srgbClr val="000000"/>
                  </a:outerShdw>
                </a:effectLst>
                <a:latin typeface="Times" charset="0"/>
                <a:ea typeface="SimSun" panose="02010600030101010101" pitchFamily="2" charset="-122"/>
              </a:rPr>
            </a:br>
            <a:r>
              <a:rPr lang="zh-CN" altLang="en-US" sz="5400" i="1">
                <a:solidFill>
                  <a:srgbClr val="FAFD00"/>
                </a:solidFill>
                <a:effectLst>
                  <a:outerShdw blurRad="38100" dist="38100" dir="2700000" algn="tl">
                    <a:srgbClr val="000000"/>
                  </a:outerShdw>
                </a:effectLst>
                <a:latin typeface="Times" charset="0"/>
                <a:ea typeface="SimSun" panose="02010600030101010101" pitchFamily="2" charset="-122"/>
              </a:rPr>
              <a:t>“您的圣经档案”</a:t>
            </a:r>
          </a:p>
        </p:txBody>
      </p:sp>
      <p:sp>
        <p:nvSpPr>
          <p:cNvPr id="52242" name="Rectangle 18">
            <a:extLst>
              <a:ext uri="{FF2B5EF4-FFF2-40B4-BE49-F238E27FC236}">
                <a16:creationId xmlns:a16="http://schemas.microsoft.com/office/drawing/2014/main" id="{B3028180-79E5-9B63-C479-EE0BDEA1BE50}"/>
              </a:ext>
            </a:extLst>
          </p:cNvPr>
          <p:cNvSpPr>
            <a:spLocks noChangeArrowheads="1"/>
          </p:cNvSpPr>
          <p:nvPr/>
        </p:nvSpPr>
        <p:spPr bwMode="auto">
          <a:xfrm>
            <a:off x="0" y="3716338"/>
            <a:ext cx="91440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342900" indent="-342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20000"/>
              </a:spcBef>
            </a:pPr>
            <a:r>
              <a:rPr lang="zh-CN" altLang="en-US" sz="10100">
                <a:solidFill>
                  <a:srgbClr val="E8EC39"/>
                </a:solidFill>
                <a:effectLst>
                  <a:outerShdw blurRad="38100" dist="38100" dir="2700000" algn="tl">
                    <a:srgbClr val="000000"/>
                  </a:outerShdw>
                </a:effectLst>
                <a:ea typeface="SimSun" panose="02010600030101010101" pitchFamily="2" charset="-122"/>
              </a:rPr>
              <a:t>造 </a:t>
            </a:r>
            <a:r>
              <a:rPr lang="zh-CN" altLang="en-US" sz="10100">
                <a:solidFill>
                  <a:srgbClr val="F66A29"/>
                </a:solidFill>
                <a:effectLst>
                  <a:outerShdw blurRad="38100" dist="38100" dir="2700000" algn="tl">
                    <a:srgbClr val="000000"/>
                  </a:outerShdw>
                </a:effectLst>
                <a:ea typeface="SimSun" panose="02010600030101010101" pitchFamily="2" charset="-122"/>
              </a:rPr>
              <a:t>4</a:t>
            </a:r>
            <a:r>
              <a:rPr lang="zh-CN" altLang="en-US" sz="10100">
                <a:solidFill>
                  <a:srgbClr val="00FF00"/>
                </a:solidFill>
                <a:effectLst>
                  <a:outerShdw blurRad="38100" dist="38100" dir="2700000" algn="tl">
                    <a:srgbClr val="000000"/>
                  </a:outerShdw>
                </a:effectLst>
                <a:ea typeface="SimSun" panose="02010600030101010101" pitchFamily="2" charset="-122"/>
              </a:rPr>
              <a:t> 3 </a:t>
            </a:r>
            <a:r>
              <a:rPr lang="zh-CN" altLang="en-US" sz="10100">
                <a:solidFill>
                  <a:schemeClr val="accent1"/>
                </a:solidFill>
                <a:effectLst>
                  <a:outerShdw blurRad="38100" dist="38100" dir="2700000" algn="tl">
                    <a:srgbClr val="000000"/>
                  </a:outerShdw>
                </a:effectLst>
                <a:ea typeface="SimSun" panose="02010600030101010101" pitchFamily="2" charset="-122"/>
              </a:rPr>
              <a:t>默</a:t>
            </a:r>
            <a:r>
              <a:rPr lang="zh-CN" altLang="en-US" sz="10100">
                <a:solidFill>
                  <a:srgbClr val="000099"/>
                </a:solidFill>
                <a:effectLst>
                  <a:outerShdw blurRad="38100" dist="38100" dir="2700000" algn="tl">
                    <a:srgbClr val="000000"/>
                  </a:outerShdw>
                </a:effectLst>
                <a:ea typeface="SimSun" panose="02010600030101010101" pitchFamily="2" charset="-122"/>
              </a:rPr>
              <a:t> </a:t>
            </a:r>
            <a:r>
              <a:rPr lang="zh-CN" altLang="en-US" sz="10100">
                <a:solidFill>
                  <a:schemeClr val="hlink"/>
                </a:solidFill>
                <a:effectLst>
                  <a:outerShdw blurRad="38100" dist="38100" dir="2700000" algn="tl">
                    <a:srgbClr val="000000"/>
                  </a:outerShdw>
                </a:effectLst>
                <a:ea typeface="SimSun" panose="02010600030101010101" pitchFamily="2" charset="-122"/>
              </a:rPr>
              <a:t>主</a:t>
            </a:r>
            <a:r>
              <a:rPr lang="zh-CN" altLang="en-US" sz="10100">
                <a:solidFill>
                  <a:srgbClr val="00FF00"/>
                </a:solidFill>
                <a:effectLst>
                  <a:outerShdw blurRad="38100" dist="38100" dir="2700000" algn="tl">
                    <a:srgbClr val="000000"/>
                  </a:outerShdw>
                </a:effectLst>
                <a:ea typeface="SimSun" panose="02010600030101010101" pitchFamily="2" charset="-122"/>
              </a:rPr>
              <a:t> </a:t>
            </a:r>
          </a:p>
        </p:txBody>
      </p:sp>
      <p:sp>
        <p:nvSpPr>
          <p:cNvPr id="52243" name="Text Box 19">
            <a:extLst>
              <a:ext uri="{FF2B5EF4-FFF2-40B4-BE49-F238E27FC236}">
                <a16:creationId xmlns:a16="http://schemas.microsoft.com/office/drawing/2014/main" id="{1D4FF8B7-7595-B426-CEAA-5C466473D048}"/>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42</a:t>
            </a:r>
          </a:p>
        </p:txBody>
      </p:sp>
      <p:sp>
        <p:nvSpPr>
          <p:cNvPr id="130058" name="Text Box 20">
            <a:extLst>
              <a:ext uri="{FF2B5EF4-FFF2-40B4-BE49-F238E27FC236}">
                <a16:creationId xmlns:a16="http://schemas.microsoft.com/office/drawing/2014/main" id="{4BF94A94-8760-DD85-3EC2-43285AD71134}"/>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500" fill="hold"/>
                                        <p:tgtEl>
                                          <p:spTgt spid="52230"/>
                                        </p:tgtEl>
                                        <p:attrNameLst>
                                          <p:attrName>ppt_w</p:attrName>
                                        </p:attrNameLst>
                                      </p:cBhvr>
                                      <p:tavLst>
                                        <p:tav tm="0">
                                          <p:val>
                                            <p:fltVal val="0"/>
                                          </p:val>
                                        </p:tav>
                                        <p:tav tm="100000">
                                          <p:val>
                                            <p:strVal val="#ppt_w"/>
                                          </p:val>
                                        </p:tav>
                                      </p:tavLst>
                                    </p:anim>
                                    <p:anim calcmode="lin" valueType="num">
                                      <p:cBhvr>
                                        <p:cTn id="8" dur="500" fill="hold"/>
                                        <p:tgtEl>
                                          <p:spTgt spid="52230"/>
                                        </p:tgtEl>
                                        <p:attrNameLst>
                                          <p:attrName>ppt_h</p:attrName>
                                        </p:attrNameLst>
                                      </p:cBhvr>
                                      <p:tavLst>
                                        <p:tav tm="0">
                                          <p:val>
                                            <p:fltVal val="0"/>
                                          </p:val>
                                        </p:tav>
                                        <p:tav tm="100000">
                                          <p:val>
                                            <p:strVal val="#ppt_h"/>
                                          </p:val>
                                        </p:tav>
                                      </p:tavLst>
                                    </p:anim>
                                    <p:anim calcmode="lin" valueType="num">
                                      <p:cBhvr>
                                        <p:cTn id="9" dur="500" fill="hold"/>
                                        <p:tgtEl>
                                          <p:spTgt spid="52230"/>
                                        </p:tgtEl>
                                        <p:attrNameLst>
                                          <p:attrName>ppt_x</p:attrName>
                                        </p:attrNameLst>
                                      </p:cBhvr>
                                      <p:tavLst>
                                        <p:tav tm="0">
                                          <p:val>
                                            <p:fltVal val="0.5"/>
                                          </p:val>
                                        </p:tav>
                                        <p:tav tm="100000">
                                          <p:val>
                                            <p:strVal val="#ppt_x"/>
                                          </p:val>
                                        </p:tav>
                                      </p:tavLst>
                                    </p:anim>
                                    <p:anim calcmode="lin" valueType="num">
                                      <p:cBhvr>
                                        <p:cTn id="10" dur="500" fill="hold"/>
                                        <p:tgtEl>
                                          <p:spTgt spid="5223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2242"/>
                                        </p:tgtEl>
                                        <p:attrNameLst>
                                          <p:attrName>style.visibility</p:attrName>
                                        </p:attrNameLst>
                                      </p:cBhvr>
                                      <p:to>
                                        <p:strVal val="visible"/>
                                      </p:to>
                                    </p:set>
                                    <p:anim calcmode="lin" valueType="num">
                                      <p:cBhvr>
                                        <p:cTn id="15" dur="500" fill="hold"/>
                                        <p:tgtEl>
                                          <p:spTgt spid="52242"/>
                                        </p:tgtEl>
                                        <p:attrNameLst>
                                          <p:attrName>ppt_w</p:attrName>
                                        </p:attrNameLst>
                                      </p:cBhvr>
                                      <p:tavLst>
                                        <p:tav tm="0">
                                          <p:val>
                                            <p:fltVal val="0"/>
                                          </p:val>
                                        </p:tav>
                                        <p:tav tm="100000">
                                          <p:val>
                                            <p:strVal val="#ppt_w"/>
                                          </p:val>
                                        </p:tav>
                                      </p:tavLst>
                                    </p:anim>
                                    <p:anim calcmode="lin" valueType="num">
                                      <p:cBhvr>
                                        <p:cTn id="16" dur="500" fill="hold"/>
                                        <p:tgtEl>
                                          <p:spTgt spid="52242"/>
                                        </p:tgtEl>
                                        <p:attrNameLst>
                                          <p:attrName>ppt_h</p:attrName>
                                        </p:attrNameLst>
                                      </p:cBhvr>
                                      <p:tavLst>
                                        <p:tav tm="0">
                                          <p:val>
                                            <p:fltVal val="0"/>
                                          </p:val>
                                        </p:tav>
                                        <p:tav tm="100000">
                                          <p:val>
                                            <p:strVal val="#ppt_h"/>
                                          </p:val>
                                        </p:tav>
                                      </p:tavLst>
                                    </p:anim>
                                    <p:anim calcmode="lin" valueType="num">
                                      <p:cBhvr>
                                        <p:cTn id="17" dur="500" fill="hold"/>
                                        <p:tgtEl>
                                          <p:spTgt spid="52242"/>
                                        </p:tgtEl>
                                        <p:attrNameLst>
                                          <p:attrName>ppt_x</p:attrName>
                                        </p:attrNameLst>
                                      </p:cBhvr>
                                      <p:tavLst>
                                        <p:tav tm="0">
                                          <p:val>
                                            <p:fltVal val="0.5"/>
                                          </p:val>
                                        </p:tav>
                                        <p:tav tm="100000">
                                          <p:val>
                                            <p:strVal val="#ppt_x"/>
                                          </p:val>
                                        </p:tav>
                                      </p:tavLst>
                                    </p:anim>
                                    <p:anim calcmode="lin" valueType="num">
                                      <p:cBhvr>
                                        <p:cTn id="18" dur="500" fill="hold"/>
                                        <p:tgtEl>
                                          <p:spTgt spid="522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5224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8520E54B-E4F0-8C12-5D61-F81CA18B25ED}"/>
              </a:ext>
            </a:extLst>
          </p:cNvPr>
          <p:cNvSpPr>
            <a:spLocks noGrp="1" noChangeArrowheads="1"/>
          </p:cNvSpPr>
          <p:nvPr>
            <p:ph type="title" idx="4294967295"/>
          </p:nvPr>
        </p:nvSpPr>
        <p:spPr>
          <a:xfrm>
            <a:off x="0" y="609600"/>
            <a:ext cx="7772400" cy="1143000"/>
          </a:xfrm>
        </p:spPr>
        <p:txBody>
          <a:bodyPr/>
          <a:lstStyle/>
          <a:p>
            <a:pPr eaLnBrk="1" hangingPunct="1"/>
            <a:r>
              <a:rPr lang="en-US" altLang="en-US">
                <a:ea typeface="MS PGothic" panose="020B0600070205080204" pitchFamily="34" charset="-128"/>
              </a:rPr>
              <a:t>TBB</a:t>
            </a:r>
          </a:p>
        </p:txBody>
      </p:sp>
      <p:pic>
        <p:nvPicPr>
          <p:cNvPr id="76802" name="Picture 3">
            <a:extLst>
              <a:ext uri="{FF2B5EF4-FFF2-40B4-BE49-F238E27FC236}">
                <a16:creationId xmlns:a16="http://schemas.microsoft.com/office/drawing/2014/main" id="{8984E307-6D89-8E65-F2F1-2AC9144E2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a:extLst>
              <a:ext uri="{FF2B5EF4-FFF2-40B4-BE49-F238E27FC236}">
                <a16:creationId xmlns:a16="http://schemas.microsoft.com/office/drawing/2014/main" id="{01DD8DEC-BDE3-0C0E-2A7C-93416B5B52E8}"/>
              </a:ext>
            </a:extLst>
          </p:cNvPr>
          <p:cNvSpPr>
            <a:spLocks noChangeArrowheads="1"/>
          </p:cNvSpPr>
          <p:nvPr/>
        </p:nvSpPr>
        <p:spPr bwMode="auto">
          <a:xfrm>
            <a:off x="4471988" y="-1588"/>
            <a:ext cx="4672012" cy="6859588"/>
          </a:xfrm>
          <a:prstGeom prst="rect">
            <a:avLst/>
          </a:prstGeom>
          <a:blipFill dpi="0" rotWithShape="1">
            <a:blip r:embed="rId5"/>
            <a:srcRect/>
            <a:tile tx="0" ty="0" sx="100000" sy="100000" flip="none" algn="tl"/>
          </a:blipFill>
          <a:ln w="12700" cap="sq">
            <a:solidFill>
              <a:schemeClr val="tx1"/>
            </a:solidFill>
            <a:round/>
            <a:headEnd type="none" w="sm" len="sm"/>
            <a:tailEnd type="none" w="sm" len="sm"/>
          </a:ln>
        </p:spPr>
        <p:txBody>
          <a:bodyPr wrap="none"/>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latin typeface="Times New Roman" panose="02020603050405020304" pitchFamily="18" charset="0"/>
            </a:endParaRPr>
          </a:p>
        </p:txBody>
      </p:sp>
      <p:sp>
        <p:nvSpPr>
          <p:cNvPr id="76804" name="Rectangle 2">
            <a:extLst>
              <a:ext uri="{FF2B5EF4-FFF2-40B4-BE49-F238E27FC236}">
                <a16:creationId xmlns:a16="http://schemas.microsoft.com/office/drawing/2014/main" id="{62980FC3-3CEB-C8A9-337D-022C55FE6BD6}"/>
              </a:ext>
            </a:extLst>
          </p:cNvPr>
          <p:cNvSpPr txBox="1">
            <a:spLocks noChangeArrowheads="1"/>
          </p:cNvSpPr>
          <p:nvPr/>
        </p:nvSpPr>
        <p:spPr bwMode="auto">
          <a:xfrm>
            <a:off x="4456113" y="857250"/>
            <a:ext cx="4703762"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zh-TW" altLang="en-US" sz="8000">
                <a:solidFill>
                  <a:schemeClr val="tx2"/>
                </a:solidFill>
                <a:latin typeface="Lucida Calligraphy" panose="03010101010101010101" pitchFamily="66" charset="77"/>
              </a:rPr>
              <a:t>圣经</a:t>
            </a:r>
            <a:br>
              <a:rPr lang="zh-TW" altLang="en-US" sz="8000">
                <a:solidFill>
                  <a:schemeClr val="tx2"/>
                </a:solidFill>
                <a:latin typeface="Lucida Calligraphy" panose="03010101010101010101" pitchFamily="66" charset="77"/>
              </a:rPr>
            </a:br>
            <a:r>
              <a:rPr lang="zh-TW" altLang="en-US" sz="8000">
                <a:solidFill>
                  <a:schemeClr val="tx2"/>
                </a:solidFill>
                <a:latin typeface="Lucida Calligraphy" panose="03010101010101010101" pitchFamily="66" charset="77"/>
              </a:rPr>
              <a:t>基要</a:t>
            </a:r>
          </a:p>
        </p:txBody>
      </p:sp>
      <p:sp>
        <p:nvSpPr>
          <p:cNvPr id="76805" name="Rectangle 2">
            <a:extLst>
              <a:ext uri="{FF2B5EF4-FFF2-40B4-BE49-F238E27FC236}">
                <a16:creationId xmlns:a16="http://schemas.microsoft.com/office/drawing/2014/main" id="{D11582BD-B97E-CBE5-D65A-692F9FF57553}"/>
              </a:ext>
            </a:extLst>
          </p:cNvPr>
          <p:cNvSpPr txBox="1">
            <a:spLocks noChangeArrowheads="1"/>
          </p:cNvSpPr>
          <p:nvPr/>
        </p:nvSpPr>
        <p:spPr bwMode="auto">
          <a:xfrm>
            <a:off x="4691063" y="4498975"/>
            <a:ext cx="42338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3600">
                <a:solidFill>
                  <a:schemeClr val="tx2"/>
                </a:solidFill>
                <a:ea typeface="SimSun" panose="02010600030101010101" pitchFamily="2" charset="-122"/>
              </a:rPr>
              <a:t>上帝的话语向所有的神的百姓显明</a:t>
            </a:r>
          </a:p>
        </p:txBody>
      </p:sp>
    </p:spTree>
  </p:cSld>
  <p:clrMapOvr>
    <a:overrideClrMapping bg1="lt1" tx1="dk1" bg2="lt2" tx2="dk2" accent1="accent1" accent2="accent2" accent3="accent3" accent4="accent4" accent5="accent5" accent6="accent6" hlink="hlink" folHlink="folHlink"/>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50F0558F-E691-70A0-3640-41FA9FA35C30}"/>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a:solidFill>
                  <a:srgbClr val="FAFD00"/>
                </a:solidFill>
                <a:ea typeface="SimSun" panose="02010600030101010101" pitchFamily="2" charset="-122"/>
              </a:rPr>
              <a:t>五个关键字和词组</a:t>
            </a:r>
            <a:r>
              <a:rPr lang="en-US" altLang="zh-CN">
                <a:solidFill>
                  <a:srgbClr val="FAFD00"/>
                </a:solidFill>
                <a:ea typeface="SimSun" panose="02010600030101010101" pitchFamily="2" charset="-122"/>
              </a:rPr>
              <a:t>:</a:t>
            </a:r>
          </a:p>
        </p:txBody>
      </p:sp>
      <p:sp>
        <p:nvSpPr>
          <p:cNvPr id="174083" name="Rectangle 3">
            <a:extLst>
              <a:ext uri="{FF2B5EF4-FFF2-40B4-BE49-F238E27FC236}">
                <a16:creationId xmlns:a16="http://schemas.microsoft.com/office/drawing/2014/main" id="{FDB03462-2530-8C05-8F5A-043249A013A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174084" name="Line 4">
            <a:extLst>
              <a:ext uri="{FF2B5EF4-FFF2-40B4-BE49-F238E27FC236}">
                <a16:creationId xmlns:a16="http://schemas.microsoft.com/office/drawing/2014/main" id="{7263DA9C-AAB2-F039-BC3F-93074C0D4376}"/>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nvGrpSpPr>
          <p:cNvPr id="2" name="Group 5">
            <a:extLst>
              <a:ext uri="{FF2B5EF4-FFF2-40B4-BE49-F238E27FC236}">
                <a16:creationId xmlns:a16="http://schemas.microsoft.com/office/drawing/2014/main" id="{2C96A707-FE6C-4883-6244-4EACC12B4B7D}"/>
              </a:ext>
            </a:extLst>
          </p:cNvPr>
          <p:cNvGrpSpPr>
            <a:grpSpLocks/>
          </p:cNvGrpSpPr>
          <p:nvPr/>
        </p:nvGrpSpPr>
        <p:grpSpPr bwMode="auto">
          <a:xfrm>
            <a:off x="2416175" y="4367213"/>
            <a:ext cx="4689475" cy="823912"/>
            <a:chOff x="1522" y="2751"/>
            <a:chExt cx="2954" cy="519"/>
          </a:xfrm>
        </p:grpSpPr>
        <p:sp>
          <p:nvSpPr>
            <p:cNvPr id="174086" name="Text Box 6">
              <a:extLst>
                <a:ext uri="{FF2B5EF4-FFF2-40B4-BE49-F238E27FC236}">
                  <a16:creationId xmlns:a16="http://schemas.microsoft.com/office/drawing/2014/main" id="{F7109441-178F-E003-1AEA-31BB05753DAA}"/>
                </a:ext>
              </a:extLst>
            </p:cNvPr>
            <p:cNvSpPr txBox="1">
              <a:spLocks noChangeArrowheads="1"/>
            </p:cNvSpPr>
            <p:nvPr/>
          </p:nvSpPr>
          <p:spPr bwMode="auto">
            <a:xfrm>
              <a:off x="2258" y="2751"/>
              <a:ext cx="2218"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800">
                  <a:solidFill>
                    <a:schemeClr val="accent1"/>
                  </a:solidFill>
                  <a:effectLst>
                    <a:outerShdw blurRad="38100" dist="38100" dir="2700000" algn="tl">
                      <a:srgbClr val="000000"/>
                    </a:outerShdw>
                  </a:effectLst>
                  <a:ea typeface="SimSun" panose="02010600030101010101" pitchFamily="2" charset="-122"/>
                </a:rPr>
                <a:t>默</a:t>
              </a:r>
              <a:r>
                <a:rPr lang="zh-CN" altLang="en-US" sz="4800">
                  <a:solidFill>
                    <a:srgbClr val="EDF636"/>
                  </a:solidFill>
                  <a:effectLst>
                    <a:outerShdw blurRad="38100" dist="38100" dir="2700000" algn="tl">
                      <a:srgbClr val="000000"/>
                    </a:outerShdw>
                  </a:effectLst>
                  <a:ea typeface="SimSun" panose="02010600030101010101" pitchFamily="2" charset="-122"/>
                </a:rPr>
                <a:t> </a:t>
              </a:r>
              <a:r>
                <a:rPr lang="en-US" altLang="zh-CN" sz="4800">
                  <a:solidFill>
                    <a:srgbClr val="EDF636"/>
                  </a:solidFill>
                  <a:effectLst>
                    <a:outerShdw blurRad="38100" dist="38100" dir="2700000" algn="tl">
                      <a:srgbClr val="000000"/>
                    </a:outerShdw>
                  </a:effectLst>
                  <a:ea typeface="SimSun" panose="02010600030101010101" pitchFamily="2" charset="-122"/>
                </a:rPr>
                <a:t>= </a:t>
              </a:r>
              <a:r>
                <a:rPr lang="zh-CN" altLang="en-US" sz="4800">
                  <a:solidFill>
                    <a:srgbClr val="EDF636"/>
                  </a:solidFill>
                  <a:effectLst>
                    <a:outerShdw blurRad="38100" dist="38100" dir="2700000" algn="tl">
                      <a:srgbClr val="000000"/>
                    </a:outerShdw>
                  </a:effectLst>
                  <a:ea typeface="SimSun" panose="02010600030101010101" pitchFamily="2" charset="-122"/>
                </a:rPr>
                <a:t>静默    </a:t>
              </a:r>
            </a:p>
          </p:txBody>
        </p:sp>
        <p:sp>
          <p:nvSpPr>
            <p:cNvPr id="174087" name="AutoShape 7">
              <a:extLst>
                <a:ext uri="{FF2B5EF4-FFF2-40B4-BE49-F238E27FC236}">
                  <a16:creationId xmlns:a16="http://schemas.microsoft.com/office/drawing/2014/main" id="{B2854758-182A-601C-5387-E900067C76C7}"/>
                </a:ext>
              </a:extLst>
            </p:cNvPr>
            <p:cNvSpPr>
              <a:spLocks noChangeArrowheads="1"/>
            </p:cNvSpPr>
            <p:nvPr/>
          </p:nvSpPr>
          <p:spPr bwMode="auto">
            <a:xfrm>
              <a:off x="1522" y="282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3" name="Group 8">
            <a:extLst>
              <a:ext uri="{FF2B5EF4-FFF2-40B4-BE49-F238E27FC236}">
                <a16:creationId xmlns:a16="http://schemas.microsoft.com/office/drawing/2014/main" id="{3F33CADA-BD00-9161-873C-C1C1307431E2}"/>
              </a:ext>
            </a:extLst>
          </p:cNvPr>
          <p:cNvGrpSpPr>
            <a:grpSpLocks/>
          </p:cNvGrpSpPr>
          <p:nvPr/>
        </p:nvGrpSpPr>
        <p:grpSpPr bwMode="auto">
          <a:xfrm>
            <a:off x="2424113" y="2362200"/>
            <a:ext cx="4843462" cy="1006475"/>
            <a:chOff x="1527" y="1488"/>
            <a:chExt cx="3051" cy="634"/>
          </a:xfrm>
        </p:grpSpPr>
        <p:sp>
          <p:nvSpPr>
            <p:cNvPr id="174089" name="Text Box 9">
              <a:extLst>
                <a:ext uri="{FF2B5EF4-FFF2-40B4-BE49-F238E27FC236}">
                  <a16:creationId xmlns:a16="http://schemas.microsoft.com/office/drawing/2014/main" id="{28D1D906-02A6-750F-CD35-88354AF45CD9}"/>
                </a:ext>
              </a:extLst>
            </p:cNvPr>
            <p:cNvSpPr txBox="1">
              <a:spLocks noChangeArrowheads="1"/>
            </p:cNvSpPr>
            <p:nvPr/>
          </p:nvSpPr>
          <p:spPr bwMode="auto">
            <a:xfrm>
              <a:off x="2264" y="1488"/>
              <a:ext cx="2314"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6000">
                  <a:solidFill>
                    <a:srgbClr val="EA304F"/>
                  </a:solidFill>
                  <a:effectLst>
                    <a:outerShdw blurRad="38100" dist="38100" dir="2700000" algn="tl">
                      <a:srgbClr val="000000"/>
                    </a:outerShdw>
                  </a:effectLst>
                  <a:ea typeface="SimSun" charset="0"/>
                  <a:cs typeface="SimSun" charset="0"/>
                </a:rPr>
                <a:t>4</a:t>
              </a:r>
              <a:r>
                <a:rPr lang="en-US" altLang="zh-CN" sz="4800">
                  <a:solidFill>
                    <a:srgbClr val="EA304F"/>
                  </a:solidFill>
                  <a:effectLst>
                    <a:outerShdw blurRad="38100" dist="38100" dir="2700000" algn="tl">
                      <a:srgbClr val="000000"/>
                    </a:outerShdw>
                  </a:effectLst>
                  <a:ea typeface="SimSun" charset="0"/>
                  <a:cs typeface="SimSun" charset="0"/>
                </a:rPr>
                <a:t>  </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人物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74090" name="AutoShape 10">
              <a:extLst>
                <a:ext uri="{FF2B5EF4-FFF2-40B4-BE49-F238E27FC236}">
                  <a16:creationId xmlns:a16="http://schemas.microsoft.com/office/drawing/2014/main" id="{26EAB7F7-B943-4484-9457-9B12CCCCD426}"/>
                </a:ext>
              </a:extLst>
            </p:cNvPr>
            <p:cNvSpPr>
              <a:spLocks noChangeArrowheads="1"/>
            </p:cNvSpPr>
            <p:nvPr/>
          </p:nvSpPr>
          <p:spPr bwMode="auto">
            <a:xfrm>
              <a:off x="1527" y="1645"/>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4" name="Group 11">
            <a:extLst>
              <a:ext uri="{FF2B5EF4-FFF2-40B4-BE49-F238E27FC236}">
                <a16:creationId xmlns:a16="http://schemas.microsoft.com/office/drawing/2014/main" id="{7B38FA60-3046-EAA4-DD89-8B8A3C03AD86}"/>
              </a:ext>
            </a:extLst>
          </p:cNvPr>
          <p:cNvGrpSpPr>
            <a:grpSpLocks/>
          </p:cNvGrpSpPr>
          <p:nvPr/>
        </p:nvGrpSpPr>
        <p:grpSpPr bwMode="auto">
          <a:xfrm>
            <a:off x="2428875" y="1514475"/>
            <a:ext cx="5294313" cy="914400"/>
            <a:chOff x="1530" y="954"/>
            <a:chExt cx="3335" cy="576"/>
          </a:xfrm>
        </p:grpSpPr>
        <p:sp>
          <p:nvSpPr>
            <p:cNvPr id="174092" name="Text Box 12">
              <a:extLst>
                <a:ext uri="{FF2B5EF4-FFF2-40B4-BE49-F238E27FC236}">
                  <a16:creationId xmlns:a16="http://schemas.microsoft.com/office/drawing/2014/main" id="{441522FF-D48A-A6F0-C074-FF0A7514C1A5}"/>
                </a:ext>
              </a:extLst>
            </p:cNvPr>
            <p:cNvSpPr txBox="1">
              <a:spLocks noChangeArrowheads="1"/>
            </p:cNvSpPr>
            <p:nvPr/>
          </p:nvSpPr>
          <p:spPr bwMode="auto">
            <a:xfrm>
              <a:off x="2101" y="954"/>
              <a:ext cx="276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54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造 = 创造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74093" name="AutoShape 13">
              <a:extLst>
                <a:ext uri="{FF2B5EF4-FFF2-40B4-BE49-F238E27FC236}">
                  <a16:creationId xmlns:a16="http://schemas.microsoft.com/office/drawing/2014/main" id="{B1B043F5-5247-8854-0608-1CF8F6807110}"/>
                </a:ext>
              </a:extLst>
            </p:cNvPr>
            <p:cNvSpPr>
              <a:spLocks noChangeArrowheads="1"/>
            </p:cNvSpPr>
            <p:nvPr/>
          </p:nvSpPr>
          <p:spPr bwMode="auto">
            <a:xfrm>
              <a:off x="1530" y="1085"/>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32103" name="Text Box 14">
            <a:extLst>
              <a:ext uri="{FF2B5EF4-FFF2-40B4-BE49-F238E27FC236}">
                <a16:creationId xmlns:a16="http://schemas.microsoft.com/office/drawing/2014/main" id="{4905F14B-532B-9CD2-02EE-9312CA2F41D9}"/>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32104" name="Text Box 16">
            <a:extLst>
              <a:ext uri="{FF2B5EF4-FFF2-40B4-BE49-F238E27FC236}">
                <a16:creationId xmlns:a16="http://schemas.microsoft.com/office/drawing/2014/main" id="{DAC11908-3EC8-4E10-B305-719A088CC171}"/>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grpSp>
        <p:nvGrpSpPr>
          <p:cNvPr id="5" name="Group 20">
            <a:extLst>
              <a:ext uri="{FF2B5EF4-FFF2-40B4-BE49-F238E27FC236}">
                <a16:creationId xmlns:a16="http://schemas.microsoft.com/office/drawing/2014/main" id="{E7A17816-3FA1-9C34-38C3-D854086CDCA9}"/>
              </a:ext>
            </a:extLst>
          </p:cNvPr>
          <p:cNvGrpSpPr>
            <a:grpSpLocks/>
          </p:cNvGrpSpPr>
          <p:nvPr/>
        </p:nvGrpSpPr>
        <p:grpSpPr bwMode="auto">
          <a:xfrm>
            <a:off x="2413000" y="3341688"/>
            <a:ext cx="5464175" cy="1006475"/>
            <a:chOff x="1520" y="2105"/>
            <a:chExt cx="3442" cy="634"/>
          </a:xfrm>
        </p:grpSpPr>
        <p:sp>
          <p:nvSpPr>
            <p:cNvPr id="174101" name="Text Box 21">
              <a:extLst>
                <a:ext uri="{FF2B5EF4-FFF2-40B4-BE49-F238E27FC236}">
                  <a16:creationId xmlns:a16="http://schemas.microsoft.com/office/drawing/2014/main" id="{B3ABFDB9-4F11-AC1F-B1DE-82850BB083A1}"/>
                </a:ext>
              </a:extLst>
            </p:cNvPr>
            <p:cNvSpPr txBox="1">
              <a:spLocks noChangeArrowheads="1"/>
            </p:cNvSpPr>
            <p:nvPr/>
          </p:nvSpPr>
          <p:spPr bwMode="auto">
            <a:xfrm>
              <a:off x="2702" y="2158"/>
              <a:ext cx="2260" cy="519"/>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时期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74102" name="AutoShape 22">
              <a:extLst>
                <a:ext uri="{FF2B5EF4-FFF2-40B4-BE49-F238E27FC236}">
                  <a16:creationId xmlns:a16="http://schemas.microsoft.com/office/drawing/2014/main" id="{B29F8EB1-49EB-85D1-F7BD-A6344C340AD8}"/>
                </a:ext>
              </a:extLst>
            </p:cNvPr>
            <p:cNvSpPr>
              <a:spLocks noChangeArrowheads="1"/>
            </p:cNvSpPr>
            <p:nvPr/>
          </p:nvSpPr>
          <p:spPr bwMode="auto">
            <a:xfrm>
              <a:off x="1520" y="22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74103" name="Rectangle 23">
              <a:extLst>
                <a:ext uri="{FF2B5EF4-FFF2-40B4-BE49-F238E27FC236}">
                  <a16:creationId xmlns:a16="http://schemas.microsoft.com/office/drawing/2014/main" id="{A13A285A-A216-9CB2-0CF5-5AF9963C2F83}"/>
                </a:ext>
              </a:extLst>
            </p:cNvPr>
            <p:cNvSpPr>
              <a:spLocks noChangeArrowheads="1"/>
            </p:cNvSpPr>
            <p:nvPr/>
          </p:nvSpPr>
          <p:spPr bwMode="auto">
            <a:xfrm>
              <a:off x="2297" y="2105"/>
              <a:ext cx="383" cy="634"/>
            </a:xfrm>
            <a:prstGeom prst="rect">
              <a:avLst/>
            </a:prstGeom>
            <a:noFill/>
            <a:ln w="9525">
              <a:noFill/>
              <a:miter lim="800000"/>
              <a:headEnd/>
              <a:tailEnd/>
            </a:ln>
            <a:effectLst>
              <a:outerShdw blurRad="63500" dist="74020" dir="2700000" algn="ctr" rotWithShape="0">
                <a:schemeClr val="bg2">
                  <a:alpha val="74998"/>
                </a:schemeClr>
              </a:outerShdw>
            </a:effec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zh-CN" sz="6000">
                  <a:solidFill>
                    <a:srgbClr val="00FF00"/>
                  </a:solidFill>
                  <a:effectLst>
                    <a:outerShdw blurRad="38100" dist="38100" dir="2700000" algn="tl">
                      <a:srgbClr val="000000"/>
                    </a:outerShdw>
                  </a:effectLst>
                  <a:ea typeface="SimSun" panose="02010600030101010101" pitchFamily="2" charset="-122"/>
                </a:rPr>
                <a:t>3</a:t>
              </a:r>
            </a:p>
          </p:txBody>
        </p:sp>
      </p:grpSp>
      <p:grpSp>
        <p:nvGrpSpPr>
          <p:cNvPr id="6" name="Group 24">
            <a:extLst>
              <a:ext uri="{FF2B5EF4-FFF2-40B4-BE49-F238E27FC236}">
                <a16:creationId xmlns:a16="http://schemas.microsoft.com/office/drawing/2014/main" id="{4E87AECF-0DC5-B3AC-7ECE-3AC4E2BA1E7A}"/>
              </a:ext>
            </a:extLst>
          </p:cNvPr>
          <p:cNvGrpSpPr>
            <a:grpSpLocks/>
          </p:cNvGrpSpPr>
          <p:nvPr/>
        </p:nvGrpSpPr>
        <p:grpSpPr bwMode="auto">
          <a:xfrm>
            <a:off x="2419350" y="5281613"/>
            <a:ext cx="4778375" cy="831850"/>
            <a:chOff x="1524" y="3327"/>
            <a:chExt cx="3010" cy="524"/>
          </a:xfrm>
        </p:grpSpPr>
        <p:sp>
          <p:nvSpPr>
            <p:cNvPr id="174105" name="Text Box 25">
              <a:extLst>
                <a:ext uri="{FF2B5EF4-FFF2-40B4-BE49-F238E27FC236}">
                  <a16:creationId xmlns:a16="http://schemas.microsoft.com/office/drawing/2014/main" id="{ED897095-B839-B233-220C-212692C7B4A8}"/>
                </a:ext>
              </a:extLst>
            </p:cNvPr>
            <p:cNvSpPr txBox="1">
              <a:spLocks noChangeArrowheads="1"/>
            </p:cNvSpPr>
            <p:nvPr/>
          </p:nvSpPr>
          <p:spPr bwMode="auto">
            <a:xfrm>
              <a:off x="2582" y="3332"/>
              <a:ext cx="1952"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4800">
                  <a:solidFill>
                    <a:srgbClr val="EDF636"/>
                  </a:solidFill>
                  <a:effectLst>
                    <a:outerShdw blurRad="38100" dist="38100" dir="2700000" algn="tl">
                      <a:srgbClr val="000000"/>
                    </a:outerShdw>
                  </a:effectLst>
                  <a:ea typeface="SimSun" charset="0"/>
                  <a:cs typeface="SimSun" charset="0"/>
                </a:rPr>
                <a:t>=</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主耶稣</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74106" name="AutoShape 26">
              <a:extLst>
                <a:ext uri="{FF2B5EF4-FFF2-40B4-BE49-F238E27FC236}">
                  <a16:creationId xmlns:a16="http://schemas.microsoft.com/office/drawing/2014/main" id="{CA6EDB1D-3724-3819-88E0-F3AB4461A381}"/>
                </a:ext>
              </a:extLst>
            </p:cNvPr>
            <p:cNvSpPr>
              <a:spLocks noChangeArrowheads="1"/>
            </p:cNvSpPr>
            <p:nvPr/>
          </p:nvSpPr>
          <p:spPr bwMode="auto">
            <a:xfrm>
              <a:off x="1524" y="3414"/>
              <a:ext cx="387"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74107" name="Rectangle 27">
              <a:extLst>
                <a:ext uri="{FF2B5EF4-FFF2-40B4-BE49-F238E27FC236}">
                  <a16:creationId xmlns:a16="http://schemas.microsoft.com/office/drawing/2014/main" id="{451A21C8-FF57-5315-3CA6-58572C1A7217}"/>
                </a:ext>
              </a:extLst>
            </p:cNvPr>
            <p:cNvSpPr>
              <a:spLocks noChangeArrowheads="1"/>
            </p:cNvSpPr>
            <p:nvPr/>
          </p:nvSpPr>
          <p:spPr bwMode="auto">
            <a:xfrm>
              <a:off x="2265" y="3327"/>
              <a:ext cx="500" cy="519"/>
            </a:xfrm>
            <a:prstGeom prst="rect">
              <a:avLst/>
            </a:prstGeom>
            <a:noFill/>
            <a:ln w="9525">
              <a:noFill/>
              <a:miter lim="800000"/>
              <a:headEnd/>
              <a:tailEnd/>
            </a:ln>
            <a:effectLst/>
          </p:spPr>
          <p:txBody>
            <a:bodyPr wrap="none">
              <a:spAutoFit/>
            </a:bodyPr>
            <a:lstStyle/>
            <a:p>
              <a:pPr>
                <a:defRPr/>
              </a:pPr>
              <a:r>
                <a:rPr lang="zh-CN" altLang="en-US" sz="4800">
                  <a:effectLst>
                    <a:outerShdw blurRad="38100" dist="38100" dir="2700000" algn="tl">
                      <a:srgbClr val="000000"/>
                    </a:outerShdw>
                  </a:effectLst>
                  <a:latin typeface="Arial" charset="0"/>
                  <a:ea typeface="SimSun" charset="0"/>
                </a:rPr>
                <a:t>主</a:t>
              </a:r>
            </a:p>
          </p:txBody>
        </p:sp>
      </p:grpSp>
      <p:sp>
        <p:nvSpPr>
          <p:cNvPr id="174108" name="Text Box 28">
            <a:extLst>
              <a:ext uri="{FF2B5EF4-FFF2-40B4-BE49-F238E27FC236}">
                <a16:creationId xmlns:a16="http://schemas.microsoft.com/office/drawing/2014/main" id="{76BAE9B6-C611-CE04-0E8E-7ED5E8122261}"/>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5</a:t>
            </a:r>
          </a:p>
        </p:txBody>
      </p:sp>
      <p:sp>
        <p:nvSpPr>
          <p:cNvPr id="174109" name="Text Box 29">
            <a:extLst>
              <a:ext uri="{FF2B5EF4-FFF2-40B4-BE49-F238E27FC236}">
                <a16:creationId xmlns:a16="http://schemas.microsoft.com/office/drawing/2014/main" id="{6A92E07A-DBA0-03C8-AA20-6F3715AA99DE}"/>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43</a:t>
            </a:r>
          </a:p>
        </p:txBody>
      </p:sp>
      <p:sp>
        <p:nvSpPr>
          <p:cNvPr id="132109" name="Text Box 30">
            <a:extLst>
              <a:ext uri="{FF2B5EF4-FFF2-40B4-BE49-F238E27FC236}">
                <a16:creationId xmlns:a16="http://schemas.microsoft.com/office/drawing/2014/main" id="{0ACA1D7C-2D56-6ADB-61F2-ABE878EE09EC}"/>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74082"/>
                                        </p:tgtEl>
                                        <p:attrNameLst>
                                          <p:attrName>style.visibility</p:attrName>
                                        </p:attrNameLst>
                                      </p:cBhvr>
                                      <p:to>
                                        <p:strVal val="visible"/>
                                      </p:to>
                                    </p:set>
                                    <p:anim calcmode="lin" valueType="num">
                                      <p:cBhvr>
                                        <p:cTn id="7" dur="500" fill="hold"/>
                                        <p:tgtEl>
                                          <p:spTgt spid="174082"/>
                                        </p:tgtEl>
                                        <p:attrNameLst>
                                          <p:attrName>ppt_w</p:attrName>
                                        </p:attrNameLst>
                                      </p:cBhvr>
                                      <p:tavLst>
                                        <p:tav tm="0">
                                          <p:val>
                                            <p:fltVal val="0"/>
                                          </p:val>
                                        </p:tav>
                                        <p:tav tm="100000">
                                          <p:val>
                                            <p:strVal val="#ppt_w"/>
                                          </p:val>
                                        </p:tav>
                                      </p:tavLst>
                                    </p:anim>
                                    <p:anim calcmode="lin" valueType="num">
                                      <p:cBhvr>
                                        <p:cTn id="8" dur="500" fill="hold"/>
                                        <p:tgtEl>
                                          <p:spTgt spid="174082"/>
                                        </p:tgtEl>
                                        <p:attrNameLst>
                                          <p:attrName>ppt_h</p:attrName>
                                        </p:attrNameLst>
                                      </p:cBhvr>
                                      <p:tavLst>
                                        <p:tav tm="0">
                                          <p:val>
                                            <p:fltVal val="0"/>
                                          </p:val>
                                        </p:tav>
                                        <p:tav tm="100000">
                                          <p:val>
                                            <p:strVal val="#ppt_h"/>
                                          </p:val>
                                        </p:tav>
                                      </p:tavLst>
                                    </p:anim>
                                    <p:anim calcmode="lin" valueType="num">
                                      <p:cBhvr>
                                        <p:cTn id="9" dur="500" fill="hold"/>
                                        <p:tgtEl>
                                          <p:spTgt spid="174082"/>
                                        </p:tgtEl>
                                        <p:attrNameLst>
                                          <p:attrName>ppt_x</p:attrName>
                                        </p:attrNameLst>
                                      </p:cBhvr>
                                      <p:tavLst>
                                        <p:tav tm="0">
                                          <p:val>
                                            <p:fltVal val="0.5"/>
                                          </p:val>
                                        </p:tav>
                                        <p:tav tm="100000">
                                          <p:val>
                                            <p:strVal val="#ppt_x"/>
                                          </p:val>
                                        </p:tav>
                                      </p:tavLst>
                                    </p:anim>
                                    <p:anim calcmode="lin" valueType="num">
                                      <p:cBhvr>
                                        <p:cTn id="10" dur="500" fill="hold"/>
                                        <p:tgtEl>
                                          <p:spTgt spid="17408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0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1000"/>
                                        <p:tgtEl>
                                          <p:spTgt spid="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3E2C416-4413-7DAA-6078-D23B05A58626}"/>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a:solidFill>
                  <a:srgbClr val="FAFD00"/>
                </a:solidFill>
                <a:ea typeface="SimSun" panose="02010600030101010101" pitchFamily="2" charset="-122"/>
              </a:rPr>
              <a:t>五个关键字和词组</a:t>
            </a:r>
            <a:r>
              <a:rPr lang="en-US" altLang="zh-CN">
                <a:solidFill>
                  <a:srgbClr val="FAFD00"/>
                </a:solidFill>
                <a:ea typeface="SimSun" panose="02010600030101010101" pitchFamily="2" charset="-122"/>
              </a:rPr>
              <a:t>:</a:t>
            </a:r>
          </a:p>
        </p:txBody>
      </p:sp>
      <p:sp>
        <p:nvSpPr>
          <p:cNvPr id="180227" name="Rectangle 3">
            <a:extLst>
              <a:ext uri="{FF2B5EF4-FFF2-40B4-BE49-F238E27FC236}">
                <a16:creationId xmlns:a16="http://schemas.microsoft.com/office/drawing/2014/main" id="{1BC1CA3A-FD9D-DB8B-B56C-63DE6E129FA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180228" name="Line 4">
            <a:extLst>
              <a:ext uri="{FF2B5EF4-FFF2-40B4-BE49-F238E27FC236}">
                <a16:creationId xmlns:a16="http://schemas.microsoft.com/office/drawing/2014/main" id="{08FE440D-C708-8F88-3F1E-3F82F098F4AB}"/>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nvGrpSpPr>
          <p:cNvPr id="2" name="Group 5">
            <a:extLst>
              <a:ext uri="{FF2B5EF4-FFF2-40B4-BE49-F238E27FC236}">
                <a16:creationId xmlns:a16="http://schemas.microsoft.com/office/drawing/2014/main" id="{7E585663-5B0E-9DAB-C945-48EB32B76FDD}"/>
              </a:ext>
            </a:extLst>
          </p:cNvPr>
          <p:cNvGrpSpPr>
            <a:grpSpLocks/>
          </p:cNvGrpSpPr>
          <p:nvPr/>
        </p:nvGrpSpPr>
        <p:grpSpPr bwMode="auto">
          <a:xfrm>
            <a:off x="2416175" y="4367213"/>
            <a:ext cx="4689475" cy="823912"/>
            <a:chOff x="1522" y="2751"/>
            <a:chExt cx="2954" cy="519"/>
          </a:xfrm>
        </p:grpSpPr>
        <p:sp>
          <p:nvSpPr>
            <p:cNvPr id="180230" name="Text Box 6">
              <a:extLst>
                <a:ext uri="{FF2B5EF4-FFF2-40B4-BE49-F238E27FC236}">
                  <a16:creationId xmlns:a16="http://schemas.microsoft.com/office/drawing/2014/main" id="{B882E3DF-0A1F-AA32-BC62-365A4340EA03}"/>
                </a:ext>
              </a:extLst>
            </p:cNvPr>
            <p:cNvSpPr txBox="1">
              <a:spLocks noChangeArrowheads="1"/>
            </p:cNvSpPr>
            <p:nvPr/>
          </p:nvSpPr>
          <p:spPr bwMode="auto">
            <a:xfrm>
              <a:off x="2258" y="2751"/>
              <a:ext cx="2218"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800">
                  <a:solidFill>
                    <a:schemeClr val="accent1"/>
                  </a:solidFill>
                  <a:effectLst>
                    <a:outerShdw blurRad="38100" dist="38100" dir="2700000" algn="tl">
                      <a:srgbClr val="000000"/>
                    </a:outerShdw>
                  </a:effectLst>
                  <a:ea typeface="SimSun" panose="02010600030101010101" pitchFamily="2" charset="-122"/>
                </a:rPr>
                <a:t>默</a:t>
              </a:r>
              <a:r>
                <a:rPr lang="zh-CN" altLang="en-US" sz="4800">
                  <a:solidFill>
                    <a:srgbClr val="EDF636"/>
                  </a:solidFill>
                  <a:effectLst>
                    <a:outerShdw blurRad="38100" dist="38100" dir="2700000" algn="tl">
                      <a:srgbClr val="000000"/>
                    </a:outerShdw>
                  </a:effectLst>
                  <a:ea typeface="SimSun" panose="02010600030101010101" pitchFamily="2" charset="-122"/>
                </a:rPr>
                <a:t> </a:t>
              </a:r>
              <a:r>
                <a:rPr lang="en-US" altLang="zh-CN" sz="4800">
                  <a:solidFill>
                    <a:srgbClr val="EDF636"/>
                  </a:solidFill>
                  <a:effectLst>
                    <a:outerShdw blurRad="38100" dist="38100" dir="2700000" algn="tl">
                      <a:srgbClr val="000000"/>
                    </a:outerShdw>
                  </a:effectLst>
                  <a:ea typeface="SimSun" panose="02010600030101010101" pitchFamily="2" charset="-122"/>
                </a:rPr>
                <a:t>= </a:t>
              </a:r>
              <a:r>
                <a:rPr lang="zh-CN" altLang="en-US" sz="4800">
                  <a:solidFill>
                    <a:srgbClr val="EDF636"/>
                  </a:solidFill>
                  <a:effectLst>
                    <a:outerShdw blurRad="38100" dist="38100" dir="2700000" algn="tl">
                      <a:srgbClr val="000000"/>
                    </a:outerShdw>
                  </a:effectLst>
                  <a:ea typeface="SimSun" panose="02010600030101010101" pitchFamily="2" charset="-122"/>
                </a:rPr>
                <a:t>静默    </a:t>
              </a:r>
            </a:p>
          </p:txBody>
        </p:sp>
        <p:sp>
          <p:nvSpPr>
            <p:cNvPr id="180231" name="AutoShape 7">
              <a:extLst>
                <a:ext uri="{FF2B5EF4-FFF2-40B4-BE49-F238E27FC236}">
                  <a16:creationId xmlns:a16="http://schemas.microsoft.com/office/drawing/2014/main" id="{CCB0A89C-E3D7-85A2-9635-0792338408D9}"/>
                </a:ext>
              </a:extLst>
            </p:cNvPr>
            <p:cNvSpPr>
              <a:spLocks noChangeArrowheads="1"/>
            </p:cNvSpPr>
            <p:nvPr/>
          </p:nvSpPr>
          <p:spPr bwMode="auto">
            <a:xfrm>
              <a:off x="1522" y="282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3" name="Group 8">
            <a:extLst>
              <a:ext uri="{FF2B5EF4-FFF2-40B4-BE49-F238E27FC236}">
                <a16:creationId xmlns:a16="http://schemas.microsoft.com/office/drawing/2014/main" id="{2C4E2BB1-4E43-635D-9904-5869F5394D96}"/>
              </a:ext>
            </a:extLst>
          </p:cNvPr>
          <p:cNvGrpSpPr>
            <a:grpSpLocks/>
          </p:cNvGrpSpPr>
          <p:nvPr/>
        </p:nvGrpSpPr>
        <p:grpSpPr bwMode="auto">
          <a:xfrm>
            <a:off x="2424113" y="2362200"/>
            <a:ext cx="4843462" cy="1006475"/>
            <a:chOff x="1527" y="1488"/>
            <a:chExt cx="3051" cy="634"/>
          </a:xfrm>
        </p:grpSpPr>
        <p:sp>
          <p:nvSpPr>
            <p:cNvPr id="180233" name="Text Box 9">
              <a:extLst>
                <a:ext uri="{FF2B5EF4-FFF2-40B4-BE49-F238E27FC236}">
                  <a16:creationId xmlns:a16="http://schemas.microsoft.com/office/drawing/2014/main" id="{3F4F7E37-E76A-75C7-F793-E09064E82601}"/>
                </a:ext>
              </a:extLst>
            </p:cNvPr>
            <p:cNvSpPr txBox="1">
              <a:spLocks noChangeArrowheads="1"/>
            </p:cNvSpPr>
            <p:nvPr/>
          </p:nvSpPr>
          <p:spPr bwMode="auto">
            <a:xfrm>
              <a:off x="2264" y="1488"/>
              <a:ext cx="2314"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6000">
                  <a:solidFill>
                    <a:srgbClr val="EA304F"/>
                  </a:solidFill>
                  <a:effectLst>
                    <a:outerShdw blurRad="38100" dist="38100" dir="2700000" algn="tl">
                      <a:srgbClr val="000000"/>
                    </a:outerShdw>
                  </a:effectLst>
                  <a:ea typeface="SimSun" charset="0"/>
                  <a:cs typeface="SimSun" charset="0"/>
                </a:rPr>
                <a:t>4</a:t>
              </a:r>
              <a:r>
                <a:rPr lang="en-US" altLang="zh-CN" sz="4800">
                  <a:solidFill>
                    <a:srgbClr val="EA304F"/>
                  </a:solidFill>
                  <a:effectLst>
                    <a:outerShdw blurRad="38100" dist="38100" dir="2700000" algn="tl">
                      <a:srgbClr val="000000"/>
                    </a:outerShdw>
                  </a:effectLst>
                  <a:ea typeface="SimSun" charset="0"/>
                  <a:cs typeface="SimSun" charset="0"/>
                </a:rPr>
                <a:t>  </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人物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0234" name="AutoShape 10">
              <a:extLst>
                <a:ext uri="{FF2B5EF4-FFF2-40B4-BE49-F238E27FC236}">
                  <a16:creationId xmlns:a16="http://schemas.microsoft.com/office/drawing/2014/main" id="{6BE70618-DA65-BC8A-9567-48ADD5E4E3AD}"/>
                </a:ext>
              </a:extLst>
            </p:cNvPr>
            <p:cNvSpPr>
              <a:spLocks noChangeArrowheads="1"/>
            </p:cNvSpPr>
            <p:nvPr/>
          </p:nvSpPr>
          <p:spPr bwMode="auto">
            <a:xfrm>
              <a:off x="1527" y="1645"/>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4" name="Group 11">
            <a:extLst>
              <a:ext uri="{FF2B5EF4-FFF2-40B4-BE49-F238E27FC236}">
                <a16:creationId xmlns:a16="http://schemas.microsoft.com/office/drawing/2014/main" id="{2431AEEA-5DB7-85C8-8466-53A4570EFA17}"/>
              </a:ext>
            </a:extLst>
          </p:cNvPr>
          <p:cNvGrpSpPr>
            <a:grpSpLocks/>
          </p:cNvGrpSpPr>
          <p:nvPr/>
        </p:nvGrpSpPr>
        <p:grpSpPr bwMode="auto">
          <a:xfrm>
            <a:off x="2428875" y="1514475"/>
            <a:ext cx="5294313" cy="914400"/>
            <a:chOff x="1530" y="954"/>
            <a:chExt cx="3335" cy="576"/>
          </a:xfrm>
        </p:grpSpPr>
        <p:sp>
          <p:nvSpPr>
            <p:cNvPr id="180236" name="Text Box 12">
              <a:extLst>
                <a:ext uri="{FF2B5EF4-FFF2-40B4-BE49-F238E27FC236}">
                  <a16:creationId xmlns:a16="http://schemas.microsoft.com/office/drawing/2014/main" id="{B892C84C-567E-60F4-D81A-D054AF7125AD}"/>
                </a:ext>
              </a:extLst>
            </p:cNvPr>
            <p:cNvSpPr txBox="1">
              <a:spLocks noChangeArrowheads="1"/>
            </p:cNvSpPr>
            <p:nvPr/>
          </p:nvSpPr>
          <p:spPr bwMode="auto">
            <a:xfrm>
              <a:off x="2101" y="954"/>
              <a:ext cx="276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54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造 = 创造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0237" name="AutoShape 13">
              <a:extLst>
                <a:ext uri="{FF2B5EF4-FFF2-40B4-BE49-F238E27FC236}">
                  <a16:creationId xmlns:a16="http://schemas.microsoft.com/office/drawing/2014/main" id="{84B82D30-F0CC-988C-C2EF-75B343E029B1}"/>
                </a:ext>
              </a:extLst>
            </p:cNvPr>
            <p:cNvSpPr>
              <a:spLocks noChangeArrowheads="1"/>
            </p:cNvSpPr>
            <p:nvPr/>
          </p:nvSpPr>
          <p:spPr bwMode="auto">
            <a:xfrm>
              <a:off x="1530" y="1085"/>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34151" name="Text Box 14">
            <a:extLst>
              <a:ext uri="{FF2B5EF4-FFF2-40B4-BE49-F238E27FC236}">
                <a16:creationId xmlns:a16="http://schemas.microsoft.com/office/drawing/2014/main" id="{B4B2B9B2-D1DE-FFDA-9E65-9BEF351BE3B9}"/>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34152" name="Text Box 16">
            <a:extLst>
              <a:ext uri="{FF2B5EF4-FFF2-40B4-BE49-F238E27FC236}">
                <a16:creationId xmlns:a16="http://schemas.microsoft.com/office/drawing/2014/main" id="{9BEA0050-23BF-2B9B-6692-E1EF7F047CB3}"/>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grpSp>
        <p:nvGrpSpPr>
          <p:cNvPr id="5" name="Group 20">
            <a:extLst>
              <a:ext uri="{FF2B5EF4-FFF2-40B4-BE49-F238E27FC236}">
                <a16:creationId xmlns:a16="http://schemas.microsoft.com/office/drawing/2014/main" id="{08C97A07-53D3-E868-39B0-EE0B08993A42}"/>
              </a:ext>
            </a:extLst>
          </p:cNvPr>
          <p:cNvGrpSpPr>
            <a:grpSpLocks/>
          </p:cNvGrpSpPr>
          <p:nvPr/>
        </p:nvGrpSpPr>
        <p:grpSpPr bwMode="auto">
          <a:xfrm>
            <a:off x="2413000" y="3341688"/>
            <a:ext cx="5464175" cy="1006475"/>
            <a:chOff x="1520" y="2105"/>
            <a:chExt cx="3442" cy="634"/>
          </a:xfrm>
        </p:grpSpPr>
        <p:sp>
          <p:nvSpPr>
            <p:cNvPr id="180245" name="Text Box 21">
              <a:extLst>
                <a:ext uri="{FF2B5EF4-FFF2-40B4-BE49-F238E27FC236}">
                  <a16:creationId xmlns:a16="http://schemas.microsoft.com/office/drawing/2014/main" id="{BEEF6699-8804-7B87-C9E7-71CB0CC44FE6}"/>
                </a:ext>
              </a:extLst>
            </p:cNvPr>
            <p:cNvSpPr txBox="1">
              <a:spLocks noChangeArrowheads="1"/>
            </p:cNvSpPr>
            <p:nvPr/>
          </p:nvSpPr>
          <p:spPr bwMode="auto">
            <a:xfrm>
              <a:off x="2702" y="2158"/>
              <a:ext cx="2260" cy="519"/>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时期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0246" name="AutoShape 22">
              <a:extLst>
                <a:ext uri="{FF2B5EF4-FFF2-40B4-BE49-F238E27FC236}">
                  <a16:creationId xmlns:a16="http://schemas.microsoft.com/office/drawing/2014/main" id="{16760855-10E6-A69D-A1B1-3ECDC2794874}"/>
                </a:ext>
              </a:extLst>
            </p:cNvPr>
            <p:cNvSpPr>
              <a:spLocks noChangeArrowheads="1"/>
            </p:cNvSpPr>
            <p:nvPr/>
          </p:nvSpPr>
          <p:spPr bwMode="auto">
            <a:xfrm>
              <a:off x="1520" y="22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0247" name="Rectangle 23">
              <a:extLst>
                <a:ext uri="{FF2B5EF4-FFF2-40B4-BE49-F238E27FC236}">
                  <a16:creationId xmlns:a16="http://schemas.microsoft.com/office/drawing/2014/main" id="{9208F235-65CC-BC96-966C-35854D4FD512}"/>
                </a:ext>
              </a:extLst>
            </p:cNvPr>
            <p:cNvSpPr>
              <a:spLocks noChangeArrowheads="1"/>
            </p:cNvSpPr>
            <p:nvPr/>
          </p:nvSpPr>
          <p:spPr bwMode="auto">
            <a:xfrm>
              <a:off x="2297" y="2105"/>
              <a:ext cx="383" cy="634"/>
            </a:xfrm>
            <a:prstGeom prst="rect">
              <a:avLst/>
            </a:prstGeom>
            <a:noFill/>
            <a:ln w="9525">
              <a:noFill/>
              <a:miter lim="800000"/>
              <a:headEnd/>
              <a:tailEnd/>
            </a:ln>
            <a:effectLst>
              <a:outerShdw blurRad="63500" dist="74020" dir="2700000" algn="ctr" rotWithShape="0">
                <a:schemeClr val="bg2">
                  <a:alpha val="74998"/>
                </a:schemeClr>
              </a:outerShdw>
            </a:effec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zh-CN" sz="6000">
                  <a:solidFill>
                    <a:srgbClr val="00FF00"/>
                  </a:solidFill>
                  <a:effectLst>
                    <a:outerShdw blurRad="38100" dist="38100" dir="2700000" algn="tl">
                      <a:srgbClr val="000000"/>
                    </a:outerShdw>
                  </a:effectLst>
                  <a:ea typeface="SimSun" panose="02010600030101010101" pitchFamily="2" charset="-122"/>
                </a:rPr>
                <a:t>3</a:t>
              </a:r>
            </a:p>
          </p:txBody>
        </p:sp>
      </p:grpSp>
      <p:grpSp>
        <p:nvGrpSpPr>
          <p:cNvPr id="6" name="Group 24">
            <a:extLst>
              <a:ext uri="{FF2B5EF4-FFF2-40B4-BE49-F238E27FC236}">
                <a16:creationId xmlns:a16="http://schemas.microsoft.com/office/drawing/2014/main" id="{EB0FFB9D-5700-3490-0D2A-07D858C8E8DB}"/>
              </a:ext>
            </a:extLst>
          </p:cNvPr>
          <p:cNvGrpSpPr>
            <a:grpSpLocks/>
          </p:cNvGrpSpPr>
          <p:nvPr/>
        </p:nvGrpSpPr>
        <p:grpSpPr bwMode="auto">
          <a:xfrm>
            <a:off x="2419350" y="5281613"/>
            <a:ext cx="4778375" cy="831850"/>
            <a:chOff x="1524" y="3327"/>
            <a:chExt cx="3010" cy="524"/>
          </a:xfrm>
        </p:grpSpPr>
        <p:sp>
          <p:nvSpPr>
            <p:cNvPr id="180249" name="Text Box 25">
              <a:extLst>
                <a:ext uri="{FF2B5EF4-FFF2-40B4-BE49-F238E27FC236}">
                  <a16:creationId xmlns:a16="http://schemas.microsoft.com/office/drawing/2014/main" id="{E0CA4355-34EF-7F54-085D-56A15A9ED150}"/>
                </a:ext>
              </a:extLst>
            </p:cNvPr>
            <p:cNvSpPr txBox="1">
              <a:spLocks noChangeArrowheads="1"/>
            </p:cNvSpPr>
            <p:nvPr/>
          </p:nvSpPr>
          <p:spPr bwMode="auto">
            <a:xfrm>
              <a:off x="2582" y="3332"/>
              <a:ext cx="1952"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4800">
                  <a:solidFill>
                    <a:srgbClr val="EDF636"/>
                  </a:solidFill>
                  <a:effectLst>
                    <a:outerShdw blurRad="38100" dist="38100" dir="2700000" algn="tl">
                      <a:srgbClr val="000000"/>
                    </a:outerShdw>
                  </a:effectLst>
                  <a:ea typeface="SimSun" charset="0"/>
                  <a:cs typeface="SimSun" charset="0"/>
                </a:rPr>
                <a:t>=</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主耶稣</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0250" name="AutoShape 26">
              <a:extLst>
                <a:ext uri="{FF2B5EF4-FFF2-40B4-BE49-F238E27FC236}">
                  <a16:creationId xmlns:a16="http://schemas.microsoft.com/office/drawing/2014/main" id="{DA6C3DB9-FBC1-2464-A268-D03895501A02}"/>
                </a:ext>
              </a:extLst>
            </p:cNvPr>
            <p:cNvSpPr>
              <a:spLocks noChangeArrowheads="1"/>
            </p:cNvSpPr>
            <p:nvPr/>
          </p:nvSpPr>
          <p:spPr bwMode="auto">
            <a:xfrm>
              <a:off x="1524" y="3414"/>
              <a:ext cx="387"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0251" name="Rectangle 27">
              <a:extLst>
                <a:ext uri="{FF2B5EF4-FFF2-40B4-BE49-F238E27FC236}">
                  <a16:creationId xmlns:a16="http://schemas.microsoft.com/office/drawing/2014/main" id="{F412D3B9-C645-0B0A-2A3B-9557827BA381}"/>
                </a:ext>
              </a:extLst>
            </p:cNvPr>
            <p:cNvSpPr>
              <a:spLocks noChangeArrowheads="1"/>
            </p:cNvSpPr>
            <p:nvPr/>
          </p:nvSpPr>
          <p:spPr bwMode="auto">
            <a:xfrm>
              <a:off x="2265" y="3327"/>
              <a:ext cx="500" cy="519"/>
            </a:xfrm>
            <a:prstGeom prst="rect">
              <a:avLst/>
            </a:prstGeom>
            <a:noFill/>
            <a:ln w="9525">
              <a:noFill/>
              <a:miter lim="800000"/>
              <a:headEnd/>
              <a:tailEnd/>
            </a:ln>
            <a:effectLst/>
          </p:spPr>
          <p:txBody>
            <a:bodyPr wrap="none">
              <a:spAutoFit/>
            </a:bodyPr>
            <a:lstStyle/>
            <a:p>
              <a:pPr>
                <a:defRPr/>
              </a:pPr>
              <a:r>
                <a:rPr lang="zh-CN" altLang="en-US" sz="4800">
                  <a:effectLst>
                    <a:outerShdw blurRad="38100" dist="38100" dir="2700000" algn="tl">
                      <a:srgbClr val="000000"/>
                    </a:outerShdw>
                  </a:effectLst>
                  <a:latin typeface="Arial" charset="0"/>
                  <a:ea typeface="SimSun" charset="0"/>
                </a:rPr>
                <a:t>主</a:t>
              </a:r>
            </a:p>
          </p:txBody>
        </p:sp>
      </p:grpSp>
      <p:sp>
        <p:nvSpPr>
          <p:cNvPr id="180252" name="Oval 28">
            <a:extLst>
              <a:ext uri="{FF2B5EF4-FFF2-40B4-BE49-F238E27FC236}">
                <a16:creationId xmlns:a16="http://schemas.microsoft.com/office/drawing/2014/main" id="{F97615DD-4232-AF62-61E0-B895D696D312}"/>
              </a:ext>
            </a:extLst>
          </p:cNvPr>
          <p:cNvSpPr>
            <a:spLocks noChangeArrowheads="1"/>
          </p:cNvSpPr>
          <p:nvPr/>
        </p:nvSpPr>
        <p:spPr bwMode="auto">
          <a:xfrm>
            <a:off x="1582738" y="14668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0253" name="Text Box 29">
            <a:extLst>
              <a:ext uri="{FF2B5EF4-FFF2-40B4-BE49-F238E27FC236}">
                <a16:creationId xmlns:a16="http://schemas.microsoft.com/office/drawing/2014/main" id="{26640CF3-F2C5-87D6-7BA2-C2DD649F2EB6}"/>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6</a:t>
            </a:r>
          </a:p>
        </p:txBody>
      </p:sp>
      <p:sp>
        <p:nvSpPr>
          <p:cNvPr id="180254" name="Text Box 30">
            <a:extLst>
              <a:ext uri="{FF2B5EF4-FFF2-40B4-BE49-F238E27FC236}">
                <a16:creationId xmlns:a16="http://schemas.microsoft.com/office/drawing/2014/main" id="{1AC11F6C-48BF-DB18-07C5-B381AE1C59AE}"/>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44</a:t>
            </a:r>
          </a:p>
        </p:txBody>
      </p:sp>
      <p:sp>
        <p:nvSpPr>
          <p:cNvPr id="134158" name="Text Box 31">
            <a:extLst>
              <a:ext uri="{FF2B5EF4-FFF2-40B4-BE49-F238E27FC236}">
                <a16:creationId xmlns:a16="http://schemas.microsoft.com/office/drawing/2014/main" id="{D07A2D92-3C77-4404-7BA1-25252C3F11B4}"/>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10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0252"/>
                                        </p:tgtEl>
                                        <p:attrNameLst>
                                          <p:attrName>style.visibility</p:attrName>
                                        </p:attrNameLst>
                                      </p:cBhvr>
                                      <p:to>
                                        <p:strVal val="visible"/>
                                      </p:to>
                                    </p:set>
                                    <p:animEffect transition="in" filter="fade">
                                      <p:cBhvr>
                                        <p:cTn id="32" dur="1000"/>
                                        <p:tgtEl>
                                          <p:spTgt spid="18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CA07016-5076-942C-BE34-B0DE7C5BB959}"/>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a:solidFill>
                  <a:srgbClr val="FAFD00"/>
                </a:solidFill>
                <a:ea typeface="SimSun" panose="02010600030101010101" pitchFamily="2" charset="-122"/>
              </a:rPr>
              <a:t>五个关键字和词组</a:t>
            </a:r>
            <a:r>
              <a:rPr lang="en-US" altLang="zh-CN">
                <a:solidFill>
                  <a:srgbClr val="FAFD00"/>
                </a:solidFill>
                <a:ea typeface="SimSun" panose="02010600030101010101" pitchFamily="2" charset="-122"/>
              </a:rPr>
              <a:t>:</a:t>
            </a:r>
          </a:p>
        </p:txBody>
      </p:sp>
      <p:sp>
        <p:nvSpPr>
          <p:cNvPr id="182275" name="Rectangle 3">
            <a:extLst>
              <a:ext uri="{FF2B5EF4-FFF2-40B4-BE49-F238E27FC236}">
                <a16:creationId xmlns:a16="http://schemas.microsoft.com/office/drawing/2014/main" id="{00BC102E-A6F1-7732-0F8A-A4E3A83CD5FC}"/>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182276" name="Line 4">
            <a:extLst>
              <a:ext uri="{FF2B5EF4-FFF2-40B4-BE49-F238E27FC236}">
                <a16:creationId xmlns:a16="http://schemas.microsoft.com/office/drawing/2014/main" id="{8DA50B48-B22C-F3F8-4F5D-BF90C0D70E94}"/>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nvGrpSpPr>
          <p:cNvPr id="136196" name="Group 5">
            <a:extLst>
              <a:ext uri="{FF2B5EF4-FFF2-40B4-BE49-F238E27FC236}">
                <a16:creationId xmlns:a16="http://schemas.microsoft.com/office/drawing/2014/main" id="{B9066A73-CF34-0106-02F2-D37A63186C73}"/>
              </a:ext>
            </a:extLst>
          </p:cNvPr>
          <p:cNvGrpSpPr>
            <a:grpSpLocks/>
          </p:cNvGrpSpPr>
          <p:nvPr/>
        </p:nvGrpSpPr>
        <p:grpSpPr bwMode="auto">
          <a:xfrm>
            <a:off x="2416175" y="4367213"/>
            <a:ext cx="4689475" cy="823912"/>
            <a:chOff x="1522" y="2751"/>
            <a:chExt cx="2954" cy="519"/>
          </a:xfrm>
        </p:grpSpPr>
        <p:sp>
          <p:nvSpPr>
            <p:cNvPr id="182278" name="Text Box 6">
              <a:extLst>
                <a:ext uri="{FF2B5EF4-FFF2-40B4-BE49-F238E27FC236}">
                  <a16:creationId xmlns:a16="http://schemas.microsoft.com/office/drawing/2014/main" id="{4A6ABD0D-0EBC-207C-1916-41C350456FD1}"/>
                </a:ext>
              </a:extLst>
            </p:cNvPr>
            <p:cNvSpPr txBox="1">
              <a:spLocks noChangeArrowheads="1"/>
            </p:cNvSpPr>
            <p:nvPr/>
          </p:nvSpPr>
          <p:spPr bwMode="auto">
            <a:xfrm>
              <a:off x="2258" y="2751"/>
              <a:ext cx="2218"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800">
                  <a:solidFill>
                    <a:schemeClr val="accent1"/>
                  </a:solidFill>
                  <a:effectLst>
                    <a:outerShdw blurRad="38100" dist="38100" dir="2700000" algn="tl">
                      <a:srgbClr val="000000"/>
                    </a:outerShdw>
                  </a:effectLst>
                  <a:ea typeface="SimSun" panose="02010600030101010101" pitchFamily="2" charset="-122"/>
                </a:rPr>
                <a:t>默</a:t>
              </a:r>
              <a:r>
                <a:rPr lang="zh-CN" altLang="en-US" sz="4800">
                  <a:solidFill>
                    <a:srgbClr val="EDF636"/>
                  </a:solidFill>
                  <a:effectLst>
                    <a:outerShdw blurRad="38100" dist="38100" dir="2700000" algn="tl">
                      <a:srgbClr val="000000"/>
                    </a:outerShdw>
                  </a:effectLst>
                  <a:ea typeface="SimSun" panose="02010600030101010101" pitchFamily="2" charset="-122"/>
                </a:rPr>
                <a:t> </a:t>
              </a:r>
              <a:r>
                <a:rPr lang="en-US" altLang="zh-CN" sz="4800">
                  <a:solidFill>
                    <a:srgbClr val="EDF636"/>
                  </a:solidFill>
                  <a:effectLst>
                    <a:outerShdw blurRad="38100" dist="38100" dir="2700000" algn="tl">
                      <a:srgbClr val="000000"/>
                    </a:outerShdw>
                  </a:effectLst>
                  <a:ea typeface="SimSun" panose="02010600030101010101" pitchFamily="2" charset="-122"/>
                </a:rPr>
                <a:t>= </a:t>
              </a:r>
              <a:r>
                <a:rPr lang="zh-CN" altLang="en-US" sz="4800">
                  <a:solidFill>
                    <a:srgbClr val="EDF636"/>
                  </a:solidFill>
                  <a:effectLst>
                    <a:outerShdw blurRad="38100" dist="38100" dir="2700000" algn="tl">
                      <a:srgbClr val="000000"/>
                    </a:outerShdw>
                  </a:effectLst>
                  <a:ea typeface="SimSun" panose="02010600030101010101" pitchFamily="2" charset="-122"/>
                </a:rPr>
                <a:t>静默    </a:t>
              </a:r>
            </a:p>
          </p:txBody>
        </p:sp>
        <p:sp>
          <p:nvSpPr>
            <p:cNvPr id="182279" name="AutoShape 7">
              <a:extLst>
                <a:ext uri="{FF2B5EF4-FFF2-40B4-BE49-F238E27FC236}">
                  <a16:creationId xmlns:a16="http://schemas.microsoft.com/office/drawing/2014/main" id="{381BB041-9923-D215-D6F1-D5DE7E2E327D}"/>
                </a:ext>
              </a:extLst>
            </p:cNvPr>
            <p:cNvSpPr>
              <a:spLocks noChangeArrowheads="1"/>
            </p:cNvSpPr>
            <p:nvPr/>
          </p:nvSpPr>
          <p:spPr bwMode="auto">
            <a:xfrm>
              <a:off x="1522" y="282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136197" name="Group 8">
            <a:extLst>
              <a:ext uri="{FF2B5EF4-FFF2-40B4-BE49-F238E27FC236}">
                <a16:creationId xmlns:a16="http://schemas.microsoft.com/office/drawing/2014/main" id="{44CDB785-014F-2C34-E03D-FA50C52970D3}"/>
              </a:ext>
            </a:extLst>
          </p:cNvPr>
          <p:cNvGrpSpPr>
            <a:grpSpLocks/>
          </p:cNvGrpSpPr>
          <p:nvPr/>
        </p:nvGrpSpPr>
        <p:grpSpPr bwMode="auto">
          <a:xfrm>
            <a:off x="2424113" y="2362200"/>
            <a:ext cx="4843462" cy="1006475"/>
            <a:chOff x="1527" y="1488"/>
            <a:chExt cx="3051" cy="634"/>
          </a:xfrm>
        </p:grpSpPr>
        <p:sp>
          <p:nvSpPr>
            <p:cNvPr id="182281" name="Text Box 9">
              <a:extLst>
                <a:ext uri="{FF2B5EF4-FFF2-40B4-BE49-F238E27FC236}">
                  <a16:creationId xmlns:a16="http://schemas.microsoft.com/office/drawing/2014/main" id="{C5E8079C-E2C9-9DEF-8890-CCA55D52B1F5}"/>
                </a:ext>
              </a:extLst>
            </p:cNvPr>
            <p:cNvSpPr txBox="1">
              <a:spLocks noChangeArrowheads="1"/>
            </p:cNvSpPr>
            <p:nvPr/>
          </p:nvSpPr>
          <p:spPr bwMode="auto">
            <a:xfrm>
              <a:off x="2264" y="1488"/>
              <a:ext cx="2314"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6000">
                  <a:solidFill>
                    <a:srgbClr val="EA304F"/>
                  </a:solidFill>
                  <a:effectLst>
                    <a:outerShdw blurRad="38100" dist="38100" dir="2700000" algn="tl">
                      <a:srgbClr val="000000"/>
                    </a:outerShdw>
                  </a:effectLst>
                  <a:ea typeface="SimSun" charset="0"/>
                  <a:cs typeface="SimSun" charset="0"/>
                </a:rPr>
                <a:t>4</a:t>
              </a:r>
              <a:r>
                <a:rPr lang="en-US" altLang="zh-CN" sz="4800">
                  <a:solidFill>
                    <a:srgbClr val="EA304F"/>
                  </a:solidFill>
                  <a:effectLst>
                    <a:outerShdw blurRad="38100" dist="38100" dir="2700000" algn="tl">
                      <a:srgbClr val="000000"/>
                    </a:outerShdw>
                  </a:effectLst>
                  <a:ea typeface="SimSun" charset="0"/>
                  <a:cs typeface="SimSun" charset="0"/>
                </a:rPr>
                <a:t>  </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人物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2282" name="AutoShape 10">
              <a:extLst>
                <a:ext uri="{FF2B5EF4-FFF2-40B4-BE49-F238E27FC236}">
                  <a16:creationId xmlns:a16="http://schemas.microsoft.com/office/drawing/2014/main" id="{00F7E577-A50B-F618-9E2E-E834CDB81B37}"/>
                </a:ext>
              </a:extLst>
            </p:cNvPr>
            <p:cNvSpPr>
              <a:spLocks noChangeArrowheads="1"/>
            </p:cNvSpPr>
            <p:nvPr/>
          </p:nvSpPr>
          <p:spPr bwMode="auto">
            <a:xfrm>
              <a:off x="1527" y="1645"/>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136198" name="Group 11">
            <a:extLst>
              <a:ext uri="{FF2B5EF4-FFF2-40B4-BE49-F238E27FC236}">
                <a16:creationId xmlns:a16="http://schemas.microsoft.com/office/drawing/2014/main" id="{956E90A4-7A96-EB7F-096F-FD645950E987}"/>
              </a:ext>
            </a:extLst>
          </p:cNvPr>
          <p:cNvGrpSpPr>
            <a:grpSpLocks/>
          </p:cNvGrpSpPr>
          <p:nvPr/>
        </p:nvGrpSpPr>
        <p:grpSpPr bwMode="auto">
          <a:xfrm>
            <a:off x="2428875" y="1558925"/>
            <a:ext cx="5283200" cy="823913"/>
            <a:chOff x="1530" y="982"/>
            <a:chExt cx="3328" cy="519"/>
          </a:xfrm>
        </p:grpSpPr>
        <p:sp>
          <p:nvSpPr>
            <p:cNvPr id="182284" name="Text Box 12">
              <a:extLst>
                <a:ext uri="{FF2B5EF4-FFF2-40B4-BE49-F238E27FC236}">
                  <a16:creationId xmlns:a16="http://schemas.microsoft.com/office/drawing/2014/main" id="{33BBF532-9F2E-215C-4070-CC2A0B0CE736}"/>
                </a:ext>
              </a:extLst>
            </p:cNvPr>
            <p:cNvSpPr txBox="1">
              <a:spLocks noChangeArrowheads="1"/>
            </p:cNvSpPr>
            <p:nvPr/>
          </p:nvSpPr>
          <p:spPr bwMode="auto">
            <a:xfrm>
              <a:off x="2107" y="982"/>
              <a:ext cx="2751" cy="519"/>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4800">
                  <a:solidFill>
                    <a:srgbClr val="EDF636"/>
                  </a:solidFill>
                  <a:effectLst>
                    <a:outerShdw blurRad="38100" dist="38100" dir="2700000" algn="tl">
                      <a:srgbClr val="000000"/>
                    </a:outerShdw>
                  </a:effectLst>
                  <a:ea typeface="SimSun" charset="0"/>
                  <a:cs typeface="SimSun" charset="0"/>
                </a:rPr>
                <a:t> 造 = 创造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2285" name="AutoShape 13">
              <a:extLst>
                <a:ext uri="{FF2B5EF4-FFF2-40B4-BE49-F238E27FC236}">
                  <a16:creationId xmlns:a16="http://schemas.microsoft.com/office/drawing/2014/main" id="{534DCD34-1CCA-AD68-2AB1-19467790BBFF}"/>
                </a:ext>
              </a:extLst>
            </p:cNvPr>
            <p:cNvSpPr>
              <a:spLocks noChangeArrowheads="1"/>
            </p:cNvSpPr>
            <p:nvPr/>
          </p:nvSpPr>
          <p:spPr bwMode="auto">
            <a:xfrm>
              <a:off x="1530" y="1085"/>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36199" name="Text Box 14">
            <a:extLst>
              <a:ext uri="{FF2B5EF4-FFF2-40B4-BE49-F238E27FC236}">
                <a16:creationId xmlns:a16="http://schemas.microsoft.com/office/drawing/2014/main" id="{E7461353-F6D1-4009-F026-E6E3814327C3}"/>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36200" name="Text Box 15">
            <a:extLst>
              <a:ext uri="{FF2B5EF4-FFF2-40B4-BE49-F238E27FC236}">
                <a16:creationId xmlns:a16="http://schemas.microsoft.com/office/drawing/2014/main" id="{6B16EC21-D779-83EA-BD3A-33DF177DFE17}"/>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36201" name="Text Box 16">
            <a:extLst>
              <a:ext uri="{FF2B5EF4-FFF2-40B4-BE49-F238E27FC236}">
                <a16:creationId xmlns:a16="http://schemas.microsoft.com/office/drawing/2014/main" id="{1B9DD8B5-5F93-A1BE-0154-1F60F998D61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grpSp>
        <p:nvGrpSpPr>
          <p:cNvPr id="136202" name="Group 20">
            <a:extLst>
              <a:ext uri="{FF2B5EF4-FFF2-40B4-BE49-F238E27FC236}">
                <a16:creationId xmlns:a16="http://schemas.microsoft.com/office/drawing/2014/main" id="{A6DA50EB-B5D1-7FFE-D12C-E4974179497E}"/>
              </a:ext>
            </a:extLst>
          </p:cNvPr>
          <p:cNvGrpSpPr>
            <a:grpSpLocks/>
          </p:cNvGrpSpPr>
          <p:nvPr/>
        </p:nvGrpSpPr>
        <p:grpSpPr bwMode="auto">
          <a:xfrm>
            <a:off x="2413000" y="3341688"/>
            <a:ext cx="5464175" cy="1006475"/>
            <a:chOff x="1520" y="2105"/>
            <a:chExt cx="3442" cy="634"/>
          </a:xfrm>
        </p:grpSpPr>
        <p:sp>
          <p:nvSpPr>
            <p:cNvPr id="182293" name="Text Box 21">
              <a:extLst>
                <a:ext uri="{FF2B5EF4-FFF2-40B4-BE49-F238E27FC236}">
                  <a16:creationId xmlns:a16="http://schemas.microsoft.com/office/drawing/2014/main" id="{9CFAF126-B78D-A169-E3F0-9DAF131A3D66}"/>
                </a:ext>
              </a:extLst>
            </p:cNvPr>
            <p:cNvSpPr txBox="1">
              <a:spLocks noChangeArrowheads="1"/>
            </p:cNvSpPr>
            <p:nvPr/>
          </p:nvSpPr>
          <p:spPr bwMode="auto">
            <a:xfrm>
              <a:off x="2702" y="2158"/>
              <a:ext cx="2260" cy="519"/>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时期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2294" name="AutoShape 22">
              <a:extLst>
                <a:ext uri="{FF2B5EF4-FFF2-40B4-BE49-F238E27FC236}">
                  <a16:creationId xmlns:a16="http://schemas.microsoft.com/office/drawing/2014/main" id="{5DBA0B61-58B4-282A-4A89-44E9C83FA8E8}"/>
                </a:ext>
              </a:extLst>
            </p:cNvPr>
            <p:cNvSpPr>
              <a:spLocks noChangeArrowheads="1"/>
            </p:cNvSpPr>
            <p:nvPr/>
          </p:nvSpPr>
          <p:spPr bwMode="auto">
            <a:xfrm>
              <a:off x="1520" y="22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2295" name="Rectangle 23">
              <a:extLst>
                <a:ext uri="{FF2B5EF4-FFF2-40B4-BE49-F238E27FC236}">
                  <a16:creationId xmlns:a16="http://schemas.microsoft.com/office/drawing/2014/main" id="{98770237-0409-D942-C30F-850FBAE25859}"/>
                </a:ext>
              </a:extLst>
            </p:cNvPr>
            <p:cNvSpPr>
              <a:spLocks noChangeArrowheads="1"/>
            </p:cNvSpPr>
            <p:nvPr/>
          </p:nvSpPr>
          <p:spPr bwMode="auto">
            <a:xfrm>
              <a:off x="2297" y="2105"/>
              <a:ext cx="383" cy="634"/>
            </a:xfrm>
            <a:prstGeom prst="rect">
              <a:avLst/>
            </a:prstGeom>
            <a:noFill/>
            <a:ln w="9525">
              <a:noFill/>
              <a:miter lim="800000"/>
              <a:headEnd/>
              <a:tailEnd/>
            </a:ln>
            <a:effectLst>
              <a:outerShdw blurRad="63500" dist="74020" dir="2700000" algn="ctr" rotWithShape="0">
                <a:schemeClr val="bg2">
                  <a:alpha val="74998"/>
                </a:schemeClr>
              </a:outerShdw>
            </a:effec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zh-CN" sz="6000">
                  <a:solidFill>
                    <a:srgbClr val="00FF00"/>
                  </a:solidFill>
                  <a:effectLst>
                    <a:outerShdw blurRad="38100" dist="38100" dir="2700000" algn="tl">
                      <a:srgbClr val="000000"/>
                    </a:outerShdw>
                  </a:effectLst>
                  <a:ea typeface="SimSun" panose="02010600030101010101" pitchFamily="2" charset="-122"/>
                </a:rPr>
                <a:t>3</a:t>
              </a:r>
            </a:p>
          </p:txBody>
        </p:sp>
      </p:grpSp>
      <p:grpSp>
        <p:nvGrpSpPr>
          <p:cNvPr id="136203" name="Group 24">
            <a:extLst>
              <a:ext uri="{FF2B5EF4-FFF2-40B4-BE49-F238E27FC236}">
                <a16:creationId xmlns:a16="http://schemas.microsoft.com/office/drawing/2014/main" id="{B6C4FFA2-6CFD-FE3F-B9A0-E9CE33473B9C}"/>
              </a:ext>
            </a:extLst>
          </p:cNvPr>
          <p:cNvGrpSpPr>
            <a:grpSpLocks/>
          </p:cNvGrpSpPr>
          <p:nvPr/>
        </p:nvGrpSpPr>
        <p:grpSpPr bwMode="auto">
          <a:xfrm>
            <a:off x="2419350" y="5281613"/>
            <a:ext cx="4778375" cy="831850"/>
            <a:chOff x="1524" y="3327"/>
            <a:chExt cx="3010" cy="524"/>
          </a:xfrm>
        </p:grpSpPr>
        <p:sp>
          <p:nvSpPr>
            <p:cNvPr id="182297" name="Text Box 25">
              <a:extLst>
                <a:ext uri="{FF2B5EF4-FFF2-40B4-BE49-F238E27FC236}">
                  <a16:creationId xmlns:a16="http://schemas.microsoft.com/office/drawing/2014/main" id="{0409EF0B-6877-4CA1-08A1-DE216FA7CE61}"/>
                </a:ext>
              </a:extLst>
            </p:cNvPr>
            <p:cNvSpPr txBox="1">
              <a:spLocks noChangeArrowheads="1"/>
            </p:cNvSpPr>
            <p:nvPr/>
          </p:nvSpPr>
          <p:spPr bwMode="auto">
            <a:xfrm>
              <a:off x="2582" y="3332"/>
              <a:ext cx="1952"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4800">
                  <a:solidFill>
                    <a:srgbClr val="EDF636"/>
                  </a:solidFill>
                  <a:effectLst>
                    <a:outerShdw blurRad="38100" dist="38100" dir="2700000" algn="tl">
                      <a:srgbClr val="000000"/>
                    </a:outerShdw>
                  </a:effectLst>
                  <a:ea typeface="SimSun" charset="0"/>
                  <a:cs typeface="SimSun" charset="0"/>
                </a:rPr>
                <a:t>=</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主耶稣</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2298" name="AutoShape 26">
              <a:extLst>
                <a:ext uri="{FF2B5EF4-FFF2-40B4-BE49-F238E27FC236}">
                  <a16:creationId xmlns:a16="http://schemas.microsoft.com/office/drawing/2014/main" id="{5706C7F0-2163-7926-834A-9C6CF6284FA4}"/>
                </a:ext>
              </a:extLst>
            </p:cNvPr>
            <p:cNvSpPr>
              <a:spLocks noChangeArrowheads="1"/>
            </p:cNvSpPr>
            <p:nvPr/>
          </p:nvSpPr>
          <p:spPr bwMode="auto">
            <a:xfrm>
              <a:off x="1524" y="3414"/>
              <a:ext cx="387"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2299" name="Rectangle 27">
              <a:extLst>
                <a:ext uri="{FF2B5EF4-FFF2-40B4-BE49-F238E27FC236}">
                  <a16:creationId xmlns:a16="http://schemas.microsoft.com/office/drawing/2014/main" id="{4EE98179-CF71-F88F-05E5-BF52A16491FE}"/>
                </a:ext>
              </a:extLst>
            </p:cNvPr>
            <p:cNvSpPr>
              <a:spLocks noChangeArrowheads="1"/>
            </p:cNvSpPr>
            <p:nvPr/>
          </p:nvSpPr>
          <p:spPr bwMode="auto">
            <a:xfrm>
              <a:off x="2265" y="3327"/>
              <a:ext cx="500" cy="519"/>
            </a:xfrm>
            <a:prstGeom prst="rect">
              <a:avLst/>
            </a:prstGeom>
            <a:noFill/>
            <a:ln w="9525">
              <a:noFill/>
              <a:miter lim="800000"/>
              <a:headEnd/>
              <a:tailEnd/>
            </a:ln>
            <a:effectLst/>
          </p:spPr>
          <p:txBody>
            <a:bodyPr wrap="none">
              <a:spAutoFit/>
            </a:bodyPr>
            <a:lstStyle/>
            <a:p>
              <a:pPr>
                <a:defRPr/>
              </a:pPr>
              <a:r>
                <a:rPr lang="zh-CN" altLang="en-US" sz="4800">
                  <a:effectLst>
                    <a:outerShdw blurRad="38100" dist="38100" dir="2700000" algn="tl">
                      <a:srgbClr val="000000"/>
                    </a:outerShdw>
                  </a:effectLst>
                  <a:latin typeface="Arial" charset="0"/>
                  <a:ea typeface="SimSun" charset="0"/>
                </a:rPr>
                <a:t>主</a:t>
              </a:r>
            </a:p>
          </p:txBody>
        </p:sp>
      </p:grpSp>
      <p:sp>
        <p:nvSpPr>
          <p:cNvPr id="182301" name="Oval 29">
            <a:extLst>
              <a:ext uri="{FF2B5EF4-FFF2-40B4-BE49-F238E27FC236}">
                <a16:creationId xmlns:a16="http://schemas.microsoft.com/office/drawing/2014/main" id="{5B2126CC-8DC1-81E0-E0B4-EF8BF62DE473}"/>
              </a:ext>
            </a:extLst>
          </p:cNvPr>
          <p:cNvSpPr>
            <a:spLocks noChangeArrowheads="1"/>
          </p:cNvSpPr>
          <p:nvPr/>
        </p:nvSpPr>
        <p:spPr bwMode="auto">
          <a:xfrm>
            <a:off x="1423988" y="2436813"/>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36205" name="Text Box 30">
            <a:extLst>
              <a:ext uri="{FF2B5EF4-FFF2-40B4-BE49-F238E27FC236}">
                <a16:creationId xmlns:a16="http://schemas.microsoft.com/office/drawing/2014/main" id="{55E94905-B52F-0793-71E1-E133A06B87DD}"/>
              </a:ext>
            </a:extLst>
          </p:cNvPr>
          <p:cNvSpPr txBox="1">
            <a:spLocks noChangeArrowheads="1"/>
          </p:cNvSpPr>
          <p:nvPr/>
        </p:nvSpPr>
        <p:spPr bwMode="auto">
          <a:xfrm>
            <a:off x="8769350" y="64008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82304" name="Text Box 32">
            <a:extLst>
              <a:ext uri="{FF2B5EF4-FFF2-40B4-BE49-F238E27FC236}">
                <a16:creationId xmlns:a16="http://schemas.microsoft.com/office/drawing/2014/main" id="{7DDC6B32-A17D-EDBF-BB65-C90D08BB5F2A}"/>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45</a:t>
            </a:r>
          </a:p>
        </p:txBody>
      </p:sp>
      <p:sp>
        <p:nvSpPr>
          <p:cNvPr id="136207" name="Text Box 33">
            <a:extLst>
              <a:ext uri="{FF2B5EF4-FFF2-40B4-BE49-F238E27FC236}">
                <a16:creationId xmlns:a16="http://schemas.microsoft.com/office/drawing/2014/main" id="{5A6714C7-B921-A75C-EE40-570C6AF43498}"/>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2301"/>
                                        </p:tgtEl>
                                        <p:attrNameLst>
                                          <p:attrName>style.visibility</p:attrName>
                                        </p:attrNameLst>
                                      </p:cBhvr>
                                      <p:to>
                                        <p:strVal val="visible"/>
                                      </p:to>
                                    </p:set>
                                    <p:animEffect transition="in" filter="fade">
                                      <p:cBhvr>
                                        <p:cTn id="7" dur="1000"/>
                                        <p:tgtEl>
                                          <p:spTgt spid="18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0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0BCCE411-5AB5-E47D-C8F2-EBF914024B3B}"/>
              </a:ext>
            </a:extLst>
          </p:cNvPr>
          <p:cNvSpPr>
            <a:spLocks noGrp="1" noChangeArrowheads="1"/>
          </p:cNvSpPr>
          <p:nvPr>
            <p:ph type="title"/>
          </p:nvPr>
        </p:nvSpPr>
        <p:spPr bwMode="auto">
          <a:xfrm>
            <a:off x="1670050" y="609600"/>
            <a:ext cx="5857875"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eaLnBrk="1" hangingPunct="1"/>
            <a:r>
              <a:rPr lang="zh-CN" altLang="en-US" sz="4800">
                <a:solidFill>
                  <a:srgbClr val="F66A29"/>
                </a:solidFill>
                <a:ea typeface="SimSun" panose="02010600030101010101" pitchFamily="2" charset="-122"/>
              </a:rPr>
              <a:t>       4  个人 物</a:t>
            </a:r>
            <a:r>
              <a:rPr lang="zh-CN" altLang="en-US" sz="4800">
                <a:solidFill>
                  <a:srgbClr val="FF0000"/>
                </a:solidFill>
                <a:ea typeface="SimSun" panose="02010600030101010101" pitchFamily="2" charset="-122"/>
              </a:rPr>
              <a:t> </a:t>
            </a:r>
            <a:r>
              <a:rPr lang="zh-CN" altLang="en-US" sz="4800">
                <a:solidFill>
                  <a:srgbClr val="FAFD00"/>
                </a:solidFill>
                <a:ea typeface="SimSun" panose="02010600030101010101" pitchFamily="2" charset="-122"/>
              </a:rPr>
              <a:t>就 是</a:t>
            </a:r>
            <a:r>
              <a:rPr lang="en-US" altLang="zh-CN" sz="4800">
                <a:solidFill>
                  <a:srgbClr val="FAFD00"/>
                </a:solidFill>
                <a:ea typeface="SimSun" panose="02010600030101010101" pitchFamily="2" charset="-122"/>
              </a:rPr>
              <a:t>:</a:t>
            </a:r>
          </a:p>
        </p:txBody>
      </p:sp>
      <p:sp>
        <p:nvSpPr>
          <p:cNvPr id="59395" name="Rectangle 3">
            <a:extLst>
              <a:ext uri="{FF2B5EF4-FFF2-40B4-BE49-F238E27FC236}">
                <a16:creationId xmlns:a16="http://schemas.microsoft.com/office/drawing/2014/main" id="{187251B7-B67A-DA27-36BF-E01644403E08}"/>
              </a:ext>
            </a:extLst>
          </p:cNvPr>
          <p:cNvSpPr>
            <a:spLocks noGrp="1" noChangeArrowheads="1"/>
          </p:cNvSpPr>
          <p:nvPr>
            <p:ph type="body" idx="1"/>
          </p:nvPr>
        </p:nvSpPr>
        <p:spPr bwMode="auto">
          <a:xfrm>
            <a:off x="2324100" y="1981200"/>
            <a:ext cx="4760913" cy="41148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t" anchorCtr="0" compatLnSpc="1">
            <a:prstTxWarp prst="textNoShape">
              <a:avLst/>
            </a:prstTxWarp>
          </a:bodyPr>
          <a:lstStyle/>
          <a:p>
            <a:pPr marL="677863" indent="-677863" defTabSz="1033463" eaLnBrk="1" hangingPunct="1">
              <a:buFont typeface="Monotype Sorts" charset="0"/>
              <a:buChar char=""/>
              <a:defRPr/>
            </a:pPr>
            <a:r>
              <a:rPr lang="zh-CN" altLang="en-US" sz="5400" b="1">
                <a:latin typeface="Arial" charset="0"/>
              </a:rPr>
              <a:t>亚</a:t>
            </a:r>
            <a:r>
              <a:rPr lang="zh-CN" altLang="en-US" sz="5400" b="1">
                <a:solidFill>
                  <a:srgbClr val="F66A29"/>
                </a:solidFill>
                <a:latin typeface="Arial" charset="0"/>
              </a:rPr>
              <a:t>伯拉罕</a:t>
            </a:r>
          </a:p>
          <a:p>
            <a:pPr marL="677863" indent="-677863" defTabSz="1033463" eaLnBrk="1" hangingPunct="1">
              <a:buFont typeface="Monotype Sorts" charset="0"/>
              <a:buChar char=""/>
              <a:defRPr/>
            </a:pPr>
            <a:r>
              <a:rPr lang="zh-CN" altLang="en-US" sz="5400" b="1">
                <a:latin typeface="Arial" charset="0"/>
              </a:rPr>
              <a:t>约</a:t>
            </a:r>
            <a:r>
              <a:rPr lang="zh-CN" altLang="en-US" sz="5400" b="1">
                <a:solidFill>
                  <a:srgbClr val="F66A29"/>
                </a:solidFill>
                <a:latin typeface="Arial" charset="0"/>
              </a:rPr>
              <a:t>瑟</a:t>
            </a:r>
          </a:p>
          <a:p>
            <a:pPr marL="677863" indent="-677863" defTabSz="1033463" eaLnBrk="1" hangingPunct="1">
              <a:buFont typeface="Monotype Sorts" charset="0"/>
              <a:buChar char=""/>
              <a:defRPr/>
            </a:pPr>
            <a:r>
              <a:rPr lang="zh-CN" altLang="en-US" sz="5400" b="1">
                <a:latin typeface="Arial" charset="0"/>
              </a:rPr>
              <a:t>摩</a:t>
            </a:r>
            <a:r>
              <a:rPr lang="zh-CN" altLang="en-US" sz="5400" b="1">
                <a:solidFill>
                  <a:srgbClr val="F66A29"/>
                </a:solidFill>
                <a:latin typeface="Arial" charset="0"/>
              </a:rPr>
              <a:t>西</a:t>
            </a:r>
          </a:p>
          <a:p>
            <a:pPr marL="677863" indent="-677863" defTabSz="1033463" eaLnBrk="1" hangingPunct="1">
              <a:buFont typeface="Monotype Sorts" charset="0"/>
              <a:buChar char=""/>
              <a:defRPr/>
            </a:pPr>
            <a:r>
              <a:rPr lang="zh-CN" altLang="en-US" sz="5400" b="1">
                <a:solidFill>
                  <a:srgbClr val="FF6600"/>
                </a:solidFill>
                <a:latin typeface="Arial" charset="0"/>
              </a:rPr>
              <a:t>约</a:t>
            </a:r>
            <a:r>
              <a:rPr lang="zh-CN" altLang="en-US" sz="5400" b="1">
                <a:latin typeface="Arial" charset="0"/>
              </a:rPr>
              <a:t>书</a:t>
            </a:r>
            <a:r>
              <a:rPr lang="zh-CN" altLang="en-US" sz="5400" b="1">
                <a:solidFill>
                  <a:srgbClr val="F66A29"/>
                </a:solidFill>
                <a:latin typeface="Arial" charset="0"/>
              </a:rPr>
              <a:t>亚</a:t>
            </a:r>
          </a:p>
        </p:txBody>
      </p:sp>
      <p:sp>
        <p:nvSpPr>
          <p:cNvPr id="59396" name="Rectangle 4">
            <a:extLst>
              <a:ext uri="{FF2B5EF4-FFF2-40B4-BE49-F238E27FC236}">
                <a16:creationId xmlns:a16="http://schemas.microsoft.com/office/drawing/2014/main" id="{7743C77E-01B9-AB7C-8E11-54F709A6210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59397" name="Line 5">
            <a:extLst>
              <a:ext uri="{FF2B5EF4-FFF2-40B4-BE49-F238E27FC236}">
                <a16:creationId xmlns:a16="http://schemas.microsoft.com/office/drawing/2014/main" id="{5A7DF902-C0B9-DF6F-CEC8-68E4906E61EB}"/>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59398" name="Oval 6">
            <a:extLst>
              <a:ext uri="{FF2B5EF4-FFF2-40B4-BE49-F238E27FC236}">
                <a16:creationId xmlns:a16="http://schemas.microsoft.com/office/drawing/2014/main" id="{4C21E551-310A-C782-0F1D-C596B3917EC7}"/>
              </a:ext>
            </a:extLst>
          </p:cNvPr>
          <p:cNvSpPr>
            <a:spLocks noChangeArrowheads="1"/>
          </p:cNvSpPr>
          <p:nvPr/>
        </p:nvSpPr>
        <p:spPr bwMode="auto">
          <a:xfrm>
            <a:off x="2984500" y="2084388"/>
            <a:ext cx="889000" cy="812800"/>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59399" name="Oval 7">
            <a:extLst>
              <a:ext uri="{FF2B5EF4-FFF2-40B4-BE49-F238E27FC236}">
                <a16:creationId xmlns:a16="http://schemas.microsoft.com/office/drawing/2014/main" id="{ED32D7EA-4521-93F8-6ED8-6DD64B6BC4C0}"/>
              </a:ext>
            </a:extLst>
          </p:cNvPr>
          <p:cNvSpPr>
            <a:spLocks noChangeArrowheads="1"/>
          </p:cNvSpPr>
          <p:nvPr/>
        </p:nvSpPr>
        <p:spPr bwMode="auto">
          <a:xfrm>
            <a:off x="2957513" y="3049588"/>
            <a:ext cx="889000" cy="812800"/>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59400" name="Oval 8">
            <a:extLst>
              <a:ext uri="{FF2B5EF4-FFF2-40B4-BE49-F238E27FC236}">
                <a16:creationId xmlns:a16="http://schemas.microsoft.com/office/drawing/2014/main" id="{42366EBC-8219-F295-7A94-921E7F28C69C}"/>
              </a:ext>
            </a:extLst>
          </p:cNvPr>
          <p:cNvSpPr>
            <a:spLocks noChangeArrowheads="1"/>
          </p:cNvSpPr>
          <p:nvPr/>
        </p:nvSpPr>
        <p:spPr bwMode="auto">
          <a:xfrm>
            <a:off x="3001963" y="4064000"/>
            <a:ext cx="889000" cy="8286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59401" name="Oval 9">
            <a:extLst>
              <a:ext uri="{FF2B5EF4-FFF2-40B4-BE49-F238E27FC236}">
                <a16:creationId xmlns:a16="http://schemas.microsoft.com/office/drawing/2014/main" id="{482A44B2-ED11-6575-1A82-1088BFF348AB}"/>
              </a:ext>
            </a:extLst>
          </p:cNvPr>
          <p:cNvSpPr>
            <a:spLocks noChangeArrowheads="1"/>
          </p:cNvSpPr>
          <p:nvPr/>
        </p:nvSpPr>
        <p:spPr bwMode="auto">
          <a:xfrm>
            <a:off x="3697288" y="4991100"/>
            <a:ext cx="890587" cy="877888"/>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38249" name="Text Box 10">
            <a:extLst>
              <a:ext uri="{FF2B5EF4-FFF2-40B4-BE49-F238E27FC236}">
                <a16:creationId xmlns:a16="http://schemas.microsoft.com/office/drawing/2014/main" id="{7964FD81-0DF9-92C1-C3D5-1EDF286F40D7}"/>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38250" name="Text Box 11">
            <a:extLst>
              <a:ext uri="{FF2B5EF4-FFF2-40B4-BE49-F238E27FC236}">
                <a16:creationId xmlns:a16="http://schemas.microsoft.com/office/drawing/2014/main" id="{80BF06F2-D70B-A356-8716-422ADC54278E}"/>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38251" name="Text Box 12">
            <a:extLst>
              <a:ext uri="{FF2B5EF4-FFF2-40B4-BE49-F238E27FC236}">
                <a16:creationId xmlns:a16="http://schemas.microsoft.com/office/drawing/2014/main" id="{5918F1A7-16C8-AE6F-9674-5E367AC8EFF8}"/>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sp>
        <p:nvSpPr>
          <p:cNvPr id="59408" name="Text Box 16">
            <a:extLst>
              <a:ext uri="{FF2B5EF4-FFF2-40B4-BE49-F238E27FC236}">
                <a16:creationId xmlns:a16="http://schemas.microsoft.com/office/drawing/2014/main" id="{B84E2746-928F-E432-7C7B-BC258CBE31F3}"/>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5</a:t>
            </a:r>
          </a:p>
        </p:txBody>
      </p:sp>
      <p:sp>
        <p:nvSpPr>
          <p:cNvPr id="59409" name="Text Box 17">
            <a:extLst>
              <a:ext uri="{FF2B5EF4-FFF2-40B4-BE49-F238E27FC236}">
                <a16:creationId xmlns:a16="http://schemas.microsoft.com/office/drawing/2014/main" id="{4D4BC0DA-E2BF-8696-2A05-067D1E702506}"/>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46</a:t>
            </a:r>
          </a:p>
        </p:txBody>
      </p:sp>
      <p:sp>
        <p:nvSpPr>
          <p:cNvPr id="138254" name="Text Box 18">
            <a:extLst>
              <a:ext uri="{FF2B5EF4-FFF2-40B4-BE49-F238E27FC236}">
                <a16:creationId xmlns:a16="http://schemas.microsoft.com/office/drawing/2014/main" id="{D9F56072-621A-203D-A089-48166879FF40}"/>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0-#ppt_w/2"/>
                                          </p:val>
                                        </p:tav>
                                        <p:tav tm="100000">
                                          <p:val>
                                            <p:strVal val="#ppt_x"/>
                                          </p:val>
                                        </p:tav>
                                      </p:tavLst>
                                    </p:anim>
                                    <p:anim calcmode="lin" valueType="num">
                                      <p:cBhvr additive="base">
                                        <p:cTn id="8" dur="500" fill="hold"/>
                                        <p:tgtEl>
                                          <p:spTgt spid="59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9395">
                                            <p:txEl>
                                              <p:pRg st="0" end="0"/>
                                            </p:txEl>
                                          </p:spTgt>
                                        </p:tgtEl>
                                        <p:attrNameLst>
                                          <p:attrName>style.visibility</p:attrName>
                                        </p:attrNameLst>
                                      </p:cBhvr>
                                      <p:to>
                                        <p:strVal val="visible"/>
                                      </p:to>
                                    </p:set>
                                    <p:animEffect transition="in" filter="box(out)">
                                      <p:cBhvr>
                                        <p:cTn id="13" dur="1000"/>
                                        <p:tgtEl>
                                          <p:spTgt spid="593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9395">
                                            <p:txEl>
                                              <p:pRg st="1" end="1"/>
                                            </p:txEl>
                                          </p:spTgt>
                                        </p:tgtEl>
                                        <p:attrNameLst>
                                          <p:attrName>style.visibility</p:attrName>
                                        </p:attrNameLst>
                                      </p:cBhvr>
                                      <p:to>
                                        <p:strVal val="visible"/>
                                      </p:to>
                                    </p:set>
                                    <p:animEffect transition="in" filter="box(out)">
                                      <p:cBhvr>
                                        <p:cTn id="18" dur="500"/>
                                        <p:tgtEl>
                                          <p:spTgt spid="5939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9395">
                                            <p:txEl>
                                              <p:pRg st="2" end="2"/>
                                            </p:txEl>
                                          </p:spTgt>
                                        </p:tgtEl>
                                        <p:attrNameLst>
                                          <p:attrName>style.visibility</p:attrName>
                                        </p:attrNameLst>
                                      </p:cBhvr>
                                      <p:to>
                                        <p:strVal val="visible"/>
                                      </p:to>
                                    </p:set>
                                    <p:animEffect transition="in" filter="box(out)">
                                      <p:cBhvr>
                                        <p:cTn id="23" dur="500"/>
                                        <p:tgtEl>
                                          <p:spTgt spid="5939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9395">
                                            <p:txEl>
                                              <p:pRg st="3" end="3"/>
                                            </p:txEl>
                                          </p:spTgt>
                                        </p:tgtEl>
                                        <p:attrNameLst>
                                          <p:attrName>style.visibility</p:attrName>
                                        </p:attrNameLst>
                                      </p:cBhvr>
                                      <p:to>
                                        <p:strVal val="visible"/>
                                      </p:to>
                                    </p:set>
                                    <p:animEffect transition="in" filter="box(out)">
                                      <p:cBhvr>
                                        <p:cTn id="28" dur="500"/>
                                        <p:tgtEl>
                                          <p:spTgt spid="5939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59398"/>
                                        </p:tgtEl>
                                        <p:attrNameLst>
                                          <p:attrName>style.visibility</p:attrName>
                                        </p:attrNameLst>
                                      </p:cBhvr>
                                      <p:to>
                                        <p:strVal val="visible"/>
                                      </p:to>
                                    </p:set>
                                    <p:anim calcmode="lin" valueType="num">
                                      <p:cBhvr>
                                        <p:cTn id="33" dur="500" fill="hold"/>
                                        <p:tgtEl>
                                          <p:spTgt spid="59398"/>
                                        </p:tgtEl>
                                        <p:attrNameLst>
                                          <p:attrName>ppt_x</p:attrName>
                                        </p:attrNameLst>
                                      </p:cBhvr>
                                      <p:tavLst>
                                        <p:tav tm="0">
                                          <p:val>
                                            <p:strVal val="#ppt_x-#ppt_w/2"/>
                                          </p:val>
                                        </p:tav>
                                        <p:tav tm="100000">
                                          <p:val>
                                            <p:strVal val="#ppt_x"/>
                                          </p:val>
                                        </p:tav>
                                      </p:tavLst>
                                    </p:anim>
                                    <p:anim calcmode="lin" valueType="num">
                                      <p:cBhvr>
                                        <p:cTn id="34" dur="500" fill="hold"/>
                                        <p:tgtEl>
                                          <p:spTgt spid="59398"/>
                                        </p:tgtEl>
                                        <p:attrNameLst>
                                          <p:attrName>ppt_y</p:attrName>
                                        </p:attrNameLst>
                                      </p:cBhvr>
                                      <p:tavLst>
                                        <p:tav tm="0">
                                          <p:val>
                                            <p:strVal val="#ppt_y"/>
                                          </p:val>
                                        </p:tav>
                                        <p:tav tm="100000">
                                          <p:val>
                                            <p:strVal val="#ppt_y"/>
                                          </p:val>
                                        </p:tav>
                                      </p:tavLst>
                                    </p:anim>
                                    <p:anim calcmode="lin" valueType="num">
                                      <p:cBhvr>
                                        <p:cTn id="35" dur="500" fill="hold"/>
                                        <p:tgtEl>
                                          <p:spTgt spid="59398"/>
                                        </p:tgtEl>
                                        <p:attrNameLst>
                                          <p:attrName>ppt_w</p:attrName>
                                        </p:attrNameLst>
                                      </p:cBhvr>
                                      <p:tavLst>
                                        <p:tav tm="0">
                                          <p:val>
                                            <p:fltVal val="0"/>
                                          </p:val>
                                        </p:tav>
                                        <p:tav tm="100000">
                                          <p:val>
                                            <p:strVal val="#ppt_w"/>
                                          </p:val>
                                        </p:tav>
                                      </p:tavLst>
                                    </p:anim>
                                    <p:anim calcmode="lin" valueType="num">
                                      <p:cBhvr>
                                        <p:cTn id="36" dur="500" fill="hold"/>
                                        <p:tgtEl>
                                          <p:spTgt spid="59398"/>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59399"/>
                                        </p:tgtEl>
                                        <p:attrNameLst>
                                          <p:attrName>style.visibility</p:attrName>
                                        </p:attrNameLst>
                                      </p:cBhvr>
                                      <p:to>
                                        <p:strVal val="visible"/>
                                      </p:to>
                                    </p:set>
                                    <p:anim calcmode="lin" valueType="num">
                                      <p:cBhvr>
                                        <p:cTn id="40" dur="500" fill="hold"/>
                                        <p:tgtEl>
                                          <p:spTgt spid="59399"/>
                                        </p:tgtEl>
                                        <p:attrNameLst>
                                          <p:attrName>ppt_x</p:attrName>
                                        </p:attrNameLst>
                                      </p:cBhvr>
                                      <p:tavLst>
                                        <p:tav tm="0">
                                          <p:val>
                                            <p:strVal val="#ppt_x-#ppt_w/2"/>
                                          </p:val>
                                        </p:tav>
                                        <p:tav tm="100000">
                                          <p:val>
                                            <p:strVal val="#ppt_x"/>
                                          </p:val>
                                        </p:tav>
                                      </p:tavLst>
                                    </p:anim>
                                    <p:anim calcmode="lin" valueType="num">
                                      <p:cBhvr>
                                        <p:cTn id="41" dur="500" fill="hold"/>
                                        <p:tgtEl>
                                          <p:spTgt spid="59399"/>
                                        </p:tgtEl>
                                        <p:attrNameLst>
                                          <p:attrName>ppt_y</p:attrName>
                                        </p:attrNameLst>
                                      </p:cBhvr>
                                      <p:tavLst>
                                        <p:tav tm="0">
                                          <p:val>
                                            <p:strVal val="#ppt_y"/>
                                          </p:val>
                                        </p:tav>
                                        <p:tav tm="100000">
                                          <p:val>
                                            <p:strVal val="#ppt_y"/>
                                          </p:val>
                                        </p:tav>
                                      </p:tavLst>
                                    </p:anim>
                                    <p:anim calcmode="lin" valueType="num">
                                      <p:cBhvr>
                                        <p:cTn id="42" dur="500" fill="hold"/>
                                        <p:tgtEl>
                                          <p:spTgt spid="59399"/>
                                        </p:tgtEl>
                                        <p:attrNameLst>
                                          <p:attrName>ppt_w</p:attrName>
                                        </p:attrNameLst>
                                      </p:cBhvr>
                                      <p:tavLst>
                                        <p:tav tm="0">
                                          <p:val>
                                            <p:fltVal val="0"/>
                                          </p:val>
                                        </p:tav>
                                        <p:tav tm="100000">
                                          <p:val>
                                            <p:strVal val="#ppt_w"/>
                                          </p:val>
                                        </p:tav>
                                      </p:tavLst>
                                    </p:anim>
                                    <p:anim calcmode="lin" valueType="num">
                                      <p:cBhvr>
                                        <p:cTn id="43" dur="500" fill="hold"/>
                                        <p:tgtEl>
                                          <p:spTgt spid="59399"/>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59400"/>
                                        </p:tgtEl>
                                        <p:attrNameLst>
                                          <p:attrName>style.visibility</p:attrName>
                                        </p:attrNameLst>
                                      </p:cBhvr>
                                      <p:to>
                                        <p:strVal val="visible"/>
                                      </p:to>
                                    </p:set>
                                    <p:anim calcmode="lin" valueType="num">
                                      <p:cBhvr>
                                        <p:cTn id="47" dur="500" fill="hold"/>
                                        <p:tgtEl>
                                          <p:spTgt spid="59400"/>
                                        </p:tgtEl>
                                        <p:attrNameLst>
                                          <p:attrName>ppt_x</p:attrName>
                                        </p:attrNameLst>
                                      </p:cBhvr>
                                      <p:tavLst>
                                        <p:tav tm="0">
                                          <p:val>
                                            <p:strVal val="#ppt_x-#ppt_w/2"/>
                                          </p:val>
                                        </p:tav>
                                        <p:tav tm="100000">
                                          <p:val>
                                            <p:strVal val="#ppt_x"/>
                                          </p:val>
                                        </p:tav>
                                      </p:tavLst>
                                    </p:anim>
                                    <p:anim calcmode="lin" valueType="num">
                                      <p:cBhvr>
                                        <p:cTn id="48" dur="500" fill="hold"/>
                                        <p:tgtEl>
                                          <p:spTgt spid="59400"/>
                                        </p:tgtEl>
                                        <p:attrNameLst>
                                          <p:attrName>ppt_y</p:attrName>
                                        </p:attrNameLst>
                                      </p:cBhvr>
                                      <p:tavLst>
                                        <p:tav tm="0">
                                          <p:val>
                                            <p:strVal val="#ppt_y"/>
                                          </p:val>
                                        </p:tav>
                                        <p:tav tm="100000">
                                          <p:val>
                                            <p:strVal val="#ppt_y"/>
                                          </p:val>
                                        </p:tav>
                                      </p:tavLst>
                                    </p:anim>
                                    <p:anim calcmode="lin" valueType="num">
                                      <p:cBhvr>
                                        <p:cTn id="49" dur="500" fill="hold"/>
                                        <p:tgtEl>
                                          <p:spTgt spid="59400"/>
                                        </p:tgtEl>
                                        <p:attrNameLst>
                                          <p:attrName>ppt_w</p:attrName>
                                        </p:attrNameLst>
                                      </p:cBhvr>
                                      <p:tavLst>
                                        <p:tav tm="0">
                                          <p:val>
                                            <p:fltVal val="0"/>
                                          </p:val>
                                        </p:tav>
                                        <p:tav tm="100000">
                                          <p:val>
                                            <p:strVal val="#ppt_w"/>
                                          </p:val>
                                        </p:tav>
                                      </p:tavLst>
                                    </p:anim>
                                    <p:anim calcmode="lin" valueType="num">
                                      <p:cBhvr>
                                        <p:cTn id="50" dur="500" fill="hold"/>
                                        <p:tgtEl>
                                          <p:spTgt spid="59400"/>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59401"/>
                                        </p:tgtEl>
                                        <p:attrNameLst>
                                          <p:attrName>style.visibility</p:attrName>
                                        </p:attrNameLst>
                                      </p:cBhvr>
                                      <p:to>
                                        <p:strVal val="visible"/>
                                      </p:to>
                                    </p:set>
                                    <p:anim calcmode="lin" valueType="num">
                                      <p:cBhvr>
                                        <p:cTn id="54" dur="500" fill="hold"/>
                                        <p:tgtEl>
                                          <p:spTgt spid="59401"/>
                                        </p:tgtEl>
                                        <p:attrNameLst>
                                          <p:attrName>ppt_x</p:attrName>
                                        </p:attrNameLst>
                                      </p:cBhvr>
                                      <p:tavLst>
                                        <p:tav tm="0">
                                          <p:val>
                                            <p:strVal val="#ppt_x-#ppt_w/2"/>
                                          </p:val>
                                        </p:tav>
                                        <p:tav tm="100000">
                                          <p:val>
                                            <p:strVal val="#ppt_x"/>
                                          </p:val>
                                        </p:tav>
                                      </p:tavLst>
                                    </p:anim>
                                    <p:anim calcmode="lin" valueType="num">
                                      <p:cBhvr>
                                        <p:cTn id="55" dur="500" fill="hold"/>
                                        <p:tgtEl>
                                          <p:spTgt spid="59401"/>
                                        </p:tgtEl>
                                        <p:attrNameLst>
                                          <p:attrName>ppt_y</p:attrName>
                                        </p:attrNameLst>
                                      </p:cBhvr>
                                      <p:tavLst>
                                        <p:tav tm="0">
                                          <p:val>
                                            <p:strVal val="#ppt_y"/>
                                          </p:val>
                                        </p:tav>
                                        <p:tav tm="100000">
                                          <p:val>
                                            <p:strVal val="#ppt_y"/>
                                          </p:val>
                                        </p:tav>
                                      </p:tavLst>
                                    </p:anim>
                                    <p:anim calcmode="lin" valueType="num">
                                      <p:cBhvr>
                                        <p:cTn id="56" dur="500" fill="hold"/>
                                        <p:tgtEl>
                                          <p:spTgt spid="59401"/>
                                        </p:tgtEl>
                                        <p:attrNameLst>
                                          <p:attrName>ppt_w</p:attrName>
                                        </p:attrNameLst>
                                      </p:cBhvr>
                                      <p:tavLst>
                                        <p:tav tm="0">
                                          <p:val>
                                            <p:fltVal val="0"/>
                                          </p:val>
                                        </p:tav>
                                        <p:tav tm="100000">
                                          <p:val>
                                            <p:strVal val="#ppt_w"/>
                                          </p:val>
                                        </p:tav>
                                      </p:tavLst>
                                    </p:anim>
                                    <p:anim calcmode="lin" valueType="num">
                                      <p:cBhvr>
                                        <p:cTn id="57" dur="500" fill="hold"/>
                                        <p:tgtEl>
                                          <p:spTgt spid="594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build="p" autoUpdateAnimBg="0"/>
      <p:bldP spid="59398" grpId="0" animBg="1"/>
      <p:bldP spid="59399" grpId="0" animBg="1"/>
      <p:bldP spid="59400" grpId="0" animBg="1"/>
      <p:bldP spid="5940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2044D57-E6A4-5693-2BC0-605BBB383787}"/>
              </a:ext>
            </a:extLst>
          </p:cNvPr>
          <p:cNvSpPr>
            <a:spLocks noChangeArrowheads="1"/>
          </p:cNvSpPr>
          <p:nvPr/>
        </p:nvSpPr>
        <p:spPr bwMode="auto">
          <a:xfrm>
            <a:off x="2579688" y="358775"/>
            <a:ext cx="6288087" cy="59991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r>
              <a:rPr lang="zh-CN" altLang="en-US" sz="9600">
                <a:solidFill>
                  <a:srgbClr val="00FF00"/>
                </a:solidFill>
                <a:ea typeface="SimSun" panose="02010600030101010101" pitchFamily="2" charset="-122"/>
              </a:rPr>
              <a:t>亚 </a:t>
            </a:r>
            <a:r>
              <a:rPr lang="zh-CN" altLang="en-US" sz="5400">
                <a:solidFill>
                  <a:srgbClr val="FAFD00"/>
                </a:solidFill>
                <a:ea typeface="SimSun" panose="02010600030101010101" pitchFamily="2" charset="-122"/>
              </a:rPr>
              <a:t>伯拉罕</a:t>
            </a:r>
          </a:p>
          <a:p>
            <a:pPr algn="l"/>
            <a:r>
              <a:rPr lang="zh-CN" altLang="en-US" sz="5400">
                <a:solidFill>
                  <a:srgbClr val="FAFD00"/>
                </a:solidFill>
                <a:ea typeface="SimSun" panose="02010600030101010101" pitchFamily="2" charset="-122"/>
              </a:rPr>
              <a:t>的</a:t>
            </a:r>
            <a:r>
              <a:rPr lang="zh-CN" altLang="en-US" sz="9600">
                <a:solidFill>
                  <a:srgbClr val="00FF00"/>
                </a:solidFill>
                <a:ea typeface="SimSun" panose="02010600030101010101" pitchFamily="2" charset="-122"/>
              </a:rPr>
              <a:t>约</a:t>
            </a:r>
            <a:r>
              <a:rPr lang="zh-CN" altLang="en-US" sz="9600">
                <a:solidFill>
                  <a:srgbClr val="FAFD00"/>
                </a:solidFill>
                <a:ea typeface="SimSun" panose="02010600030101010101" pitchFamily="2" charset="-122"/>
              </a:rPr>
              <a:t> </a:t>
            </a:r>
          </a:p>
          <a:p>
            <a:pPr algn="l"/>
            <a:r>
              <a:rPr lang="zh-CN" altLang="en-US" sz="9600">
                <a:solidFill>
                  <a:srgbClr val="00FF00"/>
                </a:solidFill>
                <a:ea typeface="SimSun" panose="02010600030101010101" pitchFamily="2" charset="-122"/>
              </a:rPr>
              <a:t>  摩 </a:t>
            </a:r>
            <a:r>
              <a:rPr lang="zh-CN" altLang="en-US" sz="5400">
                <a:solidFill>
                  <a:srgbClr val="FAFD00"/>
                </a:solidFill>
                <a:ea typeface="SimSun" panose="02010600030101010101" pitchFamily="2" charset="-122"/>
              </a:rPr>
              <a:t>西</a:t>
            </a:r>
            <a:r>
              <a:rPr lang="zh-CN" altLang="en-US" sz="9600">
                <a:solidFill>
                  <a:srgbClr val="FAFD00"/>
                </a:solidFill>
                <a:ea typeface="SimSun" panose="02010600030101010101" pitchFamily="2" charset="-122"/>
              </a:rPr>
              <a:t> </a:t>
            </a:r>
            <a:r>
              <a:rPr lang="zh-CN" altLang="en-US" sz="9600">
                <a:solidFill>
                  <a:srgbClr val="00FF00"/>
                </a:solidFill>
                <a:ea typeface="SimSun" panose="02010600030101010101" pitchFamily="2" charset="-122"/>
              </a:rPr>
              <a:t> </a:t>
            </a:r>
          </a:p>
          <a:p>
            <a:pPr algn="l"/>
            <a:r>
              <a:rPr lang="zh-CN" altLang="en-US" sz="9600">
                <a:solidFill>
                  <a:srgbClr val="00FF00"/>
                </a:solidFill>
                <a:ea typeface="SimSun" panose="02010600030101010101" pitchFamily="2" charset="-122"/>
              </a:rPr>
              <a:t> </a:t>
            </a:r>
            <a:r>
              <a:rPr lang="zh-CN" altLang="en-US" sz="5400">
                <a:solidFill>
                  <a:srgbClr val="FAFD00"/>
                </a:solidFill>
                <a:ea typeface="SimSun" panose="02010600030101010101" pitchFamily="2" charset="-122"/>
              </a:rPr>
              <a:t>的</a:t>
            </a:r>
            <a:r>
              <a:rPr lang="zh-CN" altLang="en-US" sz="9600">
                <a:solidFill>
                  <a:srgbClr val="00FF00"/>
                </a:solidFill>
                <a:ea typeface="SimSun" panose="02010600030101010101" pitchFamily="2" charset="-122"/>
              </a:rPr>
              <a:t> 书 </a:t>
            </a:r>
            <a:r>
              <a:rPr lang="en-US" altLang="zh-CN" sz="9600">
                <a:solidFill>
                  <a:srgbClr val="FAFD00"/>
                </a:solidFill>
                <a:ea typeface="SimSun" panose="02010600030101010101" pitchFamily="2" charset="-122"/>
              </a:rPr>
              <a:t>!</a:t>
            </a:r>
          </a:p>
        </p:txBody>
      </p:sp>
      <p:sp>
        <p:nvSpPr>
          <p:cNvPr id="61443" name="Rectangle 3">
            <a:extLst>
              <a:ext uri="{FF2B5EF4-FFF2-40B4-BE49-F238E27FC236}">
                <a16:creationId xmlns:a16="http://schemas.microsoft.com/office/drawing/2014/main" id="{D854193A-BAAA-4EB2-81F5-D779F44F2C9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rgbClr val="FFD34A"/>
                </a:solidFill>
                <a:latin typeface="Times" charset="0"/>
                <a:ea typeface="宋体" charset="-122"/>
              </a:rPr>
              <a:t>7</a:t>
            </a:r>
          </a:p>
        </p:txBody>
      </p:sp>
      <p:sp>
        <p:nvSpPr>
          <p:cNvPr id="61444" name="Line 4">
            <a:extLst>
              <a:ext uri="{FF2B5EF4-FFF2-40B4-BE49-F238E27FC236}">
                <a16:creationId xmlns:a16="http://schemas.microsoft.com/office/drawing/2014/main" id="{4172B003-7D13-0BE5-0ADC-896EFAB9F17E}"/>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charset="0"/>
              <a:cs typeface="MS PGothic" pitchFamily="34" charset="-128"/>
            </a:endParaRPr>
          </a:p>
        </p:txBody>
      </p:sp>
      <p:grpSp>
        <p:nvGrpSpPr>
          <p:cNvPr id="2" name="Group 17">
            <a:extLst>
              <a:ext uri="{FF2B5EF4-FFF2-40B4-BE49-F238E27FC236}">
                <a16:creationId xmlns:a16="http://schemas.microsoft.com/office/drawing/2014/main" id="{19B0B9D3-F0C8-34ED-8F87-3B75114FA97F}"/>
              </a:ext>
            </a:extLst>
          </p:cNvPr>
          <p:cNvGrpSpPr>
            <a:grpSpLocks/>
          </p:cNvGrpSpPr>
          <p:nvPr/>
        </p:nvGrpSpPr>
        <p:grpSpPr bwMode="auto">
          <a:xfrm>
            <a:off x="2590800" y="492125"/>
            <a:ext cx="3525838" cy="5732463"/>
            <a:chOff x="1632" y="310"/>
            <a:chExt cx="2221" cy="3611"/>
          </a:xfrm>
        </p:grpSpPr>
        <p:sp>
          <p:nvSpPr>
            <p:cNvPr id="61446" name="Oval 6">
              <a:extLst>
                <a:ext uri="{FF2B5EF4-FFF2-40B4-BE49-F238E27FC236}">
                  <a16:creationId xmlns:a16="http://schemas.microsoft.com/office/drawing/2014/main" id="{7FC70FCD-A724-5CB2-FE12-4F48717D6533}"/>
                </a:ext>
              </a:extLst>
            </p:cNvPr>
            <p:cNvSpPr>
              <a:spLocks noChangeArrowheads="1"/>
            </p:cNvSpPr>
            <p:nvPr/>
          </p:nvSpPr>
          <p:spPr bwMode="auto">
            <a:xfrm rot="477297">
              <a:off x="1632" y="310"/>
              <a:ext cx="942" cy="86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cs typeface="MS PGothic" pitchFamily="34" charset="-128"/>
              </a:endParaRPr>
            </a:p>
          </p:txBody>
        </p:sp>
        <p:sp>
          <p:nvSpPr>
            <p:cNvPr id="61447" name="Oval 7">
              <a:extLst>
                <a:ext uri="{FF2B5EF4-FFF2-40B4-BE49-F238E27FC236}">
                  <a16:creationId xmlns:a16="http://schemas.microsoft.com/office/drawing/2014/main" id="{877ED663-AB04-907B-53A0-BE3AB8A057A8}"/>
                </a:ext>
              </a:extLst>
            </p:cNvPr>
            <p:cNvSpPr>
              <a:spLocks noChangeArrowheads="1"/>
            </p:cNvSpPr>
            <p:nvPr/>
          </p:nvSpPr>
          <p:spPr bwMode="auto">
            <a:xfrm rot="477297">
              <a:off x="2064" y="1242"/>
              <a:ext cx="926" cy="86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cs typeface="MS PGothic" pitchFamily="34" charset="-128"/>
              </a:endParaRPr>
            </a:p>
          </p:txBody>
        </p:sp>
        <p:sp>
          <p:nvSpPr>
            <p:cNvPr id="61448" name="Oval 8">
              <a:extLst>
                <a:ext uri="{FF2B5EF4-FFF2-40B4-BE49-F238E27FC236}">
                  <a16:creationId xmlns:a16="http://schemas.microsoft.com/office/drawing/2014/main" id="{2573D0CF-AEA5-D244-7A4B-30DC2A22A74B}"/>
                </a:ext>
              </a:extLst>
            </p:cNvPr>
            <p:cNvSpPr>
              <a:spLocks noChangeArrowheads="1"/>
            </p:cNvSpPr>
            <p:nvPr/>
          </p:nvSpPr>
          <p:spPr bwMode="auto">
            <a:xfrm rot="477297">
              <a:off x="2494" y="2160"/>
              <a:ext cx="968" cy="895"/>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cs typeface="MS PGothic" pitchFamily="34" charset="-128"/>
              </a:endParaRPr>
            </a:p>
          </p:txBody>
        </p:sp>
        <p:sp>
          <p:nvSpPr>
            <p:cNvPr id="61449" name="Oval 9">
              <a:extLst>
                <a:ext uri="{FF2B5EF4-FFF2-40B4-BE49-F238E27FC236}">
                  <a16:creationId xmlns:a16="http://schemas.microsoft.com/office/drawing/2014/main" id="{0FADB613-857B-436A-98C1-4571E22CE632}"/>
                </a:ext>
              </a:extLst>
            </p:cNvPr>
            <p:cNvSpPr>
              <a:spLocks noChangeArrowheads="1"/>
            </p:cNvSpPr>
            <p:nvPr/>
          </p:nvSpPr>
          <p:spPr bwMode="auto">
            <a:xfrm rot="477297">
              <a:off x="2990" y="3058"/>
              <a:ext cx="863" cy="86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charset="0"/>
                <a:cs typeface="MS PGothic" pitchFamily="34" charset="-128"/>
              </a:endParaRPr>
            </a:p>
          </p:txBody>
        </p:sp>
      </p:grpSp>
      <p:sp>
        <p:nvSpPr>
          <p:cNvPr id="140293" name="Text Box 10">
            <a:extLst>
              <a:ext uri="{FF2B5EF4-FFF2-40B4-BE49-F238E27FC236}">
                <a16:creationId xmlns:a16="http://schemas.microsoft.com/office/drawing/2014/main" id="{CAB64882-55B7-6B0E-07F4-810CB5FAF733}"/>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40294" name="Text Box 11">
            <a:extLst>
              <a:ext uri="{FF2B5EF4-FFF2-40B4-BE49-F238E27FC236}">
                <a16:creationId xmlns:a16="http://schemas.microsoft.com/office/drawing/2014/main" id="{430D84D4-562B-3511-01DF-5D9610515577}"/>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61456" name="Text Box 16">
            <a:extLst>
              <a:ext uri="{FF2B5EF4-FFF2-40B4-BE49-F238E27FC236}">
                <a16:creationId xmlns:a16="http://schemas.microsoft.com/office/drawing/2014/main" id="{9425889F-079C-CC41-C4A1-9151723CDCD7}"/>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solidFill>
                  <a:srgbClr val="FFFFFF"/>
                </a:solidFill>
                <a:effectLst>
                  <a:outerShdw blurRad="38100" dist="38100" dir="2700000" algn="tl">
                    <a:srgbClr val="000000"/>
                  </a:outerShdw>
                </a:effectLst>
                <a:latin typeface="Comic Sans MS" panose="030F0902030302020204" pitchFamily="66" charset="0"/>
                <a:ea typeface="SimSun" panose="02010600030101010101" pitchFamily="2" charset="-122"/>
              </a:rPr>
              <a:t>47</a:t>
            </a:r>
          </a:p>
        </p:txBody>
      </p:sp>
      <p:sp>
        <p:nvSpPr>
          <p:cNvPr id="140296" name="Text Box 18">
            <a:extLst>
              <a:ext uri="{FF2B5EF4-FFF2-40B4-BE49-F238E27FC236}">
                <a16:creationId xmlns:a16="http://schemas.microsoft.com/office/drawing/2014/main" id="{5CEAE6BE-90D1-D9CB-BBB1-8938F907F8A5}"/>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solidFill>
                  <a:srgbClr val="FFFFFF"/>
                </a:solidFill>
                <a:latin typeface="SimSun" panose="02010600030101010101" pitchFamily="2" charset="-122"/>
                <a:ea typeface="SimSun" panose="02010600030101010101" pitchFamily="2" charset="-122"/>
              </a:rPr>
              <a:t>学生手册第</a:t>
            </a:r>
            <a:r>
              <a:rPr lang="en-US" altLang="zh-CN" sz="1200">
                <a:solidFill>
                  <a:srgbClr val="FFFFFF"/>
                </a:solidFill>
                <a:latin typeface="SimSun" panose="02010600030101010101" pitchFamily="2" charset="-122"/>
                <a:ea typeface="SimSun" panose="02010600030101010101" pitchFamily="2" charset="-122"/>
              </a:rPr>
              <a:t>8-14</a:t>
            </a:r>
            <a:r>
              <a:rPr lang="zh-CN" altLang="en-US" sz="1200">
                <a:solidFill>
                  <a:srgbClr val="FFFFFF"/>
                </a:solidFill>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fade">
                                      <p:cBhvr>
                                        <p:cTn id="7" dur="500"/>
                                        <p:tgtEl>
                                          <p:spTgt spid="61442">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1442">
                                            <p:txEl>
                                              <p:pRg st="1" end="1"/>
                                            </p:txEl>
                                          </p:spTgt>
                                        </p:tgtEl>
                                        <p:attrNameLst>
                                          <p:attrName>style.visibility</p:attrName>
                                        </p:attrNameLst>
                                      </p:cBhvr>
                                      <p:to>
                                        <p:strVal val="visible"/>
                                      </p:to>
                                    </p:set>
                                    <p:animEffect transition="in" filter="fade">
                                      <p:cBhvr>
                                        <p:cTn id="11" dur="500"/>
                                        <p:tgtEl>
                                          <p:spTgt spid="61442">
                                            <p:txEl>
                                              <p:pRg st="1" end="1"/>
                                            </p:txEl>
                                          </p:spTgt>
                                        </p:tgtEl>
                                      </p:cBhvr>
                                    </p:animEffect>
                                  </p:childTnLst>
                                </p:cTn>
                              </p:par>
                            </p:childTnLst>
                          </p:cTn>
                        </p:par>
                        <p:par>
                          <p:cTn id="12" fill="hold" nodeType="afterGroup">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1442">
                                            <p:txEl>
                                              <p:pRg st="2" end="2"/>
                                            </p:txEl>
                                          </p:spTgt>
                                        </p:tgtEl>
                                        <p:attrNameLst>
                                          <p:attrName>style.visibility</p:attrName>
                                        </p:attrNameLst>
                                      </p:cBhvr>
                                      <p:to>
                                        <p:strVal val="visible"/>
                                      </p:to>
                                    </p:set>
                                    <p:animEffect transition="in" filter="fade">
                                      <p:cBhvr>
                                        <p:cTn id="15" dur="500"/>
                                        <p:tgtEl>
                                          <p:spTgt spid="61442">
                                            <p:txEl>
                                              <p:pRg st="2" end="2"/>
                                            </p:txEl>
                                          </p:spTgt>
                                        </p:tgtEl>
                                      </p:cBhvr>
                                    </p:animEffect>
                                  </p:childTnLst>
                                </p:cTn>
                              </p:par>
                            </p:childTnLst>
                          </p:cTn>
                        </p:par>
                        <p:par>
                          <p:cTn id="16" fill="hold" nodeType="afterGroup">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1442">
                                            <p:txEl>
                                              <p:pRg st="3" end="3"/>
                                            </p:txEl>
                                          </p:spTgt>
                                        </p:tgtEl>
                                        <p:attrNameLst>
                                          <p:attrName>style.visibility</p:attrName>
                                        </p:attrNameLst>
                                      </p:cBhvr>
                                      <p:to>
                                        <p:strVal val="visible"/>
                                      </p:to>
                                    </p:set>
                                    <p:animEffect transition="in" filter="fade">
                                      <p:cBhvr>
                                        <p:cTn id="19" dur="500"/>
                                        <p:tgtEl>
                                          <p:spTgt spid="61442">
                                            <p:txEl>
                                              <p:pRg st="3" end="3"/>
                                            </p:txEl>
                                          </p:spTgt>
                                        </p:tgtEl>
                                      </p:cBhvr>
                                    </p:animEffect>
                                  </p:childTnLst>
                                </p:cTn>
                              </p:par>
                            </p:childTnLst>
                          </p:cTn>
                        </p:par>
                        <p:par>
                          <p:cTn id="20" fill="hold" nodeType="afterGroup">
                            <p:stCondLst>
                              <p:cond delay="4000"/>
                            </p:stCondLst>
                            <p:childTnLst>
                              <p:par>
                                <p:cTn id="21" presetID="2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advAuto="50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A449409-7BC4-1753-8397-D826D0EC47B7}"/>
              </a:ext>
            </a:extLst>
          </p:cNvPr>
          <p:cNvSpPr>
            <a:spLocks noChangeArrowheads="1"/>
          </p:cNvSpPr>
          <p:nvPr/>
        </p:nvSpPr>
        <p:spPr bwMode="auto">
          <a:xfrm>
            <a:off x="1611313" y="3635375"/>
            <a:ext cx="5321300" cy="2476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1820863" indent="-677863"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20000"/>
              </a:spcBef>
              <a:buClr>
                <a:schemeClr val="accent2"/>
              </a:buClr>
              <a:buSzPct val="75000"/>
              <a:buFont typeface="Monotype Sorts" pitchFamily="2" charset="2"/>
              <a:buChar char=""/>
            </a:pPr>
            <a:endParaRPr lang="zh-CN" altLang="en-US" sz="5400" b="0">
              <a:solidFill>
                <a:srgbClr val="FF5008"/>
              </a:solidFill>
              <a:effectLst>
                <a:outerShdw blurRad="38100" dist="38100" dir="2700000" algn="tl">
                  <a:srgbClr val="000000"/>
                </a:outerShdw>
              </a:effectLst>
              <a:latin typeface="Times" charset="0"/>
              <a:ea typeface="SimSun" panose="02010600030101010101" pitchFamily="2" charset="-122"/>
            </a:endParaRPr>
          </a:p>
          <a:p>
            <a:pPr algn="l" eaLnBrk="1" hangingPunct="1">
              <a:spcBef>
                <a:spcPct val="20000"/>
              </a:spcBef>
              <a:buClr>
                <a:schemeClr val="accent2"/>
              </a:buClr>
              <a:buSzPct val="75000"/>
              <a:buFont typeface="Monotype Sorts" pitchFamily="2" charset="2"/>
              <a:buChar char=""/>
            </a:pPr>
            <a:r>
              <a:rPr lang="zh-CN" altLang="en-US" sz="5400">
                <a:solidFill>
                  <a:srgbClr val="F66A29"/>
                </a:solidFill>
                <a:effectLst>
                  <a:outerShdw blurRad="38100" dist="38100" dir="2700000" algn="tl">
                    <a:srgbClr val="000000"/>
                  </a:outerShdw>
                </a:effectLst>
                <a:ea typeface="SimSun" panose="02010600030101010101" pitchFamily="2" charset="-122"/>
              </a:rPr>
              <a:t>约</a:t>
            </a:r>
            <a:r>
              <a:rPr lang="zh-CN" altLang="en-US" sz="5400">
                <a:effectLst>
                  <a:outerShdw blurRad="38100" dist="38100" dir="2700000" algn="tl">
                    <a:srgbClr val="000000"/>
                  </a:outerShdw>
                </a:effectLst>
                <a:ea typeface="SimSun" panose="02010600030101010101" pitchFamily="2" charset="-122"/>
              </a:rPr>
              <a:t>书</a:t>
            </a:r>
            <a:r>
              <a:rPr lang="zh-CN" altLang="en-US" sz="5400">
                <a:solidFill>
                  <a:srgbClr val="F66A29"/>
                </a:solidFill>
                <a:effectLst>
                  <a:outerShdw blurRad="38100" dist="38100" dir="2700000" algn="tl">
                    <a:srgbClr val="000000"/>
                  </a:outerShdw>
                </a:effectLst>
                <a:ea typeface="SimSun" panose="02010600030101010101" pitchFamily="2" charset="-122"/>
              </a:rPr>
              <a:t>亚</a:t>
            </a:r>
          </a:p>
        </p:txBody>
      </p:sp>
      <p:sp>
        <p:nvSpPr>
          <p:cNvPr id="63491" name="Rectangle 3">
            <a:extLst>
              <a:ext uri="{FF2B5EF4-FFF2-40B4-BE49-F238E27FC236}">
                <a16:creationId xmlns:a16="http://schemas.microsoft.com/office/drawing/2014/main" id="{FE04CA8B-15D4-C512-D93E-93C60EA3C1CC}"/>
              </a:ext>
            </a:extLst>
          </p:cNvPr>
          <p:cNvSpPr>
            <a:spLocks noChangeArrowheads="1"/>
          </p:cNvSpPr>
          <p:nvPr/>
        </p:nvSpPr>
        <p:spPr bwMode="auto">
          <a:xfrm>
            <a:off x="1585913" y="2713038"/>
            <a:ext cx="5435600" cy="20050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1820863" indent="-677863"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20000"/>
              </a:spcBef>
              <a:buClr>
                <a:schemeClr val="accent2"/>
              </a:buClr>
              <a:buSzPct val="75000"/>
              <a:buFont typeface="Monotype Sorts" pitchFamily="2" charset="2"/>
              <a:buChar char=""/>
            </a:pPr>
            <a:endParaRPr lang="zh-CN" altLang="en-US" sz="5400">
              <a:solidFill>
                <a:srgbClr val="FF5008"/>
              </a:solidFill>
              <a:effectLst>
                <a:outerShdw blurRad="38100" dist="38100" dir="2700000" algn="tl">
                  <a:srgbClr val="000000"/>
                </a:outerShdw>
              </a:effectLst>
              <a:ea typeface="SimSun" panose="02010600030101010101" pitchFamily="2" charset="-122"/>
            </a:endParaRPr>
          </a:p>
          <a:p>
            <a:pPr algn="l" eaLnBrk="1" hangingPunct="1">
              <a:spcBef>
                <a:spcPct val="20000"/>
              </a:spcBef>
              <a:buClr>
                <a:schemeClr val="accent2"/>
              </a:buClr>
              <a:buSzPct val="75000"/>
              <a:buFont typeface="Monotype Sorts" pitchFamily="2" charset="2"/>
              <a:buChar char=""/>
            </a:pPr>
            <a:r>
              <a:rPr lang="zh-CN" altLang="en-US" sz="5400">
                <a:effectLst>
                  <a:outerShdw blurRad="38100" dist="38100" dir="2700000" algn="tl">
                    <a:srgbClr val="000000"/>
                  </a:outerShdw>
                </a:effectLst>
                <a:ea typeface="SimSun" panose="02010600030101010101" pitchFamily="2" charset="-122"/>
              </a:rPr>
              <a:t>摩</a:t>
            </a:r>
            <a:r>
              <a:rPr lang="zh-CN" altLang="en-US" sz="5400">
                <a:solidFill>
                  <a:srgbClr val="F66A29"/>
                </a:solidFill>
                <a:effectLst>
                  <a:outerShdw blurRad="38100" dist="38100" dir="2700000" algn="tl">
                    <a:srgbClr val="000000"/>
                  </a:outerShdw>
                </a:effectLst>
                <a:ea typeface="SimSun" panose="02010600030101010101" pitchFamily="2" charset="-122"/>
              </a:rPr>
              <a:t>西</a:t>
            </a:r>
          </a:p>
          <a:p>
            <a:pPr algn="l" eaLnBrk="1" hangingPunct="1">
              <a:spcBef>
                <a:spcPct val="20000"/>
              </a:spcBef>
              <a:buClr>
                <a:schemeClr val="accent2"/>
              </a:buClr>
              <a:buSzPct val="75000"/>
              <a:buFont typeface="Monotype Sorts" pitchFamily="2" charset="2"/>
              <a:buChar char=""/>
            </a:pPr>
            <a:r>
              <a:rPr lang="zh-CN" altLang="en-US" sz="5400">
                <a:solidFill>
                  <a:srgbClr val="FF5008"/>
                </a:solidFill>
                <a:effectLst>
                  <a:outerShdw blurRad="38100" dist="38100" dir="2700000" algn="tl">
                    <a:srgbClr val="000000"/>
                  </a:outerShdw>
                </a:effectLst>
                <a:ea typeface="SimSun" panose="02010600030101010101" pitchFamily="2" charset="-122"/>
              </a:rPr>
              <a:t>  </a:t>
            </a:r>
          </a:p>
        </p:txBody>
      </p:sp>
      <p:sp>
        <p:nvSpPr>
          <p:cNvPr id="63492" name="Rectangle 4">
            <a:extLst>
              <a:ext uri="{FF2B5EF4-FFF2-40B4-BE49-F238E27FC236}">
                <a16:creationId xmlns:a16="http://schemas.microsoft.com/office/drawing/2014/main" id="{33770D4A-6963-5E76-23B8-CD89311CAAFE}"/>
              </a:ext>
            </a:extLst>
          </p:cNvPr>
          <p:cNvSpPr>
            <a:spLocks noChangeArrowheads="1"/>
          </p:cNvSpPr>
          <p:nvPr/>
        </p:nvSpPr>
        <p:spPr bwMode="auto">
          <a:xfrm>
            <a:off x="1606550" y="1790700"/>
            <a:ext cx="585470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1820863" indent="-677863"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20000"/>
              </a:spcBef>
              <a:buClr>
                <a:schemeClr val="accent2"/>
              </a:buClr>
              <a:buSzPct val="75000"/>
              <a:buFont typeface="Monotype Sorts" pitchFamily="2" charset="2"/>
              <a:buChar char=""/>
            </a:pPr>
            <a:endParaRPr lang="zh-CN" altLang="en-US" sz="5400">
              <a:solidFill>
                <a:srgbClr val="FF5008"/>
              </a:solidFill>
              <a:effectLst>
                <a:outerShdw blurRad="38100" dist="38100" dir="2700000" algn="tl">
                  <a:srgbClr val="000000"/>
                </a:outerShdw>
              </a:effectLst>
              <a:ea typeface="SimSun" panose="02010600030101010101" pitchFamily="2" charset="-122"/>
            </a:endParaRPr>
          </a:p>
          <a:p>
            <a:pPr algn="l" eaLnBrk="1" hangingPunct="1">
              <a:spcBef>
                <a:spcPct val="20000"/>
              </a:spcBef>
              <a:buClr>
                <a:schemeClr val="accent2"/>
              </a:buClr>
              <a:buSzPct val="75000"/>
              <a:buFont typeface="Monotype Sorts" pitchFamily="2" charset="2"/>
              <a:buChar char=""/>
            </a:pPr>
            <a:r>
              <a:rPr lang="zh-CN" altLang="en-US" sz="5400">
                <a:effectLst>
                  <a:outerShdw blurRad="38100" dist="38100" dir="2700000" algn="tl">
                    <a:srgbClr val="000000"/>
                  </a:outerShdw>
                </a:effectLst>
                <a:ea typeface="SimSun" panose="02010600030101010101" pitchFamily="2" charset="-122"/>
              </a:rPr>
              <a:t>约</a:t>
            </a:r>
            <a:r>
              <a:rPr lang="zh-CN" altLang="en-US" sz="5400">
                <a:solidFill>
                  <a:srgbClr val="F66A29"/>
                </a:solidFill>
                <a:effectLst>
                  <a:outerShdw blurRad="38100" dist="38100" dir="2700000" algn="tl">
                    <a:srgbClr val="000000"/>
                  </a:outerShdw>
                </a:effectLst>
                <a:ea typeface="SimSun" panose="02010600030101010101" pitchFamily="2" charset="-122"/>
              </a:rPr>
              <a:t>瑟</a:t>
            </a:r>
          </a:p>
        </p:txBody>
      </p:sp>
      <p:sp>
        <p:nvSpPr>
          <p:cNvPr id="63493" name="Rectangle 5">
            <a:extLst>
              <a:ext uri="{FF2B5EF4-FFF2-40B4-BE49-F238E27FC236}">
                <a16:creationId xmlns:a16="http://schemas.microsoft.com/office/drawing/2014/main" id="{F9BC1D7A-F204-B086-288E-117A7141537B}"/>
              </a:ext>
            </a:extLst>
          </p:cNvPr>
          <p:cNvSpPr>
            <a:spLocks noChangeArrowheads="1"/>
          </p:cNvSpPr>
          <p:nvPr/>
        </p:nvSpPr>
        <p:spPr bwMode="auto">
          <a:xfrm>
            <a:off x="1573213" y="1925638"/>
            <a:ext cx="5886450" cy="4114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1820863" indent="-677863" algn="l" defTabSz="1033463" eaLnBrk="1" hangingPunct="1">
              <a:spcBef>
                <a:spcPct val="20000"/>
              </a:spcBef>
              <a:buClr>
                <a:schemeClr val="accent2"/>
              </a:buClr>
              <a:buSzPct val="75000"/>
              <a:buFont typeface="Monotype Sorts" charset="0"/>
              <a:buChar char=""/>
              <a:defRPr/>
            </a:pPr>
            <a:r>
              <a:rPr lang="zh-CN" altLang="en-US" sz="5400">
                <a:effectLst>
                  <a:outerShdw blurRad="38100" dist="38100" dir="2700000" algn="tl">
                    <a:srgbClr val="000000"/>
                  </a:outerShdw>
                </a:effectLst>
                <a:latin typeface="Arial" charset="0"/>
                <a:ea typeface="SimSun" charset="0"/>
              </a:rPr>
              <a:t>亚</a:t>
            </a:r>
            <a:r>
              <a:rPr lang="zh-CN" altLang="en-US" sz="5400">
                <a:solidFill>
                  <a:srgbClr val="F66A29"/>
                </a:solidFill>
                <a:effectLst>
                  <a:outerShdw blurRad="38100" dist="38100" dir="2700000" algn="tl">
                    <a:srgbClr val="000000"/>
                  </a:outerShdw>
                </a:effectLst>
                <a:latin typeface="Arial" charset="0"/>
                <a:ea typeface="SimSun" charset="0"/>
              </a:rPr>
              <a:t>伯拉罕</a:t>
            </a:r>
          </a:p>
        </p:txBody>
      </p:sp>
      <p:sp>
        <p:nvSpPr>
          <p:cNvPr id="63494" name="Rectangle 6">
            <a:extLst>
              <a:ext uri="{FF2B5EF4-FFF2-40B4-BE49-F238E27FC236}">
                <a16:creationId xmlns:a16="http://schemas.microsoft.com/office/drawing/2014/main" id="{A9E48256-EBEC-E14D-0699-F164096E33D6}"/>
              </a:ext>
            </a:extLst>
          </p:cNvPr>
          <p:cNvSpPr>
            <a:spLocks noGrp="1" noChangeArrowheads="1"/>
          </p:cNvSpPr>
          <p:nvPr>
            <p:ph type="title"/>
          </p:nvPr>
        </p:nvSpPr>
        <p:spPr bwMode="auto">
          <a:xfrm>
            <a:off x="1504950" y="609600"/>
            <a:ext cx="59182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eaLnBrk="1" hangingPunct="1"/>
            <a:r>
              <a:rPr lang="zh-CN" altLang="en-US" sz="4800">
                <a:solidFill>
                  <a:srgbClr val="F66A29"/>
                </a:solidFill>
                <a:ea typeface="SimSun" panose="02010600030101010101" pitchFamily="2" charset="-122"/>
              </a:rPr>
              <a:t>       4  个人 物</a:t>
            </a:r>
            <a:r>
              <a:rPr lang="zh-CN" altLang="en-US" sz="4800">
                <a:solidFill>
                  <a:srgbClr val="FF0000"/>
                </a:solidFill>
                <a:ea typeface="SimSun" panose="02010600030101010101" pitchFamily="2" charset="-122"/>
              </a:rPr>
              <a:t> </a:t>
            </a:r>
            <a:r>
              <a:rPr lang="zh-CN" altLang="en-US" sz="4800">
                <a:solidFill>
                  <a:srgbClr val="FAFD00"/>
                </a:solidFill>
                <a:ea typeface="SimSun" panose="02010600030101010101" pitchFamily="2" charset="-122"/>
              </a:rPr>
              <a:t>就 是</a:t>
            </a:r>
            <a:r>
              <a:rPr lang="en-US" altLang="zh-CN" sz="4800">
                <a:solidFill>
                  <a:srgbClr val="FAFD00"/>
                </a:solidFill>
                <a:ea typeface="SimSun" panose="02010600030101010101" pitchFamily="2" charset="-122"/>
              </a:rPr>
              <a:t>:</a:t>
            </a:r>
          </a:p>
        </p:txBody>
      </p:sp>
      <p:sp>
        <p:nvSpPr>
          <p:cNvPr id="63495" name="Rectangle 7">
            <a:extLst>
              <a:ext uri="{FF2B5EF4-FFF2-40B4-BE49-F238E27FC236}">
                <a16:creationId xmlns:a16="http://schemas.microsoft.com/office/drawing/2014/main" id="{D29D4F7F-594B-2576-2DD2-7EB61EC2E2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63496" name="Line 8">
            <a:extLst>
              <a:ext uri="{FF2B5EF4-FFF2-40B4-BE49-F238E27FC236}">
                <a16:creationId xmlns:a16="http://schemas.microsoft.com/office/drawing/2014/main" id="{00BAC422-4110-17A2-4E72-1BF8D04E82AC}"/>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63497" name="Oval 9">
            <a:extLst>
              <a:ext uri="{FF2B5EF4-FFF2-40B4-BE49-F238E27FC236}">
                <a16:creationId xmlns:a16="http://schemas.microsoft.com/office/drawing/2014/main" id="{0FE69294-27DC-545B-214A-EFE736FE7332}"/>
              </a:ext>
            </a:extLst>
          </p:cNvPr>
          <p:cNvSpPr>
            <a:spLocks noChangeArrowheads="1"/>
          </p:cNvSpPr>
          <p:nvPr/>
        </p:nvSpPr>
        <p:spPr bwMode="auto">
          <a:xfrm>
            <a:off x="3376613" y="20240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zh-CN" altLang="en-US" sz="2000">
              <a:solidFill>
                <a:srgbClr val="FFA27C"/>
              </a:solidFill>
              <a:latin typeface="Times New Roman" charset="0"/>
              <a:ea typeface="宋体" charset="-122"/>
            </a:endParaRPr>
          </a:p>
        </p:txBody>
      </p:sp>
      <p:sp>
        <p:nvSpPr>
          <p:cNvPr id="63498" name="Oval 10">
            <a:extLst>
              <a:ext uri="{FF2B5EF4-FFF2-40B4-BE49-F238E27FC236}">
                <a16:creationId xmlns:a16="http://schemas.microsoft.com/office/drawing/2014/main" id="{631D312F-1D7D-A4CE-5FD2-1B2D5FFCC4DC}"/>
              </a:ext>
            </a:extLst>
          </p:cNvPr>
          <p:cNvSpPr>
            <a:spLocks noChangeArrowheads="1"/>
          </p:cNvSpPr>
          <p:nvPr/>
        </p:nvSpPr>
        <p:spPr bwMode="auto">
          <a:xfrm>
            <a:off x="3395663" y="2928938"/>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63499" name="Oval 11">
            <a:extLst>
              <a:ext uri="{FF2B5EF4-FFF2-40B4-BE49-F238E27FC236}">
                <a16:creationId xmlns:a16="http://schemas.microsoft.com/office/drawing/2014/main" id="{6723946C-841A-E65F-40CC-04FAD6D77D12}"/>
              </a:ext>
            </a:extLst>
          </p:cNvPr>
          <p:cNvSpPr>
            <a:spLocks noChangeArrowheads="1"/>
          </p:cNvSpPr>
          <p:nvPr/>
        </p:nvSpPr>
        <p:spPr bwMode="auto">
          <a:xfrm>
            <a:off x="3417888" y="38338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63500" name="Oval 12">
            <a:extLst>
              <a:ext uri="{FF2B5EF4-FFF2-40B4-BE49-F238E27FC236}">
                <a16:creationId xmlns:a16="http://schemas.microsoft.com/office/drawing/2014/main" id="{8C3D0498-8CC7-68A3-8B1A-EFF3DB64BE1F}"/>
              </a:ext>
            </a:extLst>
          </p:cNvPr>
          <p:cNvSpPr>
            <a:spLocks noChangeArrowheads="1"/>
          </p:cNvSpPr>
          <p:nvPr/>
        </p:nvSpPr>
        <p:spPr bwMode="auto">
          <a:xfrm>
            <a:off x="4160838" y="4713288"/>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63501" name="Text Box 13">
            <a:extLst>
              <a:ext uri="{FF2B5EF4-FFF2-40B4-BE49-F238E27FC236}">
                <a16:creationId xmlns:a16="http://schemas.microsoft.com/office/drawing/2014/main" id="{53C9B92E-BD91-9DC6-B96B-C46D4FD76507}"/>
              </a:ext>
            </a:extLst>
          </p:cNvPr>
          <p:cNvSpPr txBox="1">
            <a:spLocks noChangeArrowheads="1"/>
          </p:cNvSpPr>
          <p:nvPr/>
        </p:nvSpPr>
        <p:spPr bwMode="auto">
          <a:xfrm rot="-1943403">
            <a:off x="1898650" y="5092700"/>
            <a:ext cx="1106488"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nSpc>
                <a:spcPct val="55000"/>
              </a:lnSpc>
              <a:spcBef>
                <a:spcPct val="50000"/>
              </a:spcBef>
              <a:defRPr/>
            </a:pPr>
            <a:r>
              <a:rPr lang="zh-CN" altLang="en-US" sz="2000">
                <a:solidFill>
                  <a:srgbClr val="00FF00"/>
                </a:solidFill>
                <a:latin typeface="Comic Sans MS" charset="0"/>
                <a:ea typeface="SimSun" charset="0"/>
                <a:cs typeface="SimSun" charset="0"/>
              </a:rPr>
              <a:t>的</a:t>
            </a:r>
            <a:r>
              <a:rPr lang="zh-CN" altLang="en-US" sz="4000">
                <a:solidFill>
                  <a:srgbClr val="FAFD00"/>
                </a:solidFill>
                <a:latin typeface="Comic Sans MS" charset="0"/>
                <a:ea typeface="SimSun" charset="0"/>
                <a:cs typeface="SimSun" charset="0"/>
              </a:rPr>
              <a:t>书</a:t>
            </a:r>
          </a:p>
        </p:txBody>
      </p:sp>
      <p:sp>
        <p:nvSpPr>
          <p:cNvPr id="63502" name="Text Box 14">
            <a:extLst>
              <a:ext uri="{FF2B5EF4-FFF2-40B4-BE49-F238E27FC236}">
                <a16:creationId xmlns:a16="http://schemas.microsoft.com/office/drawing/2014/main" id="{91D43D1D-8335-96F7-CE95-B57CF888D25D}"/>
              </a:ext>
            </a:extLst>
          </p:cNvPr>
          <p:cNvSpPr txBox="1">
            <a:spLocks noChangeArrowheads="1"/>
          </p:cNvSpPr>
          <p:nvPr/>
        </p:nvSpPr>
        <p:spPr bwMode="auto">
          <a:xfrm rot="-1943403">
            <a:off x="1701800" y="4251325"/>
            <a:ext cx="1166813"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nSpc>
                <a:spcPct val="55000"/>
              </a:lnSpc>
              <a:spcBef>
                <a:spcPct val="50000"/>
              </a:spcBef>
              <a:defRPr/>
            </a:pPr>
            <a:r>
              <a:rPr lang="zh-CN" altLang="en-US" sz="4000">
                <a:solidFill>
                  <a:srgbClr val="FAFD00"/>
                </a:solidFill>
                <a:latin typeface="Comic Sans MS" charset="0"/>
                <a:ea typeface="SimSun" charset="0"/>
                <a:cs typeface="SimSun" charset="0"/>
              </a:rPr>
              <a:t> 摩</a:t>
            </a:r>
            <a:r>
              <a:rPr lang="zh-CN" altLang="en-US" sz="2000">
                <a:solidFill>
                  <a:srgbClr val="00FF00"/>
                </a:solidFill>
                <a:latin typeface="Comic Sans MS" charset="0"/>
                <a:ea typeface="SimSun" charset="0"/>
                <a:cs typeface="SimSun" charset="0"/>
              </a:rPr>
              <a:t>西</a:t>
            </a:r>
          </a:p>
        </p:txBody>
      </p:sp>
      <p:sp>
        <p:nvSpPr>
          <p:cNvPr id="63503" name="Text Box 15">
            <a:extLst>
              <a:ext uri="{FF2B5EF4-FFF2-40B4-BE49-F238E27FC236}">
                <a16:creationId xmlns:a16="http://schemas.microsoft.com/office/drawing/2014/main" id="{90BA26E3-AB8D-7683-88A1-F46E6AA9CDFF}"/>
              </a:ext>
            </a:extLst>
          </p:cNvPr>
          <p:cNvSpPr txBox="1">
            <a:spLocks noChangeArrowheads="1"/>
          </p:cNvSpPr>
          <p:nvPr/>
        </p:nvSpPr>
        <p:spPr bwMode="auto">
          <a:xfrm rot="-1943403">
            <a:off x="1098550" y="3198813"/>
            <a:ext cx="2527300"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nSpc>
                <a:spcPct val="55000"/>
              </a:lnSpc>
              <a:spcBef>
                <a:spcPct val="50000"/>
              </a:spcBef>
              <a:defRPr/>
            </a:pPr>
            <a:r>
              <a:rPr lang="zh-CN" altLang="en-US" sz="2000">
                <a:solidFill>
                  <a:srgbClr val="00FF00"/>
                </a:solidFill>
                <a:latin typeface="Comic Sans MS" charset="0"/>
                <a:ea typeface="SimSun" charset="0"/>
                <a:cs typeface="SimSun" charset="0"/>
              </a:rPr>
              <a:t>的</a:t>
            </a:r>
            <a:r>
              <a:rPr lang="zh-CN" altLang="en-US" sz="4000">
                <a:solidFill>
                  <a:srgbClr val="FAFD00"/>
                </a:solidFill>
                <a:latin typeface="Comic Sans MS" charset="0"/>
                <a:ea typeface="SimSun" charset="0"/>
                <a:cs typeface="SimSun" charset="0"/>
              </a:rPr>
              <a:t>约</a:t>
            </a:r>
          </a:p>
        </p:txBody>
      </p:sp>
      <p:sp>
        <p:nvSpPr>
          <p:cNvPr id="63504" name="Text Box 16">
            <a:extLst>
              <a:ext uri="{FF2B5EF4-FFF2-40B4-BE49-F238E27FC236}">
                <a16:creationId xmlns:a16="http://schemas.microsoft.com/office/drawing/2014/main" id="{FE87F65B-B7BA-3CB0-E814-AE63C512EB6F}"/>
              </a:ext>
            </a:extLst>
          </p:cNvPr>
          <p:cNvSpPr txBox="1">
            <a:spLocks noChangeArrowheads="1"/>
          </p:cNvSpPr>
          <p:nvPr/>
        </p:nvSpPr>
        <p:spPr bwMode="auto">
          <a:xfrm rot="-1943403">
            <a:off x="1425575" y="2312988"/>
            <a:ext cx="1454150"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nSpc>
                <a:spcPct val="55000"/>
              </a:lnSpc>
              <a:spcBef>
                <a:spcPct val="50000"/>
              </a:spcBef>
              <a:defRPr/>
            </a:pPr>
            <a:r>
              <a:rPr lang="zh-CN" altLang="en-US" sz="4000">
                <a:solidFill>
                  <a:srgbClr val="FAFD00"/>
                </a:solidFill>
                <a:latin typeface="Comic Sans MS" charset="0"/>
                <a:ea typeface="SimSun" charset="0"/>
                <a:cs typeface="SimSun" charset="0"/>
              </a:rPr>
              <a:t>亚</a:t>
            </a:r>
            <a:r>
              <a:rPr lang="zh-CN" altLang="en-US" sz="2000">
                <a:solidFill>
                  <a:srgbClr val="00FF00"/>
                </a:solidFill>
                <a:latin typeface="Comic Sans MS" charset="0"/>
                <a:ea typeface="SimSun" charset="0"/>
                <a:cs typeface="SimSun" charset="0"/>
              </a:rPr>
              <a:t>伯拉罕</a:t>
            </a:r>
            <a:endParaRPr lang="en-US" altLang="zh-CN" sz="2000">
              <a:solidFill>
                <a:srgbClr val="00FF00"/>
              </a:solidFill>
              <a:latin typeface="Comic Sans MS" charset="0"/>
              <a:ea typeface="SimSun" charset="0"/>
              <a:cs typeface="SimSun" charset="0"/>
            </a:endParaRPr>
          </a:p>
        </p:txBody>
      </p:sp>
      <p:sp>
        <p:nvSpPr>
          <p:cNvPr id="142352" name="Text Box 17">
            <a:extLst>
              <a:ext uri="{FF2B5EF4-FFF2-40B4-BE49-F238E27FC236}">
                <a16:creationId xmlns:a16="http://schemas.microsoft.com/office/drawing/2014/main" id="{E0237C82-74F2-74F5-2912-D2D9EE4E48CA}"/>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42353" name="Text Box 18">
            <a:extLst>
              <a:ext uri="{FF2B5EF4-FFF2-40B4-BE49-F238E27FC236}">
                <a16:creationId xmlns:a16="http://schemas.microsoft.com/office/drawing/2014/main" id="{A0E76336-4EB7-7DCB-BB81-C9D147B28774}"/>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a:solidFill>
                <a:srgbClr val="FFFFFF"/>
              </a:solidFill>
              <a:ea typeface="SimSun" panose="02010600030101010101" pitchFamily="2" charset="-122"/>
            </a:endParaRPr>
          </a:p>
        </p:txBody>
      </p:sp>
      <p:sp>
        <p:nvSpPr>
          <p:cNvPr id="63510" name="Text Box 22">
            <a:extLst>
              <a:ext uri="{FF2B5EF4-FFF2-40B4-BE49-F238E27FC236}">
                <a16:creationId xmlns:a16="http://schemas.microsoft.com/office/drawing/2014/main" id="{B70FBB5F-BF0E-4247-AF0A-738904996D02}"/>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8</a:t>
            </a:r>
          </a:p>
        </p:txBody>
      </p:sp>
      <p:sp>
        <p:nvSpPr>
          <p:cNvPr id="63511" name="Text Box 23">
            <a:extLst>
              <a:ext uri="{FF2B5EF4-FFF2-40B4-BE49-F238E27FC236}">
                <a16:creationId xmlns:a16="http://schemas.microsoft.com/office/drawing/2014/main" id="{48465824-BB52-D337-6691-294AFA1A6E6C}"/>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48</a:t>
            </a:r>
          </a:p>
        </p:txBody>
      </p:sp>
      <p:sp>
        <p:nvSpPr>
          <p:cNvPr id="142356" name="Text Box 24">
            <a:extLst>
              <a:ext uri="{FF2B5EF4-FFF2-40B4-BE49-F238E27FC236}">
                <a16:creationId xmlns:a16="http://schemas.microsoft.com/office/drawing/2014/main" id="{EA2CAF8A-895B-8F5B-3C28-1239A436CDFB}"/>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63494"/>
                                        </p:tgtEl>
                                        <p:attrNameLst>
                                          <p:attrName>style.visibility</p:attrName>
                                        </p:attrNameLst>
                                      </p:cBhvr>
                                      <p:to>
                                        <p:strVal val="visible"/>
                                      </p:to>
                                    </p:set>
                                    <p:anim calcmode="lin" valueType="num">
                                      <p:cBhvr additive="base">
                                        <p:cTn id="7" dur="500" fill="hold"/>
                                        <p:tgtEl>
                                          <p:spTgt spid="63494"/>
                                        </p:tgtEl>
                                        <p:attrNameLst>
                                          <p:attrName>ppt_x</p:attrName>
                                        </p:attrNameLst>
                                      </p:cBhvr>
                                      <p:tavLst>
                                        <p:tav tm="0">
                                          <p:val>
                                            <p:strVal val="0-#ppt_w/2"/>
                                          </p:val>
                                        </p:tav>
                                        <p:tav tm="100000">
                                          <p:val>
                                            <p:strVal val="#ppt_x"/>
                                          </p:val>
                                        </p:tav>
                                      </p:tavLst>
                                    </p:anim>
                                    <p:anim calcmode="lin" valueType="num">
                                      <p:cBhvr additive="base">
                                        <p:cTn id="8" dur="500" fill="hold"/>
                                        <p:tgtEl>
                                          <p:spTgt spid="634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3493">
                                            <p:txEl>
                                              <p:pRg st="0" end="0"/>
                                            </p:txEl>
                                          </p:spTgt>
                                        </p:tgtEl>
                                        <p:attrNameLst>
                                          <p:attrName>style.visibility</p:attrName>
                                        </p:attrNameLst>
                                      </p:cBhvr>
                                      <p:to>
                                        <p:strVal val="visible"/>
                                      </p:to>
                                    </p:set>
                                    <p:animEffect transition="in" filter="fade">
                                      <p:cBhvr>
                                        <p:cTn id="13" dur="500"/>
                                        <p:tgtEl>
                                          <p:spTgt spid="634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3492">
                                            <p:txEl>
                                              <p:pRg st="1" end="1"/>
                                            </p:txEl>
                                          </p:spTgt>
                                        </p:tgtEl>
                                        <p:attrNameLst>
                                          <p:attrName>style.visibility</p:attrName>
                                        </p:attrNameLst>
                                      </p:cBhvr>
                                      <p:to>
                                        <p:strVal val="visible"/>
                                      </p:to>
                                    </p:set>
                                    <p:animEffect transition="in" filter="fade">
                                      <p:cBhvr>
                                        <p:cTn id="18" dur="1000"/>
                                        <p:tgtEl>
                                          <p:spTgt spid="6349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3491">
                                            <p:txEl>
                                              <p:pRg st="1" end="1"/>
                                            </p:txEl>
                                          </p:spTgt>
                                        </p:tgtEl>
                                        <p:attrNameLst>
                                          <p:attrName>style.visibility</p:attrName>
                                        </p:attrNameLst>
                                      </p:cBhvr>
                                      <p:to>
                                        <p:strVal val="visible"/>
                                      </p:to>
                                    </p:set>
                                    <p:animEffect transition="in" filter="fade">
                                      <p:cBhvr>
                                        <p:cTn id="23" dur="1000"/>
                                        <p:tgtEl>
                                          <p:spTgt spid="63491">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3491">
                                            <p:txEl>
                                              <p:pRg st="2" end="2"/>
                                            </p:txEl>
                                          </p:spTgt>
                                        </p:tgtEl>
                                        <p:attrNameLst>
                                          <p:attrName>style.visibility</p:attrName>
                                        </p:attrNameLst>
                                      </p:cBhvr>
                                      <p:to>
                                        <p:strVal val="visible"/>
                                      </p:to>
                                    </p:set>
                                    <p:animEffect transition="in" filter="fade">
                                      <p:cBhvr>
                                        <p:cTn id="28" dur="1000"/>
                                        <p:tgtEl>
                                          <p:spTgt spid="6349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490">
                                            <p:txEl>
                                              <p:pRg st="1" end="1"/>
                                            </p:txEl>
                                          </p:spTgt>
                                        </p:tgtEl>
                                        <p:attrNameLst>
                                          <p:attrName>style.visibility</p:attrName>
                                        </p:attrNameLst>
                                      </p:cBhvr>
                                      <p:to>
                                        <p:strVal val="visible"/>
                                      </p:to>
                                    </p:set>
                                    <p:animEffect transition="in" filter="fade">
                                      <p:cBhvr>
                                        <p:cTn id="31" dur="1000"/>
                                        <p:tgtEl>
                                          <p:spTgt spid="63490">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3504"/>
                                        </p:tgtEl>
                                        <p:attrNameLst>
                                          <p:attrName>style.visibility</p:attrName>
                                        </p:attrNameLst>
                                      </p:cBhvr>
                                      <p:to>
                                        <p:strVal val="visible"/>
                                      </p:to>
                                    </p:set>
                                    <p:anim calcmode="lin" valueType="num">
                                      <p:cBhvr>
                                        <p:cTn id="36" dur="500" fill="hold"/>
                                        <p:tgtEl>
                                          <p:spTgt spid="63504"/>
                                        </p:tgtEl>
                                        <p:attrNameLst>
                                          <p:attrName>ppt_w</p:attrName>
                                        </p:attrNameLst>
                                      </p:cBhvr>
                                      <p:tavLst>
                                        <p:tav tm="0">
                                          <p:val>
                                            <p:fltVal val="0"/>
                                          </p:val>
                                        </p:tav>
                                        <p:tav tm="100000">
                                          <p:val>
                                            <p:strVal val="#ppt_w"/>
                                          </p:val>
                                        </p:tav>
                                      </p:tavLst>
                                    </p:anim>
                                    <p:anim calcmode="lin" valueType="num">
                                      <p:cBhvr>
                                        <p:cTn id="37" dur="500" fill="hold"/>
                                        <p:tgtEl>
                                          <p:spTgt spid="63504"/>
                                        </p:tgtEl>
                                        <p:attrNameLst>
                                          <p:attrName>ppt_h</p:attrName>
                                        </p:attrNameLst>
                                      </p:cBhvr>
                                      <p:tavLst>
                                        <p:tav tm="0">
                                          <p:val>
                                            <p:fltVal val="0"/>
                                          </p:val>
                                        </p:tav>
                                        <p:tav tm="100000">
                                          <p:val>
                                            <p:strVal val="#ppt_h"/>
                                          </p:val>
                                        </p:tav>
                                      </p:tavLst>
                                    </p:anim>
                                    <p:anim calcmode="lin" valueType="num">
                                      <p:cBhvr>
                                        <p:cTn id="38" dur="500" fill="hold"/>
                                        <p:tgtEl>
                                          <p:spTgt spid="63504"/>
                                        </p:tgtEl>
                                        <p:attrNameLst>
                                          <p:attrName>ppt_x</p:attrName>
                                        </p:attrNameLst>
                                      </p:cBhvr>
                                      <p:tavLst>
                                        <p:tav tm="0">
                                          <p:val>
                                            <p:fltVal val="0.5"/>
                                          </p:val>
                                        </p:tav>
                                        <p:tav tm="100000">
                                          <p:val>
                                            <p:strVal val="#ppt_x"/>
                                          </p:val>
                                        </p:tav>
                                      </p:tavLst>
                                    </p:anim>
                                    <p:anim calcmode="lin" valueType="num">
                                      <p:cBhvr>
                                        <p:cTn id="39" dur="500" fill="hold"/>
                                        <p:tgtEl>
                                          <p:spTgt spid="63504"/>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3" presetClass="entr" presetSubtype="528" fill="hold" grpId="0" nodeType="afterEffect">
                                  <p:stCondLst>
                                    <p:cond delay="100"/>
                                  </p:stCondLst>
                                  <p:childTnLst>
                                    <p:set>
                                      <p:cBhvr>
                                        <p:cTn id="42" dur="1" fill="hold">
                                          <p:stCondLst>
                                            <p:cond delay="0"/>
                                          </p:stCondLst>
                                        </p:cTn>
                                        <p:tgtEl>
                                          <p:spTgt spid="63497"/>
                                        </p:tgtEl>
                                        <p:attrNameLst>
                                          <p:attrName>style.visibility</p:attrName>
                                        </p:attrNameLst>
                                      </p:cBhvr>
                                      <p:to>
                                        <p:strVal val="visible"/>
                                      </p:to>
                                    </p:set>
                                    <p:anim calcmode="lin" valueType="num">
                                      <p:cBhvr>
                                        <p:cTn id="43" dur="500" fill="hold"/>
                                        <p:tgtEl>
                                          <p:spTgt spid="63497"/>
                                        </p:tgtEl>
                                        <p:attrNameLst>
                                          <p:attrName>ppt_w</p:attrName>
                                        </p:attrNameLst>
                                      </p:cBhvr>
                                      <p:tavLst>
                                        <p:tav tm="0">
                                          <p:val>
                                            <p:fltVal val="0"/>
                                          </p:val>
                                        </p:tav>
                                        <p:tav tm="100000">
                                          <p:val>
                                            <p:strVal val="#ppt_w"/>
                                          </p:val>
                                        </p:tav>
                                      </p:tavLst>
                                    </p:anim>
                                    <p:anim calcmode="lin" valueType="num">
                                      <p:cBhvr>
                                        <p:cTn id="44" dur="500" fill="hold"/>
                                        <p:tgtEl>
                                          <p:spTgt spid="63497"/>
                                        </p:tgtEl>
                                        <p:attrNameLst>
                                          <p:attrName>ppt_h</p:attrName>
                                        </p:attrNameLst>
                                      </p:cBhvr>
                                      <p:tavLst>
                                        <p:tav tm="0">
                                          <p:val>
                                            <p:fltVal val="0"/>
                                          </p:val>
                                        </p:tav>
                                        <p:tav tm="100000">
                                          <p:val>
                                            <p:strVal val="#ppt_h"/>
                                          </p:val>
                                        </p:tav>
                                      </p:tavLst>
                                    </p:anim>
                                    <p:anim calcmode="lin" valueType="num">
                                      <p:cBhvr>
                                        <p:cTn id="45" dur="500" fill="hold"/>
                                        <p:tgtEl>
                                          <p:spTgt spid="63497"/>
                                        </p:tgtEl>
                                        <p:attrNameLst>
                                          <p:attrName>ppt_x</p:attrName>
                                        </p:attrNameLst>
                                      </p:cBhvr>
                                      <p:tavLst>
                                        <p:tav tm="0">
                                          <p:val>
                                            <p:fltVal val="0.5"/>
                                          </p:val>
                                        </p:tav>
                                        <p:tav tm="100000">
                                          <p:val>
                                            <p:strVal val="#ppt_x"/>
                                          </p:val>
                                        </p:tav>
                                      </p:tavLst>
                                    </p:anim>
                                    <p:anim calcmode="lin" valueType="num">
                                      <p:cBhvr>
                                        <p:cTn id="46" dur="500" fill="hold"/>
                                        <p:tgtEl>
                                          <p:spTgt spid="63497"/>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3503"/>
                                        </p:tgtEl>
                                        <p:attrNameLst>
                                          <p:attrName>style.visibility</p:attrName>
                                        </p:attrNameLst>
                                      </p:cBhvr>
                                      <p:to>
                                        <p:strVal val="visible"/>
                                      </p:to>
                                    </p:set>
                                    <p:anim calcmode="lin" valueType="num">
                                      <p:cBhvr>
                                        <p:cTn id="51" dur="500" fill="hold"/>
                                        <p:tgtEl>
                                          <p:spTgt spid="63503"/>
                                        </p:tgtEl>
                                        <p:attrNameLst>
                                          <p:attrName>ppt_w</p:attrName>
                                        </p:attrNameLst>
                                      </p:cBhvr>
                                      <p:tavLst>
                                        <p:tav tm="0">
                                          <p:val>
                                            <p:fltVal val="0"/>
                                          </p:val>
                                        </p:tav>
                                        <p:tav tm="100000">
                                          <p:val>
                                            <p:strVal val="#ppt_w"/>
                                          </p:val>
                                        </p:tav>
                                      </p:tavLst>
                                    </p:anim>
                                    <p:anim calcmode="lin" valueType="num">
                                      <p:cBhvr>
                                        <p:cTn id="52" dur="500" fill="hold"/>
                                        <p:tgtEl>
                                          <p:spTgt spid="63503"/>
                                        </p:tgtEl>
                                        <p:attrNameLst>
                                          <p:attrName>ppt_h</p:attrName>
                                        </p:attrNameLst>
                                      </p:cBhvr>
                                      <p:tavLst>
                                        <p:tav tm="0">
                                          <p:val>
                                            <p:fltVal val="0"/>
                                          </p:val>
                                        </p:tav>
                                        <p:tav tm="100000">
                                          <p:val>
                                            <p:strVal val="#ppt_h"/>
                                          </p:val>
                                        </p:tav>
                                      </p:tavLst>
                                    </p:anim>
                                    <p:anim calcmode="lin" valueType="num">
                                      <p:cBhvr>
                                        <p:cTn id="53" dur="500" fill="hold"/>
                                        <p:tgtEl>
                                          <p:spTgt spid="63503"/>
                                        </p:tgtEl>
                                        <p:attrNameLst>
                                          <p:attrName>ppt_x</p:attrName>
                                        </p:attrNameLst>
                                      </p:cBhvr>
                                      <p:tavLst>
                                        <p:tav tm="0">
                                          <p:val>
                                            <p:fltVal val="0.5"/>
                                          </p:val>
                                        </p:tav>
                                        <p:tav tm="100000">
                                          <p:val>
                                            <p:strVal val="#ppt_x"/>
                                          </p:val>
                                        </p:tav>
                                      </p:tavLst>
                                    </p:anim>
                                    <p:anim calcmode="lin" valueType="num">
                                      <p:cBhvr>
                                        <p:cTn id="54" dur="500" fill="hold"/>
                                        <p:tgtEl>
                                          <p:spTgt spid="63503"/>
                                        </p:tgtEl>
                                        <p:attrNameLst>
                                          <p:attrName>ppt_y</p:attrName>
                                        </p:attrNameLst>
                                      </p:cBhvr>
                                      <p:tavLst>
                                        <p:tav tm="0">
                                          <p:val>
                                            <p:fltVal val="0.5"/>
                                          </p:val>
                                        </p:tav>
                                        <p:tav tm="100000">
                                          <p:val>
                                            <p:strVal val="#ppt_y"/>
                                          </p:val>
                                        </p:tav>
                                      </p:tavLst>
                                    </p:anim>
                                  </p:childTnLst>
                                </p:cTn>
                              </p:par>
                            </p:childTnLst>
                          </p:cTn>
                        </p:par>
                        <p:par>
                          <p:cTn id="55" fill="hold" nodeType="afterGroup">
                            <p:stCondLst>
                              <p:cond delay="500"/>
                            </p:stCondLst>
                            <p:childTnLst>
                              <p:par>
                                <p:cTn id="56" presetID="23" presetClass="entr" presetSubtype="528" fill="hold" grpId="0" nodeType="afterEffect">
                                  <p:stCondLst>
                                    <p:cond delay="100"/>
                                  </p:stCondLst>
                                  <p:childTnLst>
                                    <p:set>
                                      <p:cBhvr>
                                        <p:cTn id="57" dur="1" fill="hold">
                                          <p:stCondLst>
                                            <p:cond delay="0"/>
                                          </p:stCondLst>
                                        </p:cTn>
                                        <p:tgtEl>
                                          <p:spTgt spid="63498"/>
                                        </p:tgtEl>
                                        <p:attrNameLst>
                                          <p:attrName>style.visibility</p:attrName>
                                        </p:attrNameLst>
                                      </p:cBhvr>
                                      <p:to>
                                        <p:strVal val="visible"/>
                                      </p:to>
                                    </p:set>
                                    <p:anim calcmode="lin" valueType="num">
                                      <p:cBhvr>
                                        <p:cTn id="58" dur="500" fill="hold"/>
                                        <p:tgtEl>
                                          <p:spTgt spid="63498"/>
                                        </p:tgtEl>
                                        <p:attrNameLst>
                                          <p:attrName>ppt_w</p:attrName>
                                        </p:attrNameLst>
                                      </p:cBhvr>
                                      <p:tavLst>
                                        <p:tav tm="0">
                                          <p:val>
                                            <p:fltVal val="0"/>
                                          </p:val>
                                        </p:tav>
                                        <p:tav tm="100000">
                                          <p:val>
                                            <p:strVal val="#ppt_w"/>
                                          </p:val>
                                        </p:tav>
                                      </p:tavLst>
                                    </p:anim>
                                    <p:anim calcmode="lin" valueType="num">
                                      <p:cBhvr>
                                        <p:cTn id="59" dur="500" fill="hold"/>
                                        <p:tgtEl>
                                          <p:spTgt spid="63498"/>
                                        </p:tgtEl>
                                        <p:attrNameLst>
                                          <p:attrName>ppt_h</p:attrName>
                                        </p:attrNameLst>
                                      </p:cBhvr>
                                      <p:tavLst>
                                        <p:tav tm="0">
                                          <p:val>
                                            <p:fltVal val="0"/>
                                          </p:val>
                                        </p:tav>
                                        <p:tav tm="100000">
                                          <p:val>
                                            <p:strVal val="#ppt_h"/>
                                          </p:val>
                                        </p:tav>
                                      </p:tavLst>
                                    </p:anim>
                                    <p:anim calcmode="lin" valueType="num">
                                      <p:cBhvr>
                                        <p:cTn id="60" dur="500" fill="hold"/>
                                        <p:tgtEl>
                                          <p:spTgt spid="63498"/>
                                        </p:tgtEl>
                                        <p:attrNameLst>
                                          <p:attrName>ppt_x</p:attrName>
                                        </p:attrNameLst>
                                      </p:cBhvr>
                                      <p:tavLst>
                                        <p:tav tm="0">
                                          <p:val>
                                            <p:fltVal val="0.5"/>
                                          </p:val>
                                        </p:tav>
                                        <p:tav tm="100000">
                                          <p:val>
                                            <p:strVal val="#ppt_x"/>
                                          </p:val>
                                        </p:tav>
                                      </p:tavLst>
                                    </p:anim>
                                    <p:anim calcmode="lin" valueType="num">
                                      <p:cBhvr>
                                        <p:cTn id="61" dur="500" fill="hold"/>
                                        <p:tgtEl>
                                          <p:spTgt spid="63498"/>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528" fill="hold" grpId="0" nodeType="clickEffect">
                                  <p:stCondLst>
                                    <p:cond delay="0"/>
                                  </p:stCondLst>
                                  <p:childTnLst>
                                    <p:set>
                                      <p:cBhvr>
                                        <p:cTn id="65" dur="1" fill="hold">
                                          <p:stCondLst>
                                            <p:cond delay="0"/>
                                          </p:stCondLst>
                                        </p:cTn>
                                        <p:tgtEl>
                                          <p:spTgt spid="63502"/>
                                        </p:tgtEl>
                                        <p:attrNameLst>
                                          <p:attrName>style.visibility</p:attrName>
                                        </p:attrNameLst>
                                      </p:cBhvr>
                                      <p:to>
                                        <p:strVal val="visible"/>
                                      </p:to>
                                    </p:set>
                                    <p:anim calcmode="lin" valueType="num">
                                      <p:cBhvr>
                                        <p:cTn id="66" dur="500" fill="hold"/>
                                        <p:tgtEl>
                                          <p:spTgt spid="63502"/>
                                        </p:tgtEl>
                                        <p:attrNameLst>
                                          <p:attrName>ppt_w</p:attrName>
                                        </p:attrNameLst>
                                      </p:cBhvr>
                                      <p:tavLst>
                                        <p:tav tm="0">
                                          <p:val>
                                            <p:fltVal val="0"/>
                                          </p:val>
                                        </p:tav>
                                        <p:tav tm="100000">
                                          <p:val>
                                            <p:strVal val="#ppt_w"/>
                                          </p:val>
                                        </p:tav>
                                      </p:tavLst>
                                    </p:anim>
                                    <p:anim calcmode="lin" valueType="num">
                                      <p:cBhvr>
                                        <p:cTn id="67" dur="500" fill="hold"/>
                                        <p:tgtEl>
                                          <p:spTgt spid="63502"/>
                                        </p:tgtEl>
                                        <p:attrNameLst>
                                          <p:attrName>ppt_h</p:attrName>
                                        </p:attrNameLst>
                                      </p:cBhvr>
                                      <p:tavLst>
                                        <p:tav tm="0">
                                          <p:val>
                                            <p:fltVal val="0"/>
                                          </p:val>
                                        </p:tav>
                                        <p:tav tm="100000">
                                          <p:val>
                                            <p:strVal val="#ppt_h"/>
                                          </p:val>
                                        </p:tav>
                                      </p:tavLst>
                                    </p:anim>
                                    <p:anim calcmode="lin" valueType="num">
                                      <p:cBhvr>
                                        <p:cTn id="68" dur="500" fill="hold"/>
                                        <p:tgtEl>
                                          <p:spTgt spid="63502"/>
                                        </p:tgtEl>
                                        <p:attrNameLst>
                                          <p:attrName>ppt_x</p:attrName>
                                        </p:attrNameLst>
                                      </p:cBhvr>
                                      <p:tavLst>
                                        <p:tav tm="0">
                                          <p:val>
                                            <p:fltVal val="0.5"/>
                                          </p:val>
                                        </p:tav>
                                        <p:tav tm="100000">
                                          <p:val>
                                            <p:strVal val="#ppt_x"/>
                                          </p:val>
                                        </p:tav>
                                      </p:tavLst>
                                    </p:anim>
                                    <p:anim calcmode="lin" valueType="num">
                                      <p:cBhvr>
                                        <p:cTn id="69" dur="500" fill="hold"/>
                                        <p:tgtEl>
                                          <p:spTgt spid="63502"/>
                                        </p:tgtEl>
                                        <p:attrNameLst>
                                          <p:attrName>ppt_y</p:attrName>
                                        </p:attrNameLst>
                                      </p:cBhvr>
                                      <p:tavLst>
                                        <p:tav tm="0">
                                          <p:val>
                                            <p:fltVal val="0.5"/>
                                          </p:val>
                                        </p:tav>
                                        <p:tav tm="100000">
                                          <p:val>
                                            <p:strVal val="#ppt_y"/>
                                          </p:val>
                                        </p:tav>
                                      </p:tavLst>
                                    </p:anim>
                                  </p:childTnLst>
                                </p:cTn>
                              </p:par>
                            </p:childTnLst>
                          </p:cTn>
                        </p:par>
                        <p:par>
                          <p:cTn id="70" fill="hold" nodeType="afterGroup">
                            <p:stCondLst>
                              <p:cond delay="500"/>
                            </p:stCondLst>
                            <p:childTnLst>
                              <p:par>
                                <p:cTn id="71" presetID="23" presetClass="entr" presetSubtype="528" fill="hold" grpId="0" nodeType="afterEffect">
                                  <p:stCondLst>
                                    <p:cond delay="100"/>
                                  </p:stCondLst>
                                  <p:childTnLst>
                                    <p:set>
                                      <p:cBhvr>
                                        <p:cTn id="72" dur="1" fill="hold">
                                          <p:stCondLst>
                                            <p:cond delay="0"/>
                                          </p:stCondLst>
                                        </p:cTn>
                                        <p:tgtEl>
                                          <p:spTgt spid="63499"/>
                                        </p:tgtEl>
                                        <p:attrNameLst>
                                          <p:attrName>style.visibility</p:attrName>
                                        </p:attrNameLst>
                                      </p:cBhvr>
                                      <p:to>
                                        <p:strVal val="visible"/>
                                      </p:to>
                                    </p:set>
                                    <p:anim calcmode="lin" valueType="num">
                                      <p:cBhvr>
                                        <p:cTn id="73" dur="500" fill="hold"/>
                                        <p:tgtEl>
                                          <p:spTgt spid="63499"/>
                                        </p:tgtEl>
                                        <p:attrNameLst>
                                          <p:attrName>ppt_w</p:attrName>
                                        </p:attrNameLst>
                                      </p:cBhvr>
                                      <p:tavLst>
                                        <p:tav tm="0">
                                          <p:val>
                                            <p:fltVal val="0"/>
                                          </p:val>
                                        </p:tav>
                                        <p:tav tm="100000">
                                          <p:val>
                                            <p:strVal val="#ppt_w"/>
                                          </p:val>
                                        </p:tav>
                                      </p:tavLst>
                                    </p:anim>
                                    <p:anim calcmode="lin" valueType="num">
                                      <p:cBhvr>
                                        <p:cTn id="74" dur="500" fill="hold"/>
                                        <p:tgtEl>
                                          <p:spTgt spid="63499"/>
                                        </p:tgtEl>
                                        <p:attrNameLst>
                                          <p:attrName>ppt_h</p:attrName>
                                        </p:attrNameLst>
                                      </p:cBhvr>
                                      <p:tavLst>
                                        <p:tav tm="0">
                                          <p:val>
                                            <p:fltVal val="0"/>
                                          </p:val>
                                        </p:tav>
                                        <p:tav tm="100000">
                                          <p:val>
                                            <p:strVal val="#ppt_h"/>
                                          </p:val>
                                        </p:tav>
                                      </p:tavLst>
                                    </p:anim>
                                    <p:anim calcmode="lin" valueType="num">
                                      <p:cBhvr>
                                        <p:cTn id="75" dur="500" fill="hold"/>
                                        <p:tgtEl>
                                          <p:spTgt spid="63499"/>
                                        </p:tgtEl>
                                        <p:attrNameLst>
                                          <p:attrName>ppt_x</p:attrName>
                                        </p:attrNameLst>
                                      </p:cBhvr>
                                      <p:tavLst>
                                        <p:tav tm="0">
                                          <p:val>
                                            <p:fltVal val="0.5"/>
                                          </p:val>
                                        </p:tav>
                                        <p:tav tm="100000">
                                          <p:val>
                                            <p:strVal val="#ppt_x"/>
                                          </p:val>
                                        </p:tav>
                                      </p:tavLst>
                                    </p:anim>
                                    <p:anim calcmode="lin" valueType="num">
                                      <p:cBhvr>
                                        <p:cTn id="76" dur="500" fill="hold"/>
                                        <p:tgtEl>
                                          <p:spTgt spid="63499"/>
                                        </p:tgtEl>
                                        <p:attrNameLst>
                                          <p:attrName>ppt_y</p:attrName>
                                        </p:attrNameLst>
                                      </p:cBhvr>
                                      <p:tavLst>
                                        <p:tav tm="0">
                                          <p:val>
                                            <p:fltVal val="0.5"/>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grpId="0" nodeType="clickEffect">
                                  <p:stCondLst>
                                    <p:cond delay="0"/>
                                  </p:stCondLst>
                                  <p:childTnLst>
                                    <p:set>
                                      <p:cBhvr>
                                        <p:cTn id="80" dur="1" fill="hold">
                                          <p:stCondLst>
                                            <p:cond delay="0"/>
                                          </p:stCondLst>
                                        </p:cTn>
                                        <p:tgtEl>
                                          <p:spTgt spid="63501"/>
                                        </p:tgtEl>
                                        <p:attrNameLst>
                                          <p:attrName>style.visibility</p:attrName>
                                        </p:attrNameLst>
                                      </p:cBhvr>
                                      <p:to>
                                        <p:strVal val="visible"/>
                                      </p:to>
                                    </p:set>
                                    <p:anim calcmode="lin" valueType="num">
                                      <p:cBhvr>
                                        <p:cTn id="81" dur="500" fill="hold"/>
                                        <p:tgtEl>
                                          <p:spTgt spid="63501"/>
                                        </p:tgtEl>
                                        <p:attrNameLst>
                                          <p:attrName>ppt_w</p:attrName>
                                        </p:attrNameLst>
                                      </p:cBhvr>
                                      <p:tavLst>
                                        <p:tav tm="0">
                                          <p:val>
                                            <p:fltVal val="0"/>
                                          </p:val>
                                        </p:tav>
                                        <p:tav tm="100000">
                                          <p:val>
                                            <p:strVal val="#ppt_w"/>
                                          </p:val>
                                        </p:tav>
                                      </p:tavLst>
                                    </p:anim>
                                    <p:anim calcmode="lin" valueType="num">
                                      <p:cBhvr>
                                        <p:cTn id="82" dur="500" fill="hold"/>
                                        <p:tgtEl>
                                          <p:spTgt spid="63501"/>
                                        </p:tgtEl>
                                        <p:attrNameLst>
                                          <p:attrName>ppt_h</p:attrName>
                                        </p:attrNameLst>
                                      </p:cBhvr>
                                      <p:tavLst>
                                        <p:tav tm="0">
                                          <p:val>
                                            <p:fltVal val="0"/>
                                          </p:val>
                                        </p:tav>
                                        <p:tav tm="100000">
                                          <p:val>
                                            <p:strVal val="#ppt_h"/>
                                          </p:val>
                                        </p:tav>
                                      </p:tavLst>
                                    </p:anim>
                                    <p:anim calcmode="lin" valueType="num">
                                      <p:cBhvr>
                                        <p:cTn id="83" dur="500" fill="hold"/>
                                        <p:tgtEl>
                                          <p:spTgt spid="63501"/>
                                        </p:tgtEl>
                                        <p:attrNameLst>
                                          <p:attrName>ppt_x</p:attrName>
                                        </p:attrNameLst>
                                      </p:cBhvr>
                                      <p:tavLst>
                                        <p:tav tm="0">
                                          <p:val>
                                            <p:fltVal val="0.5"/>
                                          </p:val>
                                        </p:tav>
                                        <p:tav tm="100000">
                                          <p:val>
                                            <p:strVal val="#ppt_x"/>
                                          </p:val>
                                        </p:tav>
                                      </p:tavLst>
                                    </p:anim>
                                    <p:anim calcmode="lin" valueType="num">
                                      <p:cBhvr>
                                        <p:cTn id="84" dur="500" fill="hold"/>
                                        <p:tgtEl>
                                          <p:spTgt spid="63501"/>
                                        </p:tgtEl>
                                        <p:attrNameLst>
                                          <p:attrName>ppt_y</p:attrName>
                                        </p:attrNameLst>
                                      </p:cBhvr>
                                      <p:tavLst>
                                        <p:tav tm="0">
                                          <p:val>
                                            <p:fltVal val="0.5"/>
                                          </p:val>
                                        </p:tav>
                                        <p:tav tm="100000">
                                          <p:val>
                                            <p:strVal val="#ppt_y"/>
                                          </p:val>
                                        </p:tav>
                                      </p:tavLst>
                                    </p:anim>
                                  </p:childTnLst>
                                </p:cTn>
                              </p:par>
                            </p:childTnLst>
                          </p:cTn>
                        </p:par>
                        <p:par>
                          <p:cTn id="85" fill="hold" nodeType="afterGroup">
                            <p:stCondLst>
                              <p:cond delay="500"/>
                            </p:stCondLst>
                            <p:childTnLst>
                              <p:par>
                                <p:cTn id="86" presetID="23" presetClass="entr" presetSubtype="528" fill="hold" grpId="0" nodeType="afterEffect">
                                  <p:stCondLst>
                                    <p:cond delay="100"/>
                                  </p:stCondLst>
                                  <p:childTnLst>
                                    <p:set>
                                      <p:cBhvr>
                                        <p:cTn id="87" dur="1" fill="hold">
                                          <p:stCondLst>
                                            <p:cond delay="0"/>
                                          </p:stCondLst>
                                        </p:cTn>
                                        <p:tgtEl>
                                          <p:spTgt spid="63500"/>
                                        </p:tgtEl>
                                        <p:attrNameLst>
                                          <p:attrName>style.visibility</p:attrName>
                                        </p:attrNameLst>
                                      </p:cBhvr>
                                      <p:to>
                                        <p:strVal val="visible"/>
                                      </p:to>
                                    </p:set>
                                    <p:anim calcmode="lin" valueType="num">
                                      <p:cBhvr>
                                        <p:cTn id="88" dur="500" fill="hold"/>
                                        <p:tgtEl>
                                          <p:spTgt spid="63500"/>
                                        </p:tgtEl>
                                        <p:attrNameLst>
                                          <p:attrName>ppt_w</p:attrName>
                                        </p:attrNameLst>
                                      </p:cBhvr>
                                      <p:tavLst>
                                        <p:tav tm="0">
                                          <p:val>
                                            <p:fltVal val="0"/>
                                          </p:val>
                                        </p:tav>
                                        <p:tav tm="100000">
                                          <p:val>
                                            <p:strVal val="#ppt_w"/>
                                          </p:val>
                                        </p:tav>
                                      </p:tavLst>
                                    </p:anim>
                                    <p:anim calcmode="lin" valueType="num">
                                      <p:cBhvr>
                                        <p:cTn id="89" dur="500" fill="hold"/>
                                        <p:tgtEl>
                                          <p:spTgt spid="63500"/>
                                        </p:tgtEl>
                                        <p:attrNameLst>
                                          <p:attrName>ppt_h</p:attrName>
                                        </p:attrNameLst>
                                      </p:cBhvr>
                                      <p:tavLst>
                                        <p:tav tm="0">
                                          <p:val>
                                            <p:fltVal val="0"/>
                                          </p:val>
                                        </p:tav>
                                        <p:tav tm="100000">
                                          <p:val>
                                            <p:strVal val="#ppt_h"/>
                                          </p:val>
                                        </p:tav>
                                      </p:tavLst>
                                    </p:anim>
                                    <p:anim calcmode="lin" valueType="num">
                                      <p:cBhvr>
                                        <p:cTn id="90" dur="500" fill="hold"/>
                                        <p:tgtEl>
                                          <p:spTgt spid="63500"/>
                                        </p:tgtEl>
                                        <p:attrNameLst>
                                          <p:attrName>ppt_x</p:attrName>
                                        </p:attrNameLst>
                                      </p:cBhvr>
                                      <p:tavLst>
                                        <p:tav tm="0">
                                          <p:val>
                                            <p:fltVal val="0.5"/>
                                          </p:val>
                                        </p:tav>
                                        <p:tav tm="100000">
                                          <p:val>
                                            <p:strVal val="#ppt_x"/>
                                          </p:val>
                                        </p:tav>
                                      </p:tavLst>
                                    </p:anim>
                                    <p:anim calcmode="lin" valueType="num">
                                      <p:cBhvr>
                                        <p:cTn id="91" dur="500" fill="hold"/>
                                        <p:tgtEl>
                                          <p:spTgt spid="635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autoUpdateAnimBg="0"/>
      <p:bldP spid="63491" grpId="0" build="p" autoUpdateAnimBg="0"/>
      <p:bldP spid="63492" grpId="0" build="p" autoUpdateAnimBg="0"/>
      <p:bldP spid="63493" grpId="0" build="p" autoUpdateAnimBg="0"/>
      <p:bldP spid="63494" grpId="0" autoUpdateAnimBg="0"/>
      <p:bldP spid="63497" grpId="0" animBg="1" autoUpdateAnimBg="0"/>
      <p:bldP spid="63498" grpId="0" animBg="1"/>
      <p:bldP spid="63499" grpId="0" animBg="1"/>
      <p:bldP spid="63500" grpId="0" animBg="1"/>
      <p:bldP spid="63501" grpId="0" autoUpdateAnimBg="0"/>
      <p:bldP spid="63502" grpId="0" autoUpdateAnimBg="0"/>
      <p:bldP spid="63503" grpId="0" autoUpdateAnimBg="0"/>
      <p:bldP spid="6350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E81817D-DAB6-0510-304C-B3ACE1E8454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65539" name="Line 3">
            <a:extLst>
              <a:ext uri="{FF2B5EF4-FFF2-40B4-BE49-F238E27FC236}">
                <a16:creationId xmlns:a16="http://schemas.microsoft.com/office/drawing/2014/main" id="{553F33BE-37BA-4E39-858C-050BCC13AAD5}"/>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65540" name="Rectangle 4">
            <a:extLst>
              <a:ext uri="{FF2B5EF4-FFF2-40B4-BE49-F238E27FC236}">
                <a16:creationId xmlns:a16="http://schemas.microsoft.com/office/drawing/2014/main" id="{E2A37ABA-3F14-A045-9494-DEC7D966B5FE}"/>
              </a:ext>
            </a:extLst>
          </p:cNvPr>
          <p:cNvSpPr>
            <a:spLocks noChangeArrowheads="1"/>
          </p:cNvSpPr>
          <p:nvPr/>
        </p:nvSpPr>
        <p:spPr bwMode="auto">
          <a:xfrm>
            <a:off x="2643188" y="579438"/>
            <a:ext cx="3838575" cy="5573712"/>
          </a:xfrm>
          <a:prstGeom prst="rect">
            <a:avLst/>
          </a:prstGeom>
          <a:noFill/>
          <a:ln w="12700">
            <a:noFill/>
            <a:miter lim="800000"/>
            <a:headEnd/>
            <a:tailEnd/>
          </a:ln>
          <a:effectLst>
            <a:outerShdw blurRad="63500" dist="102391" dir="3615307" algn="ctr" rotWithShape="0">
              <a:schemeClr val="bg2">
                <a:alpha val="74998"/>
              </a:schemeClr>
            </a:outerShdw>
          </a:effectLst>
        </p:spPr>
        <p:txBody>
          <a:bodyPr wrap="none" lIns="90487" tIns="44450" rIns="90487" bIns="44450">
            <a:spAutoFit/>
          </a:bodyPr>
          <a:lstStyle/>
          <a:p>
            <a:pPr>
              <a:defRPr/>
            </a:pPr>
            <a:r>
              <a:rPr lang="zh-CN" altLang="en-US" sz="7200">
                <a:solidFill>
                  <a:srgbClr val="FAFD00"/>
                </a:solidFill>
                <a:effectLst>
                  <a:outerShdw blurRad="38100" dist="38100" dir="2700000" algn="tl">
                    <a:srgbClr val="000000"/>
                  </a:outerShdw>
                </a:effectLst>
                <a:latin typeface="Arial" charset="0"/>
                <a:ea typeface="SimSun" charset="0"/>
              </a:rPr>
              <a:t>创造</a:t>
            </a:r>
          </a:p>
          <a:p>
            <a:pPr>
              <a:defRPr/>
            </a:pPr>
            <a:r>
              <a:rPr lang="zh-CN" altLang="en-US" sz="7200">
                <a:effectLst>
                  <a:outerShdw blurRad="38100" dist="38100" dir="2700000" algn="tl">
                    <a:srgbClr val="000000"/>
                  </a:outerShdw>
                </a:effectLst>
                <a:latin typeface="Arial" charset="0"/>
                <a:ea typeface="SimSun" charset="0"/>
              </a:rPr>
              <a:t>亚</a:t>
            </a:r>
            <a:r>
              <a:rPr lang="zh-CN" altLang="en-US" sz="7200">
                <a:solidFill>
                  <a:srgbClr val="F66A29"/>
                </a:solidFill>
                <a:effectLst>
                  <a:outerShdw blurRad="38100" dist="38100" dir="2700000" algn="tl">
                    <a:srgbClr val="000000"/>
                  </a:outerShdw>
                </a:effectLst>
                <a:latin typeface="Arial" charset="0"/>
                <a:ea typeface="SimSun" charset="0"/>
              </a:rPr>
              <a:t>伯拉罕</a:t>
            </a:r>
          </a:p>
          <a:p>
            <a:pPr>
              <a:defRPr/>
            </a:pPr>
            <a:r>
              <a:rPr lang="zh-CN" altLang="en-US" sz="7200">
                <a:effectLst>
                  <a:outerShdw blurRad="38100" dist="38100" dir="2700000" algn="tl">
                    <a:srgbClr val="000000"/>
                  </a:outerShdw>
                </a:effectLst>
                <a:latin typeface="Arial" charset="0"/>
                <a:ea typeface="SimSun" charset="0"/>
              </a:rPr>
              <a:t>约</a:t>
            </a:r>
            <a:r>
              <a:rPr lang="zh-CN" altLang="en-US" sz="7200">
                <a:solidFill>
                  <a:srgbClr val="F66A29"/>
                </a:solidFill>
                <a:effectLst>
                  <a:outerShdw blurRad="38100" dist="38100" dir="2700000" algn="tl">
                    <a:srgbClr val="000000"/>
                  </a:outerShdw>
                </a:effectLst>
                <a:latin typeface="Arial" charset="0"/>
                <a:ea typeface="SimSun" charset="0"/>
              </a:rPr>
              <a:t>瑟</a:t>
            </a:r>
          </a:p>
          <a:p>
            <a:pPr>
              <a:defRPr/>
            </a:pPr>
            <a:r>
              <a:rPr lang="zh-CN" altLang="en-US" sz="7200">
                <a:effectLst>
                  <a:outerShdw blurRad="38100" dist="38100" dir="2700000" algn="tl">
                    <a:srgbClr val="000000"/>
                  </a:outerShdw>
                </a:effectLst>
                <a:latin typeface="Arial" charset="0"/>
                <a:ea typeface="SimSun" charset="0"/>
              </a:rPr>
              <a:t>摩</a:t>
            </a:r>
            <a:r>
              <a:rPr lang="zh-CN" altLang="en-US" sz="7200">
                <a:solidFill>
                  <a:srgbClr val="F66A29"/>
                </a:solidFill>
                <a:effectLst>
                  <a:outerShdw blurRad="38100" dist="38100" dir="2700000" algn="tl">
                    <a:srgbClr val="000000"/>
                  </a:outerShdw>
                </a:effectLst>
                <a:latin typeface="Arial" charset="0"/>
                <a:ea typeface="SimSun" charset="0"/>
              </a:rPr>
              <a:t>西</a:t>
            </a:r>
          </a:p>
          <a:p>
            <a:pPr>
              <a:defRPr/>
            </a:pPr>
            <a:r>
              <a:rPr lang="zh-CN" altLang="en-US" sz="7200">
                <a:solidFill>
                  <a:srgbClr val="F66A29"/>
                </a:solidFill>
                <a:effectLst>
                  <a:outerShdw blurRad="38100" dist="38100" dir="2700000" algn="tl">
                    <a:srgbClr val="000000"/>
                  </a:outerShdw>
                </a:effectLst>
                <a:latin typeface="Arial" charset="0"/>
                <a:ea typeface="SimSun" charset="0"/>
              </a:rPr>
              <a:t>约</a:t>
            </a:r>
            <a:r>
              <a:rPr lang="zh-CN" altLang="en-US" sz="7200">
                <a:effectLst>
                  <a:outerShdw blurRad="38100" dist="38100" dir="2700000" algn="tl">
                    <a:srgbClr val="000000"/>
                  </a:outerShdw>
                </a:effectLst>
                <a:latin typeface="Arial" charset="0"/>
                <a:ea typeface="SimSun" charset="0"/>
              </a:rPr>
              <a:t>书</a:t>
            </a:r>
            <a:r>
              <a:rPr lang="zh-CN" altLang="en-US" sz="7200">
                <a:solidFill>
                  <a:srgbClr val="F66A29"/>
                </a:solidFill>
                <a:effectLst>
                  <a:outerShdw blurRad="38100" dist="38100" dir="2700000" algn="tl">
                    <a:srgbClr val="000000"/>
                  </a:outerShdw>
                </a:effectLst>
                <a:latin typeface="Arial" charset="0"/>
                <a:ea typeface="SimSun" charset="0"/>
              </a:rPr>
              <a:t>亚</a:t>
            </a:r>
          </a:p>
        </p:txBody>
      </p:sp>
      <p:sp>
        <p:nvSpPr>
          <p:cNvPr id="144388" name="Text Box 5">
            <a:extLst>
              <a:ext uri="{FF2B5EF4-FFF2-40B4-BE49-F238E27FC236}">
                <a16:creationId xmlns:a16="http://schemas.microsoft.com/office/drawing/2014/main" id="{BA8D8FCB-5C47-6E8A-ABD7-03EBA4F6AD9A}"/>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44389" name="Text Box 6">
            <a:extLst>
              <a:ext uri="{FF2B5EF4-FFF2-40B4-BE49-F238E27FC236}">
                <a16:creationId xmlns:a16="http://schemas.microsoft.com/office/drawing/2014/main" id="{AD7347E6-25B6-99BF-0D84-6C3501320421}"/>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44390" name="Text Box 7">
            <a:extLst>
              <a:ext uri="{FF2B5EF4-FFF2-40B4-BE49-F238E27FC236}">
                <a16:creationId xmlns:a16="http://schemas.microsoft.com/office/drawing/2014/main" id="{2AD24A4F-B45A-8E09-998C-ECCB15D5FAEF}"/>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1400">
              <a:solidFill>
                <a:srgbClr val="FFFFFF"/>
              </a:solidFill>
              <a:ea typeface="SimSun" panose="02010600030101010101" pitchFamily="2" charset="-122"/>
            </a:endParaRPr>
          </a:p>
        </p:txBody>
      </p:sp>
      <p:sp>
        <p:nvSpPr>
          <p:cNvPr id="65547" name="Text Box 11">
            <a:extLst>
              <a:ext uri="{FF2B5EF4-FFF2-40B4-BE49-F238E27FC236}">
                <a16:creationId xmlns:a16="http://schemas.microsoft.com/office/drawing/2014/main" id="{88731809-1EFE-23B1-DE38-049147AB0B36}"/>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5</a:t>
            </a:r>
          </a:p>
        </p:txBody>
      </p:sp>
      <p:sp>
        <p:nvSpPr>
          <p:cNvPr id="65548" name="Text Box 12">
            <a:extLst>
              <a:ext uri="{FF2B5EF4-FFF2-40B4-BE49-F238E27FC236}">
                <a16:creationId xmlns:a16="http://schemas.microsoft.com/office/drawing/2014/main" id="{77F39AE7-2D03-0FF7-BAA4-7B739D9751C6}"/>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49</a:t>
            </a:r>
          </a:p>
        </p:txBody>
      </p:sp>
      <p:sp>
        <p:nvSpPr>
          <p:cNvPr id="144393" name="Text Box 13">
            <a:extLst>
              <a:ext uri="{FF2B5EF4-FFF2-40B4-BE49-F238E27FC236}">
                <a16:creationId xmlns:a16="http://schemas.microsoft.com/office/drawing/2014/main" id="{5E7279DD-0DFC-3B89-9A55-508144813F3B}"/>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animEffect transition="in" filter="box(out)">
                                      <p:cBhvr>
                                        <p:cTn id="7" dur="500"/>
                                        <p:tgtEl>
                                          <p:spTgt spid="655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5540">
                                            <p:txEl>
                                              <p:pRg st="1" end="1"/>
                                            </p:txEl>
                                          </p:spTgt>
                                        </p:tgtEl>
                                        <p:attrNameLst>
                                          <p:attrName>style.visibility</p:attrName>
                                        </p:attrNameLst>
                                      </p:cBhvr>
                                      <p:to>
                                        <p:strVal val="visible"/>
                                      </p:to>
                                    </p:set>
                                    <p:animEffect transition="in" filter="box(out)">
                                      <p:cBhvr>
                                        <p:cTn id="12" dur="500"/>
                                        <p:tgtEl>
                                          <p:spTgt spid="6554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5540">
                                            <p:txEl>
                                              <p:pRg st="2" end="2"/>
                                            </p:txEl>
                                          </p:spTgt>
                                        </p:tgtEl>
                                        <p:attrNameLst>
                                          <p:attrName>style.visibility</p:attrName>
                                        </p:attrNameLst>
                                      </p:cBhvr>
                                      <p:to>
                                        <p:strVal val="visible"/>
                                      </p:to>
                                    </p:set>
                                    <p:animEffect transition="in" filter="box(out)">
                                      <p:cBhvr>
                                        <p:cTn id="17" dur="500"/>
                                        <p:tgtEl>
                                          <p:spTgt spid="6554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5540">
                                            <p:txEl>
                                              <p:pRg st="3" end="3"/>
                                            </p:txEl>
                                          </p:spTgt>
                                        </p:tgtEl>
                                        <p:attrNameLst>
                                          <p:attrName>style.visibility</p:attrName>
                                        </p:attrNameLst>
                                      </p:cBhvr>
                                      <p:to>
                                        <p:strVal val="visible"/>
                                      </p:to>
                                    </p:set>
                                    <p:animEffect transition="in" filter="box(out)">
                                      <p:cBhvr>
                                        <p:cTn id="22" dur="500"/>
                                        <p:tgtEl>
                                          <p:spTgt spid="6554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5540">
                                            <p:txEl>
                                              <p:pRg st="4" end="4"/>
                                            </p:txEl>
                                          </p:spTgt>
                                        </p:tgtEl>
                                        <p:attrNameLst>
                                          <p:attrName>style.visibility</p:attrName>
                                        </p:attrNameLst>
                                      </p:cBhvr>
                                      <p:to>
                                        <p:strVal val="visible"/>
                                      </p:to>
                                    </p:set>
                                    <p:animEffect transition="in" filter="box(out)">
                                      <p:cBhvr>
                                        <p:cTn id="27" dur="500"/>
                                        <p:tgtEl>
                                          <p:spTgt spid="655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C7AAD07-0BE8-A674-96C7-FC34818B3629}"/>
              </a:ext>
            </a:extLst>
          </p:cNvPr>
          <p:cNvSpPr>
            <a:spLocks noGrp="1" noChangeArrowheads="1"/>
          </p:cNvSpPr>
          <p:nvPr>
            <p:ph type="title"/>
          </p:nvPr>
        </p:nvSpPr>
        <p:spPr bwMode="auto">
          <a:xfrm>
            <a:off x="7127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r>
              <a:rPr lang="zh-CN" altLang="en-US">
                <a:solidFill>
                  <a:srgbClr val="FAFD00"/>
                </a:solidFill>
                <a:ea typeface="SimSun" panose="02010600030101010101" pitchFamily="2" charset="-122"/>
              </a:rPr>
              <a:t>五个关键字和词组</a:t>
            </a:r>
            <a:r>
              <a:rPr lang="en-US" altLang="zh-CN">
                <a:solidFill>
                  <a:srgbClr val="FAFD00"/>
                </a:solidFill>
                <a:ea typeface="SimSun" panose="02010600030101010101" pitchFamily="2" charset="-122"/>
              </a:rPr>
              <a:t>:</a:t>
            </a:r>
          </a:p>
        </p:txBody>
      </p:sp>
      <p:sp>
        <p:nvSpPr>
          <p:cNvPr id="184323" name="Rectangle 3">
            <a:extLst>
              <a:ext uri="{FF2B5EF4-FFF2-40B4-BE49-F238E27FC236}">
                <a16:creationId xmlns:a16="http://schemas.microsoft.com/office/drawing/2014/main" id="{D2A70211-F4D5-DF00-7B0B-A9AED799E39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184324" name="Line 4">
            <a:extLst>
              <a:ext uri="{FF2B5EF4-FFF2-40B4-BE49-F238E27FC236}">
                <a16:creationId xmlns:a16="http://schemas.microsoft.com/office/drawing/2014/main" id="{B950E243-7BC7-DC68-313A-1AAED4E7463B}"/>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nvGrpSpPr>
          <p:cNvPr id="146436" name="Group 5">
            <a:extLst>
              <a:ext uri="{FF2B5EF4-FFF2-40B4-BE49-F238E27FC236}">
                <a16:creationId xmlns:a16="http://schemas.microsoft.com/office/drawing/2014/main" id="{4DAF7CC2-8FA6-A366-280E-8373D94CD0D0}"/>
              </a:ext>
            </a:extLst>
          </p:cNvPr>
          <p:cNvGrpSpPr>
            <a:grpSpLocks/>
          </p:cNvGrpSpPr>
          <p:nvPr/>
        </p:nvGrpSpPr>
        <p:grpSpPr bwMode="auto">
          <a:xfrm>
            <a:off x="2416175" y="4367213"/>
            <a:ext cx="4689475" cy="823912"/>
            <a:chOff x="1522" y="2751"/>
            <a:chExt cx="2954" cy="519"/>
          </a:xfrm>
        </p:grpSpPr>
        <p:sp>
          <p:nvSpPr>
            <p:cNvPr id="184326" name="Text Box 6">
              <a:extLst>
                <a:ext uri="{FF2B5EF4-FFF2-40B4-BE49-F238E27FC236}">
                  <a16:creationId xmlns:a16="http://schemas.microsoft.com/office/drawing/2014/main" id="{69EC0FCD-AF2E-79D2-267D-21CDB9F330A7}"/>
                </a:ext>
              </a:extLst>
            </p:cNvPr>
            <p:cNvSpPr txBox="1">
              <a:spLocks noChangeArrowheads="1"/>
            </p:cNvSpPr>
            <p:nvPr/>
          </p:nvSpPr>
          <p:spPr bwMode="auto">
            <a:xfrm>
              <a:off x="2258" y="2751"/>
              <a:ext cx="2218"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800">
                  <a:solidFill>
                    <a:schemeClr val="accent1"/>
                  </a:solidFill>
                  <a:effectLst>
                    <a:outerShdw blurRad="38100" dist="38100" dir="2700000" algn="tl">
                      <a:srgbClr val="000000"/>
                    </a:outerShdw>
                  </a:effectLst>
                  <a:ea typeface="SimSun" panose="02010600030101010101" pitchFamily="2" charset="-122"/>
                </a:rPr>
                <a:t>默</a:t>
              </a:r>
              <a:r>
                <a:rPr lang="zh-CN" altLang="en-US" sz="4800">
                  <a:solidFill>
                    <a:srgbClr val="EDF636"/>
                  </a:solidFill>
                  <a:effectLst>
                    <a:outerShdw blurRad="38100" dist="38100" dir="2700000" algn="tl">
                      <a:srgbClr val="000000"/>
                    </a:outerShdw>
                  </a:effectLst>
                  <a:ea typeface="SimSun" panose="02010600030101010101" pitchFamily="2" charset="-122"/>
                </a:rPr>
                <a:t> </a:t>
              </a:r>
              <a:r>
                <a:rPr lang="en-US" altLang="zh-CN" sz="4800">
                  <a:solidFill>
                    <a:srgbClr val="EDF636"/>
                  </a:solidFill>
                  <a:effectLst>
                    <a:outerShdw blurRad="38100" dist="38100" dir="2700000" algn="tl">
                      <a:srgbClr val="000000"/>
                    </a:outerShdw>
                  </a:effectLst>
                  <a:ea typeface="SimSun" panose="02010600030101010101" pitchFamily="2" charset="-122"/>
                </a:rPr>
                <a:t>= </a:t>
              </a:r>
              <a:r>
                <a:rPr lang="zh-CN" altLang="en-US" sz="4800">
                  <a:solidFill>
                    <a:srgbClr val="EDF636"/>
                  </a:solidFill>
                  <a:effectLst>
                    <a:outerShdw blurRad="38100" dist="38100" dir="2700000" algn="tl">
                      <a:srgbClr val="000000"/>
                    </a:outerShdw>
                  </a:effectLst>
                  <a:ea typeface="SimSun" panose="02010600030101010101" pitchFamily="2" charset="-122"/>
                </a:rPr>
                <a:t>静默    </a:t>
              </a:r>
            </a:p>
          </p:txBody>
        </p:sp>
        <p:sp>
          <p:nvSpPr>
            <p:cNvPr id="184327" name="AutoShape 7">
              <a:extLst>
                <a:ext uri="{FF2B5EF4-FFF2-40B4-BE49-F238E27FC236}">
                  <a16:creationId xmlns:a16="http://schemas.microsoft.com/office/drawing/2014/main" id="{D056907F-7659-2564-D221-A0CDD1524DEA}"/>
                </a:ext>
              </a:extLst>
            </p:cNvPr>
            <p:cNvSpPr>
              <a:spLocks noChangeArrowheads="1"/>
            </p:cNvSpPr>
            <p:nvPr/>
          </p:nvSpPr>
          <p:spPr bwMode="auto">
            <a:xfrm>
              <a:off x="1522" y="282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146437" name="Group 8">
            <a:extLst>
              <a:ext uri="{FF2B5EF4-FFF2-40B4-BE49-F238E27FC236}">
                <a16:creationId xmlns:a16="http://schemas.microsoft.com/office/drawing/2014/main" id="{D28224F1-23F1-0937-8053-B043C5402A48}"/>
              </a:ext>
            </a:extLst>
          </p:cNvPr>
          <p:cNvGrpSpPr>
            <a:grpSpLocks/>
          </p:cNvGrpSpPr>
          <p:nvPr/>
        </p:nvGrpSpPr>
        <p:grpSpPr bwMode="auto">
          <a:xfrm>
            <a:off x="2424113" y="2362200"/>
            <a:ext cx="4843462" cy="1006475"/>
            <a:chOff x="1527" y="1488"/>
            <a:chExt cx="3051" cy="634"/>
          </a:xfrm>
        </p:grpSpPr>
        <p:sp>
          <p:nvSpPr>
            <p:cNvPr id="184329" name="Text Box 9">
              <a:extLst>
                <a:ext uri="{FF2B5EF4-FFF2-40B4-BE49-F238E27FC236}">
                  <a16:creationId xmlns:a16="http://schemas.microsoft.com/office/drawing/2014/main" id="{186A123A-C37D-B934-71A3-1236B5BE55B9}"/>
                </a:ext>
              </a:extLst>
            </p:cNvPr>
            <p:cNvSpPr txBox="1">
              <a:spLocks noChangeArrowheads="1"/>
            </p:cNvSpPr>
            <p:nvPr/>
          </p:nvSpPr>
          <p:spPr bwMode="auto">
            <a:xfrm>
              <a:off x="2264" y="1488"/>
              <a:ext cx="2314"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6000">
                  <a:solidFill>
                    <a:srgbClr val="EA304F"/>
                  </a:solidFill>
                  <a:effectLst>
                    <a:outerShdw blurRad="38100" dist="38100" dir="2700000" algn="tl">
                      <a:srgbClr val="000000"/>
                    </a:outerShdw>
                  </a:effectLst>
                  <a:ea typeface="SimSun" charset="0"/>
                  <a:cs typeface="SimSun" charset="0"/>
                </a:rPr>
                <a:t>4</a:t>
              </a:r>
              <a:r>
                <a:rPr lang="en-US" altLang="zh-CN" sz="4800">
                  <a:solidFill>
                    <a:srgbClr val="EA304F"/>
                  </a:solidFill>
                  <a:effectLst>
                    <a:outerShdw blurRad="38100" dist="38100" dir="2700000" algn="tl">
                      <a:srgbClr val="000000"/>
                    </a:outerShdw>
                  </a:effectLst>
                  <a:ea typeface="SimSun" charset="0"/>
                  <a:cs typeface="SimSun" charset="0"/>
                </a:rPr>
                <a:t>  </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人物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4330" name="AutoShape 10">
              <a:extLst>
                <a:ext uri="{FF2B5EF4-FFF2-40B4-BE49-F238E27FC236}">
                  <a16:creationId xmlns:a16="http://schemas.microsoft.com/office/drawing/2014/main" id="{30EE716E-2515-4FE6-6F86-A4DD7FED9059}"/>
                </a:ext>
              </a:extLst>
            </p:cNvPr>
            <p:cNvSpPr>
              <a:spLocks noChangeArrowheads="1"/>
            </p:cNvSpPr>
            <p:nvPr/>
          </p:nvSpPr>
          <p:spPr bwMode="auto">
            <a:xfrm>
              <a:off x="1527" y="1645"/>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grpSp>
        <p:nvGrpSpPr>
          <p:cNvPr id="146438" name="Group 11">
            <a:extLst>
              <a:ext uri="{FF2B5EF4-FFF2-40B4-BE49-F238E27FC236}">
                <a16:creationId xmlns:a16="http://schemas.microsoft.com/office/drawing/2014/main" id="{9CF2F767-D08B-E8B3-C0AF-975F683C1924}"/>
              </a:ext>
            </a:extLst>
          </p:cNvPr>
          <p:cNvGrpSpPr>
            <a:grpSpLocks/>
          </p:cNvGrpSpPr>
          <p:nvPr/>
        </p:nvGrpSpPr>
        <p:grpSpPr bwMode="auto">
          <a:xfrm>
            <a:off x="2428875" y="1514475"/>
            <a:ext cx="5294313" cy="914400"/>
            <a:chOff x="1530" y="954"/>
            <a:chExt cx="3335" cy="576"/>
          </a:xfrm>
        </p:grpSpPr>
        <p:sp>
          <p:nvSpPr>
            <p:cNvPr id="184332" name="Text Box 12">
              <a:extLst>
                <a:ext uri="{FF2B5EF4-FFF2-40B4-BE49-F238E27FC236}">
                  <a16:creationId xmlns:a16="http://schemas.microsoft.com/office/drawing/2014/main" id="{CFA715EC-05E6-DB14-A425-88970041EDBE}"/>
                </a:ext>
              </a:extLst>
            </p:cNvPr>
            <p:cNvSpPr txBox="1">
              <a:spLocks noChangeArrowheads="1"/>
            </p:cNvSpPr>
            <p:nvPr/>
          </p:nvSpPr>
          <p:spPr bwMode="auto">
            <a:xfrm>
              <a:off x="2101" y="954"/>
              <a:ext cx="276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54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造 = 创造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4333" name="AutoShape 13">
              <a:extLst>
                <a:ext uri="{FF2B5EF4-FFF2-40B4-BE49-F238E27FC236}">
                  <a16:creationId xmlns:a16="http://schemas.microsoft.com/office/drawing/2014/main" id="{CA2D6D04-422D-68FC-B5F2-B0A3130B1A00}"/>
                </a:ext>
              </a:extLst>
            </p:cNvPr>
            <p:cNvSpPr>
              <a:spLocks noChangeArrowheads="1"/>
            </p:cNvSpPr>
            <p:nvPr/>
          </p:nvSpPr>
          <p:spPr bwMode="auto">
            <a:xfrm>
              <a:off x="1530" y="1085"/>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46439" name="Text Box 14">
            <a:extLst>
              <a:ext uri="{FF2B5EF4-FFF2-40B4-BE49-F238E27FC236}">
                <a16:creationId xmlns:a16="http://schemas.microsoft.com/office/drawing/2014/main" id="{824E6780-EA2D-8E66-19DC-5C4CD4DAB41E}"/>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46440" name="Text Box 15">
            <a:extLst>
              <a:ext uri="{FF2B5EF4-FFF2-40B4-BE49-F238E27FC236}">
                <a16:creationId xmlns:a16="http://schemas.microsoft.com/office/drawing/2014/main" id="{9C7C3A6C-5472-6E82-5586-E0030F8B418A}"/>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46441" name="Text Box 16">
            <a:extLst>
              <a:ext uri="{FF2B5EF4-FFF2-40B4-BE49-F238E27FC236}">
                <a16:creationId xmlns:a16="http://schemas.microsoft.com/office/drawing/2014/main" id="{43641EA5-7249-36FF-A69E-14D424E90C0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400">
                <a:solidFill>
                  <a:srgbClr val="FFFFFF"/>
                </a:solidFill>
                <a:ea typeface="SimSun" panose="02010600030101010101" pitchFamily="2" charset="-122"/>
              </a:rPr>
              <a:t> </a:t>
            </a:r>
          </a:p>
        </p:txBody>
      </p:sp>
      <p:grpSp>
        <p:nvGrpSpPr>
          <p:cNvPr id="146442" name="Group 20">
            <a:extLst>
              <a:ext uri="{FF2B5EF4-FFF2-40B4-BE49-F238E27FC236}">
                <a16:creationId xmlns:a16="http://schemas.microsoft.com/office/drawing/2014/main" id="{7688BFFA-1CCB-9790-A18D-B261CDB30D9A}"/>
              </a:ext>
            </a:extLst>
          </p:cNvPr>
          <p:cNvGrpSpPr>
            <a:grpSpLocks/>
          </p:cNvGrpSpPr>
          <p:nvPr/>
        </p:nvGrpSpPr>
        <p:grpSpPr bwMode="auto">
          <a:xfrm>
            <a:off x="2413000" y="3341688"/>
            <a:ext cx="5464175" cy="1006475"/>
            <a:chOff x="1520" y="2105"/>
            <a:chExt cx="3442" cy="634"/>
          </a:xfrm>
        </p:grpSpPr>
        <p:sp>
          <p:nvSpPr>
            <p:cNvPr id="184341" name="Text Box 21">
              <a:extLst>
                <a:ext uri="{FF2B5EF4-FFF2-40B4-BE49-F238E27FC236}">
                  <a16:creationId xmlns:a16="http://schemas.microsoft.com/office/drawing/2014/main" id="{1D26C0DB-84C9-4255-1E60-E46604301808}"/>
                </a:ext>
              </a:extLst>
            </p:cNvPr>
            <p:cNvSpPr txBox="1">
              <a:spLocks noChangeArrowheads="1"/>
            </p:cNvSpPr>
            <p:nvPr/>
          </p:nvSpPr>
          <p:spPr bwMode="auto">
            <a:xfrm>
              <a:off x="2702" y="2158"/>
              <a:ext cx="2260" cy="519"/>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时期         </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4342" name="AutoShape 22">
              <a:extLst>
                <a:ext uri="{FF2B5EF4-FFF2-40B4-BE49-F238E27FC236}">
                  <a16:creationId xmlns:a16="http://schemas.microsoft.com/office/drawing/2014/main" id="{2F344A04-8C2D-3A1B-DA6D-D3BC717BF577}"/>
                </a:ext>
              </a:extLst>
            </p:cNvPr>
            <p:cNvSpPr>
              <a:spLocks noChangeArrowheads="1"/>
            </p:cNvSpPr>
            <p:nvPr/>
          </p:nvSpPr>
          <p:spPr bwMode="auto">
            <a:xfrm>
              <a:off x="1520" y="22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4343" name="Rectangle 23">
              <a:extLst>
                <a:ext uri="{FF2B5EF4-FFF2-40B4-BE49-F238E27FC236}">
                  <a16:creationId xmlns:a16="http://schemas.microsoft.com/office/drawing/2014/main" id="{C4A9E0F5-C86F-D3E7-73F7-82B9979E8B2C}"/>
                </a:ext>
              </a:extLst>
            </p:cNvPr>
            <p:cNvSpPr>
              <a:spLocks noChangeArrowheads="1"/>
            </p:cNvSpPr>
            <p:nvPr/>
          </p:nvSpPr>
          <p:spPr bwMode="auto">
            <a:xfrm>
              <a:off x="2297" y="2105"/>
              <a:ext cx="383" cy="634"/>
            </a:xfrm>
            <a:prstGeom prst="rect">
              <a:avLst/>
            </a:prstGeom>
            <a:noFill/>
            <a:ln w="9525">
              <a:noFill/>
              <a:miter lim="800000"/>
              <a:headEnd/>
              <a:tailEnd/>
            </a:ln>
            <a:effectLst>
              <a:outerShdw blurRad="63500" dist="74020" dir="2700000" algn="ctr" rotWithShape="0">
                <a:schemeClr val="bg2">
                  <a:alpha val="74998"/>
                </a:schemeClr>
              </a:outerShdw>
            </a:effec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zh-CN" sz="6000">
                  <a:solidFill>
                    <a:srgbClr val="00FF00"/>
                  </a:solidFill>
                  <a:effectLst>
                    <a:outerShdw blurRad="38100" dist="38100" dir="2700000" algn="tl">
                      <a:srgbClr val="000000"/>
                    </a:outerShdw>
                  </a:effectLst>
                  <a:ea typeface="SimSun" panose="02010600030101010101" pitchFamily="2" charset="-122"/>
                </a:rPr>
                <a:t>3</a:t>
              </a:r>
            </a:p>
          </p:txBody>
        </p:sp>
      </p:grpSp>
      <p:grpSp>
        <p:nvGrpSpPr>
          <p:cNvPr id="146443" name="Group 24">
            <a:extLst>
              <a:ext uri="{FF2B5EF4-FFF2-40B4-BE49-F238E27FC236}">
                <a16:creationId xmlns:a16="http://schemas.microsoft.com/office/drawing/2014/main" id="{EDE24777-685F-225E-8E16-9F42D0696A73}"/>
              </a:ext>
            </a:extLst>
          </p:cNvPr>
          <p:cNvGrpSpPr>
            <a:grpSpLocks/>
          </p:cNvGrpSpPr>
          <p:nvPr/>
        </p:nvGrpSpPr>
        <p:grpSpPr bwMode="auto">
          <a:xfrm>
            <a:off x="2419350" y="5281613"/>
            <a:ext cx="4778375" cy="831850"/>
            <a:chOff x="1524" y="3327"/>
            <a:chExt cx="3010" cy="524"/>
          </a:xfrm>
        </p:grpSpPr>
        <p:sp>
          <p:nvSpPr>
            <p:cNvPr id="184345" name="Text Box 25">
              <a:extLst>
                <a:ext uri="{FF2B5EF4-FFF2-40B4-BE49-F238E27FC236}">
                  <a16:creationId xmlns:a16="http://schemas.microsoft.com/office/drawing/2014/main" id="{29CC51E5-E197-B439-0DB0-57BEBD11D8A1}"/>
                </a:ext>
              </a:extLst>
            </p:cNvPr>
            <p:cNvSpPr txBox="1">
              <a:spLocks noChangeArrowheads="1"/>
            </p:cNvSpPr>
            <p:nvPr/>
          </p:nvSpPr>
          <p:spPr bwMode="auto">
            <a:xfrm>
              <a:off x="2582" y="3332"/>
              <a:ext cx="1952" cy="519"/>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spcBef>
                  <a:spcPct val="50000"/>
                </a:spcBef>
                <a:defRPr/>
              </a:pPr>
              <a:r>
                <a:rPr lang="zh-CN" altLang="en-US" sz="4800">
                  <a:solidFill>
                    <a:srgbClr val="EDF636"/>
                  </a:solidFill>
                  <a:effectLst>
                    <a:outerShdw blurRad="38100" dist="38100" dir="2700000" algn="tl">
                      <a:srgbClr val="000000"/>
                    </a:outerShdw>
                  </a:effectLst>
                  <a:ea typeface="SimSun" charset="0"/>
                  <a:cs typeface="SimSun" charset="0"/>
                </a:rPr>
                <a:t>=</a:t>
              </a:r>
              <a:r>
                <a:rPr lang="en-US" altLang="zh-CN" sz="4800">
                  <a:solidFill>
                    <a:srgbClr val="EDF636"/>
                  </a:solidFill>
                  <a:effectLst>
                    <a:outerShdw blurRad="38100" dist="38100" dir="2700000" algn="tl">
                      <a:srgbClr val="000000"/>
                    </a:outerShdw>
                  </a:effectLst>
                  <a:ea typeface="SimSun" charset="0"/>
                  <a:cs typeface="SimSun" charset="0"/>
                </a:rPr>
                <a:t> </a:t>
              </a:r>
              <a:r>
                <a:rPr lang="zh-CN" altLang="en-US" sz="4800">
                  <a:solidFill>
                    <a:srgbClr val="EDF636"/>
                  </a:solidFill>
                  <a:effectLst>
                    <a:outerShdw blurRad="38100" dist="38100" dir="2700000" algn="tl">
                      <a:srgbClr val="000000"/>
                    </a:outerShdw>
                  </a:effectLst>
                  <a:ea typeface="SimSun" charset="0"/>
                  <a:cs typeface="SimSun" charset="0"/>
                </a:rPr>
                <a:t>主耶稣</a:t>
              </a:r>
              <a:endParaRPr lang="zh-CN" altLang="en-US" sz="4800">
                <a:solidFill>
                  <a:srgbClr val="FFA27C"/>
                </a:solidFill>
                <a:effectLst>
                  <a:outerShdw blurRad="38100" dist="38100" dir="2700000" algn="tl">
                    <a:srgbClr val="000000"/>
                  </a:outerShdw>
                </a:effectLst>
                <a:ea typeface="SimSun" charset="0"/>
                <a:cs typeface="SimSun" charset="0"/>
              </a:endParaRPr>
            </a:p>
          </p:txBody>
        </p:sp>
        <p:sp>
          <p:nvSpPr>
            <p:cNvPr id="184346" name="AutoShape 26">
              <a:extLst>
                <a:ext uri="{FF2B5EF4-FFF2-40B4-BE49-F238E27FC236}">
                  <a16:creationId xmlns:a16="http://schemas.microsoft.com/office/drawing/2014/main" id="{EC8AEF43-7A7D-F4F9-6BCE-85AA5099875B}"/>
                </a:ext>
              </a:extLst>
            </p:cNvPr>
            <p:cNvSpPr>
              <a:spLocks noChangeArrowheads="1"/>
            </p:cNvSpPr>
            <p:nvPr/>
          </p:nvSpPr>
          <p:spPr bwMode="auto">
            <a:xfrm>
              <a:off x="1524" y="3414"/>
              <a:ext cx="387"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4347" name="Rectangle 27">
              <a:extLst>
                <a:ext uri="{FF2B5EF4-FFF2-40B4-BE49-F238E27FC236}">
                  <a16:creationId xmlns:a16="http://schemas.microsoft.com/office/drawing/2014/main" id="{D7D5379B-CA77-35E7-F581-358C3FCD7CDA}"/>
                </a:ext>
              </a:extLst>
            </p:cNvPr>
            <p:cNvSpPr>
              <a:spLocks noChangeArrowheads="1"/>
            </p:cNvSpPr>
            <p:nvPr/>
          </p:nvSpPr>
          <p:spPr bwMode="auto">
            <a:xfrm>
              <a:off x="2265" y="3327"/>
              <a:ext cx="500" cy="519"/>
            </a:xfrm>
            <a:prstGeom prst="rect">
              <a:avLst/>
            </a:prstGeom>
            <a:noFill/>
            <a:ln w="9525">
              <a:noFill/>
              <a:miter lim="800000"/>
              <a:headEnd/>
              <a:tailEnd/>
            </a:ln>
            <a:effectLst/>
          </p:spPr>
          <p:txBody>
            <a:bodyPr wrap="none">
              <a:spAutoFit/>
            </a:bodyPr>
            <a:lstStyle/>
            <a:p>
              <a:pPr>
                <a:defRPr/>
              </a:pPr>
              <a:r>
                <a:rPr lang="zh-CN" altLang="en-US" sz="4800">
                  <a:effectLst>
                    <a:outerShdw blurRad="38100" dist="38100" dir="2700000" algn="tl">
                      <a:srgbClr val="000000"/>
                    </a:outerShdw>
                  </a:effectLst>
                  <a:latin typeface="Arial" charset="0"/>
                  <a:ea typeface="SimSun" charset="0"/>
                </a:rPr>
                <a:t>主</a:t>
              </a:r>
            </a:p>
          </p:txBody>
        </p:sp>
      </p:grpSp>
      <p:sp>
        <p:nvSpPr>
          <p:cNvPr id="184349" name="Oval 29">
            <a:extLst>
              <a:ext uri="{FF2B5EF4-FFF2-40B4-BE49-F238E27FC236}">
                <a16:creationId xmlns:a16="http://schemas.microsoft.com/office/drawing/2014/main" id="{DDB7A3E1-08B9-4C4D-F6EE-FFD21B69D4B5}"/>
              </a:ext>
            </a:extLst>
          </p:cNvPr>
          <p:cNvSpPr>
            <a:spLocks noChangeArrowheads="1"/>
          </p:cNvSpPr>
          <p:nvPr/>
        </p:nvSpPr>
        <p:spPr bwMode="auto">
          <a:xfrm>
            <a:off x="1489075" y="3344863"/>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84350" name="Text Box 30">
            <a:extLst>
              <a:ext uri="{FF2B5EF4-FFF2-40B4-BE49-F238E27FC236}">
                <a16:creationId xmlns:a16="http://schemas.microsoft.com/office/drawing/2014/main" id="{860C4C60-14FA-DEA0-242C-48F791FBC593}"/>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50</a:t>
            </a:r>
          </a:p>
        </p:txBody>
      </p:sp>
      <p:sp>
        <p:nvSpPr>
          <p:cNvPr id="146446" name="Text Box 31">
            <a:extLst>
              <a:ext uri="{FF2B5EF4-FFF2-40B4-BE49-F238E27FC236}">
                <a16:creationId xmlns:a16="http://schemas.microsoft.com/office/drawing/2014/main" id="{1F310971-5DBF-2579-663F-7166B9CF7D77}"/>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4349"/>
                                        </p:tgtEl>
                                        <p:attrNameLst>
                                          <p:attrName>style.visibility</p:attrName>
                                        </p:attrNameLst>
                                      </p:cBhvr>
                                      <p:to>
                                        <p:strVal val="visible"/>
                                      </p:to>
                                    </p:set>
                                    <p:animEffect transition="in" filter="fade">
                                      <p:cBhvr>
                                        <p:cTn id="7" dur="1000"/>
                                        <p:tgtEl>
                                          <p:spTgt spid="184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Freeform 2">
            <a:extLst>
              <a:ext uri="{FF2B5EF4-FFF2-40B4-BE49-F238E27FC236}">
                <a16:creationId xmlns:a16="http://schemas.microsoft.com/office/drawing/2014/main" id="{48030E01-12A1-C312-DCD3-AAB139A37646}"/>
              </a:ext>
            </a:extLst>
          </p:cNvPr>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8482" name="Freeform 3">
            <a:extLst>
              <a:ext uri="{FF2B5EF4-FFF2-40B4-BE49-F238E27FC236}">
                <a16:creationId xmlns:a16="http://schemas.microsoft.com/office/drawing/2014/main" id="{FE23D8CD-C6E2-5432-1C5C-4732FC45A80A}"/>
              </a:ext>
            </a:extLst>
          </p:cNvPr>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12" name="Oval 4">
            <a:extLst>
              <a:ext uri="{FF2B5EF4-FFF2-40B4-BE49-F238E27FC236}">
                <a16:creationId xmlns:a16="http://schemas.microsoft.com/office/drawing/2014/main" id="{6A84FD76-AA7D-A884-C3FB-5C9B7105D294}"/>
              </a:ext>
            </a:extLst>
          </p:cNvPr>
          <p:cNvSpPr>
            <a:spLocks noChangeArrowheads="1"/>
          </p:cNvSpPr>
          <p:nvPr/>
        </p:nvSpPr>
        <p:spPr bwMode="auto">
          <a:xfrm>
            <a:off x="2336800" y="1092200"/>
            <a:ext cx="5054600" cy="490220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48484" name="Freeform 5">
            <a:extLst>
              <a:ext uri="{FF2B5EF4-FFF2-40B4-BE49-F238E27FC236}">
                <a16:creationId xmlns:a16="http://schemas.microsoft.com/office/drawing/2014/main" id="{3E2B5CD9-62CA-1102-F6CB-673AB40D5491}"/>
              </a:ext>
            </a:extLst>
          </p:cNvPr>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8614" name="Rectangle 6">
            <a:extLst>
              <a:ext uri="{FF2B5EF4-FFF2-40B4-BE49-F238E27FC236}">
                <a16:creationId xmlns:a16="http://schemas.microsoft.com/office/drawing/2014/main" id="{AAC3B745-2809-F141-A715-70B60F846AD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68615" name="Line 7">
            <a:extLst>
              <a:ext uri="{FF2B5EF4-FFF2-40B4-BE49-F238E27FC236}">
                <a16:creationId xmlns:a16="http://schemas.microsoft.com/office/drawing/2014/main" id="{18CF3AF0-EB35-1FDD-B298-DB4F8FE865B0}"/>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48487" name="Freeform 8">
            <a:extLst>
              <a:ext uri="{FF2B5EF4-FFF2-40B4-BE49-F238E27FC236}">
                <a16:creationId xmlns:a16="http://schemas.microsoft.com/office/drawing/2014/main" id="{BF71C4E3-A4D9-0FD2-AFD2-90D7BAAA523F}"/>
              </a:ext>
            </a:extLst>
          </p:cNvPr>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8488" name="Freeform 9">
            <a:extLst>
              <a:ext uri="{FF2B5EF4-FFF2-40B4-BE49-F238E27FC236}">
                <a16:creationId xmlns:a16="http://schemas.microsoft.com/office/drawing/2014/main" id="{420AA153-B983-21D7-067E-D45E1893881D}"/>
              </a:ext>
            </a:extLst>
          </p:cNvPr>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8489" name="Freeform 10">
            <a:extLst>
              <a:ext uri="{FF2B5EF4-FFF2-40B4-BE49-F238E27FC236}">
                <a16:creationId xmlns:a16="http://schemas.microsoft.com/office/drawing/2014/main" id="{A5692C71-1986-2CBE-087B-97C903DC4AF4}"/>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8619" name="Arc 11">
            <a:extLst>
              <a:ext uri="{FF2B5EF4-FFF2-40B4-BE49-F238E27FC236}">
                <a16:creationId xmlns:a16="http://schemas.microsoft.com/office/drawing/2014/main" id="{51C20F07-3A84-3ED6-1C4E-5C60D43C14E3}"/>
              </a:ext>
            </a:extLst>
          </p:cNvPr>
          <p:cNvSpPr>
            <a:spLocks/>
          </p:cNvSpPr>
          <p:nvPr/>
        </p:nvSpPr>
        <p:spPr bwMode="auto">
          <a:xfrm>
            <a:off x="4525963" y="1073150"/>
            <a:ext cx="2860675" cy="273843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5715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defRPr/>
            </a:pPr>
            <a:endParaRPr lang="zh-CN" altLang="en-US" sz="2000" b="0">
              <a:solidFill>
                <a:srgbClr val="FFA27C"/>
              </a:solidFill>
              <a:latin typeface="Times New Roman" charset="0"/>
              <a:ea typeface="宋体" charset="-122"/>
            </a:endParaRPr>
          </a:p>
        </p:txBody>
      </p:sp>
      <p:sp>
        <p:nvSpPr>
          <p:cNvPr id="68620" name="Rectangle 12">
            <a:extLst>
              <a:ext uri="{FF2B5EF4-FFF2-40B4-BE49-F238E27FC236}">
                <a16:creationId xmlns:a16="http://schemas.microsoft.com/office/drawing/2014/main" id="{76CA82C1-5195-652B-8426-12B617EB901B}"/>
              </a:ext>
            </a:extLst>
          </p:cNvPr>
          <p:cNvSpPr>
            <a:spLocks noChangeArrowheads="1"/>
          </p:cNvSpPr>
          <p:nvPr/>
        </p:nvSpPr>
        <p:spPr bwMode="auto">
          <a:xfrm>
            <a:off x="2578100" y="2187575"/>
            <a:ext cx="5260975" cy="1612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zh-CN" altLang="en-US" sz="10000">
                <a:solidFill>
                  <a:srgbClr val="00FF00"/>
                </a:solidFill>
                <a:latin typeface="Arial" charset="0"/>
                <a:ea typeface="SimSun" charset="0"/>
              </a:rPr>
              <a:t>无 王 掳</a:t>
            </a:r>
          </a:p>
        </p:txBody>
      </p:sp>
      <p:sp>
        <p:nvSpPr>
          <p:cNvPr id="148492" name="Text Box 13">
            <a:extLst>
              <a:ext uri="{FF2B5EF4-FFF2-40B4-BE49-F238E27FC236}">
                <a16:creationId xmlns:a16="http://schemas.microsoft.com/office/drawing/2014/main" id="{53FDC217-EBF4-FCEA-D36B-E4A6AAE76BB1}"/>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48493" name="Text Box 14">
            <a:extLst>
              <a:ext uri="{FF2B5EF4-FFF2-40B4-BE49-F238E27FC236}">
                <a16:creationId xmlns:a16="http://schemas.microsoft.com/office/drawing/2014/main" id="{26797569-02DD-0EDE-375F-10DA8C373A18}"/>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FFFF"/>
                </a:solidFill>
                <a:ea typeface="SimSun" panose="02010600030101010101" pitchFamily="2" charset="-122"/>
              </a:rPr>
              <a:t> </a:t>
            </a:r>
          </a:p>
        </p:txBody>
      </p:sp>
      <p:sp>
        <p:nvSpPr>
          <p:cNvPr id="148494" name="Text Box 15">
            <a:extLst>
              <a:ext uri="{FF2B5EF4-FFF2-40B4-BE49-F238E27FC236}">
                <a16:creationId xmlns:a16="http://schemas.microsoft.com/office/drawing/2014/main" id="{2472F7D9-17BF-0772-610F-0E4DBB89DD4E}"/>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1400">
              <a:solidFill>
                <a:srgbClr val="FFFFFF"/>
              </a:solidFill>
              <a:ea typeface="SimSun" panose="02010600030101010101" pitchFamily="2" charset="-122"/>
            </a:endParaRPr>
          </a:p>
        </p:txBody>
      </p:sp>
      <p:sp>
        <p:nvSpPr>
          <p:cNvPr id="68627" name="Text Box 19">
            <a:extLst>
              <a:ext uri="{FF2B5EF4-FFF2-40B4-BE49-F238E27FC236}">
                <a16:creationId xmlns:a16="http://schemas.microsoft.com/office/drawing/2014/main" id="{DBE0DAA3-9004-F2DB-6E1F-D462ADA2E4F2}"/>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2</a:t>
            </a:r>
          </a:p>
        </p:txBody>
      </p:sp>
      <p:sp>
        <p:nvSpPr>
          <p:cNvPr id="68628" name="Text Box 20">
            <a:extLst>
              <a:ext uri="{FF2B5EF4-FFF2-40B4-BE49-F238E27FC236}">
                <a16:creationId xmlns:a16="http://schemas.microsoft.com/office/drawing/2014/main" id="{54B26ECD-9CE1-2A3E-D948-64DB41C34F03}"/>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51</a:t>
            </a:r>
          </a:p>
        </p:txBody>
      </p:sp>
      <p:sp>
        <p:nvSpPr>
          <p:cNvPr id="148497" name="Text Box 21">
            <a:extLst>
              <a:ext uri="{FF2B5EF4-FFF2-40B4-BE49-F238E27FC236}">
                <a16:creationId xmlns:a16="http://schemas.microsoft.com/office/drawing/2014/main" id="{83320FFF-A190-CA75-3B76-AAC2D01FCAF6}"/>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9"/>
                                        </p:tgtEl>
                                        <p:attrNameLst>
                                          <p:attrName>style.visibility</p:attrName>
                                        </p:attrNameLst>
                                      </p:cBhvr>
                                      <p:to>
                                        <p:strVal val="visible"/>
                                      </p:to>
                                    </p:set>
                                    <p:animEffect transition="in" filter="wipe(down)">
                                      <p:cBhvr>
                                        <p:cTn id="7" dur="500"/>
                                        <p:tgtEl>
                                          <p:spTgt spid="68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8620"/>
                                        </p:tgtEl>
                                        <p:attrNameLst>
                                          <p:attrName>style.visibility</p:attrName>
                                        </p:attrNameLst>
                                      </p:cBhvr>
                                      <p:to>
                                        <p:strVal val="visible"/>
                                      </p:to>
                                    </p:set>
                                    <p:anim calcmode="lin" valueType="num">
                                      <p:cBhvr>
                                        <p:cTn id="12" dur="500" fill="hold"/>
                                        <p:tgtEl>
                                          <p:spTgt spid="68620"/>
                                        </p:tgtEl>
                                        <p:attrNameLst>
                                          <p:attrName>ppt_w</p:attrName>
                                        </p:attrNameLst>
                                      </p:cBhvr>
                                      <p:tavLst>
                                        <p:tav tm="0">
                                          <p:val>
                                            <p:fltVal val="0"/>
                                          </p:val>
                                        </p:tav>
                                        <p:tav tm="100000">
                                          <p:val>
                                            <p:strVal val="#ppt_w"/>
                                          </p:val>
                                        </p:tav>
                                      </p:tavLst>
                                    </p:anim>
                                    <p:anim calcmode="lin" valueType="num">
                                      <p:cBhvr>
                                        <p:cTn id="13" dur="500" fill="hold"/>
                                        <p:tgtEl>
                                          <p:spTgt spid="68620"/>
                                        </p:tgtEl>
                                        <p:attrNameLst>
                                          <p:attrName>ppt_h</p:attrName>
                                        </p:attrNameLst>
                                      </p:cBhvr>
                                      <p:tavLst>
                                        <p:tav tm="0">
                                          <p:val>
                                            <p:fltVal val="0"/>
                                          </p:val>
                                        </p:tav>
                                        <p:tav tm="100000">
                                          <p:val>
                                            <p:strVal val="#ppt_h"/>
                                          </p:val>
                                        </p:tav>
                                      </p:tavLst>
                                    </p:anim>
                                    <p:anim calcmode="lin" valueType="num">
                                      <p:cBhvr>
                                        <p:cTn id="14" dur="500" fill="hold"/>
                                        <p:tgtEl>
                                          <p:spTgt spid="68620"/>
                                        </p:tgtEl>
                                        <p:attrNameLst>
                                          <p:attrName>ppt_x</p:attrName>
                                        </p:attrNameLst>
                                      </p:cBhvr>
                                      <p:tavLst>
                                        <p:tav tm="0">
                                          <p:val>
                                            <p:fltVal val="0.5"/>
                                          </p:val>
                                        </p:tav>
                                        <p:tav tm="100000">
                                          <p:val>
                                            <p:strVal val="#ppt_x"/>
                                          </p:val>
                                        </p:tav>
                                      </p:tavLst>
                                    </p:anim>
                                    <p:anim calcmode="lin" valueType="num">
                                      <p:cBhvr>
                                        <p:cTn id="15" dur="500" fill="hold"/>
                                        <p:tgtEl>
                                          <p:spTgt spid="686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165AA42-0F0D-8E60-AC3F-19071688F0B0}"/>
              </a:ext>
            </a:extLst>
          </p:cNvPr>
          <p:cNvSpPr>
            <a:spLocks noGrp="1" noChangeArrowheads="1"/>
          </p:cNvSpPr>
          <p:nvPr>
            <p:ph type="ctrTitle"/>
          </p:nvPr>
        </p:nvSpPr>
        <p:spPr bwMode="auto">
          <a:xfrm>
            <a:off x="2176463" y="749300"/>
            <a:ext cx="5483225"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eaLnBrk="1" hangingPunct="1"/>
            <a:r>
              <a:rPr lang="zh-CN" altLang="en-US" sz="4800">
                <a:solidFill>
                  <a:srgbClr val="99FF33"/>
                </a:solidFill>
                <a:ea typeface="SimSun" panose="02010600030101010101" pitchFamily="2" charset="-122"/>
              </a:rPr>
              <a:t>   3 个时期</a:t>
            </a:r>
            <a:r>
              <a:rPr lang="zh-CN" altLang="en-US" sz="4800">
                <a:solidFill>
                  <a:srgbClr val="FAFD00"/>
                </a:solidFill>
                <a:latin typeface="SimSun" panose="02010600030101010101" pitchFamily="2" charset="-122"/>
                <a:ea typeface="SimSun" panose="02010600030101010101" pitchFamily="2" charset="-122"/>
              </a:rPr>
              <a:t>就是</a:t>
            </a:r>
            <a:r>
              <a:rPr lang="en-US" altLang="zh-CN" sz="4800">
                <a:solidFill>
                  <a:srgbClr val="FAFD00"/>
                </a:solidFill>
                <a:ea typeface="SimSun" panose="02010600030101010101" pitchFamily="2" charset="-122"/>
              </a:rPr>
              <a:t>:</a:t>
            </a:r>
          </a:p>
        </p:txBody>
      </p:sp>
      <p:sp>
        <p:nvSpPr>
          <p:cNvPr id="70659" name="Rectangle 3">
            <a:extLst>
              <a:ext uri="{FF2B5EF4-FFF2-40B4-BE49-F238E27FC236}">
                <a16:creationId xmlns:a16="http://schemas.microsoft.com/office/drawing/2014/main" id="{B977CFD9-8D9E-347F-BD22-5625A5730CBD}"/>
              </a:ext>
            </a:extLst>
          </p:cNvPr>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70660" name="Rectangle 4">
            <a:extLst>
              <a:ext uri="{FF2B5EF4-FFF2-40B4-BE49-F238E27FC236}">
                <a16:creationId xmlns:a16="http://schemas.microsoft.com/office/drawing/2014/main" id="{8ECE6D27-2F2A-3132-628C-574FD0376B4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70661" name="Line 5">
            <a:extLst>
              <a:ext uri="{FF2B5EF4-FFF2-40B4-BE49-F238E27FC236}">
                <a16:creationId xmlns:a16="http://schemas.microsoft.com/office/drawing/2014/main" id="{57EEBA68-3318-4098-52D8-7B7AE41B696F}"/>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50533" name="Text Box 7">
            <a:extLst>
              <a:ext uri="{FF2B5EF4-FFF2-40B4-BE49-F238E27FC236}">
                <a16:creationId xmlns:a16="http://schemas.microsoft.com/office/drawing/2014/main" id="{ABDD6D3F-DE6B-BBDC-2A64-9E8DACE9B47E}"/>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150534" name="Text Box 8">
            <a:extLst>
              <a:ext uri="{FF2B5EF4-FFF2-40B4-BE49-F238E27FC236}">
                <a16:creationId xmlns:a16="http://schemas.microsoft.com/office/drawing/2014/main" id="{C3CE3F9A-8E47-7DD9-1245-58C67B31C112}"/>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50535" name="Text Box 9">
            <a:extLst>
              <a:ext uri="{FF2B5EF4-FFF2-40B4-BE49-F238E27FC236}">
                <a16:creationId xmlns:a16="http://schemas.microsoft.com/office/drawing/2014/main" id="{0AFEFFA7-6A2C-53B1-F0E4-0BAA2E94F919}"/>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1400">
              <a:solidFill>
                <a:srgbClr val="FFFFFF"/>
              </a:solidFill>
              <a:ea typeface="SimSun" panose="02010600030101010101" pitchFamily="2" charset="-122"/>
            </a:endParaRPr>
          </a:p>
        </p:txBody>
      </p:sp>
      <p:sp>
        <p:nvSpPr>
          <p:cNvPr id="70668" name="Rectangle 12">
            <a:extLst>
              <a:ext uri="{FF2B5EF4-FFF2-40B4-BE49-F238E27FC236}">
                <a16:creationId xmlns:a16="http://schemas.microsoft.com/office/drawing/2014/main" id="{20A7D14D-C379-4555-5FB5-6D288FCDD273}"/>
              </a:ext>
            </a:extLst>
          </p:cNvPr>
          <p:cNvSpPr>
            <a:spLocks noGrp="1" noChangeArrowheads="1"/>
          </p:cNvSpPr>
          <p:nvPr>
            <p:ph type="subTitle" idx="1"/>
          </p:nvPr>
        </p:nvSpPr>
        <p:spPr bwMode="auto">
          <a:xfrm>
            <a:off x="1322388" y="1968500"/>
            <a:ext cx="5622925" cy="41148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t" anchorCtr="0" compatLnSpc="1">
            <a:prstTxWarp prst="textNoShape">
              <a:avLst/>
            </a:prstTxWarp>
          </a:bodyPr>
          <a:lstStyle/>
          <a:p>
            <a:pPr marL="2179638" indent="-866775" algn="l" defTabSz="1033463" eaLnBrk="1" hangingPunct="1">
              <a:buFont typeface="Monotype Sorts" pitchFamily="2" charset="2"/>
              <a:buChar char=""/>
            </a:pPr>
            <a:r>
              <a:rPr lang="zh-CN" altLang="en-US" sz="7200" b="1">
                <a:solidFill>
                  <a:srgbClr val="FAFD00"/>
                </a:solidFill>
                <a:latin typeface="Arial" panose="020B0604020202020204" pitchFamily="34" charset="0"/>
                <a:ea typeface="SimSun" panose="02010600030101010101" pitchFamily="2" charset="-122"/>
              </a:rPr>
              <a:t>无</a:t>
            </a:r>
            <a:r>
              <a:rPr lang="zh-CN" altLang="en-US" sz="7200" b="1">
                <a:solidFill>
                  <a:srgbClr val="00FF00"/>
                </a:solidFill>
                <a:latin typeface="Arial" panose="020B0604020202020204" pitchFamily="34" charset="0"/>
                <a:ea typeface="SimSun" panose="02010600030101010101" pitchFamily="2" charset="-122"/>
              </a:rPr>
              <a:t> </a:t>
            </a:r>
            <a:r>
              <a:rPr lang="zh-CN" altLang="en-US" sz="7200" b="1">
                <a:solidFill>
                  <a:srgbClr val="99FF33"/>
                </a:solidFill>
                <a:latin typeface="Arial" panose="020B0604020202020204" pitchFamily="34" charset="0"/>
                <a:ea typeface="SimSun" panose="02010600030101010101" pitchFamily="2" charset="-122"/>
              </a:rPr>
              <a:t>王</a:t>
            </a:r>
          </a:p>
          <a:p>
            <a:pPr marL="2179638" indent="-866775" algn="l" defTabSz="1033463" eaLnBrk="1" hangingPunct="1">
              <a:buFont typeface="Monotype Sorts" pitchFamily="2" charset="2"/>
              <a:buChar char=""/>
            </a:pPr>
            <a:r>
              <a:rPr lang="zh-CN" altLang="en-US" sz="7200" b="1">
                <a:solidFill>
                  <a:srgbClr val="FAFD00"/>
                </a:solidFill>
                <a:latin typeface="Arial" panose="020B0604020202020204" pitchFamily="34" charset="0"/>
                <a:ea typeface="SimSun" panose="02010600030101010101" pitchFamily="2" charset="-122"/>
              </a:rPr>
              <a:t>王</a:t>
            </a:r>
            <a:r>
              <a:rPr lang="zh-CN" altLang="en-US" sz="7200" b="1">
                <a:solidFill>
                  <a:srgbClr val="00FF00"/>
                </a:solidFill>
                <a:latin typeface="Arial" panose="020B0604020202020204" pitchFamily="34" charset="0"/>
                <a:ea typeface="SimSun" panose="02010600030101010101" pitchFamily="2" charset="-122"/>
              </a:rPr>
              <a:t> </a:t>
            </a:r>
            <a:r>
              <a:rPr lang="zh-CN" altLang="en-US" sz="7200" b="1">
                <a:solidFill>
                  <a:srgbClr val="99FF33"/>
                </a:solidFill>
                <a:latin typeface="Arial" panose="020B0604020202020204" pitchFamily="34" charset="0"/>
                <a:ea typeface="SimSun" panose="02010600030101010101" pitchFamily="2" charset="-122"/>
              </a:rPr>
              <a:t>朝</a:t>
            </a:r>
          </a:p>
          <a:p>
            <a:pPr marL="2179638" indent="-866775" algn="l" defTabSz="1033463" eaLnBrk="1" hangingPunct="1">
              <a:buFont typeface="Monotype Sorts" pitchFamily="2" charset="2"/>
              <a:buChar char=""/>
            </a:pPr>
            <a:r>
              <a:rPr lang="zh-CN" altLang="en-US" sz="7200" b="1">
                <a:solidFill>
                  <a:srgbClr val="99FF33"/>
                </a:solidFill>
                <a:effectLst/>
                <a:latin typeface="Arial" panose="020B0604020202020204" pitchFamily="34" charset="0"/>
                <a:ea typeface="SimSun" panose="02010600030101010101" pitchFamily="2" charset="-122"/>
              </a:rPr>
              <a:t>被</a:t>
            </a:r>
            <a:r>
              <a:rPr lang="zh-CN" altLang="en-US" sz="7200" b="1">
                <a:solidFill>
                  <a:srgbClr val="00FF00"/>
                </a:solidFill>
                <a:effectLst/>
                <a:latin typeface="Arial" panose="020B0604020202020204" pitchFamily="34" charset="0"/>
                <a:ea typeface="SimSun" panose="02010600030101010101" pitchFamily="2" charset="-122"/>
              </a:rPr>
              <a:t> </a:t>
            </a:r>
            <a:r>
              <a:rPr lang="zh-CN" altLang="en-US" sz="7200" b="1">
                <a:solidFill>
                  <a:srgbClr val="FAFD00"/>
                </a:solidFill>
                <a:effectLst/>
                <a:latin typeface="Arial" panose="020B0604020202020204" pitchFamily="34" charset="0"/>
                <a:ea typeface="SimSun" panose="02010600030101010101" pitchFamily="2" charset="-122"/>
              </a:rPr>
              <a:t>掳</a:t>
            </a:r>
            <a:r>
              <a:rPr lang="zh-CN" altLang="en-US" sz="7200" b="1">
                <a:solidFill>
                  <a:srgbClr val="00FF00"/>
                </a:solidFill>
                <a:latin typeface="Arial" panose="020B0604020202020204" pitchFamily="34" charset="0"/>
                <a:ea typeface="SimSun" panose="02010600030101010101" pitchFamily="2" charset="-122"/>
              </a:rPr>
              <a:t> </a:t>
            </a:r>
          </a:p>
        </p:txBody>
      </p:sp>
      <p:sp>
        <p:nvSpPr>
          <p:cNvPr id="70669" name="Oval 13">
            <a:extLst>
              <a:ext uri="{FF2B5EF4-FFF2-40B4-BE49-F238E27FC236}">
                <a16:creationId xmlns:a16="http://schemas.microsoft.com/office/drawing/2014/main" id="{103A02FF-0C75-CF92-CA37-CDC4E203A40C}"/>
              </a:ext>
            </a:extLst>
          </p:cNvPr>
          <p:cNvSpPr>
            <a:spLocks noChangeArrowheads="1"/>
          </p:cNvSpPr>
          <p:nvPr/>
        </p:nvSpPr>
        <p:spPr bwMode="auto">
          <a:xfrm>
            <a:off x="3405188" y="3314700"/>
            <a:ext cx="1300162" cy="1150938"/>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70670" name="Oval 14">
            <a:extLst>
              <a:ext uri="{FF2B5EF4-FFF2-40B4-BE49-F238E27FC236}">
                <a16:creationId xmlns:a16="http://schemas.microsoft.com/office/drawing/2014/main" id="{CCC8059A-86A6-AAE9-5A47-753697CDB1E1}"/>
              </a:ext>
            </a:extLst>
          </p:cNvPr>
          <p:cNvSpPr>
            <a:spLocks noChangeArrowheads="1"/>
          </p:cNvSpPr>
          <p:nvPr/>
        </p:nvSpPr>
        <p:spPr bwMode="auto">
          <a:xfrm>
            <a:off x="4548188" y="4614863"/>
            <a:ext cx="1347787" cy="11668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70671" name="Oval 15">
            <a:extLst>
              <a:ext uri="{FF2B5EF4-FFF2-40B4-BE49-F238E27FC236}">
                <a16:creationId xmlns:a16="http://schemas.microsoft.com/office/drawing/2014/main" id="{425337C3-950F-B0AC-A1A7-A6715CB3FC77}"/>
              </a:ext>
            </a:extLst>
          </p:cNvPr>
          <p:cNvSpPr>
            <a:spLocks noChangeArrowheads="1"/>
          </p:cNvSpPr>
          <p:nvPr/>
        </p:nvSpPr>
        <p:spPr bwMode="auto">
          <a:xfrm>
            <a:off x="3424238" y="1973263"/>
            <a:ext cx="1285875" cy="1276350"/>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70673" name="Text Box 17">
            <a:extLst>
              <a:ext uri="{FF2B5EF4-FFF2-40B4-BE49-F238E27FC236}">
                <a16:creationId xmlns:a16="http://schemas.microsoft.com/office/drawing/2014/main" id="{B55E76F1-48AD-C60A-D659-1A0F951D2A29}"/>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6</a:t>
            </a:r>
          </a:p>
        </p:txBody>
      </p:sp>
      <p:sp>
        <p:nvSpPr>
          <p:cNvPr id="70674" name="Text Box 18">
            <a:extLst>
              <a:ext uri="{FF2B5EF4-FFF2-40B4-BE49-F238E27FC236}">
                <a16:creationId xmlns:a16="http://schemas.microsoft.com/office/drawing/2014/main" id="{6984D6C3-81E8-4417-374E-22EF55A4A5C9}"/>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52</a:t>
            </a:r>
          </a:p>
        </p:txBody>
      </p:sp>
      <p:sp>
        <p:nvSpPr>
          <p:cNvPr id="150542" name="Text Box 19">
            <a:extLst>
              <a:ext uri="{FF2B5EF4-FFF2-40B4-BE49-F238E27FC236}">
                <a16:creationId xmlns:a16="http://schemas.microsoft.com/office/drawing/2014/main" id="{A860906D-53B8-A1FC-95F2-3E52575887FB}"/>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500" fill="hold"/>
                                        <p:tgtEl>
                                          <p:spTgt spid="70658"/>
                                        </p:tgtEl>
                                        <p:attrNameLst>
                                          <p:attrName>ppt_x</p:attrName>
                                        </p:attrNameLst>
                                      </p:cBhvr>
                                      <p:tavLst>
                                        <p:tav tm="0">
                                          <p:val>
                                            <p:strVal val="0-#ppt_w/2"/>
                                          </p:val>
                                        </p:tav>
                                        <p:tav tm="100000">
                                          <p:val>
                                            <p:strVal val="#ppt_x"/>
                                          </p:val>
                                        </p:tav>
                                      </p:tavLst>
                                    </p:anim>
                                    <p:anim calcmode="lin" valueType="num">
                                      <p:cBhvr additive="base">
                                        <p:cTn id="8" dur="500" fill="hold"/>
                                        <p:tgtEl>
                                          <p:spTgt spid="70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70668">
                                            <p:txEl>
                                              <p:pRg st="0" end="0"/>
                                            </p:txEl>
                                          </p:spTgt>
                                        </p:tgtEl>
                                        <p:attrNameLst>
                                          <p:attrName>style.visibility</p:attrName>
                                        </p:attrNameLst>
                                      </p:cBhvr>
                                      <p:to>
                                        <p:strVal val="visible"/>
                                      </p:to>
                                    </p:set>
                                    <p:animEffect transition="in" filter="box(out)">
                                      <p:cBhvr>
                                        <p:cTn id="13" dur="500"/>
                                        <p:tgtEl>
                                          <p:spTgt spid="7066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70668">
                                            <p:txEl>
                                              <p:pRg st="1" end="1"/>
                                            </p:txEl>
                                          </p:spTgt>
                                        </p:tgtEl>
                                        <p:attrNameLst>
                                          <p:attrName>style.visibility</p:attrName>
                                        </p:attrNameLst>
                                      </p:cBhvr>
                                      <p:to>
                                        <p:strVal val="visible"/>
                                      </p:to>
                                    </p:set>
                                    <p:animEffect transition="in" filter="box(out)">
                                      <p:cBhvr>
                                        <p:cTn id="18" dur="500"/>
                                        <p:tgtEl>
                                          <p:spTgt spid="70668">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0668">
                                            <p:txEl>
                                              <p:pRg st="2" end="2"/>
                                            </p:txEl>
                                          </p:spTgt>
                                        </p:tgtEl>
                                        <p:attrNameLst>
                                          <p:attrName>style.visibility</p:attrName>
                                        </p:attrNameLst>
                                      </p:cBhvr>
                                      <p:to>
                                        <p:strVal val="visible"/>
                                      </p:to>
                                    </p:set>
                                    <p:animEffect transition="in" filter="box(out)">
                                      <p:cBhvr>
                                        <p:cTn id="23" dur="500"/>
                                        <p:tgtEl>
                                          <p:spTgt spid="7066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70671"/>
                                        </p:tgtEl>
                                        <p:attrNameLst>
                                          <p:attrName>style.visibility</p:attrName>
                                        </p:attrNameLst>
                                      </p:cBhvr>
                                      <p:to>
                                        <p:strVal val="visible"/>
                                      </p:to>
                                    </p:set>
                                    <p:anim calcmode="lin" valueType="num">
                                      <p:cBhvr>
                                        <p:cTn id="28" dur="500" fill="hold"/>
                                        <p:tgtEl>
                                          <p:spTgt spid="70671"/>
                                        </p:tgtEl>
                                        <p:attrNameLst>
                                          <p:attrName>ppt_w</p:attrName>
                                        </p:attrNameLst>
                                      </p:cBhvr>
                                      <p:tavLst>
                                        <p:tav tm="0">
                                          <p:val>
                                            <p:fltVal val="0"/>
                                          </p:val>
                                        </p:tav>
                                        <p:tav tm="100000">
                                          <p:val>
                                            <p:strVal val="#ppt_w"/>
                                          </p:val>
                                        </p:tav>
                                      </p:tavLst>
                                    </p:anim>
                                    <p:anim calcmode="lin" valueType="num">
                                      <p:cBhvr>
                                        <p:cTn id="29" dur="500" fill="hold"/>
                                        <p:tgtEl>
                                          <p:spTgt spid="70671"/>
                                        </p:tgtEl>
                                        <p:attrNameLst>
                                          <p:attrName>ppt_h</p:attrName>
                                        </p:attrNameLst>
                                      </p:cBhvr>
                                      <p:tavLst>
                                        <p:tav tm="0">
                                          <p:val>
                                            <p:fltVal val="0"/>
                                          </p:val>
                                        </p:tav>
                                        <p:tav tm="100000">
                                          <p:val>
                                            <p:strVal val="#ppt_h"/>
                                          </p:val>
                                        </p:tav>
                                      </p:tavLst>
                                    </p:anim>
                                    <p:anim calcmode="lin" valueType="num">
                                      <p:cBhvr>
                                        <p:cTn id="30" dur="500" fill="hold"/>
                                        <p:tgtEl>
                                          <p:spTgt spid="70671"/>
                                        </p:tgtEl>
                                        <p:attrNameLst>
                                          <p:attrName>ppt_x</p:attrName>
                                        </p:attrNameLst>
                                      </p:cBhvr>
                                      <p:tavLst>
                                        <p:tav tm="0">
                                          <p:val>
                                            <p:fltVal val="0.5"/>
                                          </p:val>
                                        </p:tav>
                                        <p:tav tm="100000">
                                          <p:val>
                                            <p:strVal val="#ppt_x"/>
                                          </p:val>
                                        </p:tav>
                                      </p:tavLst>
                                    </p:anim>
                                    <p:anim calcmode="lin" valueType="num">
                                      <p:cBhvr>
                                        <p:cTn id="31" dur="500" fill="hold"/>
                                        <p:tgtEl>
                                          <p:spTgt spid="70671"/>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70669"/>
                                        </p:tgtEl>
                                        <p:attrNameLst>
                                          <p:attrName>style.visibility</p:attrName>
                                        </p:attrNameLst>
                                      </p:cBhvr>
                                      <p:to>
                                        <p:strVal val="visible"/>
                                      </p:to>
                                    </p:set>
                                    <p:anim calcmode="lin" valueType="num">
                                      <p:cBhvr>
                                        <p:cTn id="36" dur="500" fill="hold"/>
                                        <p:tgtEl>
                                          <p:spTgt spid="70669"/>
                                        </p:tgtEl>
                                        <p:attrNameLst>
                                          <p:attrName>ppt_w</p:attrName>
                                        </p:attrNameLst>
                                      </p:cBhvr>
                                      <p:tavLst>
                                        <p:tav tm="0">
                                          <p:val>
                                            <p:fltVal val="0"/>
                                          </p:val>
                                        </p:tav>
                                        <p:tav tm="100000">
                                          <p:val>
                                            <p:strVal val="#ppt_w"/>
                                          </p:val>
                                        </p:tav>
                                      </p:tavLst>
                                    </p:anim>
                                    <p:anim calcmode="lin" valueType="num">
                                      <p:cBhvr>
                                        <p:cTn id="37" dur="500" fill="hold"/>
                                        <p:tgtEl>
                                          <p:spTgt spid="70669"/>
                                        </p:tgtEl>
                                        <p:attrNameLst>
                                          <p:attrName>ppt_h</p:attrName>
                                        </p:attrNameLst>
                                      </p:cBhvr>
                                      <p:tavLst>
                                        <p:tav tm="0">
                                          <p:val>
                                            <p:fltVal val="0"/>
                                          </p:val>
                                        </p:tav>
                                        <p:tav tm="100000">
                                          <p:val>
                                            <p:strVal val="#ppt_h"/>
                                          </p:val>
                                        </p:tav>
                                      </p:tavLst>
                                    </p:anim>
                                    <p:anim calcmode="lin" valueType="num">
                                      <p:cBhvr>
                                        <p:cTn id="38" dur="500" fill="hold"/>
                                        <p:tgtEl>
                                          <p:spTgt spid="70669"/>
                                        </p:tgtEl>
                                        <p:attrNameLst>
                                          <p:attrName>ppt_x</p:attrName>
                                        </p:attrNameLst>
                                      </p:cBhvr>
                                      <p:tavLst>
                                        <p:tav tm="0">
                                          <p:val>
                                            <p:fltVal val="0.5"/>
                                          </p:val>
                                        </p:tav>
                                        <p:tav tm="100000">
                                          <p:val>
                                            <p:strVal val="#ppt_x"/>
                                          </p:val>
                                        </p:tav>
                                      </p:tavLst>
                                    </p:anim>
                                    <p:anim calcmode="lin" valueType="num">
                                      <p:cBhvr>
                                        <p:cTn id="39" dur="500" fill="hold"/>
                                        <p:tgtEl>
                                          <p:spTgt spid="7066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70670"/>
                                        </p:tgtEl>
                                        <p:attrNameLst>
                                          <p:attrName>style.visibility</p:attrName>
                                        </p:attrNameLst>
                                      </p:cBhvr>
                                      <p:to>
                                        <p:strVal val="visible"/>
                                      </p:to>
                                    </p:set>
                                    <p:anim calcmode="lin" valueType="num">
                                      <p:cBhvr>
                                        <p:cTn id="44" dur="500" fill="hold"/>
                                        <p:tgtEl>
                                          <p:spTgt spid="70670"/>
                                        </p:tgtEl>
                                        <p:attrNameLst>
                                          <p:attrName>ppt_w</p:attrName>
                                        </p:attrNameLst>
                                      </p:cBhvr>
                                      <p:tavLst>
                                        <p:tav tm="0">
                                          <p:val>
                                            <p:fltVal val="0"/>
                                          </p:val>
                                        </p:tav>
                                        <p:tav tm="100000">
                                          <p:val>
                                            <p:strVal val="#ppt_w"/>
                                          </p:val>
                                        </p:tav>
                                      </p:tavLst>
                                    </p:anim>
                                    <p:anim calcmode="lin" valueType="num">
                                      <p:cBhvr>
                                        <p:cTn id="45" dur="500" fill="hold"/>
                                        <p:tgtEl>
                                          <p:spTgt spid="70670"/>
                                        </p:tgtEl>
                                        <p:attrNameLst>
                                          <p:attrName>ppt_h</p:attrName>
                                        </p:attrNameLst>
                                      </p:cBhvr>
                                      <p:tavLst>
                                        <p:tav tm="0">
                                          <p:val>
                                            <p:fltVal val="0"/>
                                          </p:val>
                                        </p:tav>
                                        <p:tav tm="100000">
                                          <p:val>
                                            <p:strVal val="#ppt_h"/>
                                          </p:val>
                                        </p:tav>
                                      </p:tavLst>
                                    </p:anim>
                                    <p:anim calcmode="lin" valueType="num">
                                      <p:cBhvr>
                                        <p:cTn id="46" dur="500" fill="hold"/>
                                        <p:tgtEl>
                                          <p:spTgt spid="70670"/>
                                        </p:tgtEl>
                                        <p:attrNameLst>
                                          <p:attrName>ppt_x</p:attrName>
                                        </p:attrNameLst>
                                      </p:cBhvr>
                                      <p:tavLst>
                                        <p:tav tm="0">
                                          <p:val>
                                            <p:fltVal val="0.5"/>
                                          </p:val>
                                        </p:tav>
                                        <p:tav tm="100000">
                                          <p:val>
                                            <p:strVal val="#ppt_x"/>
                                          </p:val>
                                        </p:tav>
                                      </p:tavLst>
                                    </p:anim>
                                    <p:anim calcmode="lin" valueType="num">
                                      <p:cBhvr>
                                        <p:cTn id="47" dur="500" fill="hold"/>
                                        <p:tgtEl>
                                          <p:spTgt spid="706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68" grpId="0" build="p" autoUpdateAnimBg="0"/>
      <p:bldP spid="70669" grpId="0" animBg="1"/>
      <p:bldP spid="70670" grpId="0" animBg="1"/>
      <p:bldP spid="7067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702DCB70-A3DA-94EF-7D71-9B28CF9CC07B}"/>
              </a:ext>
            </a:extLst>
          </p:cNvPr>
          <p:cNvSpPr>
            <a:spLocks noGrp="1" noChangeArrowheads="1"/>
          </p:cNvSpPr>
          <p:nvPr>
            <p:ph type="title" idx="4294967295"/>
          </p:nvPr>
        </p:nvSpPr>
        <p:spPr>
          <a:xfrm>
            <a:off x="762000" y="0"/>
            <a:ext cx="7772400" cy="1143000"/>
          </a:xfrm>
        </p:spPr>
        <p:txBody>
          <a:bodyPr/>
          <a:lstStyle/>
          <a:p>
            <a:pPr eaLnBrk="1" hangingPunct="1"/>
            <a:r>
              <a:rPr lang="en-US" altLang="en-US">
                <a:ea typeface="MS PGothic" panose="020B0600070205080204" pitchFamily="34" charset="-128"/>
              </a:rPr>
              <a:t>TBB Vision</a:t>
            </a:r>
          </a:p>
        </p:txBody>
      </p:sp>
      <p:pic>
        <p:nvPicPr>
          <p:cNvPr id="78850" name="Picture 3">
            <a:extLst>
              <a:ext uri="{FF2B5EF4-FFF2-40B4-BE49-F238E27FC236}">
                <a16:creationId xmlns:a16="http://schemas.microsoft.com/office/drawing/2014/main" id="{FFB18857-4866-FCEA-7F18-25DE4A5FB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a:extLst>
              <a:ext uri="{FF2B5EF4-FFF2-40B4-BE49-F238E27FC236}">
                <a16:creationId xmlns:a16="http://schemas.microsoft.com/office/drawing/2014/main" id="{8D1D788F-E2CE-92C0-4A99-C2F01889158A}"/>
              </a:ext>
            </a:extLst>
          </p:cNvPr>
          <p:cNvSpPr txBox="1">
            <a:spLocks noChangeArrowheads="1"/>
          </p:cNvSpPr>
          <p:nvPr/>
        </p:nvSpPr>
        <p:spPr bwMode="auto">
          <a:xfrm>
            <a:off x="30163" y="0"/>
            <a:ext cx="1839912" cy="1311275"/>
          </a:xfrm>
          <a:prstGeom prst="rect">
            <a:avLst/>
          </a:prstGeom>
          <a:solidFill>
            <a:srgbClr val="E5CD1B"/>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4000" dirty="0">
                <a:effectLst>
                  <a:outerShdw blurRad="38100" dist="38100" dir="2700000" algn="tl">
                    <a:srgbClr val="FFFFFF"/>
                  </a:outerShdw>
                </a:effectLst>
                <a:latin typeface="Arial" charset="0"/>
                <a:ea typeface="SimSun" charset="0"/>
                <a:cs typeface="SimSun" charset="0"/>
              </a:rPr>
              <a:t>圣经</a:t>
            </a:r>
            <a:br>
              <a:rPr lang="zh-CN" altLang="en-US" sz="4000" dirty="0">
                <a:effectLst>
                  <a:outerShdw blurRad="38100" dist="38100" dir="2700000" algn="tl">
                    <a:srgbClr val="FFFFFF"/>
                  </a:outerShdw>
                </a:effectLst>
                <a:latin typeface="Arial" charset="0"/>
                <a:ea typeface="SimSun" charset="0"/>
                <a:cs typeface="SimSun" charset="0"/>
              </a:rPr>
            </a:br>
            <a:r>
              <a:rPr lang="zh-CN" altLang="en-US" sz="4000" dirty="0">
                <a:effectLst>
                  <a:outerShdw blurRad="38100" dist="38100" dir="2700000" algn="tl">
                    <a:srgbClr val="FFFFFF"/>
                  </a:outerShdw>
                </a:effectLst>
                <a:latin typeface="Arial" charset="0"/>
                <a:ea typeface="SimSun" charset="0"/>
                <a:cs typeface="SimSun" charset="0"/>
              </a:rPr>
              <a:t>基要</a:t>
            </a:r>
          </a:p>
        </p:txBody>
      </p:sp>
      <p:sp>
        <p:nvSpPr>
          <p:cNvPr id="2" name="Text Box 5">
            <a:extLst>
              <a:ext uri="{FF2B5EF4-FFF2-40B4-BE49-F238E27FC236}">
                <a16:creationId xmlns:a16="http://schemas.microsoft.com/office/drawing/2014/main" id="{9621C80D-064E-01B0-68EB-ED644CB7C0C3}"/>
              </a:ext>
            </a:extLst>
          </p:cNvPr>
          <p:cNvSpPr txBox="1">
            <a:spLocks noChangeArrowheads="1"/>
          </p:cNvSpPr>
          <p:nvPr/>
        </p:nvSpPr>
        <p:spPr bwMode="auto">
          <a:xfrm>
            <a:off x="388938" y="5184775"/>
            <a:ext cx="8399462" cy="1323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000">
                <a:solidFill>
                  <a:schemeClr val="bg1"/>
                </a:solidFill>
                <a:ea typeface="SimSun" panose="02010600030101010101" pitchFamily="2" charset="-122"/>
              </a:rPr>
              <a:t>让上帝的话语活起来</a:t>
            </a:r>
            <a:r>
              <a:rPr lang="en-US" altLang="zh-CN" sz="4000">
                <a:solidFill>
                  <a:schemeClr val="bg1"/>
                </a:solidFill>
                <a:ea typeface="SimSun" panose="02010600030101010101" pitchFamily="2" charset="-122"/>
              </a:rPr>
              <a:t>, </a:t>
            </a:r>
            <a:r>
              <a:rPr lang="zh-CN" altLang="en-US" sz="4000">
                <a:solidFill>
                  <a:schemeClr val="bg1"/>
                </a:solidFill>
                <a:ea typeface="SimSun" panose="02010600030101010101" pitchFamily="2" charset="-122"/>
              </a:rPr>
              <a:t>从而帮助改变人的生命</a:t>
            </a:r>
            <a:r>
              <a:rPr lang="en-US" altLang="zh-CN" sz="4000">
                <a:solidFill>
                  <a:schemeClr val="bg1"/>
                </a:solidFill>
                <a:ea typeface="SimSun" panose="02010600030101010101" pitchFamily="2" charset="-122"/>
              </a:rPr>
              <a:t>, </a:t>
            </a:r>
            <a:r>
              <a:rPr lang="zh-CN" altLang="en-US" sz="4000">
                <a:solidFill>
                  <a:schemeClr val="bg1"/>
                </a:solidFill>
                <a:ea typeface="SimSun" panose="02010600030101010101" pitchFamily="2" charset="-122"/>
              </a:rPr>
              <a:t>遍及世界各地</a:t>
            </a:r>
            <a:r>
              <a:rPr lang="en-US" altLang="zh-CN" sz="4000">
                <a:solidFill>
                  <a:schemeClr val="bg1"/>
                </a:solidFill>
                <a:ea typeface="SimSun" panose="02010600030101010101" pitchFamily="2" charset="-122"/>
              </a:rPr>
              <a:t>.</a:t>
            </a:r>
            <a:endParaRPr lang="zh-CN" altLang="en-US">
              <a:solidFill>
                <a:schemeClr val="bg1"/>
              </a:solidFill>
              <a:ea typeface="SimSun" panose="02010600030101010101" pitchFamily="2"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475BF58-4891-5E4F-AF0B-8E1147E8EDAC}"/>
              </a:ext>
            </a:extLst>
          </p:cNvPr>
          <p:cNvSpPr>
            <a:spLocks noGrp="1" noChangeArrowheads="1"/>
          </p:cNvSpPr>
          <p:nvPr>
            <p:ph type="ctrTitle"/>
          </p:nvPr>
        </p:nvSpPr>
        <p:spPr bwMode="auto">
          <a:xfrm>
            <a:off x="685800" y="2679700"/>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lnSpc>
                <a:spcPct val="45000"/>
              </a:lnSpc>
            </a:pPr>
            <a:br>
              <a:rPr lang="zh-CN" altLang="en-US" b="1">
                <a:ea typeface="SimSun" panose="02010600030101010101" pitchFamily="2" charset="-122"/>
              </a:rPr>
            </a:br>
            <a:br>
              <a:rPr lang="zh-CN" altLang="en-US" b="1">
                <a:solidFill>
                  <a:srgbClr val="FAFD00"/>
                </a:solidFill>
                <a:ea typeface="SimSun" panose="02010600030101010101" pitchFamily="2" charset="-122"/>
              </a:rPr>
            </a:br>
            <a:r>
              <a:rPr lang="zh-CN" altLang="en-US" sz="4800" b="1">
                <a:solidFill>
                  <a:srgbClr val="FAFD00"/>
                </a:solidFill>
                <a:latin typeface="Arial" panose="020B0604020202020204" pitchFamily="34" charset="0"/>
                <a:ea typeface="SimSun" panose="02010600030101010101" pitchFamily="2" charset="-122"/>
              </a:rPr>
              <a:t>创造</a:t>
            </a:r>
            <a:br>
              <a:rPr lang="zh-CN" altLang="en-US" sz="4800" b="1">
                <a:solidFill>
                  <a:srgbClr val="FAFD00"/>
                </a:solidFill>
                <a:latin typeface="Arial" panose="020B0604020202020204" pitchFamily="34" charset="0"/>
                <a:ea typeface="SimSun" panose="02010600030101010101" pitchFamily="2" charset="-122"/>
              </a:rPr>
            </a:br>
            <a:br>
              <a:rPr lang="zh-CN" altLang="en-US" sz="4800" b="1">
                <a:solidFill>
                  <a:srgbClr val="FAFD00"/>
                </a:solidFill>
                <a:latin typeface="Arial" panose="020B0604020202020204" pitchFamily="34" charset="0"/>
                <a:ea typeface="SimSun" panose="02010600030101010101" pitchFamily="2" charset="-122"/>
              </a:rPr>
            </a:br>
            <a:r>
              <a:rPr lang="zh-CN" altLang="en-US" sz="4800" b="1">
                <a:solidFill>
                  <a:srgbClr val="FF6600"/>
                </a:solidFill>
                <a:latin typeface="Arial" panose="020B0604020202020204" pitchFamily="34" charset="0"/>
                <a:ea typeface="SimSun" panose="02010600030101010101" pitchFamily="2" charset="-122"/>
              </a:rPr>
              <a:t>亚伯拉罕</a:t>
            </a:r>
            <a:br>
              <a:rPr lang="zh-CN" altLang="en-US" sz="4800" b="1">
                <a:solidFill>
                  <a:srgbClr val="FF6600"/>
                </a:solidFill>
                <a:latin typeface="Arial" panose="020B0604020202020204" pitchFamily="34" charset="0"/>
                <a:ea typeface="SimSun" panose="02010600030101010101" pitchFamily="2" charset="-122"/>
              </a:rPr>
            </a:br>
            <a:br>
              <a:rPr lang="zh-CN" altLang="en-US" sz="4800" b="1">
                <a:solidFill>
                  <a:srgbClr val="FF6600"/>
                </a:solidFill>
                <a:latin typeface="Arial" panose="020B0604020202020204" pitchFamily="34" charset="0"/>
                <a:ea typeface="SimSun" panose="02010600030101010101" pitchFamily="2" charset="-122"/>
              </a:rPr>
            </a:br>
            <a:r>
              <a:rPr lang="zh-CN" altLang="en-US" sz="4800" b="1">
                <a:solidFill>
                  <a:srgbClr val="FF6600"/>
                </a:solidFill>
                <a:latin typeface="Arial" panose="020B0604020202020204" pitchFamily="34" charset="0"/>
                <a:ea typeface="SimSun" panose="02010600030101010101" pitchFamily="2" charset="-122"/>
              </a:rPr>
              <a:t>约瑟</a:t>
            </a:r>
            <a:br>
              <a:rPr lang="zh-CN" altLang="en-US" sz="4800" b="1">
                <a:solidFill>
                  <a:srgbClr val="FF6600"/>
                </a:solidFill>
                <a:latin typeface="Arial" panose="020B0604020202020204" pitchFamily="34" charset="0"/>
                <a:ea typeface="SimSun" panose="02010600030101010101" pitchFamily="2" charset="-122"/>
              </a:rPr>
            </a:br>
            <a:br>
              <a:rPr lang="zh-CN" altLang="en-US" sz="4800" b="1">
                <a:solidFill>
                  <a:srgbClr val="FF6600"/>
                </a:solidFill>
                <a:latin typeface="Arial" panose="020B0604020202020204" pitchFamily="34" charset="0"/>
                <a:ea typeface="SimSun" panose="02010600030101010101" pitchFamily="2" charset="-122"/>
              </a:rPr>
            </a:br>
            <a:r>
              <a:rPr lang="zh-CN" altLang="en-US" sz="4800" b="1">
                <a:solidFill>
                  <a:srgbClr val="FF6600"/>
                </a:solidFill>
                <a:latin typeface="Arial" panose="020B0604020202020204" pitchFamily="34" charset="0"/>
                <a:ea typeface="SimSun" panose="02010600030101010101" pitchFamily="2" charset="-122"/>
              </a:rPr>
              <a:t>摩西</a:t>
            </a:r>
            <a:br>
              <a:rPr lang="zh-CN" altLang="en-US" sz="4800" b="1">
                <a:solidFill>
                  <a:srgbClr val="FF6600"/>
                </a:solidFill>
                <a:latin typeface="Arial" panose="020B0604020202020204" pitchFamily="34" charset="0"/>
                <a:ea typeface="SimSun" panose="02010600030101010101" pitchFamily="2" charset="-122"/>
              </a:rPr>
            </a:br>
            <a:br>
              <a:rPr lang="zh-CN" altLang="en-US" sz="4800" b="1">
                <a:solidFill>
                  <a:srgbClr val="FF6600"/>
                </a:solidFill>
                <a:latin typeface="Arial" panose="020B0604020202020204" pitchFamily="34" charset="0"/>
                <a:ea typeface="SimSun" panose="02010600030101010101" pitchFamily="2" charset="-122"/>
              </a:rPr>
            </a:br>
            <a:r>
              <a:rPr lang="zh-CN" altLang="en-US" sz="4800" b="1">
                <a:solidFill>
                  <a:srgbClr val="FF6600"/>
                </a:solidFill>
                <a:latin typeface="Arial" panose="020B0604020202020204" pitchFamily="34" charset="0"/>
                <a:ea typeface="SimSun" panose="02010600030101010101" pitchFamily="2" charset="-122"/>
              </a:rPr>
              <a:t>约书亚</a:t>
            </a:r>
            <a:br>
              <a:rPr lang="zh-CN" altLang="en-US" sz="4800" b="1">
                <a:solidFill>
                  <a:srgbClr val="FF0000"/>
                </a:solidFill>
                <a:latin typeface="Arial" panose="020B0604020202020204" pitchFamily="34" charset="0"/>
                <a:ea typeface="SimSun" panose="02010600030101010101" pitchFamily="2" charset="-122"/>
              </a:rPr>
            </a:br>
            <a:br>
              <a:rPr lang="zh-CN" altLang="en-US" sz="4800" b="1">
                <a:latin typeface="Arial" panose="020B0604020202020204" pitchFamily="34" charset="0"/>
                <a:ea typeface="SimSun" panose="02010600030101010101" pitchFamily="2" charset="-122"/>
              </a:rPr>
            </a:br>
            <a:r>
              <a:rPr lang="zh-CN" altLang="en-US" sz="4800" b="1">
                <a:solidFill>
                  <a:srgbClr val="FAFD00"/>
                </a:solidFill>
                <a:latin typeface="Arial" panose="020B0604020202020204" pitchFamily="34" charset="0"/>
                <a:ea typeface="SimSun" panose="02010600030101010101" pitchFamily="2" charset="-122"/>
              </a:rPr>
              <a:t>无王</a:t>
            </a:r>
            <a:br>
              <a:rPr lang="zh-CN" altLang="en-US" sz="4800" b="1">
                <a:solidFill>
                  <a:srgbClr val="00FF00"/>
                </a:solidFill>
                <a:latin typeface="Arial" panose="020B0604020202020204" pitchFamily="34" charset="0"/>
                <a:ea typeface="SimSun" panose="02010600030101010101" pitchFamily="2" charset="-122"/>
              </a:rPr>
            </a:br>
            <a:br>
              <a:rPr lang="zh-CN" altLang="en-US" sz="4800" b="1">
                <a:solidFill>
                  <a:srgbClr val="00FF00"/>
                </a:solidFill>
                <a:latin typeface="Arial" panose="020B0604020202020204" pitchFamily="34" charset="0"/>
                <a:ea typeface="SimSun" panose="02010600030101010101" pitchFamily="2" charset="-122"/>
              </a:rPr>
            </a:br>
            <a:r>
              <a:rPr lang="zh-CN" altLang="en-US" sz="4800" b="1">
                <a:solidFill>
                  <a:srgbClr val="FAFD00"/>
                </a:solidFill>
                <a:latin typeface="Arial" panose="020B0604020202020204" pitchFamily="34" charset="0"/>
                <a:ea typeface="SimSun" panose="02010600030101010101" pitchFamily="2" charset="-122"/>
              </a:rPr>
              <a:t>王</a:t>
            </a:r>
            <a:r>
              <a:rPr lang="zh-CN" altLang="en-US" sz="4800" b="1">
                <a:solidFill>
                  <a:srgbClr val="00FF00"/>
                </a:solidFill>
                <a:latin typeface="Arial" panose="020B0604020202020204" pitchFamily="34" charset="0"/>
                <a:ea typeface="SimSun" panose="02010600030101010101" pitchFamily="2" charset="-122"/>
              </a:rPr>
              <a:t>朝</a:t>
            </a:r>
            <a:br>
              <a:rPr lang="zh-CN" altLang="en-US" sz="4800" b="1">
                <a:solidFill>
                  <a:srgbClr val="00FF00"/>
                </a:solidFill>
                <a:latin typeface="Arial" panose="020B0604020202020204" pitchFamily="34" charset="0"/>
                <a:ea typeface="SimSun" panose="02010600030101010101" pitchFamily="2" charset="-122"/>
              </a:rPr>
            </a:br>
            <a:br>
              <a:rPr lang="zh-CN" altLang="en-US" sz="4800" b="1">
                <a:solidFill>
                  <a:srgbClr val="00FF00"/>
                </a:solidFill>
                <a:latin typeface="Arial" panose="020B0604020202020204" pitchFamily="34" charset="0"/>
                <a:ea typeface="SimSun" panose="02010600030101010101" pitchFamily="2" charset="-122"/>
              </a:rPr>
            </a:br>
            <a:r>
              <a:rPr lang="zh-CN" altLang="en-US" sz="4800">
                <a:solidFill>
                  <a:srgbClr val="00FF00"/>
                </a:solidFill>
                <a:latin typeface="Arial" panose="020B0604020202020204" pitchFamily="34" charset="0"/>
                <a:ea typeface="SimSun" panose="02010600030101010101" pitchFamily="2" charset="-122"/>
              </a:rPr>
              <a:t>被</a:t>
            </a:r>
            <a:r>
              <a:rPr lang="zh-CN" altLang="en-US" sz="4800">
                <a:solidFill>
                  <a:srgbClr val="FAFD00"/>
                </a:solidFill>
                <a:effectLst/>
                <a:latin typeface="Arial" panose="020B0604020202020204" pitchFamily="34" charset="0"/>
                <a:ea typeface="SimSun" panose="02010600030101010101" pitchFamily="2" charset="-122"/>
              </a:rPr>
              <a:t>掳</a:t>
            </a:r>
            <a:endParaRPr lang="zh-CN" altLang="en-US" sz="4800">
              <a:solidFill>
                <a:srgbClr val="FAFD00"/>
              </a:solidFill>
              <a:ea typeface="SimSun" panose="02010600030101010101" pitchFamily="2" charset="-122"/>
            </a:endParaRPr>
          </a:p>
        </p:txBody>
      </p:sp>
      <p:sp>
        <p:nvSpPr>
          <p:cNvPr id="72707" name="Rectangle 3">
            <a:extLst>
              <a:ext uri="{FF2B5EF4-FFF2-40B4-BE49-F238E27FC236}">
                <a16:creationId xmlns:a16="http://schemas.microsoft.com/office/drawing/2014/main" id="{F40970F5-F029-9B6F-694F-B270CB787A0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72708" name="Line 4">
            <a:extLst>
              <a:ext uri="{FF2B5EF4-FFF2-40B4-BE49-F238E27FC236}">
                <a16:creationId xmlns:a16="http://schemas.microsoft.com/office/drawing/2014/main" id="{4AF4738F-0C50-55CC-E311-E919E5F4582B}"/>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52580" name="Freeform 5">
            <a:extLst>
              <a:ext uri="{FF2B5EF4-FFF2-40B4-BE49-F238E27FC236}">
                <a16:creationId xmlns:a16="http://schemas.microsoft.com/office/drawing/2014/main" id="{DC886D56-C9AD-E518-6EF7-E37C043982E7}"/>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2581" name="Text Box 6">
            <a:extLst>
              <a:ext uri="{FF2B5EF4-FFF2-40B4-BE49-F238E27FC236}">
                <a16:creationId xmlns:a16="http://schemas.microsoft.com/office/drawing/2014/main" id="{85B8055D-A459-E4E2-3F98-0FAA86542EF8}"/>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A27C"/>
              </a:solidFill>
              <a:latin typeface="Comic Sans MS" panose="030F0902030302020204" pitchFamily="66" charset="0"/>
              <a:ea typeface="SimSun" panose="02010600030101010101" pitchFamily="2" charset="-122"/>
            </a:endParaRPr>
          </a:p>
        </p:txBody>
      </p:sp>
      <p:sp>
        <p:nvSpPr>
          <p:cNvPr id="72713" name="Text Box 9">
            <a:extLst>
              <a:ext uri="{FF2B5EF4-FFF2-40B4-BE49-F238E27FC236}">
                <a16:creationId xmlns:a16="http://schemas.microsoft.com/office/drawing/2014/main" id="{A750DFF3-10E2-2B4A-521E-24326E5DB959}"/>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53</a:t>
            </a:r>
          </a:p>
        </p:txBody>
      </p:sp>
      <p:sp>
        <p:nvSpPr>
          <p:cNvPr id="152583" name="Text Box 10">
            <a:extLst>
              <a:ext uri="{FF2B5EF4-FFF2-40B4-BE49-F238E27FC236}">
                <a16:creationId xmlns:a16="http://schemas.microsoft.com/office/drawing/2014/main" id="{D41A4851-6A1B-2B84-2614-5A4E94EB80A5}"/>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2706"/>
                                        </p:tgtEl>
                                        <p:attrNameLst>
                                          <p:attrName>style.visibility</p:attrName>
                                        </p:attrNameLst>
                                      </p:cBhvr>
                                      <p:to>
                                        <p:strVal val="visible"/>
                                      </p:to>
                                    </p:set>
                                    <p:animEffect transition="in" filter="wipe(up)">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a:extLst>
              <a:ext uri="{FF2B5EF4-FFF2-40B4-BE49-F238E27FC236}">
                <a16:creationId xmlns:a16="http://schemas.microsoft.com/office/drawing/2014/main" id="{9095F881-F6D4-FBB9-4B29-E14C1B6AE5FB}"/>
              </a:ext>
            </a:extLst>
          </p:cNvPr>
          <p:cNvGrpSpPr>
            <a:grpSpLocks/>
          </p:cNvGrpSpPr>
          <p:nvPr/>
        </p:nvGrpSpPr>
        <p:grpSpPr bwMode="auto">
          <a:xfrm>
            <a:off x="2406650" y="-61913"/>
            <a:ext cx="3348038" cy="6919913"/>
            <a:chOff x="1971" y="0"/>
            <a:chExt cx="2109" cy="4359"/>
          </a:xfrm>
        </p:grpSpPr>
        <p:sp>
          <p:nvSpPr>
            <p:cNvPr id="239636" name="Text Box 20">
              <a:extLst>
                <a:ext uri="{FF2B5EF4-FFF2-40B4-BE49-F238E27FC236}">
                  <a16:creationId xmlns:a16="http://schemas.microsoft.com/office/drawing/2014/main" id="{9EEA4147-D16D-07F7-1912-386FD0C76D20}"/>
                </a:ext>
              </a:extLst>
            </p:cNvPr>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4800" b="0" i="1">
                  <a:solidFill>
                    <a:srgbClr val="FFFF00"/>
                  </a:solidFill>
                  <a:effectLst>
                    <a:outerShdw blurRad="38100" dist="38100" dir="2700000" algn="tl">
                      <a:srgbClr val="000000"/>
                    </a:outerShdw>
                  </a:effectLst>
                  <a:ea typeface="SimSun" panose="02010600030101010101" pitchFamily="2" charset="-122"/>
                </a:rPr>
                <a:t>7</a:t>
              </a:r>
            </a:p>
          </p:txBody>
        </p:sp>
        <p:sp>
          <p:nvSpPr>
            <p:cNvPr id="239637" name="Rectangle 21">
              <a:extLst>
                <a:ext uri="{FF2B5EF4-FFF2-40B4-BE49-F238E27FC236}">
                  <a16:creationId xmlns:a16="http://schemas.microsoft.com/office/drawing/2014/main" id="{EB54E8BC-3075-9614-114A-7BC93072182D}"/>
                </a:ext>
              </a:extLst>
            </p:cNvPr>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54626" name="Rectangle 2">
            <a:extLst>
              <a:ext uri="{FF2B5EF4-FFF2-40B4-BE49-F238E27FC236}">
                <a16:creationId xmlns:a16="http://schemas.microsoft.com/office/drawing/2014/main" id="{56672C93-86FE-9655-F100-55C0C53580F9}"/>
              </a:ext>
            </a:extLst>
          </p:cNvPr>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39619" name="Rectangle 3">
            <a:extLst>
              <a:ext uri="{FF2B5EF4-FFF2-40B4-BE49-F238E27FC236}">
                <a16:creationId xmlns:a16="http://schemas.microsoft.com/office/drawing/2014/main" id="{4F3530C6-7F5A-9872-6884-6593A3E3231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zh-CN" altLang="en-US" sz="8800" b="0">
                <a:solidFill>
                  <a:schemeClr val="tx2"/>
                </a:solidFill>
                <a:latin typeface="Times" charset="0"/>
                <a:ea typeface="宋体" charset="-122"/>
              </a:rPr>
              <a:t>7</a:t>
            </a:r>
          </a:p>
        </p:txBody>
      </p:sp>
      <p:sp>
        <p:nvSpPr>
          <p:cNvPr id="239620" name="Line 4">
            <a:extLst>
              <a:ext uri="{FF2B5EF4-FFF2-40B4-BE49-F238E27FC236}">
                <a16:creationId xmlns:a16="http://schemas.microsoft.com/office/drawing/2014/main" id="{F5FBC10D-CD34-5FC2-2F11-34A89ACC0DD3}"/>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54629" name="Freeform 6">
            <a:extLst>
              <a:ext uri="{FF2B5EF4-FFF2-40B4-BE49-F238E27FC236}">
                <a16:creationId xmlns:a16="http://schemas.microsoft.com/office/drawing/2014/main" id="{509D41F5-3891-06A7-F451-54A883826AF7}"/>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3" name="Group 32">
            <a:extLst>
              <a:ext uri="{FF2B5EF4-FFF2-40B4-BE49-F238E27FC236}">
                <a16:creationId xmlns:a16="http://schemas.microsoft.com/office/drawing/2014/main" id="{C1391C97-1A66-5D62-8075-C0EBBB17075D}"/>
              </a:ext>
            </a:extLst>
          </p:cNvPr>
          <p:cNvGrpSpPr>
            <a:grpSpLocks/>
          </p:cNvGrpSpPr>
          <p:nvPr/>
        </p:nvGrpSpPr>
        <p:grpSpPr bwMode="auto">
          <a:xfrm>
            <a:off x="635000" y="3663950"/>
            <a:ext cx="7802563" cy="2709863"/>
            <a:chOff x="400" y="2308"/>
            <a:chExt cx="4915" cy="1707"/>
          </a:xfrm>
        </p:grpSpPr>
        <p:sp>
          <p:nvSpPr>
            <p:cNvPr id="239624" name="Rectangle 8">
              <a:extLst>
                <a:ext uri="{FF2B5EF4-FFF2-40B4-BE49-F238E27FC236}">
                  <a16:creationId xmlns:a16="http://schemas.microsoft.com/office/drawing/2014/main" id="{0A2D1324-BB36-CFD4-48F0-67362047A6E8}"/>
                </a:ext>
              </a:extLst>
            </p:cNvPr>
            <p:cNvSpPr>
              <a:spLocks noChangeArrowheads="1"/>
            </p:cNvSpPr>
            <p:nvPr/>
          </p:nvSpPr>
          <p:spPr bwMode="auto">
            <a:xfrm>
              <a:off x="400" y="2308"/>
              <a:ext cx="4915" cy="1707"/>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zh-CN" altLang="en-US" sz="10000">
                  <a:solidFill>
                    <a:srgbClr val="FAFD00"/>
                  </a:solidFill>
                  <a:effectLst>
                    <a:outerShdw blurRad="38100" dist="38100" dir="2700000" algn="tl">
                      <a:srgbClr val="000000"/>
                    </a:outerShdw>
                  </a:effectLst>
                  <a:latin typeface="Arial" charset="0"/>
                  <a:ea typeface="SimSun" charset="0"/>
                </a:rPr>
                <a:t>造</a:t>
              </a:r>
              <a:r>
                <a:rPr lang="zh-CN" altLang="en-US" sz="15600">
                  <a:solidFill>
                    <a:srgbClr val="00FF00"/>
                  </a:solidFill>
                  <a:effectLst>
                    <a:outerShdw blurRad="38100" dist="38100" dir="2700000" algn="tl">
                      <a:srgbClr val="000000"/>
                    </a:outerShdw>
                  </a:effectLst>
                  <a:latin typeface="Arial" charset="0"/>
                  <a:ea typeface="SimSun" charset="0"/>
                </a:rPr>
                <a:t> </a:t>
              </a:r>
              <a:r>
                <a:rPr lang="en-US" altLang="zh-CN" sz="11000">
                  <a:solidFill>
                    <a:srgbClr val="00FF00"/>
                  </a:solidFill>
                  <a:effectLst>
                    <a:outerShdw blurRad="38100" dist="38100" dir="2700000" algn="tl">
                      <a:srgbClr val="000000"/>
                    </a:outerShdw>
                  </a:effectLst>
                  <a:latin typeface="Arial" charset="0"/>
                  <a:ea typeface="SimSun" charset="0"/>
                </a:rPr>
                <a:t>4</a:t>
              </a:r>
              <a:r>
                <a:rPr lang="en-US" altLang="zh-CN" sz="17200">
                  <a:solidFill>
                    <a:srgbClr val="00FF00"/>
                  </a:solidFill>
                  <a:effectLst>
                    <a:outerShdw blurRad="38100" dist="38100" dir="2700000" algn="tl">
                      <a:srgbClr val="000000"/>
                    </a:outerShdw>
                  </a:effectLst>
                  <a:latin typeface="Arial" charset="0"/>
                  <a:ea typeface="SimSun" charset="0"/>
                </a:rPr>
                <a:t> </a:t>
              </a:r>
              <a:r>
                <a:rPr lang="en-US" altLang="zh-CN" sz="11000">
                  <a:solidFill>
                    <a:srgbClr val="00FF00"/>
                  </a:solidFill>
                  <a:effectLst>
                    <a:outerShdw blurRad="38100" dist="38100" dir="2700000" algn="tl">
                      <a:srgbClr val="000000"/>
                    </a:outerShdw>
                  </a:effectLst>
                  <a:latin typeface="Arial" charset="0"/>
                  <a:ea typeface="SimSun" charset="0"/>
                </a:rPr>
                <a:t>3</a:t>
              </a:r>
              <a:r>
                <a:rPr lang="en-US" altLang="zh-CN" sz="15600">
                  <a:solidFill>
                    <a:srgbClr val="00FF00"/>
                  </a:solidFill>
                  <a:effectLst>
                    <a:outerShdw blurRad="38100" dist="38100" dir="2700000" algn="tl">
                      <a:srgbClr val="000000"/>
                    </a:outerShdw>
                  </a:effectLst>
                  <a:latin typeface="Arial" charset="0"/>
                  <a:ea typeface="SimSun" charset="0"/>
                </a:rPr>
                <a:t> </a:t>
              </a:r>
              <a:r>
                <a:rPr lang="zh-CN" altLang="en-US" sz="10000">
                  <a:solidFill>
                    <a:schemeClr val="accent1"/>
                  </a:solidFill>
                  <a:effectLst>
                    <a:outerShdw blurRad="38100" dist="38100" dir="2700000" algn="tl">
                      <a:srgbClr val="000000"/>
                    </a:outerShdw>
                  </a:effectLst>
                  <a:latin typeface="Arial" charset="0"/>
                  <a:ea typeface="SimSun" charset="0"/>
                </a:rPr>
                <a:t>默</a:t>
              </a:r>
              <a:r>
                <a:rPr lang="zh-CN" altLang="en-US" sz="15600">
                  <a:solidFill>
                    <a:srgbClr val="00FF00"/>
                  </a:solidFill>
                  <a:effectLst>
                    <a:outerShdw blurRad="38100" dist="38100" dir="2700000" algn="tl">
                      <a:srgbClr val="000000"/>
                    </a:outerShdw>
                  </a:effectLst>
                  <a:latin typeface="Arial" charset="0"/>
                  <a:ea typeface="SimSun" charset="0"/>
                </a:rPr>
                <a:t> </a:t>
              </a:r>
              <a:r>
                <a:rPr lang="zh-CN" altLang="en-US" sz="10000">
                  <a:solidFill>
                    <a:schemeClr val="hlink"/>
                  </a:solidFill>
                  <a:effectLst>
                    <a:outerShdw blurRad="38100" dist="38100" dir="2700000" algn="tl">
                      <a:srgbClr val="000000"/>
                    </a:outerShdw>
                  </a:effectLst>
                  <a:latin typeface="Arial" charset="0"/>
                  <a:ea typeface="SimSun" charset="0"/>
                </a:rPr>
                <a:t>主</a:t>
              </a:r>
            </a:p>
          </p:txBody>
        </p:sp>
        <p:sp>
          <p:nvSpPr>
            <p:cNvPr id="239625" name="AutoShape 9">
              <a:extLst>
                <a:ext uri="{FF2B5EF4-FFF2-40B4-BE49-F238E27FC236}">
                  <a16:creationId xmlns:a16="http://schemas.microsoft.com/office/drawing/2014/main" id="{912959AA-A4C2-F31A-6030-9C76A97A948B}"/>
                </a:ext>
              </a:extLst>
            </p:cNvPr>
            <p:cNvSpPr>
              <a:spLocks noChangeArrowheads="1"/>
            </p:cNvSpPr>
            <p:nvPr/>
          </p:nvSpPr>
          <p:spPr bwMode="auto">
            <a:xfrm rot="6562349">
              <a:off x="1882" y="2473"/>
              <a:ext cx="592" cy="301"/>
            </a:xfrm>
            <a:prstGeom prst="rightArrow">
              <a:avLst>
                <a:gd name="adj1" fmla="val 38870"/>
                <a:gd name="adj2" fmla="val 45837"/>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239626" name="AutoShape 10">
              <a:extLst>
                <a:ext uri="{FF2B5EF4-FFF2-40B4-BE49-F238E27FC236}">
                  <a16:creationId xmlns:a16="http://schemas.microsoft.com/office/drawing/2014/main" id="{DE68880A-BC60-0143-7407-3A3C72066FEB}"/>
                </a:ext>
              </a:extLst>
            </p:cNvPr>
            <p:cNvSpPr>
              <a:spLocks noChangeArrowheads="1"/>
            </p:cNvSpPr>
            <p:nvPr/>
          </p:nvSpPr>
          <p:spPr bwMode="auto">
            <a:xfrm rot="4152488">
              <a:off x="2225" y="2469"/>
              <a:ext cx="592" cy="301"/>
            </a:xfrm>
            <a:prstGeom prst="rightArrow">
              <a:avLst>
                <a:gd name="adj1" fmla="val 38870"/>
                <a:gd name="adj2" fmla="val 45837"/>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154631" name="Text Box 11">
            <a:extLst>
              <a:ext uri="{FF2B5EF4-FFF2-40B4-BE49-F238E27FC236}">
                <a16:creationId xmlns:a16="http://schemas.microsoft.com/office/drawing/2014/main" id="{3C03E519-F94A-9DFA-1C67-4C553DCB2D8F}"/>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A27C"/>
                </a:solidFill>
                <a:latin typeface="Comic Sans MS" panose="030F0902030302020204" pitchFamily="66" charset="0"/>
                <a:ea typeface="SimSun" panose="02010600030101010101" pitchFamily="2" charset="-122"/>
              </a:rPr>
              <a:t> </a:t>
            </a:r>
          </a:p>
        </p:txBody>
      </p:sp>
      <p:sp>
        <p:nvSpPr>
          <p:cNvPr id="154632" name="Text Box 12">
            <a:extLst>
              <a:ext uri="{FF2B5EF4-FFF2-40B4-BE49-F238E27FC236}">
                <a16:creationId xmlns:a16="http://schemas.microsoft.com/office/drawing/2014/main" id="{F46BAE4B-25A6-F43A-798E-884A0F173AE2}"/>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154633" name="Text Box 14">
            <a:extLst>
              <a:ext uri="{FF2B5EF4-FFF2-40B4-BE49-F238E27FC236}">
                <a16:creationId xmlns:a16="http://schemas.microsoft.com/office/drawing/2014/main" id="{B9E1516B-8AA7-979D-35DC-5252C1A199A5}"/>
              </a:ext>
            </a:extLst>
          </p:cNvPr>
          <p:cNvSpPr txBox="1">
            <a:spLocks noChangeArrowheads="1"/>
          </p:cNvSpPr>
          <p:nvPr/>
        </p:nvSpPr>
        <p:spPr bwMode="auto">
          <a:xfrm>
            <a:off x="8715375" y="6413500"/>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FFFF"/>
                </a:solidFill>
                <a:latin typeface="Comic Sans MS" panose="030F0902030302020204" pitchFamily="66" charset="0"/>
                <a:ea typeface="SimSun" panose="02010600030101010101" pitchFamily="2" charset="-122"/>
              </a:rPr>
              <a:t>3</a:t>
            </a:r>
          </a:p>
        </p:txBody>
      </p:sp>
      <p:grpSp>
        <p:nvGrpSpPr>
          <p:cNvPr id="4" name="Group 27">
            <a:extLst>
              <a:ext uri="{FF2B5EF4-FFF2-40B4-BE49-F238E27FC236}">
                <a16:creationId xmlns:a16="http://schemas.microsoft.com/office/drawing/2014/main" id="{8EFB4E12-F923-178E-CD56-CBF4F7AD2416}"/>
              </a:ext>
            </a:extLst>
          </p:cNvPr>
          <p:cNvGrpSpPr>
            <a:grpSpLocks/>
          </p:cNvGrpSpPr>
          <p:nvPr/>
        </p:nvGrpSpPr>
        <p:grpSpPr bwMode="auto">
          <a:xfrm>
            <a:off x="1533525" y="1254125"/>
            <a:ext cx="6348413" cy="2466975"/>
            <a:chOff x="966" y="790"/>
            <a:chExt cx="3999" cy="1554"/>
          </a:xfrm>
        </p:grpSpPr>
        <p:sp>
          <p:nvSpPr>
            <p:cNvPr id="239633" name="Rectangle 17">
              <a:extLst>
                <a:ext uri="{FF2B5EF4-FFF2-40B4-BE49-F238E27FC236}">
                  <a16:creationId xmlns:a16="http://schemas.microsoft.com/office/drawing/2014/main" id="{DB1F8D9E-B420-C89B-8597-EA2CCCD235B0}"/>
                </a:ext>
              </a:extLst>
            </p:cNvPr>
            <p:cNvSpPr>
              <a:spLocks noChangeArrowheads="1"/>
            </p:cNvSpPr>
            <p:nvPr/>
          </p:nvSpPr>
          <p:spPr bwMode="auto">
            <a:xfrm>
              <a:off x="966" y="790"/>
              <a:ext cx="3999"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zh-CN" altLang="en-US" sz="10000">
                  <a:solidFill>
                    <a:srgbClr val="FAFD00"/>
                  </a:solidFill>
                  <a:effectLst>
                    <a:outerShdw blurRad="38100" dist="38100" dir="2700000" algn="tl">
                      <a:srgbClr val="000000"/>
                    </a:outerShdw>
                  </a:effectLst>
                  <a:latin typeface="Arial" charset="0"/>
                  <a:ea typeface="SimSun" charset="0"/>
                </a:rPr>
                <a:t>造</a:t>
              </a:r>
              <a:r>
                <a:rPr lang="zh-CN" altLang="en-US" sz="15600">
                  <a:solidFill>
                    <a:srgbClr val="FAFD00"/>
                  </a:solidFill>
                  <a:effectLst>
                    <a:outerShdw blurRad="38100" dist="38100" dir="2700000" algn="tl">
                      <a:srgbClr val="000000"/>
                    </a:outerShdw>
                  </a:effectLst>
                  <a:latin typeface="Arial" charset="0"/>
                  <a:ea typeface="SimSun" charset="0"/>
                </a:rPr>
                <a:t> </a:t>
              </a:r>
              <a:r>
                <a:rPr lang="zh-CN" altLang="en-US" sz="10000">
                  <a:solidFill>
                    <a:srgbClr val="FAFD00"/>
                  </a:solidFill>
                  <a:effectLst>
                    <a:outerShdw blurRad="38100" dist="38100" dir="2700000" algn="tl">
                      <a:srgbClr val="000000"/>
                    </a:outerShdw>
                  </a:effectLst>
                  <a:latin typeface="Arial" charset="0"/>
                  <a:ea typeface="SimSun" charset="0"/>
                </a:rPr>
                <a:t>7</a:t>
              </a:r>
              <a:r>
                <a:rPr lang="zh-CN" altLang="en-US" sz="15600">
                  <a:solidFill>
                    <a:srgbClr val="FAFD00"/>
                  </a:solidFill>
                  <a:effectLst>
                    <a:outerShdw blurRad="38100" dist="38100" dir="2700000" algn="tl">
                      <a:srgbClr val="000000"/>
                    </a:outerShdw>
                  </a:effectLst>
                  <a:latin typeface="Arial" charset="0"/>
                  <a:ea typeface="SimSun" charset="0"/>
                </a:rPr>
                <a:t> </a:t>
              </a:r>
              <a:r>
                <a:rPr lang="zh-CN" altLang="en-US" sz="10000">
                  <a:solidFill>
                    <a:srgbClr val="FAFD00"/>
                  </a:solidFill>
                  <a:effectLst>
                    <a:outerShdw blurRad="38100" dist="38100" dir="2700000" algn="tl">
                      <a:srgbClr val="000000"/>
                    </a:outerShdw>
                  </a:effectLst>
                  <a:latin typeface="Arial" charset="0"/>
                  <a:ea typeface="SimSun" charset="0"/>
                </a:rPr>
                <a:t>默</a:t>
              </a:r>
              <a:r>
                <a:rPr lang="zh-CN" altLang="en-US" sz="15600">
                  <a:solidFill>
                    <a:srgbClr val="FAFD00"/>
                  </a:solidFill>
                  <a:effectLst>
                    <a:outerShdw blurRad="38100" dist="38100" dir="2700000" algn="tl">
                      <a:srgbClr val="000000"/>
                    </a:outerShdw>
                  </a:effectLst>
                  <a:latin typeface="Arial" charset="0"/>
                  <a:ea typeface="SimSun" charset="0"/>
                </a:rPr>
                <a:t> </a:t>
              </a:r>
              <a:r>
                <a:rPr lang="zh-CN" altLang="en-US" sz="10000">
                  <a:solidFill>
                    <a:srgbClr val="FAFD00"/>
                  </a:solidFill>
                  <a:effectLst>
                    <a:outerShdw blurRad="38100" dist="38100" dir="2700000" algn="tl">
                      <a:srgbClr val="000000"/>
                    </a:outerShdw>
                  </a:effectLst>
                  <a:latin typeface="Arial" charset="0"/>
                  <a:ea typeface="SimSun" charset="0"/>
                </a:rPr>
                <a:t>主</a:t>
              </a:r>
            </a:p>
          </p:txBody>
        </p:sp>
        <p:sp>
          <p:nvSpPr>
            <p:cNvPr id="239634" name="Line 18">
              <a:extLst>
                <a:ext uri="{FF2B5EF4-FFF2-40B4-BE49-F238E27FC236}">
                  <a16:creationId xmlns:a16="http://schemas.microsoft.com/office/drawing/2014/main" id="{FD20A763-F51E-FF73-3101-499AEC6A820F}"/>
                </a:ext>
              </a:extLst>
            </p:cNvPr>
            <p:cNvSpPr>
              <a:spLocks noChangeShapeType="1"/>
            </p:cNvSpPr>
            <p:nvPr/>
          </p:nvSpPr>
          <p:spPr bwMode="auto">
            <a:xfrm>
              <a:off x="2237" y="1674"/>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grpSp>
      <p:sp>
        <p:nvSpPr>
          <p:cNvPr id="239638" name="Rectangle 22">
            <a:extLst>
              <a:ext uri="{FF2B5EF4-FFF2-40B4-BE49-F238E27FC236}">
                <a16:creationId xmlns:a16="http://schemas.microsoft.com/office/drawing/2014/main" id="{BC5923EA-D249-DD88-FAF3-2919C6F22627}"/>
              </a:ext>
            </a:extLst>
          </p:cNvPr>
          <p:cNvSpPr>
            <a:spLocks noChangeArrowheads="1"/>
          </p:cNvSpPr>
          <p:nvPr/>
        </p:nvSpPr>
        <p:spPr bwMode="auto">
          <a:xfrm>
            <a:off x="2101850" y="528638"/>
            <a:ext cx="478631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4000" i="1">
                <a:effectLst>
                  <a:outerShdw blurRad="38100" dist="38100" dir="2700000" algn="tl">
                    <a:srgbClr val="000000"/>
                  </a:outerShdw>
                </a:effectLst>
                <a:latin typeface="Times" charset="0"/>
                <a:ea typeface="SimSun" charset="0"/>
              </a:rPr>
              <a:t>复习一下</a:t>
            </a:r>
            <a:r>
              <a:rPr lang="en-US" altLang="zh-CN" sz="4000" i="1">
                <a:effectLst>
                  <a:outerShdw blurRad="38100" dist="38100" dir="2700000" algn="tl">
                    <a:srgbClr val="000000"/>
                  </a:outerShdw>
                </a:effectLst>
                <a:latin typeface="Times" charset="0"/>
                <a:ea typeface="SimSun" charset="0"/>
              </a:rPr>
              <a:t>...</a:t>
            </a:r>
            <a:endParaRPr lang="en-US" altLang="zh-CN" sz="4000" i="1">
              <a:effectLst>
                <a:outerShdw blurRad="38100" dist="38100" dir="2700000" algn="tl">
                  <a:srgbClr val="000000"/>
                </a:outerShdw>
              </a:effectLst>
              <a:latin typeface="Times" charset="0"/>
              <a:ea typeface="MS PGothic" charset="0"/>
              <a:cs typeface="MS PGothic" charset="0"/>
            </a:endParaRPr>
          </a:p>
        </p:txBody>
      </p:sp>
      <p:sp>
        <p:nvSpPr>
          <p:cNvPr id="239645" name="Text Box 29">
            <a:extLst>
              <a:ext uri="{FF2B5EF4-FFF2-40B4-BE49-F238E27FC236}">
                <a16:creationId xmlns:a16="http://schemas.microsoft.com/office/drawing/2014/main" id="{6D36DFC3-B9C6-C4B0-F0D8-6ECE7876BD11}"/>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54</a:t>
            </a:r>
          </a:p>
        </p:txBody>
      </p:sp>
      <p:sp>
        <p:nvSpPr>
          <p:cNvPr id="154637" name="Text Box 31">
            <a:extLst>
              <a:ext uri="{FF2B5EF4-FFF2-40B4-BE49-F238E27FC236}">
                <a16:creationId xmlns:a16="http://schemas.microsoft.com/office/drawing/2014/main" id="{6B213834-AD9F-F683-AD5E-B7C58045B0FE}"/>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F21A7BF-3631-57AF-EDE0-0A353DFE1C7A}"/>
              </a:ext>
            </a:extLst>
          </p:cNvPr>
          <p:cNvSpPr>
            <a:spLocks noGrp="1" noChangeArrowheads="1"/>
          </p:cNvSpPr>
          <p:nvPr>
            <p:ph type="ctrTitle"/>
          </p:nvPr>
        </p:nvSpPr>
        <p:spPr bwMode="auto">
          <a:xfrm>
            <a:off x="603250" y="598488"/>
            <a:ext cx="7943850" cy="5341937"/>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eaLnBrk="1" hangingPunct="1">
              <a:defRPr/>
            </a:pPr>
            <a:r>
              <a:rPr lang="zh-CN" altLang="en-US" sz="6000" b="1">
                <a:solidFill>
                  <a:srgbClr val="FAFD00"/>
                </a:solidFill>
                <a:latin typeface="Arial" charset="0"/>
              </a:rPr>
              <a:t>创造</a:t>
            </a:r>
            <a:br>
              <a:rPr lang="zh-CN" altLang="en-US" sz="6000" b="1">
                <a:solidFill>
                  <a:srgbClr val="FAFD00"/>
                </a:solidFill>
                <a:latin typeface="Arial" charset="0"/>
              </a:rPr>
            </a:br>
            <a:r>
              <a:rPr lang="zh-CN" altLang="en-US" sz="6000" b="1">
                <a:solidFill>
                  <a:srgbClr val="FF5008"/>
                </a:solidFill>
                <a:latin typeface="Arial" charset="0"/>
              </a:rPr>
              <a:t>4个人物</a:t>
            </a:r>
            <a:br>
              <a:rPr lang="zh-CN" altLang="en-US" sz="6000" b="1">
                <a:latin typeface="Arial" charset="0"/>
              </a:rPr>
            </a:br>
            <a:r>
              <a:rPr lang="zh-CN" altLang="en-US" sz="6000" b="1">
                <a:solidFill>
                  <a:srgbClr val="00FF00"/>
                </a:solidFill>
                <a:latin typeface="Arial" charset="0"/>
              </a:rPr>
              <a:t>3 个时期</a:t>
            </a:r>
            <a:br>
              <a:rPr lang="zh-CN" altLang="en-US" sz="6000" b="1">
                <a:solidFill>
                  <a:srgbClr val="00FF00"/>
                </a:solidFill>
                <a:latin typeface="Arial" charset="0"/>
              </a:rPr>
            </a:br>
            <a:r>
              <a:rPr lang="zh-CN" altLang="en-US" sz="6000" b="1">
                <a:solidFill>
                  <a:srgbClr val="FAFD00"/>
                </a:solidFill>
                <a:latin typeface="Arial" charset="0"/>
              </a:rPr>
              <a:t>静默</a:t>
            </a:r>
            <a:br>
              <a:rPr lang="zh-CN" altLang="en-US" sz="6000" b="1">
                <a:solidFill>
                  <a:schemeClr val="accent1"/>
                </a:solidFill>
                <a:latin typeface="Arial" charset="0"/>
              </a:rPr>
            </a:br>
            <a:r>
              <a:rPr lang="zh-CN" altLang="en-US" sz="8000" b="1" i="1">
                <a:solidFill>
                  <a:schemeClr val="hlink"/>
                </a:solidFill>
                <a:latin typeface="Arial" charset="0"/>
              </a:rPr>
              <a:t>主耶稣</a:t>
            </a:r>
            <a:endParaRPr lang="zh-CN" altLang="en-US" sz="4800" b="1">
              <a:solidFill>
                <a:srgbClr val="EDF636"/>
              </a:solidFill>
              <a:latin typeface="Arial" charset="0"/>
            </a:endParaRPr>
          </a:p>
        </p:txBody>
      </p:sp>
      <p:sp>
        <p:nvSpPr>
          <p:cNvPr id="76803" name="Rectangle 3">
            <a:extLst>
              <a:ext uri="{FF2B5EF4-FFF2-40B4-BE49-F238E27FC236}">
                <a16:creationId xmlns:a16="http://schemas.microsoft.com/office/drawing/2014/main" id="{F2661291-E252-8BDA-2993-9BC94BD887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76804" name="Line 4">
            <a:extLst>
              <a:ext uri="{FF2B5EF4-FFF2-40B4-BE49-F238E27FC236}">
                <a16:creationId xmlns:a16="http://schemas.microsoft.com/office/drawing/2014/main" id="{DB3C0E7B-C677-360A-58DE-CECC7C5C0410}"/>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56676" name="Freeform 5">
            <a:extLst>
              <a:ext uri="{FF2B5EF4-FFF2-40B4-BE49-F238E27FC236}">
                <a16:creationId xmlns:a16="http://schemas.microsoft.com/office/drawing/2014/main" id="{068B9CC0-6161-620B-5115-51C2E2F13340}"/>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6677" name="Text Box 6">
            <a:extLst>
              <a:ext uri="{FF2B5EF4-FFF2-40B4-BE49-F238E27FC236}">
                <a16:creationId xmlns:a16="http://schemas.microsoft.com/office/drawing/2014/main" id="{0E55BD01-84EC-8CDB-440B-5E5D62429167}"/>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A27C"/>
                </a:solidFill>
                <a:latin typeface="Comic Sans MS" panose="030F0902030302020204" pitchFamily="66" charset="0"/>
                <a:ea typeface="SimSun" panose="02010600030101010101" pitchFamily="2" charset="-122"/>
              </a:rPr>
              <a:t> </a:t>
            </a:r>
          </a:p>
        </p:txBody>
      </p:sp>
      <p:sp>
        <p:nvSpPr>
          <p:cNvPr id="76809" name="Text Box 9">
            <a:extLst>
              <a:ext uri="{FF2B5EF4-FFF2-40B4-BE49-F238E27FC236}">
                <a16:creationId xmlns:a16="http://schemas.microsoft.com/office/drawing/2014/main" id="{395856DA-87A4-796D-E175-5A253D25E24E}"/>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55</a:t>
            </a:r>
          </a:p>
        </p:txBody>
      </p:sp>
      <p:sp>
        <p:nvSpPr>
          <p:cNvPr id="156679" name="Text Box 10">
            <a:extLst>
              <a:ext uri="{FF2B5EF4-FFF2-40B4-BE49-F238E27FC236}">
                <a16:creationId xmlns:a16="http://schemas.microsoft.com/office/drawing/2014/main" id="{800967FA-2550-A4DA-5FD2-228902702F41}"/>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up)">
                                      <p:cBhvr>
                                        <p:cTn id="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9FBBFAEA-E2B4-3B2B-2F44-0C5C3BF0821D}"/>
              </a:ext>
            </a:extLst>
          </p:cNvPr>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78851" name="Rectangle 3">
            <a:extLst>
              <a:ext uri="{FF2B5EF4-FFF2-40B4-BE49-F238E27FC236}">
                <a16:creationId xmlns:a16="http://schemas.microsoft.com/office/drawing/2014/main" id="{3BD7F8EE-C121-2832-3D8B-A0E1471CD1C2}"/>
              </a:ext>
            </a:extLst>
          </p:cNvPr>
          <p:cNvSpPr>
            <a:spLocks noChangeArrowheads="1"/>
          </p:cNvSpPr>
          <p:nvPr/>
        </p:nvSpPr>
        <p:spPr bwMode="auto">
          <a:xfrm>
            <a:off x="2432050" y="533400"/>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a:defRPr/>
            </a:pPr>
            <a:r>
              <a:rPr lang="zh-CN" altLang="en-US" sz="3600" i="1">
                <a:solidFill>
                  <a:srgbClr val="F6FE0A"/>
                </a:solidFill>
                <a:latin typeface="Arial" charset="0"/>
                <a:ea typeface="SimSun" charset="0"/>
              </a:rPr>
              <a:t>创造</a:t>
            </a:r>
          </a:p>
        </p:txBody>
      </p:sp>
      <p:sp>
        <p:nvSpPr>
          <p:cNvPr id="78852" name="Rectangle 4">
            <a:extLst>
              <a:ext uri="{FF2B5EF4-FFF2-40B4-BE49-F238E27FC236}">
                <a16:creationId xmlns:a16="http://schemas.microsoft.com/office/drawing/2014/main" id="{E9C02C40-7A54-55E7-6DE8-5405C4AF35C1}"/>
              </a:ext>
            </a:extLst>
          </p:cNvPr>
          <p:cNvSpPr>
            <a:spLocks noChangeArrowheads="1"/>
          </p:cNvSpPr>
          <p:nvPr/>
        </p:nvSpPr>
        <p:spPr bwMode="auto">
          <a:xfrm>
            <a:off x="2749550" y="1085850"/>
            <a:ext cx="20097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FF5008"/>
                </a:solidFill>
                <a:latin typeface="Arial" charset="0"/>
                <a:ea typeface="SimSun" charset="0"/>
              </a:rPr>
              <a:t>亚伯拉罕</a:t>
            </a:r>
          </a:p>
        </p:txBody>
      </p:sp>
      <p:sp>
        <p:nvSpPr>
          <p:cNvPr id="78853" name="Rectangle 5">
            <a:extLst>
              <a:ext uri="{FF2B5EF4-FFF2-40B4-BE49-F238E27FC236}">
                <a16:creationId xmlns:a16="http://schemas.microsoft.com/office/drawing/2014/main" id="{60D3E9BA-464B-FEE8-1D2D-5F33EC449DF5}"/>
              </a:ext>
            </a:extLst>
          </p:cNvPr>
          <p:cNvSpPr>
            <a:spLocks noChangeArrowheads="1"/>
          </p:cNvSpPr>
          <p:nvPr/>
        </p:nvSpPr>
        <p:spPr bwMode="auto">
          <a:xfrm>
            <a:off x="3144838" y="1638300"/>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FF5008"/>
                </a:solidFill>
                <a:latin typeface="Arial" charset="0"/>
                <a:ea typeface="SimSun" charset="0"/>
              </a:rPr>
              <a:t>约瑟</a:t>
            </a:r>
          </a:p>
        </p:txBody>
      </p:sp>
      <p:sp>
        <p:nvSpPr>
          <p:cNvPr id="78854" name="Rectangle 6">
            <a:extLst>
              <a:ext uri="{FF2B5EF4-FFF2-40B4-BE49-F238E27FC236}">
                <a16:creationId xmlns:a16="http://schemas.microsoft.com/office/drawing/2014/main" id="{85FF1BEC-F7C7-6493-CA78-189BC10EB2E3}"/>
              </a:ext>
            </a:extLst>
          </p:cNvPr>
          <p:cNvSpPr>
            <a:spLocks noChangeArrowheads="1"/>
          </p:cNvSpPr>
          <p:nvPr/>
        </p:nvSpPr>
        <p:spPr bwMode="auto">
          <a:xfrm>
            <a:off x="2927350" y="2133600"/>
            <a:ext cx="2109788" cy="1370013"/>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3600" i="1">
                <a:solidFill>
                  <a:srgbClr val="FF5008"/>
                </a:solidFill>
                <a:ea typeface="SimSun" panose="02010600030101010101" pitchFamily="2" charset="-122"/>
              </a:rPr>
              <a:t>摩西</a:t>
            </a:r>
            <a:br>
              <a:rPr lang="zh-CN" altLang="en-US" sz="4800">
                <a:solidFill>
                  <a:srgbClr val="FF0000"/>
                </a:solidFill>
                <a:effectLst>
                  <a:outerShdw blurRad="38100" dist="38100" dir="2700000" algn="tl">
                    <a:srgbClr val="000000"/>
                  </a:outerShdw>
                </a:effectLst>
                <a:ea typeface="SimSun" panose="02010600030101010101" pitchFamily="2" charset="-122"/>
              </a:rPr>
            </a:br>
            <a:endParaRPr lang="zh-CN" altLang="en-US" sz="4800">
              <a:solidFill>
                <a:srgbClr val="FF0000"/>
              </a:solidFill>
              <a:effectLst>
                <a:outerShdw blurRad="38100" dist="38100" dir="2700000" algn="tl">
                  <a:srgbClr val="000000"/>
                </a:outerShdw>
              </a:effectLst>
              <a:ea typeface="SimSun" panose="02010600030101010101" pitchFamily="2" charset="-122"/>
            </a:endParaRPr>
          </a:p>
        </p:txBody>
      </p:sp>
      <p:sp>
        <p:nvSpPr>
          <p:cNvPr id="78855" name="Rectangle 7">
            <a:extLst>
              <a:ext uri="{FF2B5EF4-FFF2-40B4-BE49-F238E27FC236}">
                <a16:creationId xmlns:a16="http://schemas.microsoft.com/office/drawing/2014/main" id="{B379C7D3-D450-37A5-0F3F-7514380BDC7F}"/>
              </a:ext>
            </a:extLst>
          </p:cNvPr>
          <p:cNvSpPr>
            <a:spLocks noChangeArrowheads="1"/>
          </p:cNvSpPr>
          <p:nvPr/>
        </p:nvSpPr>
        <p:spPr bwMode="auto">
          <a:xfrm>
            <a:off x="3436938" y="2724150"/>
            <a:ext cx="1552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FF5008"/>
                </a:solidFill>
                <a:latin typeface="Arial" charset="0"/>
                <a:ea typeface="SimSun" charset="0"/>
              </a:rPr>
              <a:t>约书亚</a:t>
            </a:r>
          </a:p>
        </p:txBody>
      </p:sp>
      <p:sp>
        <p:nvSpPr>
          <p:cNvPr id="78856" name="Rectangle 8">
            <a:extLst>
              <a:ext uri="{FF2B5EF4-FFF2-40B4-BE49-F238E27FC236}">
                <a16:creationId xmlns:a16="http://schemas.microsoft.com/office/drawing/2014/main" id="{152B4011-0D0E-FC5C-7B7D-7EE57D6CD9FD}"/>
              </a:ext>
            </a:extLst>
          </p:cNvPr>
          <p:cNvSpPr>
            <a:spLocks noChangeArrowheads="1"/>
          </p:cNvSpPr>
          <p:nvPr/>
        </p:nvSpPr>
        <p:spPr bwMode="auto">
          <a:xfrm>
            <a:off x="4059238" y="3276600"/>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00FF00"/>
                </a:solidFill>
                <a:latin typeface="Arial" charset="0"/>
                <a:ea typeface="SimSun" charset="0"/>
              </a:rPr>
              <a:t>无王</a:t>
            </a:r>
          </a:p>
        </p:txBody>
      </p:sp>
      <p:sp>
        <p:nvSpPr>
          <p:cNvPr id="78857" name="Rectangle 9">
            <a:extLst>
              <a:ext uri="{FF2B5EF4-FFF2-40B4-BE49-F238E27FC236}">
                <a16:creationId xmlns:a16="http://schemas.microsoft.com/office/drawing/2014/main" id="{B7375EC1-3CF4-D7E0-7D4B-F1BD99B2DD03}"/>
              </a:ext>
            </a:extLst>
          </p:cNvPr>
          <p:cNvSpPr>
            <a:spLocks noChangeArrowheads="1"/>
          </p:cNvSpPr>
          <p:nvPr/>
        </p:nvSpPr>
        <p:spPr bwMode="auto">
          <a:xfrm>
            <a:off x="4244975" y="3808413"/>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00FF00"/>
                </a:solidFill>
                <a:latin typeface="Arial" charset="0"/>
                <a:ea typeface="SimSun" charset="0"/>
              </a:rPr>
              <a:t>王朝</a:t>
            </a:r>
          </a:p>
        </p:txBody>
      </p:sp>
      <p:sp>
        <p:nvSpPr>
          <p:cNvPr id="78858" name="Rectangle 10">
            <a:extLst>
              <a:ext uri="{FF2B5EF4-FFF2-40B4-BE49-F238E27FC236}">
                <a16:creationId xmlns:a16="http://schemas.microsoft.com/office/drawing/2014/main" id="{83A455C2-6302-3045-4D9F-06091747070C}"/>
              </a:ext>
            </a:extLst>
          </p:cNvPr>
          <p:cNvSpPr>
            <a:spLocks noChangeArrowheads="1"/>
          </p:cNvSpPr>
          <p:nvPr/>
        </p:nvSpPr>
        <p:spPr bwMode="auto">
          <a:xfrm>
            <a:off x="4605338" y="4362450"/>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00FF00"/>
                </a:solidFill>
                <a:latin typeface="Arial" charset="0"/>
                <a:ea typeface="SimSun" charset="0"/>
              </a:rPr>
              <a:t>被掳</a:t>
            </a:r>
          </a:p>
        </p:txBody>
      </p:sp>
      <p:sp>
        <p:nvSpPr>
          <p:cNvPr id="78859" name="Rectangle 11">
            <a:extLst>
              <a:ext uri="{FF2B5EF4-FFF2-40B4-BE49-F238E27FC236}">
                <a16:creationId xmlns:a16="http://schemas.microsoft.com/office/drawing/2014/main" id="{CABE19A8-A43F-03E0-1C20-D1D7D5D7C9C5}"/>
              </a:ext>
            </a:extLst>
          </p:cNvPr>
          <p:cNvSpPr>
            <a:spLocks noChangeArrowheads="1"/>
          </p:cNvSpPr>
          <p:nvPr/>
        </p:nvSpPr>
        <p:spPr bwMode="auto">
          <a:xfrm>
            <a:off x="4873625" y="4938713"/>
            <a:ext cx="109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rgbClr val="E8EC39"/>
                </a:solidFill>
                <a:latin typeface="Arial" charset="0"/>
                <a:ea typeface="SimSun" charset="0"/>
              </a:rPr>
              <a:t>静默</a:t>
            </a:r>
          </a:p>
        </p:txBody>
      </p:sp>
      <p:sp>
        <p:nvSpPr>
          <p:cNvPr id="78860" name="Rectangle 12">
            <a:extLst>
              <a:ext uri="{FF2B5EF4-FFF2-40B4-BE49-F238E27FC236}">
                <a16:creationId xmlns:a16="http://schemas.microsoft.com/office/drawing/2014/main" id="{9B966378-568F-314B-6CF4-4D823818A4CE}"/>
              </a:ext>
            </a:extLst>
          </p:cNvPr>
          <p:cNvSpPr>
            <a:spLocks noChangeArrowheads="1"/>
          </p:cNvSpPr>
          <p:nvPr/>
        </p:nvSpPr>
        <p:spPr bwMode="auto">
          <a:xfrm>
            <a:off x="5108575" y="5514975"/>
            <a:ext cx="1552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zh-CN" altLang="en-US" sz="3600" i="1">
                <a:solidFill>
                  <a:schemeClr val="hlink"/>
                </a:solidFill>
                <a:latin typeface="Arial" charset="0"/>
                <a:ea typeface="SimSun" charset="0"/>
              </a:rPr>
              <a:t>主耶稣</a:t>
            </a:r>
          </a:p>
        </p:txBody>
      </p:sp>
      <p:sp>
        <p:nvSpPr>
          <p:cNvPr id="78861" name="Rectangle 13">
            <a:extLst>
              <a:ext uri="{FF2B5EF4-FFF2-40B4-BE49-F238E27FC236}">
                <a16:creationId xmlns:a16="http://schemas.microsoft.com/office/drawing/2014/main" id="{1165D9D3-F16D-2409-3A19-D7D68AB0D93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altLang="zh-CN" sz="8800" b="0">
                <a:solidFill>
                  <a:schemeClr val="tx2"/>
                </a:solidFill>
                <a:latin typeface="Times" charset="0"/>
                <a:ea typeface="宋体" charset="-122"/>
              </a:rPr>
              <a:t>7</a:t>
            </a:r>
          </a:p>
        </p:txBody>
      </p:sp>
      <p:sp>
        <p:nvSpPr>
          <p:cNvPr id="78862" name="Line 14">
            <a:extLst>
              <a:ext uri="{FF2B5EF4-FFF2-40B4-BE49-F238E27FC236}">
                <a16:creationId xmlns:a16="http://schemas.microsoft.com/office/drawing/2014/main" id="{97200DEB-EB9A-E724-50AE-E479EEC76AB3}"/>
              </a:ext>
            </a:extLst>
          </p:cNvPr>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charset="0"/>
              <a:cs typeface="MS PGothic" pitchFamily="34" charset="-128"/>
            </a:endParaRPr>
          </a:p>
        </p:txBody>
      </p:sp>
      <p:sp>
        <p:nvSpPr>
          <p:cNvPr id="158734" name="Freeform 15">
            <a:extLst>
              <a:ext uri="{FF2B5EF4-FFF2-40B4-BE49-F238E27FC236}">
                <a16:creationId xmlns:a16="http://schemas.microsoft.com/office/drawing/2014/main" id="{46B83992-D6B8-3BBF-0205-453A7572EED0}"/>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58735" name="Text Box 16">
            <a:extLst>
              <a:ext uri="{FF2B5EF4-FFF2-40B4-BE49-F238E27FC236}">
                <a16:creationId xmlns:a16="http://schemas.microsoft.com/office/drawing/2014/main" id="{410A493A-D829-1F7F-D95A-8A8F0F813418}"/>
              </a:ext>
            </a:extLst>
          </p:cNvPr>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A27C"/>
                </a:solidFill>
                <a:ea typeface="SimSun" panose="02010600030101010101" pitchFamily="2" charset="-122"/>
              </a:rPr>
              <a:t> </a:t>
            </a:r>
          </a:p>
        </p:txBody>
      </p:sp>
      <p:sp>
        <p:nvSpPr>
          <p:cNvPr id="158736" name="Text Box 17">
            <a:extLst>
              <a:ext uri="{FF2B5EF4-FFF2-40B4-BE49-F238E27FC236}">
                <a16:creationId xmlns:a16="http://schemas.microsoft.com/office/drawing/2014/main" id="{90C304D9-D334-A28C-732B-F9DC8C13C8D8}"/>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78870" name="Text Box 22">
            <a:extLst>
              <a:ext uri="{FF2B5EF4-FFF2-40B4-BE49-F238E27FC236}">
                <a16:creationId xmlns:a16="http://schemas.microsoft.com/office/drawing/2014/main" id="{20EF8A6F-3BD2-57F0-8B34-04AB0F3A9471}"/>
              </a:ext>
            </a:extLst>
          </p:cNvPr>
          <p:cNvSpPr txBox="1">
            <a:spLocks noChangeArrowheads="1"/>
          </p:cNvSpPr>
          <p:nvPr/>
        </p:nvSpPr>
        <p:spPr bwMode="auto">
          <a:xfrm>
            <a:off x="8715375" y="6413500"/>
            <a:ext cx="339725"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2</a:t>
            </a:r>
          </a:p>
        </p:txBody>
      </p:sp>
      <p:sp>
        <p:nvSpPr>
          <p:cNvPr id="78871" name="Text Box 23">
            <a:extLst>
              <a:ext uri="{FF2B5EF4-FFF2-40B4-BE49-F238E27FC236}">
                <a16:creationId xmlns:a16="http://schemas.microsoft.com/office/drawing/2014/main" id="{A425B59F-0E67-3345-54B6-9E3DD63BF326}"/>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56</a:t>
            </a:r>
          </a:p>
        </p:txBody>
      </p:sp>
      <p:sp>
        <p:nvSpPr>
          <p:cNvPr id="158739" name="Text Box 24">
            <a:extLst>
              <a:ext uri="{FF2B5EF4-FFF2-40B4-BE49-F238E27FC236}">
                <a16:creationId xmlns:a16="http://schemas.microsoft.com/office/drawing/2014/main" id="{00F32604-7A9D-0722-0658-0291587B4ABB}"/>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8859"/>
                                        </p:tgtEl>
                                        <p:attrNameLst>
                                          <p:attrName>style.visibility</p:attrName>
                                        </p:attrNameLst>
                                      </p:cBhvr>
                                      <p:to>
                                        <p:strVal val="visible"/>
                                      </p:to>
                                    </p:set>
                                    <p:anim calcmode="lin" valueType="num">
                                      <p:cBhvr additive="base">
                                        <p:cTn id="7" dur="500" fill="hold"/>
                                        <p:tgtEl>
                                          <p:spTgt spid="78859"/>
                                        </p:tgtEl>
                                        <p:attrNameLst>
                                          <p:attrName>ppt_x</p:attrName>
                                        </p:attrNameLst>
                                      </p:cBhvr>
                                      <p:tavLst>
                                        <p:tav tm="0">
                                          <p:val>
                                            <p:strVal val="1+#ppt_w/2"/>
                                          </p:val>
                                        </p:tav>
                                        <p:tav tm="100000">
                                          <p:val>
                                            <p:strVal val="#ppt_x"/>
                                          </p:val>
                                        </p:tav>
                                      </p:tavLst>
                                    </p:anim>
                                    <p:anim calcmode="lin" valueType="num">
                                      <p:cBhvr additive="base">
                                        <p:cTn id="8" dur="500" fill="hold"/>
                                        <p:tgtEl>
                                          <p:spTgt spid="7885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8860"/>
                                        </p:tgtEl>
                                        <p:attrNameLst>
                                          <p:attrName>style.visibility</p:attrName>
                                        </p:attrNameLst>
                                      </p:cBhvr>
                                      <p:to>
                                        <p:strVal val="visible"/>
                                      </p:to>
                                    </p:set>
                                    <p:anim calcmode="lin" valueType="num">
                                      <p:cBhvr additive="base">
                                        <p:cTn id="13" dur="500" fill="hold"/>
                                        <p:tgtEl>
                                          <p:spTgt spid="78860"/>
                                        </p:tgtEl>
                                        <p:attrNameLst>
                                          <p:attrName>ppt_x</p:attrName>
                                        </p:attrNameLst>
                                      </p:cBhvr>
                                      <p:tavLst>
                                        <p:tav tm="0">
                                          <p:val>
                                            <p:strVal val="1+#ppt_w/2"/>
                                          </p:val>
                                        </p:tav>
                                        <p:tav tm="100000">
                                          <p:val>
                                            <p:strVal val="#ppt_x"/>
                                          </p:val>
                                        </p:tav>
                                      </p:tavLst>
                                    </p:anim>
                                    <p:anim calcmode="lin" valueType="num">
                                      <p:cBhvr additive="base">
                                        <p:cTn id="14" dur="500" fill="hold"/>
                                        <p:tgtEl>
                                          <p:spTgt spid="788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9" grpId="0" autoUpdateAnimBg="0"/>
      <p:bldP spid="7886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Freeform 2">
            <a:extLst>
              <a:ext uri="{FF2B5EF4-FFF2-40B4-BE49-F238E27FC236}">
                <a16:creationId xmlns:a16="http://schemas.microsoft.com/office/drawing/2014/main" id="{CE25E1EB-ADB8-C509-A151-6EFE344342E1}"/>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pic>
        <p:nvPicPr>
          <p:cNvPr id="80899" name="Picture 3">
            <a:extLst>
              <a:ext uri="{FF2B5EF4-FFF2-40B4-BE49-F238E27FC236}">
                <a16:creationId xmlns:a16="http://schemas.microsoft.com/office/drawing/2014/main" id="{E2685898-7F60-CBBA-8177-816BE599045F}"/>
              </a:ext>
            </a:extLst>
          </p:cNvPr>
          <p:cNvPicPr>
            <a:picLocks noChangeAspect="1" noChangeArrowheads="1"/>
          </p:cNvPicPr>
          <p:nvPr/>
        </p:nvPicPr>
        <p:blipFill>
          <a:blip r:embed="rId3"/>
          <a:srcRect l="14999" t="10115" r="12968" b="11848"/>
          <a:stretch>
            <a:fillRect/>
          </a:stretch>
        </p:blipFill>
        <p:spPr bwMode="auto">
          <a:xfrm>
            <a:off x="1401763" y="69532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4">
            <a:extLst>
              <a:ext uri="{FF2B5EF4-FFF2-40B4-BE49-F238E27FC236}">
                <a16:creationId xmlns:a16="http://schemas.microsoft.com/office/drawing/2014/main" id="{4922A512-7548-616B-F317-86414DC3684D}"/>
              </a:ext>
            </a:extLst>
          </p:cNvPr>
          <p:cNvGrpSpPr>
            <a:grpSpLocks/>
          </p:cNvGrpSpPr>
          <p:nvPr/>
        </p:nvGrpSpPr>
        <p:grpSpPr bwMode="auto">
          <a:xfrm>
            <a:off x="4400550" y="1335088"/>
            <a:ext cx="2195513" cy="1709737"/>
            <a:chOff x="1512" y="1397"/>
            <a:chExt cx="2748" cy="2267"/>
          </a:xfrm>
        </p:grpSpPr>
        <p:sp>
          <p:nvSpPr>
            <p:cNvPr id="160842" name="Rectangle 5">
              <a:extLst>
                <a:ext uri="{FF2B5EF4-FFF2-40B4-BE49-F238E27FC236}">
                  <a16:creationId xmlns:a16="http://schemas.microsoft.com/office/drawing/2014/main" id="{C22207DD-6151-0D1C-8850-1BB75BFC618B}"/>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02" name="Rectangle 6">
              <a:extLst>
                <a:ext uri="{FF2B5EF4-FFF2-40B4-BE49-F238E27FC236}">
                  <a16:creationId xmlns:a16="http://schemas.microsoft.com/office/drawing/2014/main" id="{63702648-7232-987A-DF91-082E0E94EE02}"/>
                </a:ext>
              </a:extLst>
            </p:cNvPr>
            <p:cNvSpPr>
              <a:spLocks noChangeArrowheads="1"/>
            </p:cNvSpPr>
            <p:nvPr/>
          </p:nvSpPr>
          <p:spPr bwMode="auto">
            <a:xfrm>
              <a:off x="1635" y="1433"/>
              <a:ext cx="650" cy="162"/>
            </a:xfrm>
            <a:prstGeom prst="rect">
              <a:avLst/>
            </a:prstGeom>
            <a:noFill/>
            <a:ln w="9525">
              <a:noFill/>
              <a:miter lim="800000"/>
              <a:headEnd/>
              <a:tailEnd/>
            </a:ln>
          </p:spPr>
          <p:txBody>
            <a:bodyPr wrap="none" lIns="0" tIns="0" rIns="0" bIns="0">
              <a:spAutoFit/>
            </a:bodyPr>
            <a:lstStyle/>
            <a:p>
              <a:pPr>
                <a:defRPr/>
              </a:pPr>
              <a:r>
                <a:rPr lang="en-US" altLang="zh-CN" sz="800" b="0">
                  <a:solidFill>
                    <a:srgbClr val="790015"/>
                  </a:solidFill>
                  <a:latin typeface="Times" charset="0"/>
                  <a:ea typeface="宋体" charset="0"/>
                </a:rPr>
                <a:t>ABRAHAM</a:t>
              </a:r>
              <a:endParaRPr lang="en-US" altLang="zh-CN" sz="800" b="0">
                <a:solidFill>
                  <a:srgbClr val="FFA27C"/>
                </a:solidFill>
                <a:effectLst>
                  <a:outerShdw blurRad="38100" dist="38100" dir="2700000" algn="tl">
                    <a:srgbClr val="000000"/>
                  </a:outerShdw>
                </a:effectLst>
                <a:latin typeface="Times" charset="0"/>
                <a:ea typeface="宋体" charset="0"/>
              </a:endParaRPr>
            </a:p>
          </p:txBody>
        </p:sp>
        <p:sp>
          <p:nvSpPr>
            <p:cNvPr id="160844" name="Rectangle 7">
              <a:extLst>
                <a:ext uri="{FF2B5EF4-FFF2-40B4-BE49-F238E27FC236}">
                  <a16:creationId xmlns:a16="http://schemas.microsoft.com/office/drawing/2014/main" id="{5034FCA3-F1E3-6A76-D864-DEFC576F01B3}"/>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45" name="AutoShape 8">
              <a:extLst>
                <a:ext uri="{FF2B5EF4-FFF2-40B4-BE49-F238E27FC236}">
                  <a16:creationId xmlns:a16="http://schemas.microsoft.com/office/drawing/2014/main" id="{5D1BE4EB-40B5-1E94-4334-284B8DC025B9}"/>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46" name="Rectangle 9">
              <a:extLst>
                <a:ext uri="{FF2B5EF4-FFF2-40B4-BE49-F238E27FC236}">
                  <a16:creationId xmlns:a16="http://schemas.microsoft.com/office/drawing/2014/main" id="{B480E47F-A06D-D34C-7C6A-A877265F70B0}"/>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06" name="Rectangle 10">
              <a:extLst>
                <a:ext uri="{FF2B5EF4-FFF2-40B4-BE49-F238E27FC236}">
                  <a16:creationId xmlns:a16="http://schemas.microsoft.com/office/drawing/2014/main" id="{A8246CA7-2955-F885-F86A-6361EE820DF4}"/>
                </a:ext>
              </a:extLst>
            </p:cNvPr>
            <p:cNvSpPr>
              <a:spLocks noChangeArrowheads="1"/>
            </p:cNvSpPr>
            <p:nvPr/>
          </p:nvSpPr>
          <p:spPr bwMode="auto">
            <a:xfrm>
              <a:off x="1695" y="1399"/>
              <a:ext cx="354"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创造  </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48" name="Line 11">
              <a:extLst>
                <a:ext uri="{FF2B5EF4-FFF2-40B4-BE49-F238E27FC236}">
                  <a16:creationId xmlns:a16="http://schemas.microsoft.com/office/drawing/2014/main" id="{71EB950F-4EC2-C060-4241-DD700F9B67AE}"/>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49" name="Line 12">
              <a:extLst>
                <a:ext uri="{FF2B5EF4-FFF2-40B4-BE49-F238E27FC236}">
                  <a16:creationId xmlns:a16="http://schemas.microsoft.com/office/drawing/2014/main" id="{FEBAF741-D327-BA55-2A23-F27E1155B88D}"/>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50" name="Rectangle 13">
              <a:extLst>
                <a:ext uri="{FF2B5EF4-FFF2-40B4-BE49-F238E27FC236}">
                  <a16:creationId xmlns:a16="http://schemas.microsoft.com/office/drawing/2014/main" id="{B6F1EBAB-325B-787D-A20A-869867ADDBD7}"/>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10" name="Rectangle 14">
              <a:extLst>
                <a:ext uri="{FF2B5EF4-FFF2-40B4-BE49-F238E27FC236}">
                  <a16:creationId xmlns:a16="http://schemas.microsoft.com/office/drawing/2014/main" id="{4DDCA069-FA12-3B88-05C4-7D6C847AD723}"/>
                </a:ext>
              </a:extLst>
            </p:cNvPr>
            <p:cNvSpPr>
              <a:spLocks noChangeArrowheads="1"/>
            </p:cNvSpPr>
            <p:nvPr/>
          </p:nvSpPr>
          <p:spPr bwMode="auto">
            <a:xfrm>
              <a:off x="1778" y="1605"/>
              <a:ext cx="650" cy="162"/>
            </a:xfrm>
            <a:prstGeom prst="rect">
              <a:avLst/>
            </a:prstGeom>
            <a:noFill/>
            <a:ln w="9525">
              <a:noFill/>
              <a:miter lim="800000"/>
              <a:headEnd/>
              <a:tailEnd/>
            </a:ln>
          </p:spPr>
          <p:txBody>
            <a:bodyPr wrap="none" lIns="0" tIns="0" rIns="0" bIns="0">
              <a:spAutoFit/>
            </a:bodyPr>
            <a:lstStyle/>
            <a:p>
              <a:pPr>
                <a:defRPr/>
              </a:pPr>
              <a:r>
                <a:rPr lang="en-US" altLang="zh-CN" sz="800" b="0">
                  <a:solidFill>
                    <a:srgbClr val="790015"/>
                  </a:solidFill>
                  <a:latin typeface="Times" charset="0"/>
                  <a:ea typeface="宋体" charset="0"/>
                </a:rPr>
                <a:t>ABRAHAM</a:t>
              </a:r>
              <a:endParaRPr lang="en-US" altLang="zh-CN" sz="800" b="0">
                <a:solidFill>
                  <a:srgbClr val="FFA27C"/>
                </a:solidFill>
                <a:effectLst>
                  <a:outerShdw blurRad="38100" dist="38100" dir="2700000" algn="tl">
                    <a:srgbClr val="000000"/>
                  </a:outerShdw>
                </a:effectLst>
                <a:latin typeface="Times" charset="0"/>
                <a:ea typeface="宋体" charset="0"/>
              </a:endParaRPr>
            </a:p>
          </p:txBody>
        </p:sp>
        <p:sp>
          <p:nvSpPr>
            <p:cNvPr id="160852" name="Rectangle 15">
              <a:extLst>
                <a:ext uri="{FF2B5EF4-FFF2-40B4-BE49-F238E27FC236}">
                  <a16:creationId xmlns:a16="http://schemas.microsoft.com/office/drawing/2014/main" id="{EBD699B5-6B37-31C9-F43A-0FBA9D38A9E2}"/>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53" name="AutoShape 16">
              <a:extLst>
                <a:ext uri="{FF2B5EF4-FFF2-40B4-BE49-F238E27FC236}">
                  <a16:creationId xmlns:a16="http://schemas.microsoft.com/office/drawing/2014/main" id="{961DE5DD-FE84-BB50-7323-B1EEE08C792B}"/>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54" name="Rectangle 17">
              <a:extLst>
                <a:ext uri="{FF2B5EF4-FFF2-40B4-BE49-F238E27FC236}">
                  <a16:creationId xmlns:a16="http://schemas.microsoft.com/office/drawing/2014/main" id="{7C85887B-A925-AEE8-544E-D81FAA8F532E}"/>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14" name="Rectangle 18">
              <a:extLst>
                <a:ext uri="{FF2B5EF4-FFF2-40B4-BE49-F238E27FC236}">
                  <a16:creationId xmlns:a16="http://schemas.microsoft.com/office/drawing/2014/main" id="{005E11BE-0E63-D751-F4BF-894B43B644F6}"/>
                </a:ext>
              </a:extLst>
            </p:cNvPr>
            <p:cNvSpPr>
              <a:spLocks noChangeArrowheads="1"/>
            </p:cNvSpPr>
            <p:nvPr/>
          </p:nvSpPr>
          <p:spPr bwMode="auto">
            <a:xfrm>
              <a:off x="1754" y="1563"/>
              <a:ext cx="509"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亚伯拉罕</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56" name="Line 19">
              <a:extLst>
                <a:ext uri="{FF2B5EF4-FFF2-40B4-BE49-F238E27FC236}">
                  <a16:creationId xmlns:a16="http://schemas.microsoft.com/office/drawing/2014/main" id="{785A118C-553E-1070-0C05-D8AF4C2C2A72}"/>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57" name="Line 20">
              <a:extLst>
                <a:ext uri="{FF2B5EF4-FFF2-40B4-BE49-F238E27FC236}">
                  <a16:creationId xmlns:a16="http://schemas.microsoft.com/office/drawing/2014/main" id="{F56292EE-298E-E63A-BB5D-4EAE41D8E810}"/>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58" name="Rectangle 21">
              <a:extLst>
                <a:ext uri="{FF2B5EF4-FFF2-40B4-BE49-F238E27FC236}">
                  <a16:creationId xmlns:a16="http://schemas.microsoft.com/office/drawing/2014/main" id="{F83BF385-D334-EFDD-5499-6676F1D2C0D1}"/>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18" name="Rectangle 22">
              <a:extLst>
                <a:ext uri="{FF2B5EF4-FFF2-40B4-BE49-F238E27FC236}">
                  <a16:creationId xmlns:a16="http://schemas.microsoft.com/office/drawing/2014/main" id="{8A882061-EE17-A181-271D-739B20F597B8}"/>
                </a:ext>
              </a:extLst>
            </p:cNvPr>
            <p:cNvSpPr>
              <a:spLocks noChangeArrowheads="1"/>
            </p:cNvSpPr>
            <p:nvPr/>
          </p:nvSpPr>
          <p:spPr bwMode="auto">
            <a:xfrm>
              <a:off x="1919" y="1765"/>
              <a:ext cx="650" cy="162"/>
            </a:xfrm>
            <a:prstGeom prst="rect">
              <a:avLst/>
            </a:prstGeom>
            <a:noFill/>
            <a:ln w="9525">
              <a:noFill/>
              <a:miter lim="800000"/>
              <a:headEnd/>
              <a:tailEnd/>
            </a:ln>
          </p:spPr>
          <p:txBody>
            <a:bodyPr wrap="none" lIns="0" tIns="0" rIns="0" bIns="0">
              <a:spAutoFit/>
            </a:bodyPr>
            <a:lstStyle/>
            <a:p>
              <a:pPr>
                <a:defRPr/>
              </a:pPr>
              <a:r>
                <a:rPr lang="en-US" altLang="zh-CN" sz="800" b="0">
                  <a:solidFill>
                    <a:srgbClr val="790015"/>
                  </a:solidFill>
                  <a:latin typeface="Times" charset="0"/>
                  <a:ea typeface="宋体" charset="0"/>
                </a:rPr>
                <a:t>ABRAHAM</a:t>
              </a:r>
              <a:endParaRPr lang="en-US" altLang="zh-CN" sz="800" b="0">
                <a:solidFill>
                  <a:srgbClr val="FFA27C"/>
                </a:solidFill>
                <a:effectLst>
                  <a:outerShdw blurRad="38100" dist="38100" dir="2700000" algn="tl">
                    <a:srgbClr val="000000"/>
                  </a:outerShdw>
                </a:effectLst>
                <a:latin typeface="Times" charset="0"/>
                <a:ea typeface="宋体" charset="0"/>
              </a:endParaRPr>
            </a:p>
          </p:txBody>
        </p:sp>
        <p:sp>
          <p:nvSpPr>
            <p:cNvPr id="160860" name="Rectangle 23">
              <a:extLst>
                <a:ext uri="{FF2B5EF4-FFF2-40B4-BE49-F238E27FC236}">
                  <a16:creationId xmlns:a16="http://schemas.microsoft.com/office/drawing/2014/main" id="{4A97E46B-C85C-F3F5-2200-521511F9E905}"/>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61" name="AutoShape 24">
              <a:extLst>
                <a:ext uri="{FF2B5EF4-FFF2-40B4-BE49-F238E27FC236}">
                  <a16:creationId xmlns:a16="http://schemas.microsoft.com/office/drawing/2014/main" id="{3EF1668B-7752-8C82-2A49-BFCEF22ADBA6}"/>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62" name="Rectangle 25">
              <a:extLst>
                <a:ext uri="{FF2B5EF4-FFF2-40B4-BE49-F238E27FC236}">
                  <a16:creationId xmlns:a16="http://schemas.microsoft.com/office/drawing/2014/main" id="{D66FFF7A-86B1-3F64-AD6A-2914986530AE}"/>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22" name="Rectangle 26">
              <a:extLst>
                <a:ext uri="{FF2B5EF4-FFF2-40B4-BE49-F238E27FC236}">
                  <a16:creationId xmlns:a16="http://schemas.microsoft.com/office/drawing/2014/main" id="{321E2DD6-84F1-6669-9F06-1BB9EA4858D4}"/>
                </a:ext>
              </a:extLst>
            </p:cNvPr>
            <p:cNvSpPr>
              <a:spLocks noChangeArrowheads="1"/>
            </p:cNvSpPr>
            <p:nvPr/>
          </p:nvSpPr>
          <p:spPr bwMode="auto">
            <a:xfrm>
              <a:off x="1979" y="1736"/>
              <a:ext cx="326"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  约瑟</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64" name="Line 27">
              <a:extLst>
                <a:ext uri="{FF2B5EF4-FFF2-40B4-BE49-F238E27FC236}">
                  <a16:creationId xmlns:a16="http://schemas.microsoft.com/office/drawing/2014/main" id="{1A5EDD48-9A5A-FF65-A8D6-93BF48BFF225}"/>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65" name="Line 28">
              <a:extLst>
                <a:ext uri="{FF2B5EF4-FFF2-40B4-BE49-F238E27FC236}">
                  <a16:creationId xmlns:a16="http://schemas.microsoft.com/office/drawing/2014/main" id="{74BDFE58-6768-8B80-C51C-F861830EF0D9}"/>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66" name="Rectangle 29">
              <a:extLst>
                <a:ext uri="{FF2B5EF4-FFF2-40B4-BE49-F238E27FC236}">
                  <a16:creationId xmlns:a16="http://schemas.microsoft.com/office/drawing/2014/main" id="{8F28E19D-AA92-B7F1-D7F4-9582B3815484}"/>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67" name="AutoShape 30">
              <a:extLst>
                <a:ext uri="{FF2B5EF4-FFF2-40B4-BE49-F238E27FC236}">
                  <a16:creationId xmlns:a16="http://schemas.microsoft.com/office/drawing/2014/main" id="{BE6ADED3-6A72-9B82-DE18-CC801C434B08}"/>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68" name="Rectangle 31">
              <a:extLst>
                <a:ext uri="{FF2B5EF4-FFF2-40B4-BE49-F238E27FC236}">
                  <a16:creationId xmlns:a16="http://schemas.microsoft.com/office/drawing/2014/main" id="{716F7E5D-2C11-85FB-4F9A-0407D889F1BA}"/>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28" name="Rectangle 32">
              <a:extLst>
                <a:ext uri="{FF2B5EF4-FFF2-40B4-BE49-F238E27FC236}">
                  <a16:creationId xmlns:a16="http://schemas.microsoft.com/office/drawing/2014/main" id="{86B1F93A-0FC3-C407-C852-595D34BF00B8}"/>
                </a:ext>
              </a:extLst>
            </p:cNvPr>
            <p:cNvSpPr>
              <a:spLocks noChangeArrowheads="1"/>
            </p:cNvSpPr>
            <p:nvPr/>
          </p:nvSpPr>
          <p:spPr bwMode="auto">
            <a:xfrm>
              <a:off x="2148" y="1894"/>
              <a:ext cx="360"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   摩西</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70" name="Line 33">
              <a:extLst>
                <a:ext uri="{FF2B5EF4-FFF2-40B4-BE49-F238E27FC236}">
                  <a16:creationId xmlns:a16="http://schemas.microsoft.com/office/drawing/2014/main" id="{5BAEF587-D601-E2FB-FB58-3AAE74BC89A2}"/>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71" name="Line 34">
              <a:extLst>
                <a:ext uri="{FF2B5EF4-FFF2-40B4-BE49-F238E27FC236}">
                  <a16:creationId xmlns:a16="http://schemas.microsoft.com/office/drawing/2014/main" id="{B1881C06-BFC4-7C1D-5CC7-C64C49065787}"/>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72" name="Rectangle 35">
              <a:extLst>
                <a:ext uri="{FF2B5EF4-FFF2-40B4-BE49-F238E27FC236}">
                  <a16:creationId xmlns:a16="http://schemas.microsoft.com/office/drawing/2014/main" id="{9C4261D3-FF77-48F0-53CB-80FB5128E984}"/>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73" name="AutoShape 36">
              <a:extLst>
                <a:ext uri="{FF2B5EF4-FFF2-40B4-BE49-F238E27FC236}">
                  <a16:creationId xmlns:a16="http://schemas.microsoft.com/office/drawing/2014/main" id="{4A82ADDD-41F2-E656-D9BA-ECBC05608CDE}"/>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74" name="Rectangle 37">
              <a:extLst>
                <a:ext uri="{FF2B5EF4-FFF2-40B4-BE49-F238E27FC236}">
                  <a16:creationId xmlns:a16="http://schemas.microsoft.com/office/drawing/2014/main" id="{DB465174-83B6-77A2-F672-D73D3859D596}"/>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34" name="Rectangle 38">
              <a:extLst>
                <a:ext uri="{FF2B5EF4-FFF2-40B4-BE49-F238E27FC236}">
                  <a16:creationId xmlns:a16="http://schemas.microsoft.com/office/drawing/2014/main" id="{F5D7969E-E6C7-0E19-CB6C-84B4933DA232}"/>
                </a:ext>
              </a:extLst>
            </p:cNvPr>
            <p:cNvSpPr>
              <a:spLocks noChangeArrowheads="1"/>
            </p:cNvSpPr>
            <p:nvPr/>
          </p:nvSpPr>
          <p:spPr bwMode="auto">
            <a:xfrm>
              <a:off x="2267" y="2071"/>
              <a:ext cx="382"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约书亚</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76" name="Line 39">
              <a:extLst>
                <a:ext uri="{FF2B5EF4-FFF2-40B4-BE49-F238E27FC236}">
                  <a16:creationId xmlns:a16="http://schemas.microsoft.com/office/drawing/2014/main" id="{49A9330C-D4DC-9597-28A6-214C04312C51}"/>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77" name="Rectangle 40">
              <a:extLst>
                <a:ext uri="{FF2B5EF4-FFF2-40B4-BE49-F238E27FC236}">
                  <a16:creationId xmlns:a16="http://schemas.microsoft.com/office/drawing/2014/main" id="{E36CA787-1A52-9885-39BA-C7FE615671E7}"/>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78" name="AutoShape 41">
              <a:extLst>
                <a:ext uri="{FF2B5EF4-FFF2-40B4-BE49-F238E27FC236}">
                  <a16:creationId xmlns:a16="http://schemas.microsoft.com/office/drawing/2014/main" id="{2E362D0E-61E6-BFC6-EB19-1989B82D5481}"/>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79" name="Rectangle 42">
              <a:extLst>
                <a:ext uri="{FF2B5EF4-FFF2-40B4-BE49-F238E27FC236}">
                  <a16:creationId xmlns:a16="http://schemas.microsoft.com/office/drawing/2014/main" id="{8B38F1DA-4676-AC5C-3C37-C9E49D8AD14F}"/>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39" name="Rectangle 43">
              <a:extLst>
                <a:ext uri="{FF2B5EF4-FFF2-40B4-BE49-F238E27FC236}">
                  <a16:creationId xmlns:a16="http://schemas.microsoft.com/office/drawing/2014/main" id="{A8C272F3-B1CB-02F8-EFD8-7DDE74A13EDA}"/>
                </a:ext>
              </a:extLst>
            </p:cNvPr>
            <p:cNvSpPr>
              <a:spLocks noChangeArrowheads="1"/>
            </p:cNvSpPr>
            <p:nvPr/>
          </p:nvSpPr>
          <p:spPr bwMode="auto">
            <a:xfrm>
              <a:off x="2418" y="2235"/>
              <a:ext cx="360"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   无王</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81" name="Line 44">
              <a:extLst>
                <a:ext uri="{FF2B5EF4-FFF2-40B4-BE49-F238E27FC236}">
                  <a16:creationId xmlns:a16="http://schemas.microsoft.com/office/drawing/2014/main" id="{BA4B9ABB-0EE1-755D-E305-F9A16CE31A34}"/>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82" name="Rectangle 45">
              <a:extLst>
                <a:ext uri="{FF2B5EF4-FFF2-40B4-BE49-F238E27FC236}">
                  <a16:creationId xmlns:a16="http://schemas.microsoft.com/office/drawing/2014/main" id="{8F77853D-BC3F-CE42-03D1-FDE983E32A01}"/>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83" name="AutoShape 46">
              <a:extLst>
                <a:ext uri="{FF2B5EF4-FFF2-40B4-BE49-F238E27FC236}">
                  <a16:creationId xmlns:a16="http://schemas.microsoft.com/office/drawing/2014/main" id="{548D8F8D-C27C-1B4B-51B1-11FAB4CFD20A}"/>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84" name="Rectangle 47">
              <a:extLst>
                <a:ext uri="{FF2B5EF4-FFF2-40B4-BE49-F238E27FC236}">
                  <a16:creationId xmlns:a16="http://schemas.microsoft.com/office/drawing/2014/main" id="{064B5F79-86FA-9245-840F-E3C75F1AC2A2}"/>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44" name="Rectangle 48">
              <a:extLst>
                <a:ext uri="{FF2B5EF4-FFF2-40B4-BE49-F238E27FC236}">
                  <a16:creationId xmlns:a16="http://schemas.microsoft.com/office/drawing/2014/main" id="{CDBF545C-9F0D-AE3E-57EF-C1276EE8D6DB}"/>
                </a:ext>
              </a:extLst>
            </p:cNvPr>
            <p:cNvSpPr>
              <a:spLocks noChangeArrowheads="1"/>
            </p:cNvSpPr>
            <p:nvPr/>
          </p:nvSpPr>
          <p:spPr bwMode="auto">
            <a:xfrm>
              <a:off x="2593" y="2416"/>
              <a:ext cx="326"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  王朝</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86" name="Line 49">
              <a:extLst>
                <a:ext uri="{FF2B5EF4-FFF2-40B4-BE49-F238E27FC236}">
                  <a16:creationId xmlns:a16="http://schemas.microsoft.com/office/drawing/2014/main" id="{28763534-31C6-AC9E-CDED-5AD58BFCBD7B}"/>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87" name="Rectangle 50">
              <a:extLst>
                <a:ext uri="{FF2B5EF4-FFF2-40B4-BE49-F238E27FC236}">
                  <a16:creationId xmlns:a16="http://schemas.microsoft.com/office/drawing/2014/main" id="{5885227E-F91C-7CAC-6697-EABE6781F681}"/>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88" name="AutoShape 51">
              <a:extLst>
                <a:ext uri="{FF2B5EF4-FFF2-40B4-BE49-F238E27FC236}">
                  <a16:creationId xmlns:a16="http://schemas.microsoft.com/office/drawing/2014/main" id="{926BD811-ED7D-60D7-02E5-1E66BE466C51}"/>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89" name="Rectangle 52">
              <a:extLst>
                <a:ext uri="{FF2B5EF4-FFF2-40B4-BE49-F238E27FC236}">
                  <a16:creationId xmlns:a16="http://schemas.microsoft.com/office/drawing/2014/main" id="{DFF5EECA-F909-D4C6-7685-1E3B10467DA1}"/>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49" name="Rectangle 53">
              <a:extLst>
                <a:ext uri="{FF2B5EF4-FFF2-40B4-BE49-F238E27FC236}">
                  <a16:creationId xmlns:a16="http://schemas.microsoft.com/office/drawing/2014/main" id="{CF46CA1B-C672-2789-2AA3-6C77F6169E75}"/>
                </a:ext>
              </a:extLst>
            </p:cNvPr>
            <p:cNvSpPr>
              <a:spLocks noChangeArrowheads="1"/>
            </p:cNvSpPr>
            <p:nvPr/>
          </p:nvSpPr>
          <p:spPr bwMode="auto">
            <a:xfrm>
              <a:off x="2750" y="2590"/>
              <a:ext cx="254"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被掳</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91" name="Line 54">
              <a:extLst>
                <a:ext uri="{FF2B5EF4-FFF2-40B4-BE49-F238E27FC236}">
                  <a16:creationId xmlns:a16="http://schemas.microsoft.com/office/drawing/2014/main" id="{4176916D-490B-F676-744C-28A0A6E6E461}"/>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92" name="Line 55">
              <a:extLst>
                <a:ext uri="{FF2B5EF4-FFF2-40B4-BE49-F238E27FC236}">
                  <a16:creationId xmlns:a16="http://schemas.microsoft.com/office/drawing/2014/main" id="{2FBE45DD-01B4-7F03-2E4A-3CE39C701492}"/>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93" name="Rectangle 56">
              <a:extLst>
                <a:ext uri="{FF2B5EF4-FFF2-40B4-BE49-F238E27FC236}">
                  <a16:creationId xmlns:a16="http://schemas.microsoft.com/office/drawing/2014/main" id="{EC00B8D3-943C-C288-4A50-69D339E9547A}"/>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94" name="AutoShape 57">
              <a:extLst>
                <a:ext uri="{FF2B5EF4-FFF2-40B4-BE49-F238E27FC236}">
                  <a16:creationId xmlns:a16="http://schemas.microsoft.com/office/drawing/2014/main" id="{60166BB6-BF34-0FDE-4DCD-844F82E1448D}"/>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95" name="Rectangle 58">
              <a:extLst>
                <a:ext uri="{FF2B5EF4-FFF2-40B4-BE49-F238E27FC236}">
                  <a16:creationId xmlns:a16="http://schemas.microsoft.com/office/drawing/2014/main" id="{5841BDEE-109E-78A5-80C3-48C5D104EFDE}"/>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55" name="Rectangle 59">
              <a:extLst>
                <a:ext uri="{FF2B5EF4-FFF2-40B4-BE49-F238E27FC236}">
                  <a16:creationId xmlns:a16="http://schemas.microsoft.com/office/drawing/2014/main" id="{A8C864A7-D94F-FC42-8C23-CCABDBBFCFD6}"/>
                </a:ext>
              </a:extLst>
            </p:cNvPr>
            <p:cNvSpPr>
              <a:spLocks noChangeArrowheads="1"/>
            </p:cNvSpPr>
            <p:nvPr/>
          </p:nvSpPr>
          <p:spPr bwMode="auto">
            <a:xfrm>
              <a:off x="2909" y="2778"/>
              <a:ext cx="290" cy="162"/>
            </a:xfrm>
            <a:prstGeom prst="rect">
              <a:avLst/>
            </a:prstGeom>
            <a:noFill/>
            <a:ln w="9525">
              <a:noFill/>
              <a:miter lim="800000"/>
              <a:headEnd/>
              <a:tailEnd/>
            </a:ln>
          </p:spPr>
          <p:txBody>
            <a:bodyPr wrap="none" lIns="0" tIns="0" rIns="0" bIns="0">
              <a:spAutoFit/>
            </a:bodyPr>
            <a:lstStyle/>
            <a:p>
              <a:pPr>
                <a:defRPr/>
              </a:pPr>
              <a:r>
                <a:rPr lang="zh-CN" altLang="en-US" sz="800">
                  <a:solidFill>
                    <a:srgbClr val="790015"/>
                  </a:solidFill>
                  <a:latin typeface="Helvetica" charset="0"/>
                  <a:ea typeface="SimSun" charset="0"/>
                </a:rPr>
                <a:t> 静默</a:t>
              </a:r>
              <a:endParaRPr lang="zh-CN" altLang="en-US" sz="800">
                <a:solidFill>
                  <a:srgbClr val="FFA27C"/>
                </a:solidFill>
                <a:effectLst>
                  <a:outerShdw blurRad="38100" dist="38100" dir="2700000" algn="tl">
                    <a:srgbClr val="000000"/>
                  </a:outerShdw>
                </a:effectLst>
                <a:latin typeface="Helvetica" charset="0"/>
                <a:ea typeface="SimSun" charset="0"/>
              </a:endParaRPr>
            </a:p>
          </p:txBody>
        </p:sp>
        <p:sp>
          <p:nvSpPr>
            <p:cNvPr id="160897" name="Line 60">
              <a:extLst>
                <a:ext uri="{FF2B5EF4-FFF2-40B4-BE49-F238E27FC236}">
                  <a16:creationId xmlns:a16="http://schemas.microsoft.com/office/drawing/2014/main" id="{2670CC85-FC0B-9F4D-8A78-F234F810E64C}"/>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98" name="Line 61">
              <a:extLst>
                <a:ext uri="{FF2B5EF4-FFF2-40B4-BE49-F238E27FC236}">
                  <a16:creationId xmlns:a16="http://schemas.microsoft.com/office/drawing/2014/main" id="{2D856CA2-F637-50CC-30D4-341366911654}"/>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899" name="Rectangle 62">
              <a:extLst>
                <a:ext uri="{FF2B5EF4-FFF2-40B4-BE49-F238E27FC236}">
                  <a16:creationId xmlns:a16="http://schemas.microsoft.com/office/drawing/2014/main" id="{9CF1C1A0-DE0D-65BD-1054-E41B8A894B72}"/>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900" name="AutoShape 63">
              <a:extLst>
                <a:ext uri="{FF2B5EF4-FFF2-40B4-BE49-F238E27FC236}">
                  <a16:creationId xmlns:a16="http://schemas.microsoft.com/office/drawing/2014/main" id="{F4D57218-6BCC-032F-40AC-3D852E5AF4CE}"/>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901" name="Rectangle 64">
              <a:extLst>
                <a:ext uri="{FF2B5EF4-FFF2-40B4-BE49-F238E27FC236}">
                  <a16:creationId xmlns:a16="http://schemas.microsoft.com/office/drawing/2014/main" id="{5F782207-FA94-1B3D-98D4-8B0CE1C89D0A}"/>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nvGrpSpPr>
            <p:cNvPr id="160902" name="Group 65">
              <a:extLst>
                <a:ext uri="{FF2B5EF4-FFF2-40B4-BE49-F238E27FC236}">
                  <a16:creationId xmlns:a16="http://schemas.microsoft.com/office/drawing/2014/main" id="{874D68F2-E07A-4002-30C9-E95DA6D838C4}"/>
                </a:ext>
              </a:extLst>
            </p:cNvPr>
            <p:cNvGrpSpPr>
              <a:grpSpLocks/>
            </p:cNvGrpSpPr>
            <p:nvPr/>
          </p:nvGrpSpPr>
          <p:grpSpPr bwMode="auto">
            <a:xfrm>
              <a:off x="3016" y="2963"/>
              <a:ext cx="465" cy="175"/>
              <a:chOff x="3104" y="3099"/>
              <a:chExt cx="465" cy="175"/>
            </a:xfrm>
          </p:grpSpPr>
          <p:sp>
            <p:nvSpPr>
              <p:cNvPr id="80962" name="Rectangle 66">
                <a:extLst>
                  <a:ext uri="{FF2B5EF4-FFF2-40B4-BE49-F238E27FC236}">
                    <a16:creationId xmlns:a16="http://schemas.microsoft.com/office/drawing/2014/main" id="{1225A7A8-1044-4265-7898-3C38B795CDA1}"/>
                  </a:ext>
                </a:extLst>
              </p:cNvPr>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a:defRPr/>
                </a:pPr>
                <a:r>
                  <a:rPr lang="zh-CN" altLang="en-US" sz="800">
                    <a:solidFill>
                      <a:schemeClr val="accent1"/>
                    </a:solidFill>
                    <a:latin typeface="Helvetica" charset="0"/>
                    <a:ea typeface="宋体" charset="0"/>
                  </a:rPr>
                  <a:t>   </a:t>
                </a:r>
                <a:endParaRPr lang="zh-CN" altLang="en-US" sz="800">
                  <a:solidFill>
                    <a:schemeClr val="accent1"/>
                  </a:solidFill>
                  <a:effectLst>
                    <a:outerShdw blurRad="38100" dist="38100" dir="2700000" algn="tl">
                      <a:srgbClr val="000000"/>
                    </a:outerShdw>
                  </a:effectLst>
                  <a:latin typeface="Helvetica" charset="0"/>
                  <a:ea typeface="宋体" charset="0"/>
                </a:endParaRPr>
              </a:p>
            </p:txBody>
          </p:sp>
          <p:sp>
            <p:nvSpPr>
              <p:cNvPr id="80963" name="Rectangle 67">
                <a:extLst>
                  <a:ext uri="{FF2B5EF4-FFF2-40B4-BE49-F238E27FC236}">
                    <a16:creationId xmlns:a16="http://schemas.microsoft.com/office/drawing/2014/main" id="{2EBAED2E-B7C5-2DA0-6F12-1BA5E62C2EF0}"/>
                  </a:ext>
                </a:extLst>
              </p:cNvPr>
              <p:cNvSpPr>
                <a:spLocks noChangeArrowheads="1"/>
              </p:cNvSpPr>
              <p:nvPr/>
            </p:nvSpPr>
            <p:spPr bwMode="auto">
              <a:xfrm>
                <a:off x="3188" y="3099"/>
                <a:ext cx="383" cy="162"/>
              </a:xfrm>
              <a:prstGeom prst="rect">
                <a:avLst/>
              </a:prstGeom>
              <a:noFill/>
              <a:ln w="9525">
                <a:noFill/>
                <a:miter lim="800000"/>
                <a:headEnd/>
                <a:tailEnd/>
              </a:ln>
            </p:spPr>
            <p:txBody>
              <a:bodyPr wrap="none" lIns="0" tIns="0" rIns="0" bIns="0">
                <a:spAutoFit/>
              </a:bodyPr>
              <a:lstStyle/>
              <a:p>
                <a:pPr>
                  <a:defRPr/>
                </a:pPr>
                <a:r>
                  <a:rPr lang="zh-CN" altLang="en-US" sz="800">
                    <a:solidFill>
                      <a:schemeClr val="accent1"/>
                    </a:solidFill>
                    <a:latin typeface="Helvetica" charset="0"/>
                    <a:ea typeface="SimSun" charset="0"/>
                  </a:rPr>
                  <a:t>主耶稣</a:t>
                </a:r>
                <a:endParaRPr lang="zh-CN" altLang="en-US" sz="800">
                  <a:solidFill>
                    <a:schemeClr val="accent1"/>
                  </a:solidFill>
                  <a:effectLst>
                    <a:outerShdw blurRad="38100" dist="38100" dir="2700000" algn="tl">
                      <a:srgbClr val="000000"/>
                    </a:outerShdw>
                  </a:effectLst>
                  <a:latin typeface="Helvetica" charset="0"/>
                  <a:ea typeface="SimSun" charset="0"/>
                </a:endParaRPr>
              </a:p>
            </p:txBody>
          </p:sp>
        </p:grpSp>
        <p:sp>
          <p:nvSpPr>
            <p:cNvPr id="160903" name="Line 68">
              <a:extLst>
                <a:ext uri="{FF2B5EF4-FFF2-40B4-BE49-F238E27FC236}">
                  <a16:creationId xmlns:a16="http://schemas.microsoft.com/office/drawing/2014/main" id="{C528616D-B61E-8732-245B-F9DE0FCDDED2}"/>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904" name="Line 69">
              <a:extLst>
                <a:ext uri="{FF2B5EF4-FFF2-40B4-BE49-F238E27FC236}">
                  <a16:creationId xmlns:a16="http://schemas.microsoft.com/office/drawing/2014/main" id="{627BE8A4-F0D2-F528-511D-15D76F4A3BB8}"/>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0966" name="Text Box 70">
            <a:extLst>
              <a:ext uri="{FF2B5EF4-FFF2-40B4-BE49-F238E27FC236}">
                <a16:creationId xmlns:a16="http://schemas.microsoft.com/office/drawing/2014/main" id="{D08CFAB5-80B5-9A9F-F620-EE7D070B1094}"/>
              </a:ext>
            </a:extLst>
          </p:cNvPr>
          <p:cNvSpPr txBox="1">
            <a:spLocks noChangeArrowheads="1"/>
          </p:cNvSpPr>
          <p:nvPr/>
        </p:nvSpPr>
        <p:spPr bwMode="auto">
          <a:xfrm>
            <a:off x="1727200" y="438150"/>
            <a:ext cx="5705475" cy="70167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4000">
                <a:solidFill>
                  <a:srgbClr val="DCF210"/>
                </a:solidFill>
                <a:effectLst>
                  <a:outerShdw blurRad="38100" dist="38100" dir="2700000" algn="tl">
                    <a:srgbClr val="000000"/>
                  </a:outerShdw>
                </a:effectLst>
                <a:latin typeface="Comic Sans MS" panose="030F0902030302020204" pitchFamily="66" charset="0"/>
                <a:ea typeface="SimSun" panose="02010600030101010101" pitchFamily="2" charset="-122"/>
              </a:rPr>
              <a:t>您脑海中新的“圣经档案”</a:t>
            </a:r>
          </a:p>
        </p:txBody>
      </p:sp>
      <p:grpSp>
        <p:nvGrpSpPr>
          <p:cNvPr id="4" name="Group 147">
            <a:extLst>
              <a:ext uri="{FF2B5EF4-FFF2-40B4-BE49-F238E27FC236}">
                <a16:creationId xmlns:a16="http://schemas.microsoft.com/office/drawing/2014/main" id="{FFF9B2C8-5EF3-5D09-6806-F9FC97B174A8}"/>
              </a:ext>
            </a:extLst>
          </p:cNvPr>
          <p:cNvGrpSpPr>
            <a:grpSpLocks/>
          </p:cNvGrpSpPr>
          <p:nvPr/>
        </p:nvGrpSpPr>
        <p:grpSpPr bwMode="auto">
          <a:xfrm>
            <a:off x="2076450" y="1254125"/>
            <a:ext cx="2763838" cy="1343025"/>
            <a:chOff x="1308" y="790"/>
            <a:chExt cx="1741" cy="846"/>
          </a:xfrm>
        </p:grpSpPr>
        <p:grpSp>
          <p:nvGrpSpPr>
            <p:cNvPr id="160835" name="Group 146">
              <a:extLst>
                <a:ext uri="{FF2B5EF4-FFF2-40B4-BE49-F238E27FC236}">
                  <a16:creationId xmlns:a16="http://schemas.microsoft.com/office/drawing/2014/main" id="{7F6AA57E-8091-27F4-87ED-415CA8F14113}"/>
                </a:ext>
              </a:extLst>
            </p:cNvPr>
            <p:cNvGrpSpPr>
              <a:grpSpLocks/>
            </p:cNvGrpSpPr>
            <p:nvPr/>
          </p:nvGrpSpPr>
          <p:grpSpPr bwMode="auto">
            <a:xfrm>
              <a:off x="1308" y="790"/>
              <a:ext cx="1741" cy="846"/>
              <a:chOff x="1308" y="790"/>
              <a:chExt cx="1741" cy="846"/>
            </a:xfrm>
          </p:grpSpPr>
          <p:grpSp>
            <p:nvGrpSpPr>
              <p:cNvPr id="160837" name="Group 144">
                <a:extLst>
                  <a:ext uri="{FF2B5EF4-FFF2-40B4-BE49-F238E27FC236}">
                    <a16:creationId xmlns:a16="http://schemas.microsoft.com/office/drawing/2014/main" id="{E024B76A-5035-908B-5E1B-C5855E839526}"/>
                  </a:ext>
                </a:extLst>
              </p:cNvPr>
              <p:cNvGrpSpPr>
                <a:grpSpLocks/>
              </p:cNvGrpSpPr>
              <p:nvPr/>
            </p:nvGrpSpPr>
            <p:grpSpPr bwMode="auto">
              <a:xfrm>
                <a:off x="1308" y="790"/>
                <a:ext cx="1741" cy="846"/>
                <a:chOff x="1308" y="790"/>
                <a:chExt cx="1741" cy="846"/>
              </a:xfrm>
            </p:grpSpPr>
            <p:sp>
              <p:nvSpPr>
                <p:cNvPr id="160840" name="Rectangle 72">
                  <a:extLst>
                    <a:ext uri="{FF2B5EF4-FFF2-40B4-BE49-F238E27FC236}">
                      <a16:creationId xmlns:a16="http://schemas.microsoft.com/office/drawing/2014/main" id="{579CDEEC-76F3-9CB4-F699-8E0316FA57AC}"/>
                    </a:ext>
                  </a:extLst>
                </p:cNvPr>
                <p:cNvSpPr>
                  <a:spLocks noChangeArrowheads="1"/>
                </p:cNvSpPr>
                <p:nvPr/>
              </p:nvSpPr>
              <p:spPr bwMode="auto">
                <a:xfrm>
                  <a:off x="1308" y="1069"/>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41" name="AutoShape 73">
                  <a:extLst>
                    <a:ext uri="{FF2B5EF4-FFF2-40B4-BE49-F238E27FC236}">
                      <a16:creationId xmlns:a16="http://schemas.microsoft.com/office/drawing/2014/main" id="{234D588C-9A53-AA60-7F27-7B4093AE040F}"/>
                    </a:ext>
                  </a:extLst>
                </p:cNvPr>
                <p:cNvSpPr>
                  <a:spLocks noChangeArrowheads="1"/>
                </p:cNvSpPr>
                <p:nvPr/>
              </p:nvSpPr>
              <p:spPr bwMode="auto">
                <a:xfrm>
                  <a:off x="1308" y="790"/>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sp>
            <p:nvSpPr>
              <p:cNvPr id="160838" name="Rectangle 74">
                <a:extLst>
                  <a:ext uri="{FF2B5EF4-FFF2-40B4-BE49-F238E27FC236}">
                    <a16:creationId xmlns:a16="http://schemas.microsoft.com/office/drawing/2014/main" id="{0DA31DEB-80ED-B01C-A50B-2514E0C9632F}"/>
                  </a:ext>
                </a:extLst>
              </p:cNvPr>
              <p:cNvSpPr>
                <a:spLocks noChangeArrowheads="1"/>
              </p:cNvSpPr>
              <p:nvPr/>
            </p:nvSpPr>
            <p:spPr bwMode="auto">
              <a:xfrm>
                <a:off x="1334" y="1090"/>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39" name="Rectangle 75">
                <a:extLst>
                  <a:ext uri="{FF2B5EF4-FFF2-40B4-BE49-F238E27FC236}">
                    <a16:creationId xmlns:a16="http://schemas.microsoft.com/office/drawing/2014/main" id="{2E8B2E97-67C7-829F-411D-CA3BABF65B04}"/>
                  </a:ext>
                </a:extLst>
              </p:cNvPr>
              <p:cNvSpPr>
                <a:spLocks noChangeArrowheads="1"/>
              </p:cNvSpPr>
              <p:nvPr/>
            </p:nvSpPr>
            <p:spPr bwMode="auto">
              <a:xfrm>
                <a:off x="1450" y="816"/>
                <a:ext cx="4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创造 </a:t>
                </a:r>
              </a:p>
            </p:txBody>
          </p:sp>
        </p:grpSp>
        <p:sp>
          <p:nvSpPr>
            <p:cNvPr id="160836" name="Line 76">
              <a:extLst>
                <a:ext uri="{FF2B5EF4-FFF2-40B4-BE49-F238E27FC236}">
                  <a16:creationId xmlns:a16="http://schemas.microsoft.com/office/drawing/2014/main" id="{317A9682-80B9-E407-1524-81FCB9A69442}"/>
                </a:ext>
              </a:extLst>
            </p:cNvPr>
            <p:cNvSpPr>
              <a:spLocks noChangeShapeType="1"/>
            </p:cNvSpPr>
            <p:nvPr/>
          </p:nvSpPr>
          <p:spPr bwMode="auto">
            <a:xfrm>
              <a:off x="1308" y="1009"/>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77">
            <a:extLst>
              <a:ext uri="{FF2B5EF4-FFF2-40B4-BE49-F238E27FC236}">
                <a16:creationId xmlns:a16="http://schemas.microsoft.com/office/drawing/2014/main" id="{C7F0DDB8-4CE9-DE53-ED9D-5179C6163D97}"/>
              </a:ext>
            </a:extLst>
          </p:cNvPr>
          <p:cNvGrpSpPr>
            <a:grpSpLocks/>
          </p:cNvGrpSpPr>
          <p:nvPr/>
        </p:nvGrpSpPr>
        <p:grpSpPr bwMode="auto">
          <a:xfrm>
            <a:off x="2317750" y="1598613"/>
            <a:ext cx="2763838" cy="1343025"/>
            <a:chOff x="2412" y="2052"/>
            <a:chExt cx="1741" cy="846"/>
          </a:xfrm>
        </p:grpSpPr>
        <p:sp>
          <p:nvSpPr>
            <p:cNvPr id="160830" name="Rectangle 78">
              <a:extLst>
                <a:ext uri="{FF2B5EF4-FFF2-40B4-BE49-F238E27FC236}">
                  <a16:creationId xmlns:a16="http://schemas.microsoft.com/office/drawing/2014/main" id="{33032176-6B8B-D6DD-C576-21711913E55D}"/>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31" name="AutoShape 79">
              <a:extLst>
                <a:ext uri="{FF2B5EF4-FFF2-40B4-BE49-F238E27FC236}">
                  <a16:creationId xmlns:a16="http://schemas.microsoft.com/office/drawing/2014/main" id="{1E97CC73-0EAB-8EA2-A8AD-D48144C08C4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32" name="Rectangle 80">
              <a:extLst>
                <a:ext uri="{FF2B5EF4-FFF2-40B4-BE49-F238E27FC236}">
                  <a16:creationId xmlns:a16="http://schemas.microsoft.com/office/drawing/2014/main" id="{8CD01F24-FE9E-C6B4-70F6-F713C366133D}"/>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33" name="Rectangle 81">
              <a:extLst>
                <a:ext uri="{FF2B5EF4-FFF2-40B4-BE49-F238E27FC236}">
                  <a16:creationId xmlns:a16="http://schemas.microsoft.com/office/drawing/2014/main" id="{9B2F600F-BA7A-F1A2-E0FC-BA66CF03D3CE}"/>
                </a:ext>
              </a:extLst>
            </p:cNvPr>
            <p:cNvSpPr>
              <a:spLocks noChangeArrowheads="1"/>
            </p:cNvSpPr>
            <p:nvPr/>
          </p:nvSpPr>
          <p:spPr bwMode="auto">
            <a:xfrm>
              <a:off x="2538" y="2078"/>
              <a:ext cx="65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亚伯拉罕</a:t>
              </a:r>
            </a:p>
          </p:txBody>
        </p:sp>
        <p:sp>
          <p:nvSpPr>
            <p:cNvPr id="160834" name="Line 82">
              <a:extLst>
                <a:ext uri="{FF2B5EF4-FFF2-40B4-BE49-F238E27FC236}">
                  <a16:creationId xmlns:a16="http://schemas.microsoft.com/office/drawing/2014/main" id="{7EAD99DF-08DE-38AD-2E82-BA1679652FA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83">
            <a:extLst>
              <a:ext uri="{FF2B5EF4-FFF2-40B4-BE49-F238E27FC236}">
                <a16:creationId xmlns:a16="http://schemas.microsoft.com/office/drawing/2014/main" id="{E67302FA-4114-8288-2A90-0CC3A8724BAB}"/>
              </a:ext>
            </a:extLst>
          </p:cNvPr>
          <p:cNvGrpSpPr>
            <a:grpSpLocks/>
          </p:cNvGrpSpPr>
          <p:nvPr/>
        </p:nvGrpSpPr>
        <p:grpSpPr bwMode="auto">
          <a:xfrm>
            <a:off x="2597150" y="1924050"/>
            <a:ext cx="2763838" cy="1343025"/>
            <a:chOff x="2412" y="2052"/>
            <a:chExt cx="1741" cy="846"/>
          </a:xfrm>
        </p:grpSpPr>
        <p:sp>
          <p:nvSpPr>
            <p:cNvPr id="160825" name="Rectangle 84">
              <a:extLst>
                <a:ext uri="{FF2B5EF4-FFF2-40B4-BE49-F238E27FC236}">
                  <a16:creationId xmlns:a16="http://schemas.microsoft.com/office/drawing/2014/main" id="{1AF75C68-D989-B6EE-7638-225407D81C9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26" name="AutoShape 85">
              <a:extLst>
                <a:ext uri="{FF2B5EF4-FFF2-40B4-BE49-F238E27FC236}">
                  <a16:creationId xmlns:a16="http://schemas.microsoft.com/office/drawing/2014/main" id="{744B8A0E-E40E-AF04-D503-48CEF017871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27" name="Rectangle 86">
              <a:extLst>
                <a:ext uri="{FF2B5EF4-FFF2-40B4-BE49-F238E27FC236}">
                  <a16:creationId xmlns:a16="http://schemas.microsoft.com/office/drawing/2014/main" id="{3FE9EC3E-1B39-ABD8-349C-B883DF704C49}"/>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28" name="Rectangle 87">
              <a:extLst>
                <a:ext uri="{FF2B5EF4-FFF2-40B4-BE49-F238E27FC236}">
                  <a16:creationId xmlns:a16="http://schemas.microsoft.com/office/drawing/2014/main" id="{52FFC397-F7FA-36C8-0471-8129850B8F8B}"/>
                </a:ext>
              </a:extLst>
            </p:cNvPr>
            <p:cNvSpPr>
              <a:spLocks noChangeArrowheads="1"/>
            </p:cNvSpPr>
            <p:nvPr/>
          </p:nvSpPr>
          <p:spPr bwMode="auto">
            <a:xfrm>
              <a:off x="2641" y="2078"/>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r>
                <a:rPr lang="zh-CN" altLang="en-US" sz="1800">
                  <a:solidFill>
                    <a:srgbClr val="790015"/>
                  </a:solidFill>
                  <a:latin typeface="Helvetica" pitchFamily="2" charset="0"/>
                  <a:ea typeface="SimSun" panose="02010600030101010101" pitchFamily="2" charset="-122"/>
                </a:rPr>
                <a:t>   约瑟</a:t>
              </a:r>
            </a:p>
          </p:txBody>
        </p:sp>
        <p:sp>
          <p:nvSpPr>
            <p:cNvPr id="160829" name="Line 88">
              <a:extLst>
                <a:ext uri="{FF2B5EF4-FFF2-40B4-BE49-F238E27FC236}">
                  <a16:creationId xmlns:a16="http://schemas.microsoft.com/office/drawing/2014/main" id="{A679E3FC-443C-8A8E-1222-14B8F9FD9A76}"/>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89">
            <a:extLst>
              <a:ext uri="{FF2B5EF4-FFF2-40B4-BE49-F238E27FC236}">
                <a16:creationId xmlns:a16="http://schemas.microsoft.com/office/drawing/2014/main" id="{E56AA87F-2699-CB0F-836C-367541D2688D}"/>
              </a:ext>
            </a:extLst>
          </p:cNvPr>
          <p:cNvGrpSpPr>
            <a:grpSpLocks/>
          </p:cNvGrpSpPr>
          <p:nvPr/>
        </p:nvGrpSpPr>
        <p:grpSpPr bwMode="auto">
          <a:xfrm>
            <a:off x="2889250" y="2227263"/>
            <a:ext cx="2763838" cy="1343025"/>
            <a:chOff x="2412" y="2052"/>
            <a:chExt cx="1741" cy="846"/>
          </a:xfrm>
        </p:grpSpPr>
        <p:sp>
          <p:nvSpPr>
            <p:cNvPr id="160820" name="Rectangle 90">
              <a:extLst>
                <a:ext uri="{FF2B5EF4-FFF2-40B4-BE49-F238E27FC236}">
                  <a16:creationId xmlns:a16="http://schemas.microsoft.com/office/drawing/2014/main" id="{2DBEA009-85D2-19AB-183E-A153565A485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21" name="AutoShape 91">
              <a:extLst>
                <a:ext uri="{FF2B5EF4-FFF2-40B4-BE49-F238E27FC236}">
                  <a16:creationId xmlns:a16="http://schemas.microsoft.com/office/drawing/2014/main" id="{5A6CF8B5-D5B2-E3A9-6CD7-875D5E08F3E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22" name="Rectangle 92">
              <a:extLst>
                <a:ext uri="{FF2B5EF4-FFF2-40B4-BE49-F238E27FC236}">
                  <a16:creationId xmlns:a16="http://schemas.microsoft.com/office/drawing/2014/main" id="{0C755333-2445-783D-61A4-D0DBDD4CE81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80989" name="Rectangle 93">
              <a:extLst>
                <a:ext uri="{FF2B5EF4-FFF2-40B4-BE49-F238E27FC236}">
                  <a16:creationId xmlns:a16="http://schemas.microsoft.com/office/drawing/2014/main" id="{86C746BE-EA3F-4A10-3462-D10C51D31441}"/>
                </a:ext>
              </a:extLst>
            </p:cNvPr>
            <p:cNvSpPr>
              <a:spLocks noChangeArrowheads="1"/>
            </p:cNvSpPr>
            <p:nvPr/>
          </p:nvSpPr>
          <p:spPr bwMode="auto">
            <a:xfrm>
              <a:off x="2722" y="2078"/>
              <a:ext cx="288" cy="173"/>
            </a:xfrm>
            <a:prstGeom prst="rect">
              <a:avLst/>
            </a:prstGeom>
            <a:noFill/>
            <a:ln w="9525">
              <a:noFill/>
              <a:miter lim="800000"/>
              <a:headEnd/>
              <a:tailEnd/>
            </a:ln>
          </p:spPr>
          <p:txBody>
            <a:bodyPr wrap="none" lIns="0" tIns="0" rIns="0" bIns="0">
              <a:spAutoFit/>
            </a:bodyPr>
            <a:lstStyle/>
            <a:p>
              <a:pPr>
                <a:defRPr/>
              </a:pPr>
              <a:r>
                <a:rPr lang="zh-CN" altLang="en-US" sz="1800">
                  <a:solidFill>
                    <a:srgbClr val="790015"/>
                  </a:solidFill>
                  <a:latin typeface="Helvetica" charset="0"/>
                  <a:ea typeface="SimSun" charset="0"/>
                </a:rPr>
                <a:t>摩西</a:t>
              </a:r>
              <a:endParaRPr lang="zh-CN" altLang="en-US" sz="1800">
                <a:solidFill>
                  <a:srgbClr val="FFA27C"/>
                </a:solidFill>
                <a:effectLst>
                  <a:outerShdw blurRad="38100" dist="38100" dir="2700000" algn="tl">
                    <a:srgbClr val="000000"/>
                  </a:outerShdw>
                </a:effectLst>
                <a:latin typeface="Helvetica" charset="0"/>
                <a:ea typeface="SimSun" charset="0"/>
              </a:endParaRPr>
            </a:p>
          </p:txBody>
        </p:sp>
        <p:sp>
          <p:nvSpPr>
            <p:cNvPr id="160824" name="Line 94">
              <a:extLst>
                <a:ext uri="{FF2B5EF4-FFF2-40B4-BE49-F238E27FC236}">
                  <a16:creationId xmlns:a16="http://schemas.microsoft.com/office/drawing/2014/main" id="{DF4685AD-F12C-0037-B2CE-AD11B66D40B9}"/>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95">
            <a:extLst>
              <a:ext uri="{FF2B5EF4-FFF2-40B4-BE49-F238E27FC236}">
                <a16:creationId xmlns:a16="http://schemas.microsoft.com/office/drawing/2014/main" id="{71D78A23-BD93-47B2-72A2-BF8520846964}"/>
              </a:ext>
            </a:extLst>
          </p:cNvPr>
          <p:cNvGrpSpPr>
            <a:grpSpLocks/>
          </p:cNvGrpSpPr>
          <p:nvPr/>
        </p:nvGrpSpPr>
        <p:grpSpPr bwMode="auto">
          <a:xfrm>
            <a:off x="3127375" y="2546350"/>
            <a:ext cx="2763838" cy="1343025"/>
            <a:chOff x="2412" y="2052"/>
            <a:chExt cx="1741" cy="846"/>
          </a:xfrm>
        </p:grpSpPr>
        <p:sp>
          <p:nvSpPr>
            <p:cNvPr id="160815" name="Rectangle 96">
              <a:extLst>
                <a:ext uri="{FF2B5EF4-FFF2-40B4-BE49-F238E27FC236}">
                  <a16:creationId xmlns:a16="http://schemas.microsoft.com/office/drawing/2014/main" id="{A336E19A-BABF-1D8D-2205-2BCD19EC489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6" name="AutoShape 97">
              <a:extLst>
                <a:ext uri="{FF2B5EF4-FFF2-40B4-BE49-F238E27FC236}">
                  <a16:creationId xmlns:a16="http://schemas.microsoft.com/office/drawing/2014/main" id="{D1EECE95-E8CC-7693-DBA6-E16E67A9F702}"/>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7" name="Rectangle 98">
              <a:extLst>
                <a:ext uri="{FF2B5EF4-FFF2-40B4-BE49-F238E27FC236}">
                  <a16:creationId xmlns:a16="http://schemas.microsoft.com/office/drawing/2014/main" id="{61C685D0-5A9F-AA16-591D-FA8B49A62F3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8" name="Rectangle 99">
              <a:extLst>
                <a:ext uri="{FF2B5EF4-FFF2-40B4-BE49-F238E27FC236}">
                  <a16:creationId xmlns:a16="http://schemas.microsoft.com/office/drawing/2014/main" id="{CC4634B6-F7EE-4211-16F5-9AE43B12E95F}"/>
                </a:ext>
              </a:extLst>
            </p:cNvPr>
            <p:cNvSpPr>
              <a:spLocks noChangeArrowheads="1"/>
            </p:cNvSpPr>
            <p:nvPr/>
          </p:nvSpPr>
          <p:spPr bwMode="auto">
            <a:xfrm>
              <a:off x="2631" y="2078"/>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约书亚 </a:t>
              </a:r>
            </a:p>
          </p:txBody>
        </p:sp>
        <p:sp>
          <p:nvSpPr>
            <p:cNvPr id="160819" name="Line 100">
              <a:extLst>
                <a:ext uri="{FF2B5EF4-FFF2-40B4-BE49-F238E27FC236}">
                  <a16:creationId xmlns:a16="http://schemas.microsoft.com/office/drawing/2014/main" id="{D446D715-4D07-55BA-CB09-185694B9AB2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01">
            <a:extLst>
              <a:ext uri="{FF2B5EF4-FFF2-40B4-BE49-F238E27FC236}">
                <a16:creationId xmlns:a16="http://schemas.microsoft.com/office/drawing/2014/main" id="{B7F02DD9-53E2-0C35-D3BD-DA9948A5E031}"/>
              </a:ext>
            </a:extLst>
          </p:cNvPr>
          <p:cNvGrpSpPr>
            <a:grpSpLocks/>
          </p:cNvGrpSpPr>
          <p:nvPr/>
        </p:nvGrpSpPr>
        <p:grpSpPr bwMode="auto">
          <a:xfrm>
            <a:off x="3375025" y="2862263"/>
            <a:ext cx="2763838" cy="1343025"/>
            <a:chOff x="2412" y="2052"/>
            <a:chExt cx="1741" cy="846"/>
          </a:xfrm>
        </p:grpSpPr>
        <p:sp>
          <p:nvSpPr>
            <p:cNvPr id="160810" name="Rectangle 102">
              <a:extLst>
                <a:ext uri="{FF2B5EF4-FFF2-40B4-BE49-F238E27FC236}">
                  <a16:creationId xmlns:a16="http://schemas.microsoft.com/office/drawing/2014/main" id="{08AE7B60-1AE4-3765-BF31-0AC7D613AC1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1" name="AutoShape 103">
              <a:extLst>
                <a:ext uri="{FF2B5EF4-FFF2-40B4-BE49-F238E27FC236}">
                  <a16:creationId xmlns:a16="http://schemas.microsoft.com/office/drawing/2014/main" id="{B1F6BEB0-B175-7BAA-32F6-80BFB57BB1F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2" name="Rectangle 104">
              <a:extLst>
                <a:ext uri="{FF2B5EF4-FFF2-40B4-BE49-F238E27FC236}">
                  <a16:creationId xmlns:a16="http://schemas.microsoft.com/office/drawing/2014/main" id="{B541D3C3-D313-AA27-79B0-26061A03B78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13" name="Rectangle 105">
              <a:extLst>
                <a:ext uri="{FF2B5EF4-FFF2-40B4-BE49-F238E27FC236}">
                  <a16:creationId xmlns:a16="http://schemas.microsoft.com/office/drawing/2014/main" id="{AFCBF79A-CEAE-7EE4-555B-5B0134884194}"/>
                </a:ext>
              </a:extLst>
            </p:cNvPr>
            <p:cNvSpPr>
              <a:spLocks noChangeArrowheads="1"/>
            </p:cNvSpPr>
            <p:nvPr/>
          </p:nvSpPr>
          <p:spPr bwMode="auto">
            <a:xfrm>
              <a:off x="2662" y="2078"/>
              <a:ext cx="40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无王</a:t>
              </a:r>
            </a:p>
            <a:p>
              <a:endParaRPr lang="zh-CN" altLang="en-US" sz="1800">
                <a:solidFill>
                  <a:srgbClr val="790015"/>
                </a:solidFill>
                <a:latin typeface="Helvetica" pitchFamily="2" charset="0"/>
                <a:ea typeface="SimSun" panose="02010600030101010101" pitchFamily="2" charset="-122"/>
              </a:endParaRPr>
            </a:p>
          </p:txBody>
        </p:sp>
        <p:sp>
          <p:nvSpPr>
            <p:cNvPr id="160814" name="Line 106">
              <a:extLst>
                <a:ext uri="{FF2B5EF4-FFF2-40B4-BE49-F238E27FC236}">
                  <a16:creationId xmlns:a16="http://schemas.microsoft.com/office/drawing/2014/main" id="{D6977585-0672-8F8A-7E91-E1F3E5CB712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107">
            <a:extLst>
              <a:ext uri="{FF2B5EF4-FFF2-40B4-BE49-F238E27FC236}">
                <a16:creationId xmlns:a16="http://schemas.microsoft.com/office/drawing/2014/main" id="{F27804C9-BA95-652E-2D9F-8D743AFE2942}"/>
              </a:ext>
            </a:extLst>
          </p:cNvPr>
          <p:cNvGrpSpPr>
            <a:grpSpLocks/>
          </p:cNvGrpSpPr>
          <p:nvPr/>
        </p:nvGrpSpPr>
        <p:grpSpPr bwMode="auto">
          <a:xfrm>
            <a:off x="3587750" y="3167063"/>
            <a:ext cx="2763838" cy="1343025"/>
            <a:chOff x="2412" y="2052"/>
            <a:chExt cx="1741" cy="846"/>
          </a:xfrm>
        </p:grpSpPr>
        <p:sp>
          <p:nvSpPr>
            <p:cNvPr id="160805" name="Rectangle 108">
              <a:extLst>
                <a:ext uri="{FF2B5EF4-FFF2-40B4-BE49-F238E27FC236}">
                  <a16:creationId xmlns:a16="http://schemas.microsoft.com/office/drawing/2014/main" id="{D9EC950C-D578-BAF4-CC4E-020D10759975}"/>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6" name="AutoShape 109">
              <a:extLst>
                <a:ext uri="{FF2B5EF4-FFF2-40B4-BE49-F238E27FC236}">
                  <a16:creationId xmlns:a16="http://schemas.microsoft.com/office/drawing/2014/main" id="{FD88B497-A6F5-8743-3A0A-907AA7EDFE98}"/>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7" name="Rectangle 110">
              <a:extLst>
                <a:ext uri="{FF2B5EF4-FFF2-40B4-BE49-F238E27FC236}">
                  <a16:creationId xmlns:a16="http://schemas.microsoft.com/office/drawing/2014/main" id="{96A7CD4F-E453-B6EA-A4BE-EB8A21E6434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8" name="Rectangle 111">
              <a:extLst>
                <a:ext uri="{FF2B5EF4-FFF2-40B4-BE49-F238E27FC236}">
                  <a16:creationId xmlns:a16="http://schemas.microsoft.com/office/drawing/2014/main" id="{B02B4963-B7E5-CD43-1B34-F518E23552D6}"/>
                </a:ext>
              </a:extLst>
            </p:cNvPr>
            <p:cNvSpPr>
              <a:spLocks noChangeArrowheads="1"/>
            </p:cNvSpPr>
            <p:nvPr/>
          </p:nvSpPr>
          <p:spPr bwMode="auto">
            <a:xfrm>
              <a:off x="2682" y="2078"/>
              <a:ext cx="3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王朝</a:t>
              </a:r>
            </a:p>
          </p:txBody>
        </p:sp>
        <p:sp>
          <p:nvSpPr>
            <p:cNvPr id="160809" name="Line 112">
              <a:extLst>
                <a:ext uri="{FF2B5EF4-FFF2-40B4-BE49-F238E27FC236}">
                  <a16:creationId xmlns:a16="http://schemas.microsoft.com/office/drawing/2014/main" id="{3B4F614D-D310-4027-7643-41F8A1B9BF4B}"/>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3" name="Group 113">
            <a:extLst>
              <a:ext uri="{FF2B5EF4-FFF2-40B4-BE49-F238E27FC236}">
                <a16:creationId xmlns:a16="http://schemas.microsoft.com/office/drawing/2014/main" id="{AE2E4A78-61E0-C83F-0413-5312AB44B02D}"/>
              </a:ext>
            </a:extLst>
          </p:cNvPr>
          <p:cNvGrpSpPr>
            <a:grpSpLocks/>
          </p:cNvGrpSpPr>
          <p:nvPr/>
        </p:nvGrpSpPr>
        <p:grpSpPr bwMode="auto">
          <a:xfrm>
            <a:off x="3854450" y="3476625"/>
            <a:ext cx="2763838" cy="1343025"/>
            <a:chOff x="2412" y="2052"/>
            <a:chExt cx="1741" cy="846"/>
          </a:xfrm>
        </p:grpSpPr>
        <p:sp>
          <p:nvSpPr>
            <p:cNvPr id="160800" name="Rectangle 114">
              <a:extLst>
                <a:ext uri="{FF2B5EF4-FFF2-40B4-BE49-F238E27FC236}">
                  <a16:creationId xmlns:a16="http://schemas.microsoft.com/office/drawing/2014/main" id="{0BD55C44-C4E1-ADA8-90CC-52C1697E3A7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1" name="AutoShape 115">
              <a:extLst>
                <a:ext uri="{FF2B5EF4-FFF2-40B4-BE49-F238E27FC236}">
                  <a16:creationId xmlns:a16="http://schemas.microsoft.com/office/drawing/2014/main" id="{963DCB98-2197-7879-C4BE-281D3A85A5D6}"/>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2" name="Rectangle 116">
              <a:extLst>
                <a:ext uri="{FF2B5EF4-FFF2-40B4-BE49-F238E27FC236}">
                  <a16:creationId xmlns:a16="http://schemas.microsoft.com/office/drawing/2014/main" id="{C4921FAD-0FC1-CB7D-123F-E03222416E2D}"/>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803" name="Rectangle 117">
              <a:extLst>
                <a:ext uri="{FF2B5EF4-FFF2-40B4-BE49-F238E27FC236}">
                  <a16:creationId xmlns:a16="http://schemas.microsoft.com/office/drawing/2014/main" id="{441CF550-DA1E-642D-7DC2-A656A5DB8D49}"/>
                </a:ext>
              </a:extLst>
            </p:cNvPr>
            <p:cNvSpPr>
              <a:spLocks noChangeArrowheads="1"/>
            </p:cNvSpPr>
            <p:nvPr/>
          </p:nvSpPr>
          <p:spPr bwMode="auto">
            <a:xfrm>
              <a:off x="2662" y="2078"/>
              <a:ext cx="4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被掳</a:t>
              </a:r>
            </a:p>
          </p:txBody>
        </p:sp>
        <p:sp>
          <p:nvSpPr>
            <p:cNvPr id="160804" name="Line 118">
              <a:extLst>
                <a:ext uri="{FF2B5EF4-FFF2-40B4-BE49-F238E27FC236}">
                  <a16:creationId xmlns:a16="http://schemas.microsoft.com/office/drawing/2014/main" id="{3A1E17AC-F496-24D2-4CEA-D4EC9A1C06D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 name="Group 119">
            <a:extLst>
              <a:ext uri="{FF2B5EF4-FFF2-40B4-BE49-F238E27FC236}">
                <a16:creationId xmlns:a16="http://schemas.microsoft.com/office/drawing/2014/main" id="{AD06FCCD-C67D-C724-5D17-B3854F8C541C}"/>
              </a:ext>
            </a:extLst>
          </p:cNvPr>
          <p:cNvGrpSpPr>
            <a:grpSpLocks/>
          </p:cNvGrpSpPr>
          <p:nvPr/>
        </p:nvGrpSpPr>
        <p:grpSpPr bwMode="auto">
          <a:xfrm>
            <a:off x="4067175" y="3786188"/>
            <a:ext cx="2760663" cy="1333500"/>
            <a:chOff x="2652" y="2271"/>
            <a:chExt cx="1739" cy="840"/>
          </a:xfrm>
        </p:grpSpPr>
        <p:sp>
          <p:nvSpPr>
            <p:cNvPr id="160796" name="Rectangle 120">
              <a:extLst>
                <a:ext uri="{FF2B5EF4-FFF2-40B4-BE49-F238E27FC236}">
                  <a16:creationId xmlns:a16="http://schemas.microsoft.com/office/drawing/2014/main" id="{AC9642DE-5C4F-207F-68FA-4CB4C7FAC42A}"/>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797" name="AutoShape 121">
              <a:extLst>
                <a:ext uri="{FF2B5EF4-FFF2-40B4-BE49-F238E27FC236}">
                  <a16:creationId xmlns:a16="http://schemas.microsoft.com/office/drawing/2014/main" id="{4DE8F7C9-E7B0-236B-871C-2C3849A41811}"/>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798" name="Rectangle 122">
              <a:extLst>
                <a:ext uri="{FF2B5EF4-FFF2-40B4-BE49-F238E27FC236}">
                  <a16:creationId xmlns:a16="http://schemas.microsoft.com/office/drawing/2014/main" id="{86E12929-DEAB-84C3-EE10-8B7424C93C7B}"/>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799" name="Rectangle 123">
              <a:extLst>
                <a:ext uri="{FF2B5EF4-FFF2-40B4-BE49-F238E27FC236}">
                  <a16:creationId xmlns:a16="http://schemas.microsoft.com/office/drawing/2014/main" id="{262A412B-81B4-F144-1690-821A5BCF4B6F}"/>
                </a:ext>
              </a:extLst>
            </p:cNvPr>
            <p:cNvSpPr>
              <a:spLocks noChangeArrowheads="1"/>
            </p:cNvSpPr>
            <p:nvPr/>
          </p:nvSpPr>
          <p:spPr bwMode="auto">
            <a:xfrm>
              <a:off x="2951" y="2298"/>
              <a:ext cx="3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  静默</a:t>
              </a:r>
            </a:p>
            <a:p>
              <a:endParaRPr lang="zh-CN" altLang="en-US" sz="1800">
                <a:solidFill>
                  <a:srgbClr val="790015"/>
                </a:solidFill>
                <a:latin typeface="Helvetica" pitchFamily="2" charset="0"/>
                <a:ea typeface="SimSun" panose="02010600030101010101" pitchFamily="2" charset="-122"/>
              </a:endParaRPr>
            </a:p>
          </p:txBody>
        </p:sp>
      </p:grpSp>
      <p:grpSp>
        <p:nvGrpSpPr>
          <p:cNvPr id="15" name="Group 124">
            <a:extLst>
              <a:ext uri="{FF2B5EF4-FFF2-40B4-BE49-F238E27FC236}">
                <a16:creationId xmlns:a16="http://schemas.microsoft.com/office/drawing/2014/main" id="{44B13F26-3B76-FED2-8ED1-023144E6709A}"/>
              </a:ext>
            </a:extLst>
          </p:cNvPr>
          <p:cNvGrpSpPr>
            <a:grpSpLocks/>
          </p:cNvGrpSpPr>
          <p:nvPr/>
        </p:nvGrpSpPr>
        <p:grpSpPr bwMode="auto">
          <a:xfrm>
            <a:off x="4286250" y="4132263"/>
            <a:ext cx="2762250" cy="1479550"/>
            <a:chOff x="3948" y="107"/>
            <a:chExt cx="1740" cy="932"/>
          </a:xfrm>
        </p:grpSpPr>
        <p:sp>
          <p:nvSpPr>
            <p:cNvPr id="160788" name="Rectangle 125">
              <a:extLst>
                <a:ext uri="{FF2B5EF4-FFF2-40B4-BE49-F238E27FC236}">
                  <a16:creationId xmlns:a16="http://schemas.microsoft.com/office/drawing/2014/main" id="{6E0FA66E-8FCC-AB76-6ACF-983E1A2651B8}"/>
                </a:ext>
              </a:extLst>
            </p:cNvPr>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789" name="AutoShape 126">
              <a:extLst>
                <a:ext uri="{FF2B5EF4-FFF2-40B4-BE49-F238E27FC236}">
                  <a16:creationId xmlns:a16="http://schemas.microsoft.com/office/drawing/2014/main" id="{2295A014-74D5-02A8-A759-7B00D062D1F6}"/>
                </a:ext>
              </a:extLst>
            </p:cNvPr>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160790" name="Rectangle 127">
              <a:extLst>
                <a:ext uri="{FF2B5EF4-FFF2-40B4-BE49-F238E27FC236}">
                  <a16:creationId xmlns:a16="http://schemas.microsoft.com/office/drawing/2014/main" id="{8B6E3454-3E15-B3E6-ED52-48042DE56A8E}"/>
                </a:ext>
              </a:extLst>
            </p:cNvPr>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a:p>
          </p:txBody>
        </p:sp>
        <p:grpSp>
          <p:nvGrpSpPr>
            <p:cNvPr id="160791" name="Group 128">
              <a:extLst>
                <a:ext uri="{FF2B5EF4-FFF2-40B4-BE49-F238E27FC236}">
                  <a16:creationId xmlns:a16="http://schemas.microsoft.com/office/drawing/2014/main" id="{E4AB2F97-E7EC-05DF-90AB-D2D6829EDF46}"/>
                </a:ext>
              </a:extLst>
            </p:cNvPr>
            <p:cNvGrpSpPr>
              <a:grpSpLocks/>
            </p:cNvGrpSpPr>
            <p:nvPr/>
          </p:nvGrpSpPr>
          <p:grpSpPr bwMode="auto">
            <a:xfrm>
              <a:off x="4060" y="130"/>
              <a:ext cx="592" cy="346"/>
              <a:chOff x="3083" y="3101"/>
              <a:chExt cx="465" cy="286"/>
            </a:xfrm>
          </p:grpSpPr>
          <p:sp>
            <p:nvSpPr>
              <p:cNvPr id="81025" name="Rectangle 129">
                <a:extLst>
                  <a:ext uri="{FF2B5EF4-FFF2-40B4-BE49-F238E27FC236}">
                    <a16:creationId xmlns:a16="http://schemas.microsoft.com/office/drawing/2014/main" id="{EF984784-56DA-4B50-AFA7-F403773C3266}"/>
                  </a:ext>
                </a:extLst>
              </p:cNvPr>
              <p:cNvSpPr>
                <a:spLocks noChangeArrowheads="1"/>
              </p:cNvSpPr>
              <p:nvPr/>
            </p:nvSpPr>
            <p:spPr bwMode="auto">
              <a:xfrm>
                <a:off x="3083" y="3113"/>
                <a:ext cx="147" cy="222"/>
              </a:xfrm>
              <a:prstGeom prst="rect">
                <a:avLst/>
              </a:prstGeom>
              <a:solidFill>
                <a:schemeClr val="tx2"/>
              </a:solidFill>
              <a:ln w="9525">
                <a:noFill/>
                <a:miter lim="800000"/>
                <a:headEnd/>
                <a:tailEnd/>
              </a:ln>
            </p:spPr>
            <p:txBody>
              <a:bodyPr wrap="none" lIns="0" tIns="0" rIns="0" bIns="0">
                <a:spAutoFit/>
              </a:bodyPr>
              <a:lstStyle/>
              <a:p>
                <a:pPr>
                  <a:defRPr/>
                </a:pPr>
                <a:r>
                  <a:rPr lang="zh-CN" altLang="en-US" sz="2800">
                    <a:solidFill>
                      <a:srgbClr val="790015"/>
                    </a:solidFill>
                    <a:latin typeface="Helvetica" charset="0"/>
                    <a:ea typeface="宋体" charset="0"/>
                  </a:rPr>
                  <a:t>   </a:t>
                </a:r>
                <a:endParaRPr lang="zh-CN" altLang="en-US" sz="4000">
                  <a:solidFill>
                    <a:srgbClr val="FFA27C"/>
                  </a:solidFill>
                  <a:effectLst>
                    <a:outerShdw blurRad="38100" dist="38100" dir="2700000" algn="tl">
                      <a:srgbClr val="000000"/>
                    </a:outerShdw>
                  </a:effectLst>
                  <a:latin typeface="Helvetica" charset="0"/>
                  <a:ea typeface="宋体" charset="0"/>
                </a:endParaRPr>
              </a:p>
            </p:txBody>
          </p:sp>
          <p:sp>
            <p:nvSpPr>
              <p:cNvPr id="160795" name="Rectangle 130">
                <a:extLst>
                  <a:ext uri="{FF2B5EF4-FFF2-40B4-BE49-F238E27FC236}">
                    <a16:creationId xmlns:a16="http://schemas.microsoft.com/office/drawing/2014/main" id="{979B9F99-7D24-D7FD-B070-4D204A7C6C7A}"/>
                  </a:ext>
                </a:extLst>
              </p:cNvPr>
              <p:cNvSpPr>
                <a:spLocks noChangeArrowheads="1"/>
              </p:cNvSpPr>
              <p:nvPr/>
            </p:nvSpPr>
            <p:spPr bwMode="auto">
              <a:xfrm>
                <a:off x="3209" y="3101"/>
                <a:ext cx="339" cy="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1800">
                    <a:solidFill>
                      <a:srgbClr val="790015"/>
                    </a:solidFill>
                    <a:latin typeface="Helvetica" pitchFamily="2" charset="0"/>
                    <a:ea typeface="SimSun" panose="02010600030101010101" pitchFamily="2" charset="-122"/>
                  </a:rPr>
                  <a:t>主耶稣</a:t>
                </a:r>
              </a:p>
              <a:p>
                <a:endParaRPr lang="zh-CN" altLang="en-US" sz="1800">
                  <a:solidFill>
                    <a:srgbClr val="790015"/>
                  </a:solidFill>
                  <a:latin typeface="Helvetica" pitchFamily="2" charset="0"/>
                  <a:ea typeface="SimSun" panose="02010600030101010101" pitchFamily="2" charset="-122"/>
                </a:endParaRPr>
              </a:p>
            </p:txBody>
          </p:sp>
        </p:grpSp>
        <p:sp>
          <p:nvSpPr>
            <p:cNvPr id="160792" name="Line 131">
              <a:extLst>
                <a:ext uri="{FF2B5EF4-FFF2-40B4-BE49-F238E27FC236}">
                  <a16:creationId xmlns:a16="http://schemas.microsoft.com/office/drawing/2014/main" id="{F3D1D989-455A-72A5-96D6-A418E861AF23}"/>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793" name="Line 132">
              <a:extLst>
                <a:ext uri="{FF2B5EF4-FFF2-40B4-BE49-F238E27FC236}">
                  <a16:creationId xmlns:a16="http://schemas.microsoft.com/office/drawing/2014/main" id="{56E651C1-6455-6381-15E5-C009AB57CF87}"/>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0783" name="Text Box 133">
            <a:extLst>
              <a:ext uri="{FF2B5EF4-FFF2-40B4-BE49-F238E27FC236}">
                <a16:creationId xmlns:a16="http://schemas.microsoft.com/office/drawing/2014/main" id="{FD9ED15F-BC6B-1B4A-CA56-9A884F02F60B}"/>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000" b="0">
                <a:solidFill>
                  <a:srgbClr val="FFA27C"/>
                </a:solidFill>
                <a:latin typeface="Comic Sans MS" panose="030F0902030302020204" pitchFamily="66" charset="0"/>
                <a:ea typeface="SimSun" panose="02010600030101010101" pitchFamily="2" charset="-122"/>
              </a:rPr>
              <a:t> </a:t>
            </a:r>
          </a:p>
        </p:txBody>
      </p:sp>
      <p:sp>
        <p:nvSpPr>
          <p:cNvPr id="160784" name="Text Box 134">
            <a:extLst>
              <a:ext uri="{FF2B5EF4-FFF2-40B4-BE49-F238E27FC236}">
                <a16:creationId xmlns:a16="http://schemas.microsoft.com/office/drawing/2014/main" id="{E7384AB0-1473-9500-965C-22E07214C89C}"/>
              </a:ext>
            </a:extLst>
          </p:cNvPr>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zh-CN" altLang="en-US" sz="2000" b="0">
              <a:solidFill>
                <a:srgbClr val="FFFFFF"/>
              </a:solidFill>
              <a:ea typeface="SimSun" panose="02010600030101010101" pitchFamily="2" charset="-122"/>
            </a:endParaRPr>
          </a:p>
        </p:txBody>
      </p:sp>
      <p:sp>
        <p:nvSpPr>
          <p:cNvPr id="81036" name="Text Box 140">
            <a:extLst>
              <a:ext uri="{FF2B5EF4-FFF2-40B4-BE49-F238E27FC236}">
                <a16:creationId xmlns:a16="http://schemas.microsoft.com/office/drawing/2014/main" id="{36506731-3254-CF6B-F10B-247EB56B368C}"/>
              </a:ext>
            </a:extLst>
          </p:cNvPr>
          <p:cNvSpPr txBox="1">
            <a:spLocks noChangeArrowheads="1"/>
          </p:cNvSpPr>
          <p:nvPr/>
        </p:nvSpPr>
        <p:spPr bwMode="auto">
          <a:xfrm>
            <a:off x="8678863" y="6413500"/>
            <a:ext cx="412750" cy="396875"/>
          </a:xfrm>
          <a:prstGeom prst="rect">
            <a:avLst/>
          </a:prstGeom>
          <a:noFill/>
          <a:ln w="12700">
            <a:noFill/>
            <a:miter lim="800000"/>
            <a:headEnd/>
            <a:tailEnd/>
          </a:ln>
          <a:effectLst>
            <a:outerShdw blurRad="63500" dist="12700" algn="ctr" rotWithShape="0">
              <a:schemeClr val="bg2">
                <a:alpha val="74998"/>
              </a:schemeClr>
            </a:outerShdw>
          </a:effectLst>
        </p:spPr>
        <p:txBody>
          <a:bodyPr wrap="none" anchor="ctr">
            <a:spAutoFit/>
          </a:bodyPr>
          <a:lstStyle/>
          <a:p>
            <a:pPr>
              <a:spcBef>
                <a:spcPct val="50000"/>
              </a:spcBef>
              <a:defRPr/>
            </a:pPr>
            <a:r>
              <a:rPr lang="en-US" altLang="zh-CN" sz="2000" b="0">
                <a:solidFill>
                  <a:srgbClr val="FFFFFF"/>
                </a:solidFill>
                <a:latin typeface="Comic Sans MS" charset="0"/>
                <a:ea typeface="宋体" charset="-122"/>
              </a:rPr>
              <a:t>11</a:t>
            </a:r>
          </a:p>
        </p:txBody>
      </p:sp>
      <p:sp>
        <p:nvSpPr>
          <p:cNvPr id="81044" name="Text Box 148">
            <a:extLst>
              <a:ext uri="{FF2B5EF4-FFF2-40B4-BE49-F238E27FC236}">
                <a16:creationId xmlns:a16="http://schemas.microsoft.com/office/drawing/2014/main" id="{803AEC00-D369-9ADB-FF17-97BCFE3B5F25}"/>
              </a:ext>
            </a:extLst>
          </p:cNvPr>
          <p:cNvSpPr txBox="1">
            <a:spLocks noChangeArrowheads="1"/>
          </p:cNvSpPr>
          <p:nvPr/>
        </p:nvSpPr>
        <p:spPr bwMode="auto">
          <a:xfrm>
            <a:off x="8104188" y="6523038"/>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zh-CN" sz="1000">
                <a:effectLst>
                  <a:outerShdw blurRad="38100" dist="38100" dir="2700000" algn="tl">
                    <a:srgbClr val="000000"/>
                  </a:outerShdw>
                </a:effectLst>
                <a:latin typeface="Comic Sans MS" panose="030F0902030302020204" pitchFamily="66" charset="0"/>
                <a:ea typeface="SimSun" panose="02010600030101010101" pitchFamily="2" charset="-122"/>
              </a:rPr>
              <a:t>57</a:t>
            </a:r>
          </a:p>
        </p:txBody>
      </p:sp>
      <p:sp>
        <p:nvSpPr>
          <p:cNvPr id="160787" name="Text Box 149">
            <a:extLst>
              <a:ext uri="{FF2B5EF4-FFF2-40B4-BE49-F238E27FC236}">
                <a16:creationId xmlns:a16="http://schemas.microsoft.com/office/drawing/2014/main" id="{0979B4BA-CC31-4185-4A7E-168D4065D74D}"/>
              </a:ext>
            </a:extLst>
          </p:cNvPr>
          <p:cNvSpPr txBox="1">
            <a:spLocks noChangeArrowheads="1"/>
          </p:cNvSpPr>
          <p:nvPr/>
        </p:nvSpPr>
        <p:spPr bwMode="auto">
          <a:xfrm>
            <a:off x="7212013" y="6284913"/>
            <a:ext cx="1403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1200">
                <a:latin typeface="SimSun" panose="02010600030101010101" pitchFamily="2" charset="-122"/>
                <a:ea typeface="SimSun" panose="02010600030101010101" pitchFamily="2" charset="-122"/>
              </a:rPr>
              <a:t>学生手册第</a:t>
            </a:r>
            <a:r>
              <a:rPr lang="en-US" altLang="zh-CN" sz="1200">
                <a:latin typeface="SimSun" panose="02010600030101010101" pitchFamily="2" charset="-122"/>
                <a:ea typeface="SimSun" panose="02010600030101010101" pitchFamily="2" charset="-122"/>
              </a:rPr>
              <a:t>8-14</a:t>
            </a:r>
            <a:r>
              <a:rPr lang="zh-CN" altLang="en-US" sz="1200">
                <a:latin typeface="SimSun" panose="02010600030101010101" pitchFamily="2" charset="-122"/>
                <a:ea typeface="SimSun" panose="02010600030101010101" pitchFamily="2" charset="-122"/>
              </a:rPr>
              <a:t>页</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0966"/>
                                        </p:tgtEl>
                                        <p:attrNameLst>
                                          <p:attrName>style.visibility</p:attrName>
                                        </p:attrNameLst>
                                      </p:cBhvr>
                                      <p:to>
                                        <p:strVal val="visible"/>
                                      </p:to>
                                    </p:set>
                                    <p:animEffect transition="in" filter="fade">
                                      <p:cBhvr>
                                        <p:cTn id="7" dur="1000"/>
                                        <p:tgtEl>
                                          <p:spTgt spid="8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a:extLst>
              <a:ext uri="{FF2B5EF4-FFF2-40B4-BE49-F238E27FC236}">
                <a16:creationId xmlns:a16="http://schemas.microsoft.com/office/drawing/2014/main" id="{24435756-6E8A-B7DB-6154-7EBF927E07B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2818" name="Rectangle 3">
            <a:extLst>
              <a:ext uri="{FF2B5EF4-FFF2-40B4-BE49-F238E27FC236}">
                <a16:creationId xmlns:a16="http://schemas.microsoft.com/office/drawing/2014/main" id="{32A46F30-DAAC-735A-E958-6BE066ACBE67}"/>
              </a:ext>
            </a:extLst>
          </p:cNvPr>
          <p:cNvSpPr>
            <a:spLocks noGrp="1" noChangeArrowheads="1"/>
          </p:cNvSpPr>
          <p:nvPr>
            <p:ph type="title" idx="4294967295"/>
          </p:nvPr>
        </p:nvSpPr>
        <p:spPr>
          <a:xfrm>
            <a:off x="0" y="0"/>
            <a:ext cx="7772400" cy="838200"/>
          </a:xfrm>
        </p:spPr>
        <p:txBody>
          <a:bodyPr/>
          <a:lstStyle/>
          <a:p>
            <a:r>
              <a:rPr lang="en-US" altLang="en-US">
                <a:latin typeface="Times" charset="0"/>
                <a:ea typeface="MS PGothic" panose="020B0600070205080204" pitchFamily="34" charset="-128"/>
              </a:rPr>
              <a:t>English</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64E2EF-7672-9DCC-A165-2BC126F8A384}"/>
              </a:ext>
            </a:extLst>
          </p:cNvPr>
          <p:cNvSpPr>
            <a:spLocks noGrp="1"/>
          </p:cNvSpPr>
          <p:nvPr>
            <p:ph type="ctrTitle"/>
          </p:nvPr>
        </p:nvSpPr>
        <p:spPr bwMode="auto">
          <a:xfrm>
            <a:off x="-19050" y="1439863"/>
            <a:ext cx="9163050" cy="1470025"/>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sz="5400">
                <a:solidFill>
                  <a:srgbClr val="FAFD00"/>
                </a:solidFill>
                <a:ea typeface="MS PGothic" panose="020B0600070205080204" pitchFamily="34" charset="-128"/>
              </a:rPr>
              <a:t>Opening Up </a:t>
            </a:r>
            <a:br>
              <a:rPr lang="en-US" altLang="en-US" sz="5400">
                <a:solidFill>
                  <a:srgbClr val="FAFD00"/>
                </a:solidFill>
                <a:ea typeface="MS PGothic" panose="020B0600070205080204" pitchFamily="34" charset="-128"/>
              </a:rPr>
            </a:br>
            <a:r>
              <a:rPr lang="en-US" altLang="en-US" sz="5400" i="1">
                <a:solidFill>
                  <a:srgbClr val="FAFD00"/>
                </a:solidFill>
                <a:ea typeface="MS PGothic" panose="020B0600070205080204" pitchFamily="34" charset="-128"/>
              </a:rPr>
              <a:t>"Your Bible File"</a:t>
            </a:r>
            <a:r>
              <a:rPr lang="en-US" altLang="en-US" sz="5400">
                <a:solidFill>
                  <a:srgbClr val="FAFD00"/>
                </a:solidFill>
                <a:ea typeface="MS PGothic" panose="020B0600070205080204" pitchFamily="34" charset="-128"/>
              </a:rPr>
              <a:t> </a:t>
            </a:r>
          </a:p>
        </p:txBody>
      </p:sp>
      <p:sp>
        <p:nvSpPr>
          <p:cNvPr id="343042" name="Rectangle 2">
            <a:extLst>
              <a:ext uri="{FF2B5EF4-FFF2-40B4-BE49-F238E27FC236}">
                <a16:creationId xmlns:a16="http://schemas.microsoft.com/office/drawing/2014/main" id="{B71B4582-5415-3A0A-A4CD-79A02024C20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43043" name="Line 3">
            <a:extLst>
              <a:ext uri="{FF2B5EF4-FFF2-40B4-BE49-F238E27FC236}">
                <a16:creationId xmlns:a16="http://schemas.microsoft.com/office/drawing/2014/main" id="{CEC46520-772B-C63D-2310-FC0148C7735A}"/>
              </a:ext>
            </a:extLst>
          </p:cNvPr>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43044" name="Text Box 4">
            <a:extLst>
              <a:ext uri="{FF2B5EF4-FFF2-40B4-BE49-F238E27FC236}">
                <a16:creationId xmlns:a16="http://schemas.microsoft.com/office/drawing/2014/main" id="{C9681585-A90A-10C0-5DF4-2EC239B93093}"/>
              </a:ext>
            </a:extLst>
          </p:cNvPr>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045" name="Line 5">
            <a:extLst>
              <a:ext uri="{FF2B5EF4-FFF2-40B4-BE49-F238E27FC236}">
                <a16:creationId xmlns:a16="http://schemas.microsoft.com/office/drawing/2014/main" id="{247CB5FA-8D49-83AE-EC93-959C4C376D0B}"/>
              </a:ext>
            </a:extLst>
          </p:cNvPr>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64870" name="Text Box 6">
            <a:extLst>
              <a:ext uri="{FF2B5EF4-FFF2-40B4-BE49-F238E27FC236}">
                <a16:creationId xmlns:a16="http://schemas.microsoft.com/office/drawing/2014/main" id="{1E98C742-5048-9B94-94D5-3487A91F1A41}"/>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grpSp>
        <p:nvGrpSpPr>
          <p:cNvPr id="2" name="Group 25">
            <a:extLst>
              <a:ext uri="{FF2B5EF4-FFF2-40B4-BE49-F238E27FC236}">
                <a16:creationId xmlns:a16="http://schemas.microsoft.com/office/drawing/2014/main" id="{5B838ED1-D6A0-A2DB-1380-BD25C7A5485A}"/>
              </a:ext>
            </a:extLst>
          </p:cNvPr>
          <p:cNvGrpSpPr>
            <a:grpSpLocks/>
          </p:cNvGrpSpPr>
          <p:nvPr/>
        </p:nvGrpSpPr>
        <p:grpSpPr bwMode="auto">
          <a:xfrm>
            <a:off x="566738" y="3090863"/>
            <a:ext cx="8167687" cy="3262312"/>
            <a:chOff x="340" y="380"/>
            <a:chExt cx="5145" cy="2055"/>
          </a:xfrm>
        </p:grpSpPr>
        <p:grpSp>
          <p:nvGrpSpPr>
            <p:cNvPr id="164908" name="Group 15">
              <a:extLst>
                <a:ext uri="{FF2B5EF4-FFF2-40B4-BE49-F238E27FC236}">
                  <a16:creationId xmlns:a16="http://schemas.microsoft.com/office/drawing/2014/main" id="{267C2437-008C-FCE5-E743-35E8FAC999BE}"/>
                </a:ext>
              </a:extLst>
            </p:cNvPr>
            <p:cNvGrpSpPr>
              <a:grpSpLocks/>
            </p:cNvGrpSpPr>
            <p:nvPr/>
          </p:nvGrpSpPr>
          <p:grpSpPr bwMode="auto">
            <a:xfrm>
              <a:off x="1870" y="380"/>
              <a:ext cx="1041" cy="2055"/>
              <a:chOff x="1988" y="2045"/>
              <a:chExt cx="1041" cy="2055"/>
            </a:xfrm>
          </p:grpSpPr>
          <p:sp>
            <p:nvSpPr>
              <p:cNvPr id="343056" name="Text Box 16">
                <a:extLst>
                  <a:ext uri="{FF2B5EF4-FFF2-40B4-BE49-F238E27FC236}">
                    <a16:creationId xmlns:a16="http://schemas.microsoft.com/office/drawing/2014/main" id="{B29D76FA-39FA-7811-1EC8-E216CCF3C49A}"/>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057" name="Line 17">
                <a:extLst>
                  <a:ext uri="{FF2B5EF4-FFF2-40B4-BE49-F238E27FC236}">
                    <a16:creationId xmlns:a16="http://schemas.microsoft.com/office/drawing/2014/main" id="{2DE99C34-3C49-3E12-CF44-CC3B84CC0130}"/>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343062" name="Text Box 22">
              <a:extLst>
                <a:ext uri="{FF2B5EF4-FFF2-40B4-BE49-F238E27FC236}">
                  <a16:creationId xmlns:a16="http://schemas.microsoft.com/office/drawing/2014/main" id="{B7EA88FE-8871-FCB1-1844-CBD1AA4663DB}"/>
                </a:ext>
              </a:extLst>
            </p:cNvPr>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FF"/>
                  </a:solidFill>
                  <a:effectLst>
                    <a:outerShdw blurRad="38100" dist="38100" dir="2700000" algn="tl">
                      <a:srgbClr val="000000"/>
                    </a:outerShdw>
                  </a:effectLst>
                </a:rPr>
                <a:t>J</a:t>
              </a:r>
            </a:p>
          </p:txBody>
        </p:sp>
        <p:sp>
          <p:nvSpPr>
            <p:cNvPr id="343063" name="Text Box 23">
              <a:extLst>
                <a:ext uri="{FF2B5EF4-FFF2-40B4-BE49-F238E27FC236}">
                  <a16:creationId xmlns:a16="http://schemas.microsoft.com/office/drawing/2014/main" id="{5F8F58AC-8139-5A0A-10E1-7B57D33F7A74}"/>
                </a:ext>
              </a:extLst>
            </p:cNvPr>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114FFB"/>
                  </a:solidFill>
                  <a:effectLst>
                    <a:outerShdw blurRad="38100" dist="38100" dir="2700000" algn="tl">
                      <a:srgbClr val="000000"/>
                    </a:outerShdw>
                  </a:effectLst>
                </a:rPr>
                <a:t>S</a:t>
              </a:r>
            </a:p>
          </p:txBody>
        </p:sp>
        <p:sp>
          <p:nvSpPr>
            <p:cNvPr id="343064" name="Text Box 24">
              <a:extLst>
                <a:ext uri="{FF2B5EF4-FFF2-40B4-BE49-F238E27FC236}">
                  <a16:creationId xmlns:a16="http://schemas.microsoft.com/office/drawing/2014/main" id="{275A95E8-8D9E-1229-77DD-A855C932B682}"/>
                </a:ext>
              </a:extLst>
            </p:cNvPr>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00"/>
                  </a:solidFill>
                  <a:effectLst>
                    <a:outerShdw blurRad="38100" dist="38100" dir="2700000" algn="tl">
                      <a:srgbClr val="000000"/>
                    </a:outerShdw>
                  </a:effectLst>
                </a:rPr>
                <a:t>C</a:t>
              </a:r>
            </a:p>
          </p:txBody>
        </p:sp>
      </p:grpSp>
      <p:grpSp>
        <p:nvGrpSpPr>
          <p:cNvPr id="4" name="Group 57">
            <a:extLst>
              <a:ext uri="{FF2B5EF4-FFF2-40B4-BE49-F238E27FC236}">
                <a16:creationId xmlns:a16="http://schemas.microsoft.com/office/drawing/2014/main" id="{209B7795-8884-00A2-E7E3-43BD451F8BB5}"/>
              </a:ext>
            </a:extLst>
          </p:cNvPr>
          <p:cNvGrpSpPr>
            <a:grpSpLocks/>
          </p:cNvGrpSpPr>
          <p:nvPr/>
        </p:nvGrpSpPr>
        <p:grpSpPr bwMode="auto">
          <a:xfrm>
            <a:off x="547688" y="3070225"/>
            <a:ext cx="8167687" cy="3454400"/>
            <a:chOff x="453" y="2043"/>
            <a:chExt cx="5145" cy="2176"/>
          </a:xfrm>
        </p:grpSpPr>
        <p:sp>
          <p:nvSpPr>
            <p:cNvPr id="343087" name="Text Box 47">
              <a:extLst>
                <a:ext uri="{FF2B5EF4-FFF2-40B4-BE49-F238E27FC236}">
                  <a16:creationId xmlns:a16="http://schemas.microsoft.com/office/drawing/2014/main" id="{63F6AEF5-0A22-8B21-93DD-8BC83486A851}"/>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088" name="Line 48">
              <a:extLst>
                <a:ext uri="{FF2B5EF4-FFF2-40B4-BE49-F238E27FC236}">
                  <a16:creationId xmlns:a16="http://schemas.microsoft.com/office/drawing/2014/main" id="{5E2DAC76-94E9-8B7A-99EB-BFE91C592F6E}"/>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43089" name="Text Box 49">
              <a:extLst>
                <a:ext uri="{FF2B5EF4-FFF2-40B4-BE49-F238E27FC236}">
                  <a16:creationId xmlns:a16="http://schemas.microsoft.com/office/drawing/2014/main" id="{EC550A99-52E3-4367-B013-95A1E872245D}"/>
                </a:ext>
              </a:extLst>
            </p:cNvPr>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rgbClr val="FFFFFF"/>
                </a:solidFill>
                <a:latin typeface="Arial" pitchFamily="-107" charset="0"/>
                <a:ea typeface="ＭＳ Ｐゴシック" charset="0"/>
                <a:cs typeface="ＭＳ Ｐゴシック" charset="0"/>
              </a:endParaRPr>
            </a:p>
          </p:txBody>
        </p:sp>
        <p:grpSp>
          <p:nvGrpSpPr>
            <p:cNvPr id="164901" name="Group 50">
              <a:extLst>
                <a:ext uri="{FF2B5EF4-FFF2-40B4-BE49-F238E27FC236}">
                  <a16:creationId xmlns:a16="http://schemas.microsoft.com/office/drawing/2014/main" id="{4DA722D6-D3B8-1BBE-76B8-69C55751B99B}"/>
                </a:ext>
              </a:extLst>
            </p:cNvPr>
            <p:cNvGrpSpPr>
              <a:grpSpLocks/>
            </p:cNvGrpSpPr>
            <p:nvPr/>
          </p:nvGrpSpPr>
          <p:grpSpPr bwMode="auto">
            <a:xfrm>
              <a:off x="453" y="2043"/>
              <a:ext cx="5145" cy="2055"/>
              <a:chOff x="340" y="380"/>
              <a:chExt cx="5145" cy="2055"/>
            </a:xfrm>
          </p:grpSpPr>
          <p:grpSp>
            <p:nvGrpSpPr>
              <p:cNvPr id="164902" name="Group 51">
                <a:extLst>
                  <a:ext uri="{FF2B5EF4-FFF2-40B4-BE49-F238E27FC236}">
                    <a16:creationId xmlns:a16="http://schemas.microsoft.com/office/drawing/2014/main" id="{5E54E251-32BA-BDF5-CC22-BDF5FFBFF916}"/>
                  </a:ext>
                </a:extLst>
              </p:cNvPr>
              <p:cNvGrpSpPr>
                <a:grpSpLocks/>
              </p:cNvGrpSpPr>
              <p:nvPr/>
            </p:nvGrpSpPr>
            <p:grpSpPr bwMode="auto">
              <a:xfrm>
                <a:off x="1870" y="380"/>
                <a:ext cx="1041" cy="2055"/>
                <a:chOff x="1988" y="2045"/>
                <a:chExt cx="1041" cy="2055"/>
              </a:xfrm>
            </p:grpSpPr>
            <p:sp>
              <p:nvSpPr>
                <p:cNvPr id="343092" name="Text Box 52">
                  <a:extLst>
                    <a:ext uri="{FF2B5EF4-FFF2-40B4-BE49-F238E27FC236}">
                      <a16:creationId xmlns:a16="http://schemas.microsoft.com/office/drawing/2014/main" id="{14F14653-6630-E5AC-5B16-14E0B8991976}"/>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093" name="Line 53">
                  <a:extLst>
                    <a:ext uri="{FF2B5EF4-FFF2-40B4-BE49-F238E27FC236}">
                      <a16:creationId xmlns:a16="http://schemas.microsoft.com/office/drawing/2014/main" id="{9CAFCFA6-5C4C-B6A9-C28F-CCBAF54F090F}"/>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343094" name="Text Box 54">
                <a:extLst>
                  <a:ext uri="{FF2B5EF4-FFF2-40B4-BE49-F238E27FC236}">
                    <a16:creationId xmlns:a16="http://schemas.microsoft.com/office/drawing/2014/main" id="{A352DC34-80B8-B56D-3F11-B1D33FF074B9}"/>
                  </a:ext>
                </a:extLst>
              </p:cNvPr>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FF"/>
                    </a:solidFill>
                    <a:effectLst>
                      <a:outerShdw blurRad="38100" dist="38100" dir="2700000" algn="tl">
                        <a:srgbClr val="000000"/>
                      </a:outerShdw>
                    </a:effectLst>
                  </a:rPr>
                  <a:t>J</a:t>
                </a:r>
              </a:p>
            </p:txBody>
          </p:sp>
          <p:sp>
            <p:nvSpPr>
              <p:cNvPr id="343095" name="Text Box 55">
                <a:extLst>
                  <a:ext uri="{FF2B5EF4-FFF2-40B4-BE49-F238E27FC236}">
                    <a16:creationId xmlns:a16="http://schemas.microsoft.com/office/drawing/2014/main" id="{0A434818-7101-29F9-6954-831AEAD6DA0C}"/>
                  </a:ext>
                </a:extLst>
              </p:cNvPr>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114FFB"/>
                    </a:solidFill>
                    <a:effectLst>
                      <a:outerShdw blurRad="38100" dist="38100" dir="2700000" algn="tl">
                        <a:srgbClr val="000000"/>
                      </a:outerShdw>
                    </a:effectLst>
                  </a:rPr>
                  <a:t>S</a:t>
                </a:r>
              </a:p>
            </p:txBody>
          </p:sp>
          <p:sp>
            <p:nvSpPr>
              <p:cNvPr id="343096" name="Text Box 56">
                <a:extLst>
                  <a:ext uri="{FF2B5EF4-FFF2-40B4-BE49-F238E27FC236}">
                    <a16:creationId xmlns:a16="http://schemas.microsoft.com/office/drawing/2014/main" id="{FEEA56AA-04FF-CB03-E0A6-83D36A44CE0C}"/>
                  </a:ext>
                </a:extLst>
              </p:cNvPr>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00"/>
                    </a:solidFill>
                    <a:effectLst>
                      <a:outerShdw blurRad="38100" dist="38100" dir="2700000" algn="tl">
                        <a:srgbClr val="000000"/>
                      </a:outerShdw>
                    </a:effectLst>
                  </a:rPr>
                  <a:t>C</a:t>
                </a:r>
              </a:p>
            </p:txBody>
          </p:sp>
        </p:grpSp>
      </p:grpSp>
      <p:grpSp>
        <p:nvGrpSpPr>
          <p:cNvPr id="7" name="Group 81">
            <a:extLst>
              <a:ext uri="{FF2B5EF4-FFF2-40B4-BE49-F238E27FC236}">
                <a16:creationId xmlns:a16="http://schemas.microsoft.com/office/drawing/2014/main" id="{964B9C71-DB66-D20F-DF2F-7F1889CDBEE5}"/>
              </a:ext>
            </a:extLst>
          </p:cNvPr>
          <p:cNvGrpSpPr>
            <a:grpSpLocks/>
          </p:cNvGrpSpPr>
          <p:nvPr/>
        </p:nvGrpSpPr>
        <p:grpSpPr bwMode="auto">
          <a:xfrm>
            <a:off x="542925" y="3065463"/>
            <a:ext cx="8167688" cy="3454400"/>
            <a:chOff x="453" y="2043"/>
            <a:chExt cx="5145" cy="2176"/>
          </a:xfrm>
        </p:grpSpPr>
        <p:sp>
          <p:nvSpPr>
            <p:cNvPr id="343122" name="Text Box 82">
              <a:extLst>
                <a:ext uri="{FF2B5EF4-FFF2-40B4-BE49-F238E27FC236}">
                  <a16:creationId xmlns:a16="http://schemas.microsoft.com/office/drawing/2014/main" id="{13D04BD3-350E-2E8D-3033-DF3E011649F2}"/>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123" name="Line 83">
              <a:extLst>
                <a:ext uri="{FF2B5EF4-FFF2-40B4-BE49-F238E27FC236}">
                  <a16:creationId xmlns:a16="http://schemas.microsoft.com/office/drawing/2014/main" id="{3A9C7AD1-1A0E-3F0D-68B4-01B31489F785}"/>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43124" name="Text Box 84">
              <a:extLst>
                <a:ext uri="{FF2B5EF4-FFF2-40B4-BE49-F238E27FC236}">
                  <a16:creationId xmlns:a16="http://schemas.microsoft.com/office/drawing/2014/main" id="{B72867EB-0D93-E8A0-3612-C489BF5D9D00}"/>
                </a:ext>
              </a:extLst>
            </p:cNvPr>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rgbClr val="FFFFFF"/>
                </a:solidFill>
                <a:latin typeface="Arial" pitchFamily="-107" charset="0"/>
                <a:ea typeface="ＭＳ Ｐゴシック" charset="0"/>
                <a:cs typeface="ＭＳ Ｐゴシック" charset="0"/>
              </a:endParaRPr>
            </a:p>
          </p:txBody>
        </p:sp>
        <p:grpSp>
          <p:nvGrpSpPr>
            <p:cNvPr id="164891" name="Group 85">
              <a:extLst>
                <a:ext uri="{FF2B5EF4-FFF2-40B4-BE49-F238E27FC236}">
                  <a16:creationId xmlns:a16="http://schemas.microsoft.com/office/drawing/2014/main" id="{5D0C3A3E-780B-9059-CCFE-23E25072CE30}"/>
                </a:ext>
              </a:extLst>
            </p:cNvPr>
            <p:cNvGrpSpPr>
              <a:grpSpLocks/>
            </p:cNvGrpSpPr>
            <p:nvPr/>
          </p:nvGrpSpPr>
          <p:grpSpPr bwMode="auto">
            <a:xfrm>
              <a:off x="453" y="2043"/>
              <a:ext cx="5145" cy="2055"/>
              <a:chOff x="340" y="380"/>
              <a:chExt cx="5145" cy="2055"/>
            </a:xfrm>
          </p:grpSpPr>
          <p:grpSp>
            <p:nvGrpSpPr>
              <p:cNvPr id="164892" name="Group 86">
                <a:extLst>
                  <a:ext uri="{FF2B5EF4-FFF2-40B4-BE49-F238E27FC236}">
                    <a16:creationId xmlns:a16="http://schemas.microsoft.com/office/drawing/2014/main" id="{EBBDD0C3-2E08-C9C2-118C-628D88D02E89}"/>
                  </a:ext>
                </a:extLst>
              </p:cNvPr>
              <p:cNvGrpSpPr>
                <a:grpSpLocks/>
              </p:cNvGrpSpPr>
              <p:nvPr/>
            </p:nvGrpSpPr>
            <p:grpSpPr bwMode="auto">
              <a:xfrm>
                <a:off x="1870" y="380"/>
                <a:ext cx="1041" cy="2055"/>
                <a:chOff x="1988" y="2045"/>
                <a:chExt cx="1041" cy="2055"/>
              </a:xfrm>
            </p:grpSpPr>
            <p:sp>
              <p:nvSpPr>
                <p:cNvPr id="343127" name="Text Box 87">
                  <a:extLst>
                    <a:ext uri="{FF2B5EF4-FFF2-40B4-BE49-F238E27FC236}">
                      <a16:creationId xmlns:a16="http://schemas.microsoft.com/office/drawing/2014/main" id="{740EA229-F162-2945-F264-926A333A5B10}"/>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128" name="Line 88">
                  <a:extLst>
                    <a:ext uri="{FF2B5EF4-FFF2-40B4-BE49-F238E27FC236}">
                      <a16:creationId xmlns:a16="http://schemas.microsoft.com/office/drawing/2014/main" id="{27F70617-67BC-7028-4A0A-DF85A940B4A6}"/>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343129" name="Text Box 89">
                <a:extLst>
                  <a:ext uri="{FF2B5EF4-FFF2-40B4-BE49-F238E27FC236}">
                    <a16:creationId xmlns:a16="http://schemas.microsoft.com/office/drawing/2014/main" id="{27267DBF-58DE-C61E-5B23-C82017591DC5}"/>
                  </a:ext>
                </a:extLst>
              </p:cNvPr>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FF"/>
                    </a:solidFill>
                    <a:effectLst>
                      <a:outerShdw blurRad="38100" dist="38100" dir="2700000" algn="tl">
                        <a:srgbClr val="000000"/>
                      </a:outerShdw>
                    </a:effectLst>
                  </a:rPr>
                  <a:t>J</a:t>
                </a:r>
              </a:p>
            </p:txBody>
          </p:sp>
          <p:sp>
            <p:nvSpPr>
              <p:cNvPr id="343130" name="Text Box 90">
                <a:extLst>
                  <a:ext uri="{FF2B5EF4-FFF2-40B4-BE49-F238E27FC236}">
                    <a16:creationId xmlns:a16="http://schemas.microsoft.com/office/drawing/2014/main" id="{1D2E84A4-85A0-ED91-8BB9-EF0BC4604469}"/>
                  </a:ext>
                </a:extLst>
              </p:cNvPr>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114FFB"/>
                    </a:solidFill>
                    <a:effectLst>
                      <a:outerShdw blurRad="38100" dist="38100" dir="2700000" algn="tl">
                        <a:srgbClr val="000000"/>
                      </a:outerShdw>
                    </a:effectLst>
                  </a:rPr>
                  <a:t>S</a:t>
                </a:r>
              </a:p>
            </p:txBody>
          </p:sp>
          <p:sp>
            <p:nvSpPr>
              <p:cNvPr id="343131" name="Text Box 91">
                <a:extLst>
                  <a:ext uri="{FF2B5EF4-FFF2-40B4-BE49-F238E27FC236}">
                    <a16:creationId xmlns:a16="http://schemas.microsoft.com/office/drawing/2014/main" id="{68AA3817-5AF3-31EA-BC75-7D2587DB0F41}"/>
                  </a:ext>
                </a:extLst>
              </p:cNvPr>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00"/>
                    </a:solidFill>
                    <a:effectLst>
                      <a:outerShdw blurRad="38100" dist="38100" dir="2700000" algn="tl">
                        <a:srgbClr val="000000"/>
                      </a:outerShdw>
                    </a:effectLst>
                  </a:rPr>
                  <a:t>C</a:t>
                </a:r>
              </a:p>
            </p:txBody>
          </p:sp>
        </p:grpSp>
      </p:grpSp>
      <p:grpSp>
        <p:nvGrpSpPr>
          <p:cNvPr id="10" name="Group 92">
            <a:extLst>
              <a:ext uri="{FF2B5EF4-FFF2-40B4-BE49-F238E27FC236}">
                <a16:creationId xmlns:a16="http://schemas.microsoft.com/office/drawing/2014/main" id="{5AA4C97D-707A-71A1-625A-4FB50ADF8D49}"/>
              </a:ext>
            </a:extLst>
          </p:cNvPr>
          <p:cNvGrpSpPr>
            <a:grpSpLocks/>
          </p:cNvGrpSpPr>
          <p:nvPr/>
        </p:nvGrpSpPr>
        <p:grpSpPr bwMode="auto">
          <a:xfrm>
            <a:off x="566738" y="3074988"/>
            <a:ext cx="8167687" cy="3454400"/>
            <a:chOff x="453" y="2043"/>
            <a:chExt cx="5145" cy="2176"/>
          </a:xfrm>
        </p:grpSpPr>
        <p:sp>
          <p:nvSpPr>
            <p:cNvPr id="343133" name="Text Box 93">
              <a:extLst>
                <a:ext uri="{FF2B5EF4-FFF2-40B4-BE49-F238E27FC236}">
                  <a16:creationId xmlns:a16="http://schemas.microsoft.com/office/drawing/2014/main" id="{CD624031-7FCD-92A9-640B-D9E9BCC28AB2}"/>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134" name="Line 94">
              <a:extLst>
                <a:ext uri="{FF2B5EF4-FFF2-40B4-BE49-F238E27FC236}">
                  <a16:creationId xmlns:a16="http://schemas.microsoft.com/office/drawing/2014/main" id="{B2AC1ECA-2AA3-D3B2-172B-4AD4BB18CAD2}"/>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43135" name="Text Box 95">
              <a:extLst>
                <a:ext uri="{FF2B5EF4-FFF2-40B4-BE49-F238E27FC236}">
                  <a16:creationId xmlns:a16="http://schemas.microsoft.com/office/drawing/2014/main" id="{8BEC0EF6-8EEC-235D-5D44-EBB9666EBF2F}"/>
                </a:ext>
              </a:extLst>
            </p:cNvPr>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spcBef>
                  <a:spcPct val="50000"/>
                </a:spcBef>
                <a:defRPr/>
              </a:pPr>
              <a:endParaRPr lang="en-US" sz="1200">
                <a:solidFill>
                  <a:srgbClr val="FFFFFF"/>
                </a:solidFill>
                <a:latin typeface="Arial" pitchFamily="-107" charset="0"/>
                <a:ea typeface="ＭＳ Ｐゴシック" charset="0"/>
                <a:cs typeface="ＭＳ Ｐゴシック" charset="0"/>
              </a:endParaRPr>
            </a:p>
          </p:txBody>
        </p:sp>
        <p:grpSp>
          <p:nvGrpSpPr>
            <p:cNvPr id="164881" name="Group 96">
              <a:extLst>
                <a:ext uri="{FF2B5EF4-FFF2-40B4-BE49-F238E27FC236}">
                  <a16:creationId xmlns:a16="http://schemas.microsoft.com/office/drawing/2014/main" id="{4EB3563B-E4D4-918A-8EE8-2D8A193DE6C2}"/>
                </a:ext>
              </a:extLst>
            </p:cNvPr>
            <p:cNvGrpSpPr>
              <a:grpSpLocks/>
            </p:cNvGrpSpPr>
            <p:nvPr/>
          </p:nvGrpSpPr>
          <p:grpSpPr bwMode="auto">
            <a:xfrm>
              <a:off x="453" y="2043"/>
              <a:ext cx="5145" cy="2055"/>
              <a:chOff x="340" y="380"/>
              <a:chExt cx="5145" cy="2055"/>
            </a:xfrm>
          </p:grpSpPr>
          <p:grpSp>
            <p:nvGrpSpPr>
              <p:cNvPr id="164882" name="Group 97">
                <a:extLst>
                  <a:ext uri="{FF2B5EF4-FFF2-40B4-BE49-F238E27FC236}">
                    <a16:creationId xmlns:a16="http://schemas.microsoft.com/office/drawing/2014/main" id="{517DE21C-C64C-1CCA-58E6-BED75F687F3E}"/>
                  </a:ext>
                </a:extLst>
              </p:cNvPr>
              <p:cNvGrpSpPr>
                <a:grpSpLocks/>
              </p:cNvGrpSpPr>
              <p:nvPr/>
            </p:nvGrpSpPr>
            <p:grpSpPr bwMode="auto">
              <a:xfrm>
                <a:off x="1870" y="380"/>
                <a:ext cx="1041" cy="2055"/>
                <a:chOff x="1988" y="2045"/>
                <a:chExt cx="1041" cy="2055"/>
              </a:xfrm>
            </p:grpSpPr>
            <p:sp>
              <p:nvSpPr>
                <p:cNvPr id="343138" name="Text Box 98">
                  <a:extLst>
                    <a:ext uri="{FF2B5EF4-FFF2-40B4-BE49-F238E27FC236}">
                      <a16:creationId xmlns:a16="http://schemas.microsoft.com/office/drawing/2014/main" id="{6BA49C34-A1C4-1044-94F9-78C163EB6D82}"/>
                    </a:ext>
                  </a:extLst>
                </p:cNvPr>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spcBef>
                      <a:spcPct val="50000"/>
                    </a:spcBef>
                    <a:defRPr/>
                  </a:pPr>
                  <a:r>
                    <a:rPr lang="en-US" sz="20800" b="0">
                      <a:solidFill>
                        <a:srgbClr val="FC0128"/>
                      </a:solidFill>
                      <a:latin typeface="Arial" pitchFamily="-107" charset="0"/>
                      <a:ea typeface="ＭＳ Ｐゴシック" charset="0"/>
                      <a:cs typeface="ＭＳ Ｐゴシック" charset="0"/>
                    </a:rPr>
                    <a:t>7</a:t>
                  </a:r>
                </a:p>
              </p:txBody>
            </p:sp>
            <p:sp>
              <p:nvSpPr>
                <p:cNvPr id="343139" name="Line 99">
                  <a:extLst>
                    <a:ext uri="{FF2B5EF4-FFF2-40B4-BE49-F238E27FC236}">
                      <a16:creationId xmlns:a16="http://schemas.microsoft.com/office/drawing/2014/main" id="{BA649523-72A5-4EB9-018C-5EA1547B021A}"/>
                    </a:ext>
                  </a:extLst>
                </p:cNvPr>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343140" name="Text Box 100">
                <a:extLst>
                  <a:ext uri="{FF2B5EF4-FFF2-40B4-BE49-F238E27FC236}">
                    <a16:creationId xmlns:a16="http://schemas.microsoft.com/office/drawing/2014/main" id="{013128E6-95D4-8933-C82D-47D84903AB9A}"/>
                  </a:ext>
                </a:extLst>
              </p:cNvPr>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FF"/>
                    </a:solidFill>
                    <a:effectLst>
                      <a:outerShdw blurRad="38100" dist="38100" dir="2700000" algn="tl">
                        <a:srgbClr val="000000"/>
                      </a:outerShdw>
                    </a:effectLst>
                  </a:rPr>
                  <a:t>J</a:t>
                </a:r>
              </a:p>
            </p:txBody>
          </p:sp>
          <p:sp>
            <p:nvSpPr>
              <p:cNvPr id="343141" name="Text Box 101">
                <a:extLst>
                  <a:ext uri="{FF2B5EF4-FFF2-40B4-BE49-F238E27FC236}">
                    <a16:creationId xmlns:a16="http://schemas.microsoft.com/office/drawing/2014/main" id="{573C991B-C153-1741-F697-0DE1B1F675EA}"/>
                  </a:ext>
                </a:extLst>
              </p:cNvPr>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114FFB"/>
                    </a:solidFill>
                    <a:effectLst>
                      <a:outerShdw blurRad="38100" dist="38100" dir="2700000" algn="tl">
                        <a:srgbClr val="000000"/>
                      </a:outerShdw>
                    </a:effectLst>
                  </a:rPr>
                  <a:t>S</a:t>
                </a:r>
              </a:p>
            </p:txBody>
          </p:sp>
          <p:sp>
            <p:nvSpPr>
              <p:cNvPr id="343142" name="Text Box 102">
                <a:extLst>
                  <a:ext uri="{FF2B5EF4-FFF2-40B4-BE49-F238E27FC236}">
                    <a16:creationId xmlns:a16="http://schemas.microsoft.com/office/drawing/2014/main" id="{BF185125-1536-AD68-FCA7-A7CD32ED1F34}"/>
                  </a:ext>
                </a:extLst>
              </p:cNvPr>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8900" b="0">
                    <a:solidFill>
                      <a:srgbClr val="FFFF00"/>
                    </a:solidFill>
                    <a:effectLst>
                      <a:outerShdw blurRad="38100" dist="38100" dir="2700000" algn="tl">
                        <a:srgbClr val="000000"/>
                      </a:outerShdw>
                    </a:effectLst>
                  </a:rPr>
                  <a:t>C</a:t>
                </a:r>
              </a:p>
            </p:txBody>
          </p:sp>
        </p:grpSp>
      </p:grpSp>
      <p:sp>
        <p:nvSpPr>
          <p:cNvPr id="164875" name="Text Box 103">
            <a:extLst>
              <a:ext uri="{FF2B5EF4-FFF2-40B4-BE49-F238E27FC236}">
                <a16:creationId xmlns:a16="http://schemas.microsoft.com/office/drawing/2014/main" id="{747EF143-3B3F-F765-6B1D-5DF521D0C389}"/>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42</a:t>
            </a:r>
          </a:p>
        </p:txBody>
      </p:sp>
      <p:sp>
        <p:nvSpPr>
          <p:cNvPr id="164876" name="Text Box 104">
            <a:extLst>
              <a:ext uri="{FF2B5EF4-FFF2-40B4-BE49-F238E27FC236}">
                <a16:creationId xmlns:a16="http://schemas.microsoft.com/office/drawing/2014/main" id="{A63C2E48-BBDF-1A7D-CB15-22E180975A50}"/>
              </a:ext>
            </a:extLst>
          </p:cNvPr>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4</a:t>
            </a:r>
          </a:p>
        </p:txBody>
      </p:sp>
      <p:sp>
        <p:nvSpPr>
          <p:cNvPr id="164877" name="Text Box 105">
            <a:extLst>
              <a:ext uri="{FF2B5EF4-FFF2-40B4-BE49-F238E27FC236}">
                <a16:creationId xmlns:a16="http://schemas.microsoft.com/office/drawing/2014/main" id="{27114F12-710A-14DE-B3CD-371D285015AE}"/>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a:extLst>
              <a:ext uri="{FF2B5EF4-FFF2-40B4-BE49-F238E27FC236}">
                <a16:creationId xmlns:a16="http://schemas.microsoft.com/office/drawing/2014/main" id="{2874400E-A4EA-7E75-517B-91BCA6896C0A}"/>
              </a:ext>
            </a:extLst>
          </p:cNvPr>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spcBef>
                <a:spcPct val="50000"/>
              </a:spcBef>
              <a:defRPr/>
            </a:pPr>
            <a:r>
              <a:rPr lang="en-US" sz="18900" b="0">
                <a:solidFill>
                  <a:srgbClr val="FFD34A"/>
                </a:solidFill>
                <a:latin typeface="Times" pitchFamily="-107" charset="0"/>
                <a:ea typeface="ＭＳ Ｐゴシック" charset="0"/>
                <a:cs typeface="ＭＳ Ｐゴシック" charset="0"/>
              </a:rPr>
              <a:t>7</a:t>
            </a:r>
          </a:p>
        </p:txBody>
      </p:sp>
      <p:sp>
        <p:nvSpPr>
          <p:cNvPr id="28674" name="Rectangle 2">
            <a:extLst>
              <a:ext uri="{FF2B5EF4-FFF2-40B4-BE49-F238E27FC236}">
                <a16:creationId xmlns:a16="http://schemas.microsoft.com/office/drawing/2014/main" id="{7787664D-96C7-5B50-72C3-126072D22A5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28675" name="Line 3">
            <a:extLst>
              <a:ext uri="{FF2B5EF4-FFF2-40B4-BE49-F238E27FC236}">
                <a16:creationId xmlns:a16="http://schemas.microsoft.com/office/drawing/2014/main" id="{E2D02E07-80F3-856E-A6AB-9B22DF082704}"/>
              </a:ext>
            </a:extLst>
          </p:cNvPr>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28676" name="Rectangle 4">
            <a:extLst>
              <a:ext uri="{FF2B5EF4-FFF2-40B4-BE49-F238E27FC236}">
                <a16:creationId xmlns:a16="http://schemas.microsoft.com/office/drawing/2014/main" id="{F1788EB1-EECE-BE4B-8BBA-41F97D918A25}"/>
              </a:ext>
            </a:extLst>
          </p:cNvPr>
          <p:cNvSpPr>
            <a:spLocks noGrp="1" noChangeArrowheads="1"/>
          </p:cNvSpPr>
          <p:nvPr>
            <p:ph type="ctrTitle"/>
          </p:nvPr>
        </p:nvSpPr>
        <p:spPr bwMode="auto">
          <a:xfrm>
            <a:off x="0" y="1581150"/>
            <a:ext cx="9109075"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ea typeface="ＭＳ Ｐゴシック" charset="0"/>
                <a:cs typeface="ＭＳ Ｐゴシック" charset="0"/>
              </a:rPr>
              <a:t>Opening Up </a:t>
            </a:r>
            <a:br>
              <a:rPr lang="en-US" sz="5400" dirty="0">
                <a:solidFill>
                  <a:srgbClr val="FAFD00"/>
                </a:solidFill>
                <a:ea typeface="ＭＳ Ｐゴシック" charset="0"/>
                <a:cs typeface="ＭＳ Ｐゴシック" charset="0"/>
              </a:rPr>
            </a:br>
            <a:r>
              <a:rPr lang="en-US" altLang="ja-JP" sz="5400" i="1" dirty="0">
                <a:solidFill>
                  <a:srgbClr val="FAFD00"/>
                </a:solidFill>
                <a:ea typeface="ＭＳ Ｐゴシック" charset="0"/>
                <a:cs typeface="ＭＳ Ｐゴシック" charset="0"/>
              </a:rPr>
              <a:t>"Your Bible File"</a:t>
            </a:r>
            <a:endParaRPr lang="en-US" sz="5400" i="1" dirty="0">
              <a:solidFill>
                <a:srgbClr val="FAFD00"/>
              </a:solidFill>
              <a:ea typeface="ＭＳ Ｐゴシック" charset="0"/>
              <a:cs typeface="ＭＳ Ｐゴシック" charset="0"/>
            </a:endParaRPr>
          </a:p>
        </p:txBody>
      </p:sp>
      <p:sp>
        <p:nvSpPr>
          <p:cNvPr id="28690" name="Rectangle 18">
            <a:extLst>
              <a:ext uri="{FF2B5EF4-FFF2-40B4-BE49-F238E27FC236}">
                <a16:creationId xmlns:a16="http://schemas.microsoft.com/office/drawing/2014/main" id="{18F14C54-625A-979F-37E8-D1C3599C79AD}"/>
              </a:ext>
            </a:extLst>
          </p:cNvPr>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l">
              <a:spcBef>
                <a:spcPct val="20000"/>
              </a:spcBef>
              <a:buClr>
                <a:srgbClr val="790015"/>
              </a:buClr>
              <a:buSzPct val="75000"/>
              <a:buFont typeface="Monotype Sorts" charset="0"/>
              <a:buNone/>
              <a:defRPr/>
            </a:pPr>
            <a:r>
              <a:rPr lang="en-US" sz="17200" b="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sz="17200" b="0">
                <a:solidFill>
                  <a:srgbClr val="FF6600"/>
                </a:solidFill>
                <a:effectLst>
                  <a:outerShdw blurRad="38100" dist="38100" dir="2700000" algn="tl">
                    <a:srgbClr val="000000"/>
                  </a:outerShdw>
                </a:effectLst>
                <a:latin typeface="Arial" charset="0"/>
                <a:ea typeface="ＭＳ Ｐゴシック" charset="0"/>
                <a:cs typeface="ＭＳ Ｐゴシック" charset="0"/>
              </a:rPr>
              <a:t>4</a:t>
            </a:r>
            <a:r>
              <a:rPr lang="en-US" sz="15600" b="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17200" b="0">
                <a:solidFill>
                  <a:srgbClr val="33CC33"/>
                </a:solidFill>
                <a:effectLst>
                  <a:outerShdw blurRad="38100" dist="38100" dir="2700000" algn="tl">
                    <a:srgbClr val="000000"/>
                  </a:outerShdw>
                </a:effectLst>
                <a:latin typeface="Arial" charset="0"/>
                <a:ea typeface="ＭＳ Ｐゴシック" charset="0"/>
                <a:cs typeface="ＭＳ Ｐゴシック" charset="0"/>
              </a:rPr>
              <a:t>3</a:t>
            </a:r>
            <a:endParaRPr lang="en-US" sz="17200" b="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28694" name="Line 22">
            <a:extLst>
              <a:ext uri="{FF2B5EF4-FFF2-40B4-BE49-F238E27FC236}">
                <a16:creationId xmlns:a16="http://schemas.microsoft.com/office/drawing/2014/main" id="{891688B0-FFAF-78EA-C696-4DEFFFE5449A}"/>
              </a:ext>
            </a:extLst>
          </p:cNvPr>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66919" name="Text Box 26">
            <a:extLst>
              <a:ext uri="{FF2B5EF4-FFF2-40B4-BE49-F238E27FC236}">
                <a16:creationId xmlns:a16="http://schemas.microsoft.com/office/drawing/2014/main" id="{D6C26D3B-81BB-0B4A-4C94-64350FF97148}"/>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66920" name="Text Box 28">
            <a:extLst>
              <a:ext uri="{FF2B5EF4-FFF2-40B4-BE49-F238E27FC236}">
                <a16:creationId xmlns:a16="http://schemas.microsoft.com/office/drawing/2014/main" id="{2272E25B-A488-D2A2-BD63-EE7F3BA6C1C4}"/>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 </a:t>
            </a:r>
          </a:p>
        </p:txBody>
      </p:sp>
      <p:sp>
        <p:nvSpPr>
          <p:cNvPr id="166921" name="Text Box 29">
            <a:extLst>
              <a:ext uri="{FF2B5EF4-FFF2-40B4-BE49-F238E27FC236}">
                <a16:creationId xmlns:a16="http://schemas.microsoft.com/office/drawing/2014/main" id="{C20C4C6D-1C5B-99A9-390B-C621F3241A93}"/>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66922" name="Text Box 30">
            <a:extLst>
              <a:ext uri="{FF2B5EF4-FFF2-40B4-BE49-F238E27FC236}">
                <a16:creationId xmlns:a16="http://schemas.microsoft.com/office/drawing/2014/main" id="{AA45239B-2ABD-46B5-3D7D-3AB87C512F96}"/>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43</a:t>
            </a:r>
          </a:p>
        </p:txBody>
      </p:sp>
      <p:sp>
        <p:nvSpPr>
          <p:cNvPr id="166923" name="Text Box 32">
            <a:extLst>
              <a:ext uri="{FF2B5EF4-FFF2-40B4-BE49-F238E27FC236}">
                <a16:creationId xmlns:a16="http://schemas.microsoft.com/office/drawing/2014/main" id="{A0303E0F-E983-3B13-393A-DCFAB94DD790}"/>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166924" name="Text Box 33">
            <a:extLst>
              <a:ext uri="{FF2B5EF4-FFF2-40B4-BE49-F238E27FC236}">
                <a16:creationId xmlns:a16="http://schemas.microsoft.com/office/drawing/2014/main" id="{6D9A0598-5FC9-B633-48EC-7E5F55C7F07E}"/>
              </a:ext>
            </a:extLst>
          </p:cNvPr>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78DFBBB-D3FA-5C64-127E-E00B68EB4C3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0723" name="Line 3">
            <a:extLst>
              <a:ext uri="{FF2B5EF4-FFF2-40B4-BE49-F238E27FC236}">
                <a16:creationId xmlns:a16="http://schemas.microsoft.com/office/drawing/2014/main" id="{019ED884-BC55-B2B7-3491-C897EB385BC1}"/>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0724" name="Rectangle 4">
            <a:extLst>
              <a:ext uri="{FF2B5EF4-FFF2-40B4-BE49-F238E27FC236}">
                <a16:creationId xmlns:a16="http://schemas.microsoft.com/office/drawing/2014/main" id="{04BB3241-5FAE-4C92-7CD8-4DC6FB5534CD}"/>
              </a:ext>
            </a:extLst>
          </p:cNvPr>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5400" b="0" dirty="0">
                <a:solidFill>
                  <a:srgbClr val="FAFD00"/>
                </a:solidFill>
                <a:effectLst>
                  <a:outerShdw blurRad="38100" dist="38100" dir="2700000" algn="tl">
                    <a:srgbClr val="000000"/>
                  </a:outerShdw>
                </a:effectLst>
                <a:latin typeface="Times" charset="0"/>
                <a:ea typeface="ＭＳ Ｐゴシック" charset="0"/>
                <a:cs typeface="ＭＳ Ｐゴシック" charset="0"/>
              </a:rPr>
              <a:t>Opening Up </a:t>
            </a:r>
            <a:br>
              <a:rPr lang="en-US" sz="5400" b="0" dirty="0">
                <a:solidFill>
                  <a:srgbClr val="FAFD00"/>
                </a:solidFill>
                <a:effectLst>
                  <a:outerShdw blurRad="38100" dist="38100" dir="2700000" algn="tl">
                    <a:srgbClr val="000000"/>
                  </a:outerShdw>
                </a:effectLst>
                <a:latin typeface="Times" charset="0"/>
                <a:ea typeface="ＭＳ Ｐゴシック" charset="0"/>
                <a:cs typeface="ＭＳ Ｐゴシック" charset="0"/>
              </a:rPr>
            </a:br>
            <a:r>
              <a:rPr lang="en-US" altLang="ja-JP" sz="5400" b="0" i="1" dirty="0">
                <a:solidFill>
                  <a:srgbClr val="FAFD00"/>
                </a:solidFill>
                <a:effectLst>
                  <a:outerShdw blurRad="38100" dist="38100" dir="2700000" algn="tl">
                    <a:srgbClr val="000000"/>
                  </a:outerShdw>
                </a:effectLst>
                <a:latin typeface="Times" charset="0"/>
                <a:ea typeface="ＭＳ Ｐゴシック" charset="0"/>
                <a:cs typeface="ＭＳ Ｐゴシック" charset="0"/>
              </a:rPr>
              <a:t>"Your Bible File"</a:t>
            </a:r>
            <a:endParaRPr lang="en-US" sz="5400" b="0" i="1" dirty="0">
              <a:solidFill>
                <a:srgbClr val="FAFD00"/>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68964" name="Rectangle 5">
            <a:extLst>
              <a:ext uri="{FF2B5EF4-FFF2-40B4-BE49-F238E27FC236}">
                <a16:creationId xmlns:a16="http://schemas.microsoft.com/office/drawing/2014/main" id="{A9C898B2-863F-E5A1-11ED-061D6FE4CA26}"/>
              </a:ext>
            </a:extLst>
          </p:cNvPr>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endParaRPr lang="en-US" altLang="en-US" sz="1600">
              <a:solidFill>
                <a:srgbClr val="FFA27C"/>
              </a:solidFill>
            </a:endParaRPr>
          </a:p>
        </p:txBody>
      </p:sp>
      <p:sp>
        <p:nvSpPr>
          <p:cNvPr id="30726" name="Rectangle 6">
            <a:extLst>
              <a:ext uri="{FF2B5EF4-FFF2-40B4-BE49-F238E27FC236}">
                <a16:creationId xmlns:a16="http://schemas.microsoft.com/office/drawing/2014/main" id="{9CB644B0-A92E-810E-623F-A4EDED0E7C4E}"/>
              </a:ext>
            </a:extLst>
          </p:cNvPr>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342900" indent="-342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20000"/>
              </a:spcBef>
            </a:pPr>
            <a:r>
              <a:rPr lang="en-US" altLang="en-US" sz="15600">
                <a:solidFill>
                  <a:srgbClr val="E8EC39"/>
                </a:solidFill>
                <a:effectLst>
                  <a:outerShdw blurRad="38100" dist="38100" dir="2700000" algn="tl">
                    <a:srgbClr val="000000"/>
                  </a:outerShdw>
                </a:effectLst>
              </a:rPr>
              <a:t>C</a:t>
            </a:r>
            <a:r>
              <a:rPr lang="en-US" altLang="en-US" sz="15600">
                <a:solidFill>
                  <a:srgbClr val="00FF00"/>
                </a:solidFill>
                <a:effectLst>
                  <a:outerShdw blurRad="38100" dist="38100" dir="2700000" algn="tl">
                    <a:srgbClr val="000000"/>
                  </a:outerShdw>
                </a:effectLst>
              </a:rPr>
              <a:t> </a:t>
            </a:r>
            <a:r>
              <a:rPr lang="en-US" altLang="en-US" sz="15600">
                <a:solidFill>
                  <a:srgbClr val="FF5008"/>
                </a:solidFill>
                <a:effectLst>
                  <a:outerShdw blurRad="38100" dist="38100" dir="2700000" algn="tl">
                    <a:srgbClr val="000000"/>
                  </a:outerShdw>
                </a:effectLst>
              </a:rPr>
              <a:t>4</a:t>
            </a:r>
            <a:r>
              <a:rPr lang="en-US" altLang="en-US" sz="15600">
                <a:solidFill>
                  <a:srgbClr val="00FF00"/>
                </a:solidFill>
                <a:effectLst>
                  <a:outerShdw blurRad="38100" dist="38100" dir="2700000" algn="tl">
                    <a:srgbClr val="000000"/>
                  </a:outerShdw>
                </a:effectLst>
              </a:rPr>
              <a:t> 3 </a:t>
            </a:r>
            <a:r>
              <a:rPr lang="en-US" altLang="en-US" sz="15600">
                <a:solidFill>
                  <a:srgbClr val="114FFB"/>
                </a:solidFill>
                <a:effectLst>
                  <a:outerShdw blurRad="38100" dist="38100" dir="2700000" algn="tl">
                    <a:srgbClr val="000000"/>
                  </a:outerShdw>
                </a:effectLst>
              </a:rPr>
              <a:t>S</a:t>
            </a:r>
            <a:r>
              <a:rPr lang="en-US" altLang="en-US" sz="15600">
                <a:solidFill>
                  <a:srgbClr val="00FF00"/>
                </a:solidFill>
                <a:effectLst>
                  <a:outerShdw blurRad="38100" dist="38100" dir="2700000" algn="tl">
                    <a:srgbClr val="000000"/>
                  </a:outerShdw>
                </a:effectLst>
              </a:rPr>
              <a:t> </a:t>
            </a:r>
            <a:r>
              <a:rPr lang="en-US" altLang="en-US" sz="15600">
                <a:solidFill>
                  <a:srgbClr val="FFFFFF"/>
                </a:solidFill>
                <a:effectLst>
                  <a:outerShdw blurRad="38100" dist="38100" dir="2700000" algn="tl">
                    <a:srgbClr val="000000"/>
                  </a:outerShdw>
                </a:effectLst>
              </a:rPr>
              <a:t>J</a:t>
            </a:r>
            <a:r>
              <a:rPr lang="en-US" altLang="en-US" sz="15600">
                <a:solidFill>
                  <a:srgbClr val="00FF00"/>
                </a:solidFill>
                <a:effectLst>
                  <a:outerShdw blurRad="38100" dist="38100" dir="2700000" algn="tl">
                    <a:srgbClr val="000000"/>
                  </a:outerShdw>
                </a:effectLst>
              </a:rPr>
              <a:t> </a:t>
            </a:r>
          </a:p>
        </p:txBody>
      </p:sp>
      <p:sp>
        <p:nvSpPr>
          <p:cNvPr id="30729" name="Rectangle 9">
            <a:extLst>
              <a:ext uri="{FF2B5EF4-FFF2-40B4-BE49-F238E27FC236}">
                <a16:creationId xmlns:a16="http://schemas.microsoft.com/office/drawing/2014/main" id="{C2ED0D32-6369-B1E8-58B0-484BC7AA2077}"/>
              </a:ext>
            </a:extLst>
          </p:cNvPr>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lvl1pPr marL="342900" indent="-342900">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20000"/>
              </a:spcBef>
            </a:pPr>
            <a:r>
              <a:rPr lang="en-US" altLang="en-US" sz="15600">
                <a:solidFill>
                  <a:srgbClr val="E8EC39"/>
                </a:solidFill>
                <a:effectLst>
                  <a:outerShdw blurRad="38100" dist="38100" dir="2700000" algn="tl">
                    <a:srgbClr val="000000"/>
                  </a:outerShdw>
                </a:effectLst>
              </a:rPr>
              <a:t>C</a:t>
            </a:r>
            <a:r>
              <a:rPr lang="en-US" altLang="en-US" sz="15600">
                <a:solidFill>
                  <a:srgbClr val="00FF00"/>
                </a:solidFill>
                <a:effectLst>
                  <a:outerShdw blurRad="38100" dist="38100" dir="2700000" algn="tl">
                    <a:srgbClr val="000000"/>
                  </a:outerShdw>
                </a:effectLst>
              </a:rPr>
              <a:t> </a:t>
            </a:r>
            <a:r>
              <a:rPr lang="en-US" altLang="en-US" sz="15600">
                <a:solidFill>
                  <a:srgbClr val="FF5008"/>
                </a:solidFill>
                <a:effectLst>
                  <a:outerShdw blurRad="38100" dist="38100" dir="2700000" algn="tl">
                    <a:srgbClr val="000000"/>
                  </a:outerShdw>
                </a:effectLst>
              </a:rPr>
              <a:t>4</a:t>
            </a:r>
            <a:r>
              <a:rPr lang="en-US" altLang="en-US" sz="15600">
                <a:solidFill>
                  <a:srgbClr val="00FF00"/>
                </a:solidFill>
                <a:effectLst>
                  <a:outerShdw blurRad="38100" dist="38100" dir="2700000" algn="tl">
                    <a:srgbClr val="000000"/>
                  </a:outerShdw>
                </a:effectLst>
              </a:rPr>
              <a:t> 3 </a:t>
            </a:r>
            <a:r>
              <a:rPr lang="en-US" altLang="en-US" sz="15600">
                <a:solidFill>
                  <a:srgbClr val="114FFB"/>
                </a:solidFill>
                <a:effectLst>
                  <a:outerShdw blurRad="38100" dist="38100" dir="2700000" algn="tl">
                    <a:srgbClr val="000000"/>
                  </a:outerShdw>
                </a:effectLst>
              </a:rPr>
              <a:t>S</a:t>
            </a:r>
            <a:r>
              <a:rPr lang="en-US" altLang="en-US" sz="15600">
                <a:solidFill>
                  <a:srgbClr val="00FF00"/>
                </a:solidFill>
                <a:effectLst>
                  <a:outerShdw blurRad="38100" dist="38100" dir="2700000" algn="tl">
                    <a:srgbClr val="000000"/>
                  </a:outerShdw>
                </a:effectLst>
              </a:rPr>
              <a:t> </a:t>
            </a:r>
            <a:r>
              <a:rPr lang="en-US" altLang="en-US" sz="15600">
                <a:solidFill>
                  <a:srgbClr val="FFFFFF"/>
                </a:solidFill>
                <a:effectLst>
                  <a:outerShdw blurRad="38100" dist="38100" dir="2700000" algn="tl">
                    <a:srgbClr val="000000"/>
                  </a:outerShdw>
                </a:effectLst>
              </a:rPr>
              <a:t>J</a:t>
            </a:r>
            <a:r>
              <a:rPr lang="en-US" altLang="en-US" sz="15600">
                <a:solidFill>
                  <a:srgbClr val="00FF00"/>
                </a:solidFill>
                <a:effectLst>
                  <a:outerShdw blurRad="38100" dist="38100" dir="2700000" algn="tl">
                    <a:srgbClr val="000000"/>
                  </a:outerShdw>
                </a:effectLst>
              </a:rPr>
              <a:t> </a:t>
            </a:r>
          </a:p>
        </p:txBody>
      </p:sp>
      <p:sp>
        <p:nvSpPr>
          <p:cNvPr id="168967" name="Text Box 10">
            <a:extLst>
              <a:ext uri="{FF2B5EF4-FFF2-40B4-BE49-F238E27FC236}">
                <a16:creationId xmlns:a16="http://schemas.microsoft.com/office/drawing/2014/main" id="{93D89A8A-A4F5-FD57-4374-10FE354FDD23}"/>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68968" name="Text Box 12">
            <a:extLst>
              <a:ext uri="{FF2B5EF4-FFF2-40B4-BE49-F238E27FC236}">
                <a16:creationId xmlns:a16="http://schemas.microsoft.com/office/drawing/2014/main" id="{AFBC3C24-C048-17DC-CC48-4A7CCCBBC62A}"/>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68969" name="Text Box 13">
            <a:extLst>
              <a:ext uri="{FF2B5EF4-FFF2-40B4-BE49-F238E27FC236}">
                <a16:creationId xmlns:a16="http://schemas.microsoft.com/office/drawing/2014/main" id="{41BC39C8-EFA1-848A-CEAC-1EA07368760A}"/>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68970" name="Text Box 14">
            <a:extLst>
              <a:ext uri="{FF2B5EF4-FFF2-40B4-BE49-F238E27FC236}">
                <a16:creationId xmlns:a16="http://schemas.microsoft.com/office/drawing/2014/main" id="{98AED919-8E0B-CE6F-FE3C-28F9DAB8A645}"/>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44</a:t>
            </a:r>
          </a:p>
        </p:txBody>
      </p:sp>
      <p:sp>
        <p:nvSpPr>
          <p:cNvPr id="168971" name="Text Box 15">
            <a:extLst>
              <a:ext uri="{FF2B5EF4-FFF2-40B4-BE49-F238E27FC236}">
                <a16:creationId xmlns:a16="http://schemas.microsoft.com/office/drawing/2014/main" id="{1E260CBD-1A64-9501-A40B-DC18B9FF772D}"/>
              </a:ext>
            </a:extLst>
          </p:cNvPr>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1</a:t>
            </a:r>
          </a:p>
        </p:txBody>
      </p:sp>
      <p:sp>
        <p:nvSpPr>
          <p:cNvPr id="168972" name="Text Box 17">
            <a:extLst>
              <a:ext uri="{FF2B5EF4-FFF2-40B4-BE49-F238E27FC236}">
                <a16:creationId xmlns:a16="http://schemas.microsoft.com/office/drawing/2014/main" id="{ACF447ED-C698-7349-C317-8D2EE4433758}"/>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2" name="Title 1">
            <a:extLst>
              <a:ext uri="{FF2B5EF4-FFF2-40B4-BE49-F238E27FC236}">
                <a16:creationId xmlns:a16="http://schemas.microsoft.com/office/drawing/2014/main" id="{8C8EF9D8-C0CE-1C8B-7F85-5BA20BE1CF52}"/>
              </a:ext>
            </a:extLst>
          </p:cNvPr>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pPr>
            <a:r>
              <a:rPr lang="en-US" altLang="en-US" sz="15600" b="1">
                <a:solidFill>
                  <a:srgbClr val="E8EC39"/>
                </a:solidFill>
                <a:latin typeface="Arial" panose="020B0604020202020204" pitchFamily="34" charset="0"/>
                <a:ea typeface="MS PGothic" panose="020B0600070205080204" pitchFamily="34" charset="-128"/>
              </a:rPr>
              <a:t>C 4 3 S J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B8A80AD-ED1D-C753-3D1F-3DA5BAF2C767}"/>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a:solidFill>
                  <a:srgbClr val="FAFD00"/>
                </a:solidFill>
                <a:ea typeface="MS PGothic" panose="020B0600070205080204" pitchFamily="34" charset="-128"/>
              </a:rPr>
              <a:t>5 Key Words or Phrases:</a:t>
            </a:r>
          </a:p>
        </p:txBody>
      </p:sp>
      <p:sp>
        <p:nvSpPr>
          <p:cNvPr id="31748" name="Rectangle 4">
            <a:extLst>
              <a:ext uri="{FF2B5EF4-FFF2-40B4-BE49-F238E27FC236}">
                <a16:creationId xmlns:a16="http://schemas.microsoft.com/office/drawing/2014/main" id="{1FC75B33-2C2D-F3C5-8381-9EF6F03AA70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1749" name="Line 5">
            <a:extLst>
              <a:ext uri="{FF2B5EF4-FFF2-40B4-BE49-F238E27FC236}">
                <a16:creationId xmlns:a16="http://schemas.microsoft.com/office/drawing/2014/main" id="{26E11985-FDF8-37A1-CE20-D57DCB8A08C3}"/>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nvGrpSpPr>
          <p:cNvPr id="2" name="Group 59">
            <a:extLst>
              <a:ext uri="{FF2B5EF4-FFF2-40B4-BE49-F238E27FC236}">
                <a16:creationId xmlns:a16="http://schemas.microsoft.com/office/drawing/2014/main" id="{7F23A8BF-0830-11FC-F01A-CB08A87F49A5}"/>
              </a:ext>
            </a:extLst>
          </p:cNvPr>
          <p:cNvGrpSpPr>
            <a:grpSpLocks/>
          </p:cNvGrpSpPr>
          <p:nvPr/>
        </p:nvGrpSpPr>
        <p:grpSpPr bwMode="auto">
          <a:xfrm>
            <a:off x="2171700" y="5046663"/>
            <a:ext cx="4338638" cy="1006475"/>
            <a:chOff x="1368" y="3179"/>
            <a:chExt cx="2733" cy="634"/>
          </a:xfrm>
        </p:grpSpPr>
        <p:sp>
          <p:nvSpPr>
            <p:cNvPr id="31760" name="Text Box 16">
              <a:extLst>
                <a:ext uri="{FF2B5EF4-FFF2-40B4-BE49-F238E27FC236}">
                  <a16:creationId xmlns:a16="http://schemas.microsoft.com/office/drawing/2014/main" id="{10C66DD0-4176-2ECA-BC22-70261A431B29}"/>
                </a:ext>
              </a:extLst>
            </p:cNvPr>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FFFFFF"/>
                  </a:solidFill>
                  <a:effectLst>
                    <a:outerShdw blurRad="38100" dist="38100" dir="2700000" algn="tl">
                      <a:srgbClr val="000000"/>
                    </a:outerShdw>
                  </a:effectLst>
                </a:rPr>
                <a:t>J</a:t>
              </a:r>
              <a:r>
                <a:rPr lang="en-US" sz="4800">
                  <a:solidFill>
                    <a:srgbClr val="FFFFF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JESUS</a:t>
              </a:r>
              <a:endParaRPr lang="en-US" sz="4800">
                <a:effectLst>
                  <a:outerShdw blurRad="38100" dist="38100" dir="2700000" algn="tl">
                    <a:srgbClr val="000000"/>
                  </a:outerShdw>
                </a:effectLst>
              </a:endParaRPr>
            </a:p>
          </p:txBody>
        </p:sp>
        <p:sp>
          <p:nvSpPr>
            <p:cNvPr id="31774" name="AutoShape 30">
              <a:extLst>
                <a:ext uri="{FF2B5EF4-FFF2-40B4-BE49-F238E27FC236}">
                  <a16:creationId xmlns:a16="http://schemas.microsoft.com/office/drawing/2014/main" id="{5956AA64-3A28-EEDA-3B69-007C72CF12C2}"/>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3" name="Group 58">
            <a:extLst>
              <a:ext uri="{FF2B5EF4-FFF2-40B4-BE49-F238E27FC236}">
                <a16:creationId xmlns:a16="http://schemas.microsoft.com/office/drawing/2014/main" id="{FBAA1D78-655C-FF6C-E4F6-ED9093F04AA5}"/>
              </a:ext>
            </a:extLst>
          </p:cNvPr>
          <p:cNvGrpSpPr>
            <a:grpSpLocks/>
          </p:cNvGrpSpPr>
          <p:nvPr/>
        </p:nvGrpSpPr>
        <p:grpSpPr bwMode="auto">
          <a:xfrm>
            <a:off x="2147888" y="4081463"/>
            <a:ext cx="5021262" cy="1006475"/>
            <a:chOff x="1353" y="2571"/>
            <a:chExt cx="3163" cy="634"/>
          </a:xfrm>
        </p:grpSpPr>
        <p:sp>
          <p:nvSpPr>
            <p:cNvPr id="31759" name="Text Box 15">
              <a:extLst>
                <a:ext uri="{FF2B5EF4-FFF2-40B4-BE49-F238E27FC236}">
                  <a16:creationId xmlns:a16="http://schemas.microsoft.com/office/drawing/2014/main" id="{89C0505F-14F0-5F9E-2810-E75720F18CF4}"/>
                </a:ext>
              </a:extLst>
            </p:cNvPr>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114FFB"/>
                  </a:solidFill>
                  <a:effectLst>
                    <a:outerShdw blurRad="38100" dist="38100" dir="2700000" algn="tl">
                      <a:srgbClr val="000000"/>
                    </a:outerShdw>
                  </a:effectLst>
                </a:rPr>
                <a:t>S</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SILENCE</a:t>
              </a:r>
              <a:endParaRPr lang="en-US" sz="4800">
                <a:effectLst>
                  <a:outerShdw blurRad="38100" dist="38100" dir="2700000" algn="tl">
                    <a:srgbClr val="000000"/>
                  </a:outerShdw>
                </a:effectLst>
              </a:endParaRPr>
            </a:p>
          </p:txBody>
        </p:sp>
        <p:sp>
          <p:nvSpPr>
            <p:cNvPr id="31775" name="AutoShape 31">
              <a:extLst>
                <a:ext uri="{FF2B5EF4-FFF2-40B4-BE49-F238E27FC236}">
                  <a16:creationId xmlns:a16="http://schemas.microsoft.com/office/drawing/2014/main" id="{8D65E028-8983-08FC-0C2A-1A3E75BD2FA3}"/>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4" name="Group 57">
            <a:extLst>
              <a:ext uri="{FF2B5EF4-FFF2-40B4-BE49-F238E27FC236}">
                <a16:creationId xmlns:a16="http://schemas.microsoft.com/office/drawing/2014/main" id="{FAFCF535-F925-1133-8DB0-8317EF451C57}"/>
              </a:ext>
            </a:extLst>
          </p:cNvPr>
          <p:cNvGrpSpPr>
            <a:grpSpLocks/>
          </p:cNvGrpSpPr>
          <p:nvPr/>
        </p:nvGrpSpPr>
        <p:grpSpPr bwMode="auto">
          <a:xfrm>
            <a:off x="2184400" y="3190875"/>
            <a:ext cx="5586413" cy="1006475"/>
            <a:chOff x="1376" y="2010"/>
            <a:chExt cx="3519" cy="634"/>
          </a:xfrm>
        </p:grpSpPr>
        <p:sp>
          <p:nvSpPr>
            <p:cNvPr id="31758" name="Text Box 14">
              <a:extLst>
                <a:ext uri="{FF2B5EF4-FFF2-40B4-BE49-F238E27FC236}">
                  <a16:creationId xmlns:a16="http://schemas.microsoft.com/office/drawing/2014/main" id="{52287BCF-6328-27A5-B447-AF85CB6F02F1}"/>
                </a:ext>
              </a:extLst>
            </p:cNvPr>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rPr>
                <a:t>3</a:t>
              </a:r>
              <a:r>
                <a:rPr lang="en-US" sz="4800">
                  <a:solidFill>
                    <a:srgbClr val="07DD3A"/>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SOCIETIES</a:t>
              </a:r>
              <a:endParaRPr lang="en-US" sz="4800">
                <a:effectLst>
                  <a:outerShdw blurRad="38100" dist="38100" dir="2700000" algn="tl">
                    <a:srgbClr val="000000"/>
                  </a:outerShdw>
                </a:effectLst>
              </a:endParaRPr>
            </a:p>
          </p:txBody>
        </p:sp>
        <p:sp>
          <p:nvSpPr>
            <p:cNvPr id="31776" name="AutoShape 32">
              <a:extLst>
                <a:ext uri="{FF2B5EF4-FFF2-40B4-BE49-F238E27FC236}">
                  <a16:creationId xmlns:a16="http://schemas.microsoft.com/office/drawing/2014/main" id="{B029B8F5-F052-8FB5-B6C7-6032CD739654}"/>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5" name="Group 56">
            <a:extLst>
              <a:ext uri="{FF2B5EF4-FFF2-40B4-BE49-F238E27FC236}">
                <a16:creationId xmlns:a16="http://schemas.microsoft.com/office/drawing/2014/main" id="{6D08695D-5CDD-F1B7-1B62-DE9B517E633D}"/>
              </a:ext>
            </a:extLst>
          </p:cNvPr>
          <p:cNvGrpSpPr>
            <a:grpSpLocks/>
          </p:cNvGrpSpPr>
          <p:nvPr/>
        </p:nvGrpSpPr>
        <p:grpSpPr bwMode="auto">
          <a:xfrm>
            <a:off x="2184400" y="2332038"/>
            <a:ext cx="4816475" cy="1006475"/>
            <a:chOff x="1376" y="1469"/>
            <a:chExt cx="3034" cy="634"/>
          </a:xfrm>
        </p:grpSpPr>
        <p:sp>
          <p:nvSpPr>
            <p:cNvPr id="31757" name="Text Box 13">
              <a:extLst>
                <a:ext uri="{FF2B5EF4-FFF2-40B4-BE49-F238E27FC236}">
                  <a16:creationId xmlns:a16="http://schemas.microsoft.com/office/drawing/2014/main" id="{1F4EC2C1-1E6B-9309-9C86-50DE8FE5E763}"/>
                </a:ext>
              </a:extLst>
            </p:cNvPr>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rPr>
                <a:t>4</a:t>
              </a:r>
              <a:r>
                <a:rPr lang="en-US" sz="4800">
                  <a:solidFill>
                    <a:srgbClr val="EA304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PEOPLE</a:t>
              </a:r>
              <a:endParaRPr lang="en-US" sz="4800">
                <a:effectLst>
                  <a:outerShdw blurRad="38100" dist="38100" dir="2700000" algn="tl">
                    <a:srgbClr val="000000"/>
                  </a:outerShdw>
                </a:effectLst>
              </a:endParaRPr>
            </a:p>
          </p:txBody>
        </p:sp>
        <p:sp>
          <p:nvSpPr>
            <p:cNvPr id="31777" name="AutoShape 33">
              <a:extLst>
                <a:ext uri="{FF2B5EF4-FFF2-40B4-BE49-F238E27FC236}">
                  <a16:creationId xmlns:a16="http://schemas.microsoft.com/office/drawing/2014/main" id="{5341EBC4-B315-F46E-1235-C8F3FC244E8C}"/>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6" name="Group 55">
            <a:extLst>
              <a:ext uri="{FF2B5EF4-FFF2-40B4-BE49-F238E27FC236}">
                <a16:creationId xmlns:a16="http://schemas.microsoft.com/office/drawing/2014/main" id="{DF2486C2-B131-3E9F-18FE-3760FA24DB54}"/>
              </a:ext>
            </a:extLst>
          </p:cNvPr>
          <p:cNvGrpSpPr>
            <a:grpSpLocks/>
          </p:cNvGrpSpPr>
          <p:nvPr/>
        </p:nvGrpSpPr>
        <p:grpSpPr bwMode="auto">
          <a:xfrm>
            <a:off x="2159000" y="1489075"/>
            <a:ext cx="5549900" cy="914400"/>
            <a:chOff x="1360" y="938"/>
            <a:chExt cx="3496" cy="576"/>
          </a:xfrm>
        </p:grpSpPr>
        <p:sp>
          <p:nvSpPr>
            <p:cNvPr id="31787" name="Text Box 43">
              <a:extLst>
                <a:ext uri="{FF2B5EF4-FFF2-40B4-BE49-F238E27FC236}">
                  <a16:creationId xmlns:a16="http://schemas.microsoft.com/office/drawing/2014/main" id="{826F6A07-4158-C339-2C4B-393C80F03A64}"/>
                </a:ext>
              </a:extLst>
            </p:cNvPr>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rPr>
                <a:t>C</a:t>
              </a:r>
              <a:r>
                <a:rPr lang="en-US" sz="4800">
                  <a:solidFill>
                    <a:srgbClr val="EDF636"/>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CREATION</a:t>
              </a:r>
              <a:endParaRPr lang="en-US" sz="4800">
                <a:effectLst>
                  <a:outerShdw blurRad="38100" dist="38100" dir="2700000" algn="tl">
                    <a:srgbClr val="000000"/>
                  </a:outerShdw>
                </a:effectLst>
              </a:endParaRPr>
            </a:p>
          </p:txBody>
        </p:sp>
        <p:sp>
          <p:nvSpPr>
            <p:cNvPr id="31788" name="AutoShape 44">
              <a:extLst>
                <a:ext uri="{FF2B5EF4-FFF2-40B4-BE49-F238E27FC236}">
                  <a16:creationId xmlns:a16="http://schemas.microsoft.com/office/drawing/2014/main" id="{DE85F7EF-E881-471A-2A2F-0AC62CC46D44}"/>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171017" name="Text Box 47">
            <a:extLst>
              <a:ext uri="{FF2B5EF4-FFF2-40B4-BE49-F238E27FC236}">
                <a16:creationId xmlns:a16="http://schemas.microsoft.com/office/drawing/2014/main" id="{063E463D-B762-C377-EA0F-41A3CCA3DB2C}"/>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71018" name="Text Box 49">
            <a:extLst>
              <a:ext uri="{FF2B5EF4-FFF2-40B4-BE49-F238E27FC236}">
                <a16:creationId xmlns:a16="http://schemas.microsoft.com/office/drawing/2014/main" id="{30B14A04-FD5E-FB66-D8EF-D3319E4873F6}"/>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71019" name="Text Box 50">
            <a:extLst>
              <a:ext uri="{FF2B5EF4-FFF2-40B4-BE49-F238E27FC236}">
                <a16:creationId xmlns:a16="http://schemas.microsoft.com/office/drawing/2014/main" id="{20761B54-44D9-34B0-B3B3-20B7C36E89D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71020" name="Text Box 52">
            <a:extLst>
              <a:ext uri="{FF2B5EF4-FFF2-40B4-BE49-F238E27FC236}">
                <a16:creationId xmlns:a16="http://schemas.microsoft.com/office/drawing/2014/main" id="{E431CFC8-A317-2D30-2A3B-57A98B8402D1}"/>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5</a:t>
            </a:r>
          </a:p>
        </p:txBody>
      </p:sp>
      <p:sp>
        <p:nvSpPr>
          <p:cNvPr id="171021" name="Text Box 54">
            <a:extLst>
              <a:ext uri="{FF2B5EF4-FFF2-40B4-BE49-F238E27FC236}">
                <a16:creationId xmlns:a16="http://schemas.microsoft.com/office/drawing/2014/main" id="{E7A91458-D1DC-0CA6-9406-36EFC9985C04}"/>
              </a:ext>
            </a:extLst>
          </p:cNvPr>
          <p:cNvSpPr txBox="1">
            <a:spLocks noChangeArrowheads="1"/>
          </p:cNvSpPr>
          <p:nvPr/>
        </p:nvSpPr>
        <p:spPr bwMode="auto">
          <a:xfrm>
            <a:off x="68135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171022" name="Text Box 60">
            <a:extLst>
              <a:ext uri="{FF2B5EF4-FFF2-40B4-BE49-F238E27FC236}">
                <a16:creationId xmlns:a16="http://schemas.microsoft.com/office/drawing/2014/main" id="{3AEED060-9E6B-9DF2-6871-C05338A06B03}"/>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ACKGR~1">
            <a:extLst>
              <a:ext uri="{FF2B5EF4-FFF2-40B4-BE49-F238E27FC236}">
                <a16:creationId xmlns:a16="http://schemas.microsoft.com/office/drawing/2014/main" id="{2CCC8230-F716-B50E-F76E-D112F480D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3">
            <a:extLst>
              <a:ext uri="{FF2B5EF4-FFF2-40B4-BE49-F238E27FC236}">
                <a16:creationId xmlns:a16="http://schemas.microsoft.com/office/drawing/2014/main" id="{9BCFAB4B-7E1D-B1B5-B4BB-6E31B6A1EE62}"/>
              </a:ext>
            </a:extLst>
          </p:cNvPr>
          <p:cNvSpPr>
            <a:spLocks noGrp="1" noChangeArrowheads="1"/>
          </p:cNvSpPr>
          <p:nvPr>
            <p:ph type="ctrTitle"/>
          </p:nvPr>
        </p:nvSpPr>
        <p:spPr>
          <a:xfrm>
            <a:off x="304800" y="0"/>
            <a:ext cx="7239000" cy="381000"/>
          </a:xfrm>
        </p:spPr>
        <p:txBody>
          <a:bodyPr/>
          <a:lstStyle/>
          <a:p>
            <a:pPr eaLnBrk="1" hangingPunct="1"/>
            <a:r>
              <a:rPr lang="en-US" altLang="en-US" sz="1800">
                <a:solidFill>
                  <a:schemeClr val="tx1"/>
                </a:solidFill>
                <a:ea typeface="MS PGothic" panose="020B0600070205080204" pitchFamily="34" charset="-128"/>
              </a:rPr>
              <a:t>Dr John Fryman</a:t>
            </a:r>
            <a:endParaRPr lang="en-US" altLang="en-US">
              <a:solidFill>
                <a:srgbClr val="FFFF00"/>
              </a:solidFill>
              <a:ea typeface="MS PGothic" panose="020B0600070205080204" pitchFamily="34" charset="-128"/>
            </a:endParaRPr>
          </a:p>
        </p:txBody>
      </p:sp>
      <p:grpSp>
        <p:nvGrpSpPr>
          <p:cNvPr id="80899" name="Group 4">
            <a:extLst>
              <a:ext uri="{FF2B5EF4-FFF2-40B4-BE49-F238E27FC236}">
                <a16:creationId xmlns:a16="http://schemas.microsoft.com/office/drawing/2014/main" id="{4AE39A26-CA00-0026-C1C0-0938FB23C7A0}"/>
              </a:ext>
            </a:extLst>
          </p:cNvPr>
          <p:cNvGrpSpPr>
            <a:grpSpLocks/>
          </p:cNvGrpSpPr>
          <p:nvPr/>
        </p:nvGrpSpPr>
        <p:grpSpPr bwMode="auto">
          <a:xfrm>
            <a:off x="0" y="5240338"/>
            <a:ext cx="9144000" cy="1555750"/>
            <a:chOff x="0" y="3385"/>
            <a:chExt cx="5054" cy="980"/>
          </a:xfrm>
        </p:grpSpPr>
        <p:sp>
          <p:nvSpPr>
            <p:cNvPr id="111621" name="Text Box 5">
              <a:extLst>
                <a:ext uri="{FF2B5EF4-FFF2-40B4-BE49-F238E27FC236}">
                  <a16:creationId xmlns:a16="http://schemas.microsoft.com/office/drawing/2014/main" id="{DDAF2D0F-C958-B334-4FC0-99560206FDA9}"/>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a:extLst>
                <a:ext uri="{FF2B5EF4-FFF2-40B4-BE49-F238E27FC236}">
                  <a16:creationId xmlns:a16="http://schemas.microsoft.com/office/drawing/2014/main" id="{3DA484F4-9212-215F-361F-97E6C0D99E5B}"/>
                </a:ext>
              </a:extLst>
            </p:cNvPr>
            <p:cNvSpPr txBox="1">
              <a:spLocks noChangeArrowheads="1"/>
            </p:cNvSpPr>
            <p:nvPr/>
          </p:nvSpPr>
          <p:spPr bwMode="auto">
            <a:xfrm>
              <a:off x="0" y="3385"/>
              <a:ext cx="5054" cy="59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zh-CN" altLang="en-US" sz="2800" i="1">
                  <a:solidFill>
                    <a:srgbClr val="FAFD00"/>
                  </a:solidFill>
                  <a:latin typeface="Times New Roman" panose="02020603050405020304" pitchFamily="18" charset="0"/>
                  <a:ea typeface="SimSun" panose="02010600030101010101" pitchFamily="2" charset="-122"/>
                </a:rPr>
                <a:t>圣经基要</a:t>
              </a:r>
              <a:r>
                <a:rPr lang="en-US" altLang="zh-CN" sz="2800" i="1">
                  <a:solidFill>
                    <a:srgbClr val="FAFD00"/>
                  </a:solidFill>
                  <a:latin typeface="Times New Roman" panose="02020603050405020304" pitchFamily="18" charset="0"/>
                  <a:ea typeface="SimSun" panose="02010600030101010101" pitchFamily="2" charset="-122"/>
                </a:rPr>
                <a:t>10</a:t>
              </a:r>
              <a:r>
                <a:rPr lang="zh-CN" altLang="en-US" sz="2800" i="1">
                  <a:solidFill>
                    <a:srgbClr val="FAFD00"/>
                  </a:solidFill>
                  <a:latin typeface="Times New Roman" panose="02020603050405020304" pitchFamily="18" charset="0"/>
                  <a:ea typeface="SimSun" panose="02010600030101010101" pitchFamily="2" charset="-122"/>
                </a:rPr>
                <a:t>小时研讨会的作者 </a:t>
              </a:r>
              <a:br>
                <a:rPr lang="zh-CN" altLang="en-US" sz="2800" i="1">
                  <a:solidFill>
                    <a:srgbClr val="FAFD00"/>
                  </a:solidFill>
                  <a:latin typeface="Times New Roman" panose="02020603050405020304" pitchFamily="18" charset="0"/>
                  <a:ea typeface="굴림" panose="020B0600000101010101" pitchFamily="34" charset="-127"/>
                </a:rPr>
              </a:br>
              <a:r>
                <a:rPr lang="zh-CN" altLang="en-US" sz="2800" i="1">
                  <a:solidFill>
                    <a:srgbClr val="FAFD00"/>
                  </a:solidFill>
                  <a:latin typeface="Times New Roman" panose="02020603050405020304" pitchFamily="18" charset="0"/>
                  <a:ea typeface="SimSun" panose="02010600030101010101" pitchFamily="2" charset="-122"/>
                </a:rPr>
                <a:t>德克萨斯州</a:t>
              </a:r>
              <a:r>
                <a:rPr lang="en-US" altLang="zh-CN" sz="2800" i="1">
                  <a:solidFill>
                    <a:srgbClr val="FAFD00"/>
                  </a:solidFill>
                  <a:latin typeface="Times New Roman" panose="02020603050405020304" pitchFamily="18" charset="0"/>
                  <a:ea typeface="SimSun" panose="02010600030101010101" pitchFamily="2" charset="-122"/>
                </a:rPr>
                <a:t>, </a:t>
              </a:r>
              <a:r>
                <a:rPr lang="zh-CN" altLang="en-US" sz="2800" i="1">
                  <a:solidFill>
                    <a:srgbClr val="FAFD00"/>
                  </a:solidFill>
                  <a:latin typeface="Times New Roman" panose="02020603050405020304" pitchFamily="18" charset="0"/>
                  <a:ea typeface="SimSun" panose="02010600030101010101" pitchFamily="2" charset="-122"/>
                </a:rPr>
                <a:t>沃思堡</a:t>
              </a:r>
              <a:endParaRPr lang="en-US" altLang="ko-KR" sz="2800">
                <a:solidFill>
                  <a:srgbClr val="FAFD00"/>
                </a:solidFill>
                <a:latin typeface="Times New Roman" panose="02020603050405020304" pitchFamily="18" charset="0"/>
                <a:ea typeface="굴림" panose="020B0600000101010101" pitchFamily="34" charset="-127"/>
              </a:endParaRPr>
            </a:p>
          </p:txBody>
        </p:sp>
        <p:sp>
          <p:nvSpPr>
            <p:cNvPr id="111623" name="Text Box 7">
              <a:extLst>
                <a:ext uri="{FF2B5EF4-FFF2-40B4-BE49-F238E27FC236}">
                  <a16:creationId xmlns:a16="http://schemas.microsoft.com/office/drawing/2014/main" id="{3E28B6D3-2B3E-5D92-991D-08CDBFBE2A06}"/>
                </a:ext>
              </a:extLst>
            </p:cNvPr>
            <p:cNvSpPr txBox="1">
              <a:spLocks noChangeArrowheads="1"/>
            </p:cNvSpPr>
            <p:nvPr/>
          </p:nvSpPr>
          <p:spPr bwMode="auto">
            <a:xfrm>
              <a:off x="935" y="4035"/>
              <a:ext cx="3144" cy="33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800" b="0" dirty="0" err="1">
                  <a:solidFill>
                    <a:srgbClr val="FFFB0C"/>
                  </a:solidFill>
                  <a:latin typeface="Helvetica" pitchFamily="-112" charset="0"/>
                  <a:ea typeface="굴림" pitchFamily="-112" charset="-127"/>
                  <a:cs typeface="굴림" pitchFamily="-112" charset="-127"/>
                </a:rPr>
                <a:t>www.biblebasically.org</a:t>
              </a:r>
              <a:endParaRPr lang="en-US" altLang="ko-KR" sz="2800" b="0" dirty="0">
                <a:solidFill>
                  <a:srgbClr val="FFFB0C"/>
                </a:solidFill>
                <a:latin typeface="Helvetica" pitchFamily="-112" charset="0"/>
                <a:ea typeface="굴림" pitchFamily="-112" charset="-127"/>
                <a:cs typeface="굴림" pitchFamily="-112" charset="-127"/>
              </a:endParaRPr>
            </a:p>
          </p:txBody>
        </p:sp>
      </p:grpSp>
      <p:sp>
        <p:nvSpPr>
          <p:cNvPr id="80900" name="Text Box 8">
            <a:extLst>
              <a:ext uri="{FF2B5EF4-FFF2-40B4-BE49-F238E27FC236}">
                <a16:creationId xmlns:a16="http://schemas.microsoft.com/office/drawing/2014/main" id="{FD76BED3-2A1D-EB76-BC2F-E8C511B223C4}"/>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80901" name="Rectangle 9">
            <a:extLst>
              <a:ext uri="{FF2B5EF4-FFF2-40B4-BE49-F238E27FC236}">
                <a16:creationId xmlns:a16="http://schemas.microsoft.com/office/drawing/2014/main" id="{0A205BA8-8EEB-9DEA-5FA7-37DA35088AA5}"/>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80902" name="Text Box 10">
            <a:extLst>
              <a:ext uri="{FF2B5EF4-FFF2-40B4-BE49-F238E27FC236}">
                <a16:creationId xmlns:a16="http://schemas.microsoft.com/office/drawing/2014/main" id="{42EE1D5C-D844-C42D-D125-18F512247A81}"/>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11627" name="Text Box 11">
            <a:extLst>
              <a:ext uri="{FF2B5EF4-FFF2-40B4-BE49-F238E27FC236}">
                <a16:creationId xmlns:a16="http://schemas.microsoft.com/office/drawing/2014/main" id="{C7A62851-B3A6-A5D9-CAA6-4DF0AEC2696B}"/>
              </a:ext>
            </a:extLst>
          </p:cNvPr>
          <p:cNvSpPr txBox="1">
            <a:spLocks noChangeArrowheads="1"/>
          </p:cNvSpPr>
          <p:nvPr/>
        </p:nvSpPr>
        <p:spPr bwMode="auto">
          <a:xfrm>
            <a:off x="0" y="4210050"/>
            <a:ext cx="9144000" cy="1006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defRPr/>
            </a:pPr>
            <a:r>
              <a:rPr lang="zh-CN" altLang="en-US" sz="6000">
                <a:solidFill>
                  <a:srgbClr val="FFFF00"/>
                </a:solidFill>
                <a:latin typeface="Kosher-Normal" charset="0"/>
                <a:ea typeface="SimSun" charset="0"/>
                <a:cs typeface="SimSun" charset="0"/>
              </a:rPr>
              <a:t>弗约翰博士</a:t>
            </a:r>
            <a:endParaRPr lang="en-US" sz="6000">
              <a:solidFill>
                <a:srgbClr val="FFFF00"/>
              </a:solidFill>
              <a:latin typeface="Kosher-Normal" charset="0"/>
              <a:ea typeface="SimSun" charset="0"/>
              <a:cs typeface="SimSun" charset="0"/>
            </a:endParaRPr>
          </a:p>
        </p:txBody>
      </p:sp>
      <p:pic>
        <p:nvPicPr>
          <p:cNvPr id="80904" name="Picture 12" descr="John Fryman (Author of TBB)">
            <a:extLst>
              <a:ext uri="{FF2B5EF4-FFF2-40B4-BE49-F238E27FC236}">
                <a16:creationId xmlns:a16="http://schemas.microsoft.com/office/drawing/2014/main" id="{3ED4230C-ED66-1738-875B-2D1C848B0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7013"/>
            <a:ext cx="3709988"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9A0F5F2-A063-6A6C-C10A-AB105D8C0C42}"/>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a:solidFill>
                  <a:srgbClr val="FAFD00"/>
                </a:solidFill>
                <a:ea typeface="MS PGothic" panose="020B0600070205080204" pitchFamily="34" charset="-128"/>
              </a:rPr>
              <a:t>5 Key Words or Phrases:</a:t>
            </a:r>
          </a:p>
        </p:txBody>
      </p:sp>
      <p:sp>
        <p:nvSpPr>
          <p:cNvPr id="128003" name="Rectangle 3">
            <a:extLst>
              <a:ext uri="{FF2B5EF4-FFF2-40B4-BE49-F238E27FC236}">
                <a16:creationId xmlns:a16="http://schemas.microsoft.com/office/drawing/2014/main" id="{2E662B1B-D0A9-4FC3-19A5-ED4339216EC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128004" name="Line 4">
            <a:extLst>
              <a:ext uri="{FF2B5EF4-FFF2-40B4-BE49-F238E27FC236}">
                <a16:creationId xmlns:a16="http://schemas.microsoft.com/office/drawing/2014/main" id="{44025B58-8B47-C35E-8CE2-4EFE0E9C7020}"/>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73060" name="Text Box 21">
            <a:extLst>
              <a:ext uri="{FF2B5EF4-FFF2-40B4-BE49-F238E27FC236}">
                <a16:creationId xmlns:a16="http://schemas.microsoft.com/office/drawing/2014/main" id="{77313994-FDF7-2276-E6E5-66B13F2721B8}"/>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73061" name="Text Box 23">
            <a:extLst>
              <a:ext uri="{FF2B5EF4-FFF2-40B4-BE49-F238E27FC236}">
                <a16:creationId xmlns:a16="http://schemas.microsoft.com/office/drawing/2014/main" id="{9027E11F-00E7-F519-D66F-54196C1AE135}"/>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73062" name="Text Box 24">
            <a:extLst>
              <a:ext uri="{FF2B5EF4-FFF2-40B4-BE49-F238E27FC236}">
                <a16:creationId xmlns:a16="http://schemas.microsoft.com/office/drawing/2014/main" id="{95831EAA-AD02-2DBF-ED10-C95915F83C94}"/>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73063" name="Text Box 25">
            <a:extLst>
              <a:ext uri="{FF2B5EF4-FFF2-40B4-BE49-F238E27FC236}">
                <a16:creationId xmlns:a16="http://schemas.microsoft.com/office/drawing/2014/main" id="{E3D1B587-8D3C-7DFB-5C4C-446AA590503B}"/>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46</a:t>
            </a:r>
          </a:p>
        </p:txBody>
      </p:sp>
      <p:sp>
        <p:nvSpPr>
          <p:cNvPr id="173064" name="Text Box 26">
            <a:extLst>
              <a:ext uri="{FF2B5EF4-FFF2-40B4-BE49-F238E27FC236}">
                <a16:creationId xmlns:a16="http://schemas.microsoft.com/office/drawing/2014/main" id="{A81B31FC-65D1-B9F3-53A7-D9C87E7C1937}"/>
              </a:ext>
            </a:extLst>
          </p:cNvPr>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6</a:t>
            </a:r>
          </a:p>
        </p:txBody>
      </p:sp>
      <p:sp>
        <p:nvSpPr>
          <p:cNvPr id="173065" name="Text Box 28">
            <a:extLst>
              <a:ext uri="{FF2B5EF4-FFF2-40B4-BE49-F238E27FC236}">
                <a16:creationId xmlns:a16="http://schemas.microsoft.com/office/drawing/2014/main" id="{D573F723-1C5A-53A7-7DD0-26CF8BECC240}"/>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grpSp>
        <p:nvGrpSpPr>
          <p:cNvPr id="2" name="Group 29">
            <a:extLst>
              <a:ext uri="{FF2B5EF4-FFF2-40B4-BE49-F238E27FC236}">
                <a16:creationId xmlns:a16="http://schemas.microsoft.com/office/drawing/2014/main" id="{721CFC4D-1C2A-3F80-6405-07BA2F5CB721}"/>
              </a:ext>
            </a:extLst>
          </p:cNvPr>
          <p:cNvGrpSpPr>
            <a:grpSpLocks/>
          </p:cNvGrpSpPr>
          <p:nvPr/>
        </p:nvGrpSpPr>
        <p:grpSpPr bwMode="auto">
          <a:xfrm>
            <a:off x="2171700" y="5046663"/>
            <a:ext cx="4338638" cy="1006475"/>
            <a:chOff x="1368" y="3179"/>
            <a:chExt cx="2733" cy="634"/>
          </a:xfrm>
        </p:grpSpPr>
        <p:sp>
          <p:nvSpPr>
            <p:cNvPr id="128030" name="Text Box 30">
              <a:extLst>
                <a:ext uri="{FF2B5EF4-FFF2-40B4-BE49-F238E27FC236}">
                  <a16:creationId xmlns:a16="http://schemas.microsoft.com/office/drawing/2014/main" id="{117576D4-0B84-31BA-7E5E-4A3A42E90707}"/>
                </a:ext>
              </a:extLst>
            </p:cNvPr>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FFFFFF"/>
                  </a:solidFill>
                  <a:effectLst>
                    <a:outerShdw blurRad="38100" dist="38100" dir="2700000" algn="tl">
                      <a:srgbClr val="000000"/>
                    </a:outerShdw>
                  </a:effectLst>
                </a:rPr>
                <a:t>J</a:t>
              </a:r>
              <a:r>
                <a:rPr lang="en-US" sz="4800">
                  <a:solidFill>
                    <a:srgbClr val="FFFFF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JESUS</a:t>
              </a:r>
              <a:endParaRPr lang="en-US" sz="4800">
                <a:effectLst>
                  <a:outerShdw blurRad="38100" dist="38100" dir="2700000" algn="tl">
                    <a:srgbClr val="000000"/>
                  </a:outerShdw>
                </a:effectLst>
              </a:endParaRPr>
            </a:p>
          </p:txBody>
        </p:sp>
        <p:sp>
          <p:nvSpPr>
            <p:cNvPr id="128031" name="AutoShape 31">
              <a:extLst>
                <a:ext uri="{FF2B5EF4-FFF2-40B4-BE49-F238E27FC236}">
                  <a16:creationId xmlns:a16="http://schemas.microsoft.com/office/drawing/2014/main" id="{00BDD69F-1D42-D63E-08EA-A372CBE81801}"/>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3" name="Group 32">
            <a:extLst>
              <a:ext uri="{FF2B5EF4-FFF2-40B4-BE49-F238E27FC236}">
                <a16:creationId xmlns:a16="http://schemas.microsoft.com/office/drawing/2014/main" id="{A485C1AD-E4A1-D015-D615-D7DD9E7C9FE5}"/>
              </a:ext>
            </a:extLst>
          </p:cNvPr>
          <p:cNvGrpSpPr>
            <a:grpSpLocks/>
          </p:cNvGrpSpPr>
          <p:nvPr/>
        </p:nvGrpSpPr>
        <p:grpSpPr bwMode="auto">
          <a:xfrm>
            <a:off x="2147888" y="4081463"/>
            <a:ext cx="5021262" cy="1006475"/>
            <a:chOff x="1353" y="2571"/>
            <a:chExt cx="3163" cy="634"/>
          </a:xfrm>
        </p:grpSpPr>
        <p:sp>
          <p:nvSpPr>
            <p:cNvPr id="128033" name="Text Box 33">
              <a:extLst>
                <a:ext uri="{FF2B5EF4-FFF2-40B4-BE49-F238E27FC236}">
                  <a16:creationId xmlns:a16="http://schemas.microsoft.com/office/drawing/2014/main" id="{6622DADA-BDCB-291B-B832-1C8184D9E8E8}"/>
                </a:ext>
              </a:extLst>
            </p:cNvPr>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114FFB"/>
                  </a:solidFill>
                  <a:effectLst>
                    <a:outerShdw blurRad="38100" dist="38100" dir="2700000" algn="tl">
                      <a:srgbClr val="000000"/>
                    </a:outerShdw>
                  </a:effectLst>
                </a:rPr>
                <a:t>S</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SILENCE</a:t>
              </a:r>
              <a:endParaRPr lang="en-US" sz="4800">
                <a:effectLst>
                  <a:outerShdw blurRad="38100" dist="38100" dir="2700000" algn="tl">
                    <a:srgbClr val="000000"/>
                  </a:outerShdw>
                </a:effectLst>
              </a:endParaRPr>
            </a:p>
          </p:txBody>
        </p:sp>
        <p:sp>
          <p:nvSpPr>
            <p:cNvPr id="128034" name="AutoShape 34">
              <a:extLst>
                <a:ext uri="{FF2B5EF4-FFF2-40B4-BE49-F238E27FC236}">
                  <a16:creationId xmlns:a16="http://schemas.microsoft.com/office/drawing/2014/main" id="{FE0ACE5C-072B-7255-5C58-1C3470E06F88}"/>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4" name="Group 35">
            <a:extLst>
              <a:ext uri="{FF2B5EF4-FFF2-40B4-BE49-F238E27FC236}">
                <a16:creationId xmlns:a16="http://schemas.microsoft.com/office/drawing/2014/main" id="{4AC441DA-CF7B-EA32-D3CD-08A498AD45A7}"/>
              </a:ext>
            </a:extLst>
          </p:cNvPr>
          <p:cNvGrpSpPr>
            <a:grpSpLocks/>
          </p:cNvGrpSpPr>
          <p:nvPr/>
        </p:nvGrpSpPr>
        <p:grpSpPr bwMode="auto">
          <a:xfrm>
            <a:off x="2184400" y="3190875"/>
            <a:ext cx="5586413" cy="1006475"/>
            <a:chOff x="1376" y="2010"/>
            <a:chExt cx="3519" cy="634"/>
          </a:xfrm>
        </p:grpSpPr>
        <p:sp>
          <p:nvSpPr>
            <p:cNvPr id="128036" name="Text Box 36">
              <a:extLst>
                <a:ext uri="{FF2B5EF4-FFF2-40B4-BE49-F238E27FC236}">
                  <a16:creationId xmlns:a16="http://schemas.microsoft.com/office/drawing/2014/main" id="{2EBF16F9-82C3-B602-0890-D358394189FE}"/>
                </a:ext>
              </a:extLst>
            </p:cNvPr>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rPr>
                <a:t>3</a:t>
              </a:r>
              <a:r>
                <a:rPr lang="en-US" sz="4800">
                  <a:solidFill>
                    <a:srgbClr val="07DD3A"/>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SOCIETIES</a:t>
              </a:r>
              <a:endParaRPr lang="en-US" sz="4800">
                <a:effectLst>
                  <a:outerShdw blurRad="38100" dist="38100" dir="2700000" algn="tl">
                    <a:srgbClr val="000000"/>
                  </a:outerShdw>
                </a:effectLst>
              </a:endParaRPr>
            </a:p>
          </p:txBody>
        </p:sp>
        <p:sp>
          <p:nvSpPr>
            <p:cNvPr id="128037" name="AutoShape 37">
              <a:extLst>
                <a:ext uri="{FF2B5EF4-FFF2-40B4-BE49-F238E27FC236}">
                  <a16:creationId xmlns:a16="http://schemas.microsoft.com/office/drawing/2014/main" id="{E0A5DCDC-0244-2C87-3E44-C1FAA42544A9}"/>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5" name="Group 38">
            <a:extLst>
              <a:ext uri="{FF2B5EF4-FFF2-40B4-BE49-F238E27FC236}">
                <a16:creationId xmlns:a16="http://schemas.microsoft.com/office/drawing/2014/main" id="{A37B8D5A-D77D-8407-461C-B97C392BB9BC}"/>
              </a:ext>
            </a:extLst>
          </p:cNvPr>
          <p:cNvGrpSpPr>
            <a:grpSpLocks/>
          </p:cNvGrpSpPr>
          <p:nvPr/>
        </p:nvGrpSpPr>
        <p:grpSpPr bwMode="auto">
          <a:xfrm>
            <a:off x="2184400" y="2332038"/>
            <a:ext cx="4816475" cy="1006475"/>
            <a:chOff x="1376" y="1469"/>
            <a:chExt cx="3034" cy="634"/>
          </a:xfrm>
        </p:grpSpPr>
        <p:sp>
          <p:nvSpPr>
            <p:cNvPr id="128039" name="Text Box 39">
              <a:extLst>
                <a:ext uri="{FF2B5EF4-FFF2-40B4-BE49-F238E27FC236}">
                  <a16:creationId xmlns:a16="http://schemas.microsoft.com/office/drawing/2014/main" id="{247DDECD-CDD0-EBAC-A4F2-F9424B4842B1}"/>
                </a:ext>
              </a:extLst>
            </p:cNvPr>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rPr>
                <a:t>4</a:t>
              </a:r>
              <a:r>
                <a:rPr lang="en-US" sz="4800">
                  <a:solidFill>
                    <a:srgbClr val="EA304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PEOPLE</a:t>
              </a:r>
              <a:endParaRPr lang="en-US" sz="4800">
                <a:effectLst>
                  <a:outerShdw blurRad="38100" dist="38100" dir="2700000" algn="tl">
                    <a:srgbClr val="000000"/>
                  </a:outerShdw>
                </a:effectLst>
              </a:endParaRPr>
            </a:p>
          </p:txBody>
        </p:sp>
        <p:sp>
          <p:nvSpPr>
            <p:cNvPr id="128040" name="AutoShape 40">
              <a:extLst>
                <a:ext uri="{FF2B5EF4-FFF2-40B4-BE49-F238E27FC236}">
                  <a16:creationId xmlns:a16="http://schemas.microsoft.com/office/drawing/2014/main" id="{BDCBA131-329F-9FBE-8987-B5178E408F17}"/>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6" name="Group 41">
            <a:extLst>
              <a:ext uri="{FF2B5EF4-FFF2-40B4-BE49-F238E27FC236}">
                <a16:creationId xmlns:a16="http://schemas.microsoft.com/office/drawing/2014/main" id="{8E1437BF-9215-E92C-05F0-94E84EBB6818}"/>
              </a:ext>
            </a:extLst>
          </p:cNvPr>
          <p:cNvGrpSpPr>
            <a:grpSpLocks/>
          </p:cNvGrpSpPr>
          <p:nvPr/>
        </p:nvGrpSpPr>
        <p:grpSpPr bwMode="auto">
          <a:xfrm>
            <a:off x="2159000" y="1489075"/>
            <a:ext cx="5549900" cy="914400"/>
            <a:chOff x="1360" y="938"/>
            <a:chExt cx="3496" cy="576"/>
          </a:xfrm>
        </p:grpSpPr>
        <p:sp>
          <p:nvSpPr>
            <p:cNvPr id="128042" name="Text Box 42">
              <a:extLst>
                <a:ext uri="{FF2B5EF4-FFF2-40B4-BE49-F238E27FC236}">
                  <a16:creationId xmlns:a16="http://schemas.microsoft.com/office/drawing/2014/main" id="{08272D14-EE87-A068-DADA-D51899842E46}"/>
                </a:ext>
              </a:extLst>
            </p:cNvPr>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rPr>
                <a:t>C</a:t>
              </a:r>
              <a:r>
                <a:rPr lang="en-US" sz="4800">
                  <a:solidFill>
                    <a:srgbClr val="EDF636"/>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CREATION</a:t>
              </a:r>
              <a:endParaRPr lang="en-US" sz="4800">
                <a:effectLst>
                  <a:outerShdw blurRad="38100" dist="38100" dir="2700000" algn="tl">
                    <a:srgbClr val="000000"/>
                  </a:outerShdw>
                </a:effectLst>
              </a:endParaRPr>
            </a:p>
          </p:txBody>
        </p:sp>
        <p:sp>
          <p:nvSpPr>
            <p:cNvPr id="128043" name="AutoShape 43">
              <a:extLst>
                <a:ext uri="{FF2B5EF4-FFF2-40B4-BE49-F238E27FC236}">
                  <a16:creationId xmlns:a16="http://schemas.microsoft.com/office/drawing/2014/main" id="{AFC0F890-9A42-8EE4-211E-F8852B6CE3BA}"/>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128044" name="Oval 44">
            <a:extLst>
              <a:ext uri="{FF2B5EF4-FFF2-40B4-BE49-F238E27FC236}">
                <a16:creationId xmlns:a16="http://schemas.microsoft.com/office/drawing/2014/main" id="{D8789355-BBF8-B5D3-40EB-8844643ED734}"/>
              </a:ext>
            </a:extLst>
          </p:cNvPr>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BD8B1286-6ABB-2766-66AA-1C8CAF44A279}"/>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a:solidFill>
                  <a:srgbClr val="FAFD00"/>
                </a:solidFill>
                <a:ea typeface="MS PGothic" panose="020B0600070205080204" pitchFamily="34" charset="-128"/>
              </a:rPr>
              <a:t>5 Key Words or Phrases:</a:t>
            </a:r>
          </a:p>
        </p:txBody>
      </p:sp>
      <p:sp>
        <p:nvSpPr>
          <p:cNvPr id="130051" name="Rectangle 3">
            <a:extLst>
              <a:ext uri="{FF2B5EF4-FFF2-40B4-BE49-F238E27FC236}">
                <a16:creationId xmlns:a16="http://schemas.microsoft.com/office/drawing/2014/main" id="{3E28E079-36EB-D12C-F7FB-5A506B888F5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130052" name="Line 4">
            <a:extLst>
              <a:ext uri="{FF2B5EF4-FFF2-40B4-BE49-F238E27FC236}">
                <a16:creationId xmlns:a16="http://schemas.microsoft.com/office/drawing/2014/main" id="{A1434092-0770-78F3-49C1-EB51723E9639}"/>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30069" name="Oval 21">
            <a:extLst>
              <a:ext uri="{FF2B5EF4-FFF2-40B4-BE49-F238E27FC236}">
                <a16:creationId xmlns:a16="http://schemas.microsoft.com/office/drawing/2014/main" id="{0F7C9A60-D058-C74F-BCC9-736A98A5007F}"/>
              </a:ext>
            </a:extLst>
          </p:cNvPr>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75109" name="Text Box 22">
            <a:extLst>
              <a:ext uri="{FF2B5EF4-FFF2-40B4-BE49-F238E27FC236}">
                <a16:creationId xmlns:a16="http://schemas.microsoft.com/office/drawing/2014/main" id="{47373B55-4159-9ED0-5023-6795992D3873}"/>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75110" name="Text Box 24">
            <a:extLst>
              <a:ext uri="{FF2B5EF4-FFF2-40B4-BE49-F238E27FC236}">
                <a16:creationId xmlns:a16="http://schemas.microsoft.com/office/drawing/2014/main" id="{36774A71-71DB-8C3E-6ED2-743291FE6ADF}"/>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 </a:t>
            </a:r>
          </a:p>
        </p:txBody>
      </p:sp>
      <p:sp>
        <p:nvSpPr>
          <p:cNvPr id="175111" name="Text Box 25">
            <a:extLst>
              <a:ext uri="{FF2B5EF4-FFF2-40B4-BE49-F238E27FC236}">
                <a16:creationId xmlns:a16="http://schemas.microsoft.com/office/drawing/2014/main" id="{8EA1AF26-6558-1A71-D17E-5B6A13332F11}"/>
              </a:ext>
            </a:extLst>
          </p:cNvPr>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75112" name="Text Box 26">
            <a:extLst>
              <a:ext uri="{FF2B5EF4-FFF2-40B4-BE49-F238E27FC236}">
                <a16:creationId xmlns:a16="http://schemas.microsoft.com/office/drawing/2014/main" id="{CAF81128-CCBB-60B7-586A-9802FAD1ED69}"/>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47</a:t>
            </a:r>
          </a:p>
        </p:txBody>
      </p:sp>
      <p:sp>
        <p:nvSpPr>
          <p:cNvPr id="175113" name="Text Box 28">
            <a:extLst>
              <a:ext uri="{FF2B5EF4-FFF2-40B4-BE49-F238E27FC236}">
                <a16:creationId xmlns:a16="http://schemas.microsoft.com/office/drawing/2014/main" id="{AC89D66C-CBE0-C4A0-FA3D-6E477D5D8499}"/>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grpSp>
        <p:nvGrpSpPr>
          <p:cNvPr id="175114" name="Group 29">
            <a:extLst>
              <a:ext uri="{FF2B5EF4-FFF2-40B4-BE49-F238E27FC236}">
                <a16:creationId xmlns:a16="http://schemas.microsoft.com/office/drawing/2014/main" id="{1E74AB12-D5E7-0562-9519-7C99CD46064E}"/>
              </a:ext>
            </a:extLst>
          </p:cNvPr>
          <p:cNvGrpSpPr>
            <a:grpSpLocks/>
          </p:cNvGrpSpPr>
          <p:nvPr/>
        </p:nvGrpSpPr>
        <p:grpSpPr bwMode="auto">
          <a:xfrm>
            <a:off x="2171700" y="5046663"/>
            <a:ext cx="4338638" cy="1006475"/>
            <a:chOff x="1368" y="3179"/>
            <a:chExt cx="2733" cy="634"/>
          </a:xfrm>
        </p:grpSpPr>
        <p:sp>
          <p:nvSpPr>
            <p:cNvPr id="130078" name="Text Box 30">
              <a:extLst>
                <a:ext uri="{FF2B5EF4-FFF2-40B4-BE49-F238E27FC236}">
                  <a16:creationId xmlns:a16="http://schemas.microsoft.com/office/drawing/2014/main" id="{09C04C56-F737-F663-A0C5-199339F2CD75}"/>
                </a:ext>
              </a:extLst>
            </p:cNvPr>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FFFFFF"/>
                  </a:solidFill>
                  <a:effectLst>
                    <a:outerShdw blurRad="38100" dist="38100" dir="2700000" algn="tl">
                      <a:srgbClr val="000000"/>
                    </a:outerShdw>
                  </a:effectLst>
                </a:rPr>
                <a:t>J</a:t>
              </a:r>
              <a:r>
                <a:rPr lang="en-US" sz="4800">
                  <a:solidFill>
                    <a:srgbClr val="FFFFF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JESUS</a:t>
              </a:r>
              <a:endParaRPr lang="en-US" sz="4800">
                <a:effectLst>
                  <a:outerShdw blurRad="38100" dist="38100" dir="2700000" algn="tl">
                    <a:srgbClr val="000000"/>
                  </a:outerShdw>
                </a:effectLst>
              </a:endParaRPr>
            </a:p>
          </p:txBody>
        </p:sp>
        <p:sp>
          <p:nvSpPr>
            <p:cNvPr id="130079" name="AutoShape 31">
              <a:extLst>
                <a:ext uri="{FF2B5EF4-FFF2-40B4-BE49-F238E27FC236}">
                  <a16:creationId xmlns:a16="http://schemas.microsoft.com/office/drawing/2014/main" id="{C36A1AC2-2C5C-E3AB-2EA6-0C698FDBA805}"/>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75115" name="Group 32">
            <a:extLst>
              <a:ext uri="{FF2B5EF4-FFF2-40B4-BE49-F238E27FC236}">
                <a16:creationId xmlns:a16="http://schemas.microsoft.com/office/drawing/2014/main" id="{7D47BD3F-F40B-5579-8F15-8148A7E7F107}"/>
              </a:ext>
            </a:extLst>
          </p:cNvPr>
          <p:cNvGrpSpPr>
            <a:grpSpLocks/>
          </p:cNvGrpSpPr>
          <p:nvPr/>
        </p:nvGrpSpPr>
        <p:grpSpPr bwMode="auto">
          <a:xfrm>
            <a:off x="2147888" y="4081463"/>
            <a:ext cx="5021262" cy="1006475"/>
            <a:chOff x="1353" y="2571"/>
            <a:chExt cx="3163" cy="634"/>
          </a:xfrm>
        </p:grpSpPr>
        <p:sp>
          <p:nvSpPr>
            <p:cNvPr id="130081" name="Text Box 33">
              <a:extLst>
                <a:ext uri="{FF2B5EF4-FFF2-40B4-BE49-F238E27FC236}">
                  <a16:creationId xmlns:a16="http://schemas.microsoft.com/office/drawing/2014/main" id="{E8010B1D-3F5E-C44D-66CB-C43A5D0A5BB6}"/>
                </a:ext>
              </a:extLst>
            </p:cNvPr>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114FFB"/>
                  </a:solidFill>
                  <a:effectLst>
                    <a:outerShdw blurRad="38100" dist="38100" dir="2700000" algn="tl">
                      <a:srgbClr val="000000"/>
                    </a:outerShdw>
                  </a:effectLst>
                </a:rPr>
                <a:t>S</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SILENCE</a:t>
              </a:r>
              <a:endParaRPr lang="en-US" sz="4800">
                <a:effectLst>
                  <a:outerShdw blurRad="38100" dist="38100" dir="2700000" algn="tl">
                    <a:srgbClr val="000000"/>
                  </a:outerShdw>
                </a:effectLst>
              </a:endParaRPr>
            </a:p>
          </p:txBody>
        </p:sp>
        <p:sp>
          <p:nvSpPr>
            <p:cNvPr id="130082" name="AutoShape 34">
              <a:extLst>
                <a:ext uri="{FF2B5EF4-FFF2-40B4-BE49-F238E27FC236}">
                  <a16:creationId xmlns:a16="http://schemas.microsoft.com/office/drawing/2014/main" id="{13A53730-566D-E356-9CE9-F93CFED56E5A}"/>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75116" name="Group 35">
            <a:extLst>
              <a:ext uri="{FF2B5EF4-FFF2-40B4-BE49-F238E27FC236}">
                <a16:creationId xmlns:a16="http://schemas.microsoft.com/office/drawing/2014/main" id="{508D12C3-CDB0-51B0-F707-7112CFDDA6F3}"/>
              </a:ext>
            </a:extLst>
          </p:cNvPr>
          <p:cNvGrpSpPr>
            <a:grpSpLocks/>
          </p:cNvGrpSpPr>
          <p:nvPr/>
        </p:nvGrpSpPr>
        <p:grpSpPr bwMode="auto">
          <a:xfrm>
            <a:off x="2184400" y="3190875"/>
            <a:ext cx="5586413" cy="1006475"/>
            <a:chOff x="1376" y="2010"/>
            <a:chExt cx="3519" cy="634"/>
          </a:xfrm>
        </p:grpSpPr>
        <p:sp>
          <p:nvSpPr>
            <p:cNvPr id="130084" name="Text Box 36">
              <a:extLst>
                <a:ext uri="{FF2B5EF4-FFF2-40B4-BE49-F238E27FC236}">
                  <a16:creationId xmlns:a16="http://schemas.microsoft.com/office/drawing/2014/main" id="{C1B911E5-3E30-B84B-9D55-D3AFD41DF744}"/>
                </a:ext>
              </a:extLst>
            </p:cNvPr>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rPr>
                <a:t>3</a:t>
              </a:r>
              <a:r>
                <a:rPr lang="en-US" sz="4800">
                  <a:solidFill>
                    <a:srgbClr val="07DD3A"/>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SOCIETIES</a:t>
              </a:r>
              <a:endParaRPr lang="en-US" sz="4800">
                <a:effectLst>
                  <a:outerShdw blurRad="38100" dist="38100" dir="2700000" algn="tl">
                    <a:srgbClr val="000000"/>
                  </a:outerShdw>
                </a:effectLst>
              </a:endParaRPr>
            </a:p>
          </p:txBody>
        </p:sp>
        <p:sp>
          <p:nvSpPr>
            <p:cNvPr id="130085" name="AutoShape 37">
              <a:extLst>
                <a:ext uri="{FF2B5EF4-FFF2-40B4-BE49-F238E27FC236}">
                  <a16:creationId xmlns:a16="http://schemas.microsoft.com/office/drawing/2014/main" id="{A044F6BF-D7DF-1EAA-69BA-1312AA4E42C9}"/>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75117" name="Group 38">
            <a:extLst>
              <a:ext uri="{FF2B5EF4-FFF2-40B4-BE49-F238E27FC236}">
                <a16:creationId xmlns:a16="http://schemas.microsoft.com/office/drawing/2014/main" id="{004B7C73-99E7-4E29-315C-D9D67BB43C46}"/>
              </a:ext>
            </a:extLst>
          </p:cNvPr>
          <p:cNvGrpSpPr>
            <a:grpSpLocks/>
          </p:cNvGrpSpPr>
          <p:nvPr/>
        </p:nvGrpSpPr>
        <p:grpSpPr bwMode="auto">
          <a:xfrm>
            <a:off x="2184400" y="2332038"/>
            <a:ext cx="4816475" cy="1006475"/>
            <a:chOff x="1376" y="1469"/>
            <a:chExt cx="3034" cy="634"/>
          </a:xfrm>
        </p:grpSpPr>
        <p:sp>
          <p:nvSpPr>
            <p:cNvPr id="130087" name="Text Box 39">
              <a:extLst>
                <a:ext uri="{FF2B5EF4-FFF2-40B4-BE49-F238E27FC236}">
                  <a16:creationId xmlns:a16="http://schemas.microsoft.com/office/drawing/2014/main" id="{6FCDF2C9-23BB-A3C0-4E02-E977B3A69B59}"/>
                </a:ext>
              </a:extLst>
            </p:cNvPr>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rPr>
                <a:t>4</a:t>
              </a:r>
              <a:r>
                <a:rPr lang="en-US" sz="4800">
                  <a:solidFill>
                    <a:srgbClr val="EA304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PEOPLE</a:t>
              </a:r>
              <a:endParaRPr lang="en-US" sz="4800">
                <a:effectLst>
                  <a:outerShdw blurRad="38100" dist="38100" dir="2700000" algn="tl">
                    <a:srgbClr val="000000"/>
                  </a:outerShdw>
                </a:effectLst>
              </a:endParaRPr>
            </a:p>
          </p:txBody>
        </p:sp>
        <p:sp>
          <p:nvSpPr>
            <p:cNvPr id="130088" name="AutoShape 40">
              <a:extLst>
                <a:ext uri="{FF2B5EF4-FFF2-40B4-BE49-F238E27FC236}">
                  <a16:creationId xmlns:a16="http://schemas.microsoft.com/office/drawing/2014/main" id="{8D781797-9E59-D498-3124-89050E0C2321}"/>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75118" name="Group 41">
            <a:extLst>
              <a:ext uri="{FF2B5EF4-FFF2-40B4-BE49-F238E27FC236}">
                <a16:creationId xmlns:a16="http://schemas.microsoft.com/office/drawing/2014/main" id="{2F7E2DD1-680E-050D-8661-BA75377F91BB}"/>
              </a:ext>
            </a:extLst>
          </p:cNvPr>
          <p:cNvGrpSpPr>
            <a:grpSpLocks/>
          </p:cNvGrpSpPr>
          <p:nvPr/>
        </p:nvGrpSpPr>
        <p:grpSpPr bwMode="auto">
          <a:xfrm>
            <a:off x="2159000" y="1489075"/>
            <a:ext cx="5549900" cy="914400"/>
            <a:chOff x="1360" y="938"/>
            <a:chExt cx="3496" cy="576"/>
          </a:xfrm>
        </p:grpSpPr>
        <p:sp>
          <p:nvSpPr>
            <p:cNvPr id="130090" name="Text Box 42">
              <a:extLst>
                <a:ext uri="{FF2B5EF4-FFF2-40B4-BE49-F238E27FC236}">
                  <a16:creationId xmlns:a16="http://schemas.microsoft.com/office/drawing/2014/main" id="{0A0D303A-AED4-ED5B-46AB-39A79EE07CD8}"/>
                </a:ext>
              </a:extLst>
            </p:cNvPr>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rPr>
                <a:t>C</a:t>
              </a:r>
              <a:r>
                <a:rPr lang="en-US" sz="4800">
                  <a:solidFill>
                    <a:srgbClr val="EDF636"/>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CREATION</a:t>
              </a:r>
              <a:endParaRPr lang="en-US" sz="4800">
                <a:effectLst>
                  <a:outerShdw blurRad="38100" dist="38100" dir="2700000" algn="tl">
                    <a:srgbClr val="000000"/>
                  </a:outerShdw>
                </a:effectLst>
              </a:endParaRPr>
            </a:p>
          </p:txBody>
        </p:sp>
        <p:sp>
          <p:nvSpPr>
            <p:cNvPr id="130091" name="AutoShape 43">
              <a:extLst>
                <a:ext uri="{FF2B5EF4-FFF2-40B4-BE49-F238E27FC236}">
                  <a16:creationId xmlns:a16="http://schemas.microsoft.com/office/drawing/2014/main" id="{FD69BD10-7B94-010B-55D7-0E6A0CA8A8B7}"/>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175119" name="Text Box 44">
            <a:extLst>
              <a:ext uri="{FF2B5EF4-FFF2-40B4-BE49-F238E27FC236}">
                <a16:creationId xmlns:a16="http://schemas.microsoft.com/office/drawing/2014/main" id="{F10E748D-9A6D-D973-F305-B50795877852}"/>
              </a:ext>
            </a:extLst>
          </p:cNvPr>
          <p:cNvSpPr txBox="1">
            <a:spLocks noChangeArrowheads="1"/>
          </p:cNvSpPr>
          <p:nvPr/>
        </p:nvSpPr>
        <p:spPr bwMode="auto">
          <a:xfrm>
            <a:off x="8791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1AD1BE53-2CB7-3DCC-F07A-28B4B5A0D4B3}"/>
              </a:ext>
            </a:extLst>
          </p:cNvPr>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buClr>
                <a:srgbClr val="790015"/>
              </a:buClr>
              <a:defRPr/>
            </a:pPr>
            <a:r>
              <a:rPr lang="en-US" sz="5400" dirty="0">
                <a:solidFill>
                  <a:srgbClr val="FFFFFF"/>
                </a:solidFill>
                <a:effectLst>
                  <a:glow rad="101600">
                    <a:srgbClr val="1A0004">
                      <a:alpha val="75000"/>
                    </a:srgbClr>
                  </a:glow>
                </a:effectLst>
                <a:latin typeface="Arial" charset="0"/>
                <a:ea typeface="ＭＳ Ｐゴシック" charset="0"/>
                <a:cs typeface="ＭＳ Ｐゴシック" charset="0"/>
              </a:rPr>
              <a:t>A</a:t>
            </a:r>
            <a:r>
              <a:rPr lang="en-US" sz="5400" dirty="0">
                <a:solidFill>
                  <a:srgbClr val="FF5008"/>
                </a:solidFill>
                <a:effectLst>
                  <a:glow rad="101600">
                    <a:srgbClr val="1A0004">
                      <a:alpha val="75000"/>
                    </a:srgbClr>
                  </a:glow>
                </a:effectLst>
                <a:latin typeface="Arial" charset="0"/>
                <a:ea typeface="ＭＳ Ｐゴシック" charset="0"/>
                <a:cs typeface="ＭＳ Ｐゴシック" charset="0"/>
              </a:rPr>
              <a:t>BRAHAM</a:t>
            </a:r>
          </a:p>
          <a:p>
            <a:pPr marL="677863" indent="-677863" defTabSz="1033463">
              <a:buClr>
                <a:srgbClr val="790015"/>
              </a:buClr>
              <a:defRPr/>
            </a:pPr>
            <a:r>
              <a:rPr lang="en-US" sz="5400"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dirty="0">
                <a:solidFill>
                  <a:srgbClr val="FF5008"/>
                </a:solidFill>
                <a:effectLst>
                  <a:glow rad="101600">
                    <a:srgbClr val="1A0004">
                      <a:alpha val="75000"/>
                    </a:srgbClr>
                  </a:glow>
                </a:effectLst>
                <a:latin typeface="Arial" charset="0"/>
                <a:ea typeface="ＭＳ Ｐゴシック" charset="0"/>
                <a:cs typeface="ＭＳ Ｐゴシック" charset="0"/>
              </a:rPr>
              <a:t>OSEPH</a:t>
            </a:r>
          </a:p>
          <a:p>
            <a:pPr marL="677863" indent="-677863" defTabSz="1033463">
              <a:buClr>
                <a:srgbClr val="790015"/>
              </a:buClr>
              <a:defRPr/>
            </a:pPr>
            <a:r>
              <a:rPr lang="en-US" sz="5400" dirty="0">
                <a:solidFill>
                  <a:srgbClr val="FFFFFF"/>
                </a:solidFill>
                <a:effectLst>
                  <a:glow rad="101600">
                    <a:srgbClr val="1A0004">
                      <a:alpha val="75000"/>
                    </a:srgbClr>
                  </a:glow>
                </a:effectLst>
                <a:latin typeface="Arial" charset="0"/>
                <a:ea typeface="ＭＳ Ｐゴシック" charset="0"/>
                <a:cs typeface="ＭＳ Ｐゴシック" charset="0"/>
              </a:rPr>
              <a:t>M</a:t>
            </a:r>
            <a:r>
              <a:rPr lang="en-US" sz="5400" dirty="0">
                <a:solidFill>
                  <a:srgbClr val="FF5008"/>
                </a:solidFill>
                <a:effectLst>
                  <a:glow rad="101600">
                    <a:srgbClr val="1A0004">
                      <a:alpha val="75000"/>
                    </a:srgbClr>
                  </a:glow>
                </a:effectLst>
                <a:latin typeface="Arial" charset="0"/>
                <a:ea typeface="ＭＳ Ｐゴシック" charset="0"/>
                <a:cs typeface="ＭＳ Ｐゴシック" charset="0"/>
              </a:rPr>
              <a:t>OSES</a:t>
            </a:r>
          </a:p>
          <a:p>
            <a:pPr marL="677863" indent="-677863" defTabSz="1033463">
              <a:buClr>
                <a:srgbClr val="790015"/>
              </a:buClr>
              <a:defRPr/>
            </a:pPr>
            <a:r>
              <a:rPr lang="en-US" sz="5400"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dirty="0">
                <a:solidFill>
                  <a:srgbClr val="FF5008"/>
                </a:solidFill>
                <a:effectLst>
                  <a:glow rad="101600">
                    <a:srgbClr val="1A0004">
                      <a:alpha val="75000"/>
                    </a:srgbClr>
                  </a:glow>
                </a:effectLst>
                <a:latin typeface="Arial" charset="0"/>
                <a:ea typeface="ＭＳ Ｐゴシック" charset="0"/>
                <a:cs typeface="ＭＳ Ｐゴシック" charset="0"/>
              </a:rPr>
              <a:t>OSHUA</a:t>
            </a:r>
          </a:p>
        </p:txBody>
      </p:sp>
      <p:sp>
        <p:nvSpPr>
          <p:cNvPr id="33794" name="Rectangle 2">
            <a:extLst>
              <a:ext uri="{FF2B5EF4-FFF2-40B4-BE49-F238E27FC236}">
                <a16:creationId xmlns:a16="http://schemas.microsoft.com/office/drawing/2014/main" id="{C67DBC60-B703-0BBB-AED0-044AD37283D0}"/>
              </a:ext>
            </a:extLst>
          </p:cNvPr>
          <p:cNvSpPr>
            <a:spLocks noGrp="1" noChangeArrowheads="1"/>
          </p:cNvSpPr>
          <p:nvPr>
            <p:ph type="title"/>
          </p:nvPr>
        </p:nvSpPr>
        <p:spPr bwMode="auto">
          <a:xfrm>
            <a:off x="1022350" y="609600"/>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sz="4800">
                <a:solidFill>
                  <a:srgbClr val="FAFD00"/>
                </a:solidFill>
                <a:ea typeface="MS PGothic" panose="020B0600070205080204" pitchFamily="34" charset="-128"/>
              </a:rPr>
              <a:t>THE </a:t>
            </a:r>
            <a:r>
              <a:rPr lang="en-US" altLang="en-US" sz="4800">
                <a:solidFill>
                  <a:srgbClr val="FF5008"/>
                </a:solidFill>
                <a:ea typeface="MS PGothic" panose="020B0600070205080204" pitchFamily="34" charset="-128"/>
              </a:rPr>
              <a:t>4  PEOPLE </a:t>
            </a:r>
            <a:r>
              <a:rPr lang="en-US" altLang="en-US" sz="4800">
                <a:solidFill>
                  <a:srgbClr val="FAFD00"/>
                </a:solidFill>
                <a:ea typeface="MS PGothic" panose="020B0600070205080204" pitchFamily="34" charset="-128"/>
              </a:rPr>
              <a:t>ARE:</a:t>
            </a:r>
          </a:p>
        </p:txBody>
      </p:sp>
      <p:sp>
        <p:nvSpPr>
          <p:cNvPr id="33796" name="Rectangle 4">
            <a:extLst>
              <a:ext uri="{FF2B5EF4-FFF2-40B4-BE49-F238E27FC236}">
                <a16:creationId xmlns:a16="http://schemas.microsoft.com/office/drawing/2014/main" id="{8EE11375-8F62-7DA1-B05A-CCB1EB44AA4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3797" name="Line 5">
            <a:extLst>
              <a:ext uri="{FF2B5EF4-FFF2-40B4-BE49-F238E27FC236}">
                <a16:creationId xmlns:a16="http://schemas.microsoft.com/office/drawing/2014/main" id="{82A83665-DC50-5048-9B01-B0A33A0176EC}"/>
              </a:ext>
            </a:extLst>
          </p:cNvPr>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3800" name="Oval 8">
            <a:extLst>
              <a:ext uri="{FF2B5EF4-FFF2-40B4-BE49-F238E27FC236}">
                <a16:creationId xmlns:a16="http://schemas.microsoft.com/office/drawing/2014/main" id="{84D88537-2741-72E9-8503-A6F2D17492D8}"/>
              </a:ext>
            </a:extLst>
          </p:cNvPr>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3801" name="Oval 9">
            <a:extLst>
              <a:ext uri="{FF2B5EF4-FFF2-40B4-BE49-F238E27FC236}">
                <a16:creationId xmlns:a16="http://schemas.microsoft.com/office/drawing/2014/main" id="{FE5AE1CC-25AB-9472-E6A4-DE64EBADB0C8}"/>
              </a:ext>
            </a:extLst>
          </p:cNvPr>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3802" name="Oval 10">
            <a:extLst>
              <a:ext uri="{FF2B5EF4-FFF2-40B4-BE49-F238E27FC236}">
                <a16:creationId xmlns:a16="http://schemas.microsoft.com/office/drawing/2014/main" id="{5F2960C0-2C36-3E38-8E5C-524BDCE2AB0C}"/>
              </a:ext>
            </a:extLst>
          </p:cNvPr>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3803" name="Oval 11">
            <a:extLst>
              <a:ext uri="{FF2B5EF4-FFF2-40B4-BE49-F238E27FC236}">
                <a16:creationId xmlns:a16="http://schemas.microsoft.com/office/drawing/2014/main" id="{E4CEC546-EB1B-F258-8098-B0F926D73A49}"/>
              </a:ext>
            </a:extLst>
          </p:cNvPr>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77161" name="Text Box 13">
            <a:extLst>
              <a:ext uri="{FF2B5EF4-FFF2-40B4-BE49-F238E27FC236}">
                <a16:creationId xmlns:a16="http://schemas.microsoft.com/office/drawing/2014/main" id="{3118B0B3-1FCF-567C-4DDD-5A69F540BA40}"/>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77162" name="Text Box 15">
            <a:extLst>
              <a:ext uri="{FF2B5EF4-FFF2-40B4-BE49-F238E27FC236}">
                <a16:creationId xmlns:a16="http://schemas.microsoft.com/office/drawing/2014/main" id="{840A15AE-C127-1394-37C5-917DAFC8BB00}"/>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77163" name="Text Box 16">
            <a:extLst>
              <a:ext uri="{FF2B5EF4-FFF2-40B4-BE49-F238E27FC236}">
                <a16:creationId xmlns:a16="http://schemas.microsoft.com/office/drawing/2014/main" id="{32AE90F9-C4E1-6A5C-A978-DEE535871EF7}"/>
              </a:ext>
            </a:extLst>
          </p:cNvPr>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400">
                <a:solidFill>
                  <a:srgbClr val="FFFFFF"/>
                </a:solidFill>
              </a:rPr>
              <a:t> </a:t>
            </a:r>
          </a:p>
        </p:txBody>
      </p:sp>
      <p:sp>
        <p:nvSpPr>
          <p:cNvPr id="177164" name="Text Box 17">
            <a:extLst>
              <a:ext uri="{FF2B5EF4-FFF2-40B4-BE49-F238E27FC236}">
                <a16:creationId xmlns:a16="http://schemas.microsoft.com/office/drawing/2014/main" id="{0D6BFEC1-A60A-0607-93C5-CE92F3ECE0B6}"/>
              </a:ext>
            </a:extLst>
          </p:cNvPr>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48</a:t>
            </a:r>
          </a:p>
        </p:txBody>
      </p:sp>
      <p:sp>
        <p:nvSpPr>
          <p:cNvPr id="177165" name="Text Box 18">
            <a:extLst>
              <a:ext uri="{FF2B5EF4-FFF2-40B4-BE49-F238E27FC236}">
                <a16:creationId xmlns:a16="http://schemas.microsoft.com/office/drawing/2014/main" id="{B85ED8B8-EBA0-62CA-DD56-4CB9A89187A1}"/>
              </a:ext>
            </a:extLst>
          </p:cNvPr>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5</a:t>
            </a:r>
          </a:p>
        </p:txBody>
      </p:sp>
      <p:sp>
        <p:nvSpPr>
          <p:cNvPr id="177166" name="Text Box 20">
            <a:extLst>
              <a:ext uri="{FF2B5EF4-FFF2-40B4-BE49-F238E27FC236}">
                <a16:creationId xmlns:a16="http://schemas.microsoft.com/office/drawing/2014/main" id="{D3319C54-9B52-CA36-7030-83C9F75E8C5B}"/>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C269EC5-1342-A74F-1A5B-11F9CFDC827A}"/>
              </a:ext>
            </a:extLst>
          </p:cNvPr>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algn="l">
              <a:defRPr/>
            </a:pPr>
            <a:r>
              <a:rPr lang="en-US" sz="9600" dirty="0">
                <a:solidFill>
                  <a:srgbClr val="00FF00"/>
                </a:solidFill>
                <a:effectLst>
                  <a:glow rad="101600">
                    <a:srgbClr val="1A0004">
                      <a:alpha val="75000"/>
                    </a:srgbClr>
                  </a:glow>
                </a:effectLst>
                <a:latin typeface="Arial" pitchFamily="-107" charset="0"/>
                <a:ea typeface="ＭＳ Ｐゴシック" charset="0"/>
                <a:cs typeface="ＭＳ Ｐゴシック" charset="0"/>
              </a:rPr>
              <a:t>A </a:t>
            </a:r>
          </a:p>
          <a:p>
            <a:pPr algn="l">
              <a:defRPr/>
            </a:pPr>
            <a:r>
              <a:rPr lang="en-US" sz="9600" dirty="0">
                <a:solidFill>
                  <a:srgbClr val="00FF00"/>
                </a:solidFill>
                <a:effectLst>
                  <a:glow rad="101600">
                    <a:srgbClr val="1A0004">
                      <a:alpha val="75000"/>
                    </a:srgbClr>
                  </a:glow>
                </a:effectLst>
                <a:latin typeface="Arial" pitchFamily="-107" charset="0"/>
                <a:ea typeface="ＭＳ Ｐゴシック" charset="0"/>
                <a:cs typeface="ＭＳ Ｐゴシック" charset="0"/>
              </a:rPr>
              <a:t>  J</a:t>
            </a:r>
            <a:r>
              <a:rPr lang="en-US" sz="9600" dirty="0">
                <a:solidFill>
                  <a:srgbClr val="FAFD00"/>
                </a:solidFill>
                <a:effectLst>
                  <a:glow rad="101600">
                    <a:srgbClr val="1A0004">
                      <a:alpha val="75000"/>
                    </a:srgbClr>
                  </a:glow>
                </a:effectLst>
                <a:latin typeface="Arial" pitchFamily="-107" charset="0"/>
                <a:ea typeface="ＭＳ Ｐゴシック" charset="0"/>
                <a:cs typeface="ＭＳ Ｐゴシック" charset="0"/>
              </a:rPr>
              <a:t>UDGE </a:t>
            </a:r>
          </a:p>
          <a:p>
            <a:pPr algn="l">
              <a:defRPr/>
            </a:pPr>
            <a:r>
              <a:rPr lang="en-US" sz="9600" dirty="0">
                <a:solidFill>
                  <a:srgbClr val="00FF00"/>
                </a:solidFill>
                <a:effectLst>
                  <a:glow rad="101600">
                    <a:srgbClr val="1A0004">
                      <a:alpha val="75000"/>
                    </a:srgbClr>
                  </a:glow>
                </a:effectLst>
                <a:latin typeface="Arial" pitchFamily="-107" charset="0"/>
                <a:ea typeface="ＭＳ Ｐゴシック" charset="0"/>
                <a:cs typeface="ＭＳ Ｐゴシック" charset="0"/>
              </a:rPr>
              <a:t>    M</a:t>
            </a:r>
            <a:r>
              <a:rPr lang="en-US" sz="9600" dirty="0">
                <a:solidFill>
                  <a:srgbClr val="FAFD00"/>
                </a:solidFill>
                <a:effectLst>
                  <a:glow rad="101600">
                    <a:srgbClr val="1A0004">
                      <a:alpha val="75000"/>
                    </a:srgbClr>
                  </a:glow>
                </a:effectLst>
                <a:latin typeface="Arial" pitchFamily="-107" charset="0"/>
                <a:ea typeface="ＭＳ Ｐゴシック" charset="0"/>
                <a:cs typeface="ＭＳ Ｐゴシック" charset="0"/>
              </a:rPr>
              <a:t>UST </a:t>
            </a:r>
            <a:r>
              <a:rPr lang="en-US" sz="9600" dirty="0">
                <a:solidFill>
                  <a:srgbClr val="00FF00"/>
                </a:solidFill>
                <a:effectLst>
                  <a:glow rad="101600">
                    <a:srgbClr val="1A0004">
                      <a:alpha val="75000"/>
                    </a:srgbClr>
                  </a:glow>
                </a:effectLst>
                <a:latin typeface="Arial" pitchFamily="-107" charset="0"/>
                <a:ea typeface="ＭＳ Ｐゴシック" charset="0"/>
                <a:cs typeface="ＭＳ Ｐゴシック" charset="0"/>
              </a:rPr>
              <a:t> </a:t>
            </a:r>
          </a:p>
          <a:p>
            <a:pPr algn="l">
              <a:defRPr/>
            </a:pPr>
            <a:r>
              <a:rPr lang="en-US" sz="9600" dirty="0">
                <a:solidFill>
                  <a:srgbClr val="00FF00"/>
                </a:solidFill>
                <a:effectLst>
                  <a:glow rad="101600">
                    <a:srgbClr val="1A0004">
                      <a:alpha val="75000"/>
                    </a:srgbClr>
                  </a:glow>
                </a:effectLst>
                <a:latin typeface="Arial" pitchFamily="-107" charset="0"/>
                <a:ea typeface="ＭＳ Ｐゴシック" charset="0"/>
                <a:cs typeface="ＭＳ Ｐゴシック" charset="0"/>
              </a:rPr>
              <a:t>      J</a:t>
            </a:r>
            <a:r>
              <a:rPr lang="en-US" sz="9600" dirty="0">
                <a:solidFill>
                  <a:srgbClr val="FAFD00"/>
                </a:solidFill>
                <a:effectLst>
                  <a:glow rad="101600">
                    <a:srgbClr val="1A0004">
                      <a:alpha val="75000"/>
                    </a:srgbClr>
                  </a:glow>
                </a:effectLst>
                <a:latin typeface="Arial" pitchFamily="-107" charset="0"/>
                <a:ea typeface="ＭＳ Ｐゴシック" charset="0"/>
                <a:cs typeface="ＭＳ Ｐゴシック" charset="0"/>
              </a:rPr>
              <a:t>UDGE!</a:t>
            </a:r>
          </a:p>
        </p:txBody>
      </p:sp>
      <p:sp>
        <p:nvSpPr>
          <p:cNvPr id="35843" name="Rectangle 3">
            <a:extLst>
              <a:ext uri="{FF2B5EF4-FFF2-40B4-BE49-F238E27FC236}">
                <a16:creationId xmlns:a16="http://schemas.microsoft.com/office/drawing/2014/main" id="{EC153198-A5DD-818B-18FD-D03299EB908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5844" name="Line 4">
            <a:extLst>
              <a:ext uri="{FF2B5EF4-FFF2-40B4-BE49-F238E27FC236}">
                <a16:creationId xmlns:a16="http://schemas.microsoft.com/office/drawing/2014/main" id="{5F596CB2-B279-7AB2-B2A8-8BDCAD7556B8}"/>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79204" name="Text Box 12">
            <a:extLst>
              <a:ext uri="{FF2B5EF4-FFF2-40B4-BE49-F238E27FC236}">
                <a16:creationId xmlns:a16="http://schemas.microsoft.com/office/drawing/2014/main" id="{7F47ADD9-32E1-9FF9-791C-B2EF70A92392}"/>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79205" name="Text Box 14">
            <a:extLst>
              <a:ext uri="{FF2B5EF4-FFF2-40B4-BE49-F238E27FC236}">
                <a16:creationId xmlns:a16="http://schemas.microsoft.com/office/drawing/2014/main" id="{F725BCE2-E187-63ED-6888-F2A904C8B710}"/>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79206" name="Text Box 16">
            <a:extLst>
              <a:ext uri="{FF2B5EF4-FFF2-40B4-BE49-F238E27FC236}">
                <a16:creationId xmlns:a16="http://schemas.microsoft.com/office/drawing/2014/main" id="{F371ACB2-14A5-0DA4-AC27-291025A5DB5B}"/>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49</a:t>
            </a:r>
          </a:p>
        </p:txBody>
      </p:sp>
      <p:sp>
        <p:nvSpPr>
          <p:cNvPr id="179207" name="Text Box 18">
            <a:extLst>
              <a:ext uri="{FF2B5EF4-FFF2-40B4-BE49-F238E27FC236}">
                <a16:creationId xmlns:a16="http://schemas.microsoft.com/office/drawing/2014/main" id="{7C9D5C21-75B5-8876-CAAC-0D80C2513321}"/>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35859" name="AutoShape 19">
            <a:extLst>
              <a:ext uri="{FF2B5EF4-FFF2-40B4-BE49-F238E27FC236}">
                <a16:creationId xmlns:a16="http://schemas.microsoft.com/office/drawing/2014/main" id="{46466F0B-BB83-8EBC-2D37-3353A154DF9C}"/>
              </a:ext>
            </a:extLst>
          </p:cNvPr>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5860" name="AutoShape 20">
            <a:extLst>
              <a:ext uri="{FF2B5EF4-FFF2-40B4-BE49-F238E27FC236}">
                <a16:creationId xmlns:a16="http://schemas.microsoft.com/office/drawing/2014/main" id="{BC88A777-7B08-B1CE-7155-1200209A2A19}"/>
              </a:ext>
            </a:extLst>
          </p:cNvPr>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487A22-A4A6-5D1A-7FCB-1CE11A26147C}"/>
              </a:ext>
            </a:extLst>
          </p:cNvPr>
          <p:cNvSpPr>
            <a:spLocks noGrp="1"/>
          </p:cNvSpPr>
          <p:nvPr>
            <p:ph type="ctrTitle"/>
          </p:nvPr>
        </p:nvSpPr>
        <p:spPr>
          <a:xfrm>
            <a:off x="8904288" y="1358900"/>
            <a:ext cx="1714500" cy="3478213"/>
          </a:xfrm>
        </p:spPr>
        <p:txBody>
          <a:bodyPr wrap="square" lIns="91440" tIns="45720" rIns="91440" bIns="45720" numCol="1" anchor="t" anchorCtr="0" compatLnSpc="1">
            <a:prstTxWarp prst="textNoShape">
              <a:avLst/>
            </a:prstTxWarp>
          </a:bodyPr>
          <a:lstStyle/>
          <a:p>
            <a:pPr algn="r"/>
            <a:r>
              <a:rPr lang="en-US" altLang="en-US">
                <a:ea typeface="MS PGothic" panose="020B0600070205080204" pitchFamily="34" charset="-128"/>
              </a:rPr>
              <a:t>A Judge Must Judge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a:extLst>
              <a:ext uri="{FF2B5EF4-FFF2-40B4-BE49-F238E27FC236}">
                <a16:creationId xmlns:a16="http://schemas.microsoft.com/office/drawing/2014/main" id="{C2D26B6B-6869-CBAC-AE4C-2B8A4F45630A}"/>
              </a:ext>
            </a:extLst>
          </p:cNvPr>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algn="l" defTabSz="1033463">
              <a:spcBef>
                <a:spcPct val="20000"/>
              </a:spcBef>
              <a:buClr>
                <a:srgbClr val="790015"/>
              </a:buClr>
              <a:buSzPct val="75000"/>
              <a:buFont typeface="Monotype Sorts" charset="0"/>
              <a:buChar char=""/>
              <a:defRPr/>
            </a:pPr>
            <a:r>
              <a:rPr lang="en-US" sz="5400" dirty="0">
                <a:solidFill>
                  <a:srgbClr val="FFFFFF"/>
                </a:solidFill>
                <a:effectLst>
                  <a:outerShdw dist="88900" dir="2700000" algn="tl" rotWithShape="0">
                    <a:srgbClr val="000000"/>
                  </a:outerShdw>
                </a:effectLst>
                <a:latin typeface="Times" charset="0"/>
                <a:ea typeface="ＭＳ Ｐゴシック" charset="0"/>
                <a:cs typeface="ＭＳ Ｐゴシック" charset="0"/>
              </a:rPr>
              <a:t> </a:t>
            </a:r>
            <a:r>
              <a:rPr lang="en-US" sz="5400" dirty="0">
                <a:solidFill>
                  <a:srgbClr val="FFFFFF"/>
                </a:solidFill>
                <a:effectLst>
                  <a:outerShdw dist="88900" dir="2700000" algn="tl" rotWithShape="0">
                    <a:srgbClr val="000000"/>
                  </a:outerShdw>
                </a:effectLst>
                <a:latin typeface="Arial" charset="0"/>
                <a:ea typeface="ＭＳ Ｐゴシック" charset="0"/>
                <a:cs typeface="ＭＳ Ｐゴシック" charset="0"/>
              </a:rPr>
              <a:t>J</a:t>
            </a:r>
            <a:r>
              <a:rPr lang="en-US" sz="5400" dirty="0">
                <a:solidFill>
                  <a:srgbClr val="00FF00"/>
                </a:solidFill>
                <a:effectLst>
                  <a:outerShdw dist="88900" dir="2700000" algn="tl" rotWithShape="0">
                    <a:srgbClr val="000000"/>
                  </a:outerShdw>
                </a:effectLst>
                <a:latin typeface="Arial" charset="0"/>
                <a:ea typeface="ＭＳ Ｐゴシック" charset="0"/>
                <a:cs typeface="ＭＳ Ｐゴシック" charset="0"/>
              </a:rPr>
              <a:t> </a:t>
            </a:r>
            <a:r>
              <a:rPr lang="en-US" sz="5400" dirty="0">
                <a:solidFill>
                  <a:srgbClr val="FF5008"/>
                </a:solidFill>
                <a:effectLst>
                  <a:outerShdw dist="88900" dir="2700000" algn="tl" rotWithShape="0">
                    <a:srgbClr val="000000"/>
                  </a:outerShdw>
                </a:effectLst>
                <a:latin typeface="Arial" charset="0"/>
                <a:ea typeface="ＭＳ Ｐゴシック" charset="0"/>
                <a:cs typeface="ＭＳ Ｐゴシック" charset="0"/>
              </a:rPr>
              <a:t>OSHUA</a:t>
            </a:r>
            <a:endParaRPr lang="en-US" sz="5400" b="0" dirty="0">
              <a:solidFill>
                <a:srgbClr val="FF5008"/>
              </a:solidFill>
              <a:effectLst>
                <a:outerShdw dist="88900" dir="2700000" algn="tl" rotWithShape="0">
                  <a:srgbClr val="000000"/>
                </a:outerShdw>
              </a:effectLst>
              <a:latin typeface="Times" charset="0"/>
              <a:ea typeface="ＭＳ Ｐゴシック" charset="0"/>
              <a:cs typeface="ＭＳ Ｐゴシック" charset="0"/>
            </a:endParaRPr>
          </a:p>
        </p:txBody>
      </p:sp>
      <p:sp>
        <p:nvSpPr>
          <p:cNvPr id="106509" name="Rectangle 13">
            <a:extLst>
              <a:ext uri="{FF2B5EF4-FFF2-40B4-BE49-F238E27FC236}">
                <a16:creationId xmlns:a16="http://schemas.microsoft.com/office/drawing/2014/main" id="{EADBCE60-F8AB-7144-F485-FE522F811A11}"/>
              </a:ext>
            </a:extLst>
          </p:cNvPr>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algn="l" defTabSz="1033463">
              <a:spcBef>
                <a:spcPct val="20000"/>
              </a:spcBef>
              <a:buClr>
                <a:srgbClr val="790015"/>
              </a:buClr>
              <a:buSzPct val="75000"/>
              <a:buFont typeface="Monotype Sorts" charset="0"/>
              <a:buChar char=""/>
              <a:defRPr/>
            </a:pPr>
            <a:r>
              <a:rPr lang="en-US" sz="5400" dirty="0">
                <a:solidFill>
                  <a:srgbClr val="FFFFFF"/>
                </a:solidFill>
                <a:effectLst>
                  <a:outerShdw dist="88900" dir="2700000" algn="tl" rotWithShape="0">
                    <a:srgbClr val="000000"/>
                  </a:outerShdw>
                </a:effectLst>
                <a:latin typeface="Arial" charset="0"/>
                <a:ea typeface="ＭＳ Ｐゴシック" charset="0"/>
                <a:cs typeface="ＭＳ Ｐゴシック" charset="0"/>
              </a:rPr>
              <a:t>M</a:t>
            </a:r>
            <a:r>
              <a:rPr lang="en-US" sz="5400" dirty="0">
                <a:solidFill>
                  <a:srgbClr val="00FF00"/>
                </a:solidFill>
                <a:effectLst>
                  <a:outerShdw dist="88900" dir="2700000" algn="tl" rotWithShape="0">
                    <a:srgbClr val="000000"/>
                  </a:outerShdw>
                </a:effectLst>
                <a:latin typeface="Arial" charset="0"/>
                <a:ea typeface="ＭＳ Ｐゴシック" charset="0"/>
                <a:cs typeface="ＭＳ Ｐゴシック" charset="0"/>
              </a:rPr>
              <a:t> </a:t>
            </a:r>
            <a:r>
              <a:rPr lang="en-US" sz="5400" dirty="0">
                <a:solidFill>
                  <a:srgbClr val="FF5008"/>
                </a:solidFill>
                <a:effectLst>
                  <a:outerShdw dist="88900" dir="2700000" algn="tl" rotWithShape="0">
                    <a:srgbClr val="000000"/>
                  </a:outerShdw>
                </a:effectLst>
                <a:latin typeface="Arial" charset="0"/>
                <a:ea typeface="ＭＳ Ｐゴシック" charset="0"/>
                <a:cs typeface="ＭＳ Ｐゴシック" charset="0"/>
              </a:rPr>
              <a:t>OSES</a:t>
            </a:r>
          </a:p>
          <a:p>
            <a:pPr marL="1820863" indent="-677863" algn="l" defTabSz="1033463">
              <a:spcBef>
                <a:spcPct val="20000"/>
              </a:spcBef>
              <a:buClr>
                <a:srgbClr val="790015"/>
              </a:buClr>
              <a:buSzPct val="75000"/>
              <a:buFont typeface="Monotype Sorts" charset="0"/>
              <a:buChar char=""/>
              <a:defRPr/>
            </a:pPr>
            <a:endParaRPr lang="en-US" sz="5400" dirty="0">
              <a:solidFill>
                <a:srgbClr val="FF5008"/>
              </a:solidFill>
              <a:effectLst>
                <a:outerShdw dist="88900" dir="2700000" algn="tl" rotWithShape="0">
                  <a:srgbClr val="000000"/>
                </a:outerShdw>
              </a:effectLst>
              <a:latin typeface="Arial" charset="0"/>
              <a:ea typeface="ＭＳ Ｐゴシック" charset="0"/>
              <a:cs typeface="ＭＳ Ｐゴシック" charset="0"/>
            </a:endParaRPr>
          </a:p>
        </p:txBody>
      </p:sp>
      <p:sp>
        <p:nvSpPr>
          <p:cNvPr id="106510" name="Rectangle 14">
            <a:extLst>
              <a:ext uri="{FF2B5EF4-FFF2-40B4-BE49-F238E27FC236}">
                <a16:creationId xmlns:a16="http://schemas.microsoft.com/office/drawing/2014/main" id="{99AEB03F-F24B-7AEC-220F-8EAF1B2D3DA5}"/>
              </a:ext>
            </a:extLst>
          </p:cNvPr>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lvl1pPr marL="1820863" indent="-677863"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spcBef>
                <a:spcPct val="20000"/>
              </a:spcBef>
              <a:buClr>
                <a:srgbClr val="790015"/>
              </a:buClr>
              <a:buSzPct val="75000"/>
              <a:buFont typeface="Monotype Sorts" pitchFamily="2" charset="2"/>
              <a:buChar char=""/>
            </a:pPr>
            <a:r>
              <a:rPr lang="en-US" altLang="en-US" sz="5400">
                <a:solidFill>
                  <a:srgbClr val="FFFFFF"/>
                </a:solidFill>
                <a:effectLst>
                  <a:outerShdw blurRad="38100" dist="38100" dir="2700000" algn="tl">
                    <a:srgbClr val="000000"/>
                  </a:outerShdw>
                </a:effectLst>
              </a:rPr>
              <a:t> J</a:t>
            </a:r>
            <a:r>
              <a:rPr lang="en-US" altLang="en-US" sz="5400">
                <a:solidFill>
                  <a:srgbClr val="00FF00"/>
                </a:solidFill>
                <a:effectLst>
                  <a:outerShdw blurRad="38100" dist="38100" dir="2700000" algn="tl">
                    <a:srgbClr val="000000"/>
                  </a:outerShdw>
                </a:effectLst>
              </a:rPr>
              <a:t> </a:t>
            </a:r>
            <a:r>
              <a:rPr lang="en-US" altLang="en-US" sz="5400">
                <a:solidFill>
                  <a:srgbClr val="FF5008"/>
                </a:solidFill>
                <a:effectLst>
                  <a:outerShdw blurRad="38100" dist="38100" dir="2700000" algn="tl">
                    <a:srgbClr val="000000"/>
                  </a:outerShdw>
                </a:effectLst>
              </a:rPr>
              <a:t>OSEPH</a:t>
            </a:r>
          </a:p>
        </p:txBody>
      </p:sp>
      <p:sp>
        <p:nvSpPr>
          <p:cNvPr id="106511" name="Rectangle 15">
            <a:extLst>
              <a:ext uri="{FF2B5EF4-FFF2-40B4-BE49-F238E27FC236}">
                <a16:creationId xmlns:a16="http://schemas.microsoft.com/office/drawing/2014/main" id="{5188D839-89DD-296D-19CA-6DEFEB99963E}"/>
              </a:ext>
            </a:extLst>
          </p:cNvPr>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lvl1pPr marL="1820863" indent="-677863"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spcBef>
                <a:spcPct val="20000"/>
              </a:spcBef>
              <a:buClr>
                <a:srgbClr val="790015"/>
              </a:buClr>
              <a:buSzPct val="75000"/>
              <a:buFont typeface="Monotype Sorts" pitchFamily="2" charset="2"/>
              <a:buChar char=""/>
            </a:pPr>
            <a:r>
              <a:rPr lang="en-US" altLang="en-US" sz="5400">
                <a:solidFill>
                  <a:srgbClr val="FFFFFF"/>
                </a:solidFill>
                <a:effectLst>
                  <a:outerShdw blurRad="38100" dist="38100" dir="2700000" algn="tl">
                    <a:srgbClr val="000000"/>
                  </a:outerShdw>
                </a:effectLst>
              </a:rPr>
              <a:t>A</a:t>
            </a:r>
            <a:r>
              <a:rPr lang="en-US" altLang="en-US" sz="5400">
                <a:solidFill>
                  <a:srgbClr val="00FF00"/>
                </a:solidFill>
                <a:effectLst>
                  <a:outerShdw blurRad="38100" dist="38100" dir="2700000" algn="tl">
                    <a:srgbClr val="000000"/>
                  </a:outerShdw>
                </a:effectLst>
              </a:rPr>
              <a:t> </a:t>
            </a:r>
            <a:r>
              <a:rPr lang="en-US" altLang="en-US" sz="5400">
                <a:solidFill>
                  <a:srgbClr val="FF5008"/>
                </a:solidFill>
                <a:effectLst>
                  <a:outerShdw blurRad="38100" dist="38100" dir="2700000" algn="tl">
                    <a:srgbClr val="000000"/>
                  </a:outerShdw>
                </a:effectLst>
              </a:rPr>
              <a:t>BRAHAM</a:t>
            </a:r>
          </a:p>
        </p:txBody>
      </p:sp>
      <p:sp>
        <p:nvSpPr>
          <p:cNvPr id="106498" name="Rectangle 2">
            <a:extLst>
              <a:ext uri="{FF2B5EF4-FFF2-40B4-BE49-F238E27FC236}">
                <a16:creationId xmlns:a16="http://schemas.microsoft.com/office/drawing/2014/main" id="{FDC00845-9964-52F4-EEBC-56EB85E2258E}"/>
              </a:ext>
            </a:extLst>
          </p:cNvPr>
          <p:cNvSpPr>
            <a:spLocks noGrp="1" noChangeArrowheads="1"/>
          </p:cNvSpPr>
          <p:nvPr>
            <p:ph type="title"/>
          </p:nvPr>
        </p:nvSpPr>
        <p:spPr bwMode="auto">
          <a:xfrm>
            <a:off x="1022350" y="609600"/>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sz="4800">
                <a:solidFill>
                  <a:srgbClr val="FAFD00"/>
                </a:solidFill>
                <a:ea typeface="MS PGothic" panose="020B0600070205080204" pitchFamily="34" charset="-128"/>
              </a:rPr>
              <a:t>THE </a:t>
            </a:r>
            <a:r>
              <a:rPr lang="en-US" altLang="en-US" sz="4800">
                <a:solidFill>
                  <a:srgbClr val="FF5008"/>
                </a:solidFill>
                <a:ea typeface="MS PGothic" panose="020B0600070205080204" pitchFamily="34" charset="-128"/>
              </a:rPr>
              <a:t>4  PEOPLE </a:t>
            </a:r>
            <a:r>
              <a:rPr lang="en-US" altLang="en-US" sz="4800">
                <a:solidFill>
                  <a:srgbClr val="FAFD00"/>
                </a:solidFill>
                <a:ea typeface="MS PGothic" panose="020B0600070205080204" pitchFamily="34" charset="-128"/>
              </a:rPr>
              <a:t>ARE:</a:t>
            </a:r>
          </a:p>
        </p:txBody>
      </p:sp>
      <p:sp>
        <p:nvSpPr>
          <p:cNvPr id="106500" name="Rectangle 4">
            <a:extLst>
              <a:ext uri="{FF2B5EF4-FFF2-40B4-BE49-F238E27FC236}">
                <a16:creationId xmlns:a16="http://schemas.microsoft.com/office/drawing/2014/main" id="{BF46FBC4-60B0-50FA-6EF6-20ABFE2336B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106501" name="Line 5">
            <a:extLst>
              <a:ext uri="{FF2B5EF4-FFF2-40B4-BE49-F238E27FC236}">
                <a16:creationId xmlns:a16="http://schemas.microsoft.com/office/drawing/2014/main" id="{6FC9ECD4-ADC7-9B26-CB46-05FB643C4693}"/>
              </a:ext>
            </a:extLst>
          </p:cNvPr>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06504" name="Oval 8">
            <a:extLst>
              <a:ext uri="{FF2B5EF4-FFF2-40B4-BE49-F238E27FC236}">
                <a16:creationId xmlns:a16="http://schemas.microsoft.com/office/drawing/2014/main" id="{FA9EB8FC-4507-C7CA-11CD-C34D321053FA}"/>
              </a:ext>
            </a:extLst>
          </p:cNvPr>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2000">
              <a:solidFill>
                <a:srgbClr val="FFA27C"/>
              </a:solidFill>
              <a:latin typeface="Times New Roman" pitchFamily="-107" charset="0"/>
              <a:ea typeface="ＭＳ Ｐゴシック" charset="0"/>
              <a:cs typeface="ＭＳ Ｐゴシック" charset="0"/>
            </a:endParaRPr>
          </a:p>
        </p:txBody>
      </p:sp>
      <p:sp>
        <p:nvSpPr>
          <p:cNvPr id="106505" name="Oval 9">
            <a:extLst>
              <a:ext uri="{FF2B5EF4-FFF2-40B4-BE49-F238E27FC236}">
                <a16:creationId xmlns:a16="http://schemas.microsoft.com/office/drawing/2014/main" id="{E056EA2F-DA95-73C7-D233-993831EBB7B7}"/>
              </a:ext>
            </a:extLst>
          </p:cNvPr>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06506" name="Oval 10">
            <a:extLst>
              <a:ext uri="{FF2B5EF4-FFF2-40B4-BE49-F238E27FC236}">
                <a16:creationId xmlns:a16="http://schemas.microsoft.com/office/drawing/2014/main" id="{0E4AB884-AA93-5964-40AE-D2720EAEAF92}"/>
              </a:ext>
            </a:extLst>
          </p:cNvPr>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06507" name="Oval 11">
            <a:extLst>
              <a:ext uri="{FF2B5EF4-FFF2-40B4-BE49-F238E27FC236}">
                <a16:creationId xmlns:a16="http://schemas.microsoft.com/office/drawing/2014/main" id="{359FC5CA-F39C-204A-3F78-34AF484E952D}"/>
              </a:ext>
            </a:extLst>
          </p:cNvPr>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06518" name="Text Box 22">
            <a:extLst>
              <a:ext uri="{FF2B5EF4-FFF2-40B4-BE49-F238E27FC236}">
                <a16:creationId xmlns:a16="http://schemas.microsoft.com/office/drawing/2014/main" id="{197B15E6-976D-122F-E063-381EF7F64640}"/>
              </a:ext>
            </a:extLst>
          </p:cNvPr>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07" charset="0"/>
                <a:ea typeface="ＭＳ Ｐゴシック" charset="0"/>
                <a:cs typeface="ＭＳ Ｐゴシック" charset="0"/>
              </a:rPr>
              <a:t>J</a:t>
            </a:r>
            <a:r>
              <a:rPr lang="en-US" sz="4000">
                <a:solidFill>
                  <a:srgbClr val="00CC00"/>
                </a:solidFill>
                <a:latin typeface="Comic Sans MS" pitchFamily="-107" charset="0"/>
                <a:ea typeface="ＭＳ Ｐゴシック" charset="0"/>
                <a:cs typeface="ＭＳ Ｐゴシック" charset="0"/>
              </a:rPr>
              <a:t>UDGE</a:t>
            </a:r>
          </a:p>
        </p:txBody>
      </p:sp>
      <p:sp>
        <p:nvSpPr>
          <p:cNvPr id="106519" name="Text Box 23">
            <a:extLst>
              <a:ext uri="{FF2B5EF4-FFF2-40B4-BE49-F238E27FC236}">
                <a16:creationId xmlns:a16="http://schemas.microsoft.com/office/drawing/2014/main" id="{FEC1A4D6-DD1D-D365-1F5F-FC00D9FDEF44}"/>
              </a:ext>
            </a:extLst>
          </p:cNvPr>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00CC00"/>
                </a:solidFill>
                <a:latin typeface="Comic Sans MS" pitchFamily="-107" charset="0"/>
                <a:ea typeface="ＭＳ Ｐゴシック" charset="0"/>
                <a:cs typeface="ＭＳ Ｐゴシック" charset="0"/>
              </a:rPr>
              <a:t> </a:t>
            </a:r>
            <a:r>
              <a:rPr lang="en-US" sz="4000">
                <a:solidFill>
                  <a:srgbClr val="FFFF00"/>
                </a:solidFill>
                <a:latin typeface="Comic Sans MS" pitchFamily="-107" charset="0"/>
                <a:ea typeface="ＭＳ Ｐゴシック" charset="0"/>
                <a:cs typeface="ＭＳ Ｐゴシック" charset="0"/>
              </a:rPr>
              <a:t>M</a:t>
            </a:r>
            <a:r>
              <a:rPr lang="en-US" sz="4000">
                <a:solidFill>
                  <a:srgbClr val="00CC00"/>
                </a:solidFill>
                <a:latin typeface="Comic Sans MS" pitchFamily="-107" charset="0"/>
                <a:ea typeface="ＭＳ Ｐゴシック" charset="0"/>
                <a:cs typeface="ＭＳ Ｐゴシック" charset="0"/>
              </a:rPr>
              <a:t>UST</a:t>
            </a:r>
          </a:p>
        </p:txBody>
      </p:sp>
      <p:sp>
        <p:nvSpPr>
          <p:cNvPr id="106520" name="Text Box 24">
            <a:extLst>
              <a:ext uri="{FF2B5EF4-FFF2-40B4-BE49-F238E27FC236}">
                <a16:creationId xmlns:a16="http://schemas.microsoft.com/office/drawing/2014/main" id="{554A2821-5A80-AE73-A493-D8C851C00650}"/>
              </a:ext>
            </a:extLst>
          </p:cNvPr>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07" charset="0"/>
                <a:ea typeface="ＭＳ Ｐゴシック" charset="0"/>
                <a:cs typeface="ＭＳ Ｐゴシック" charset="0"/>
              </a:rPr>
              <a:t>J</a:t>
            </a:r>
            <a:r>
              <a:rPr lang="en-US" sz="4000">
                <a:solidFill>
                  <a:srgbClr val="00CC00"/>
                </a:solidFill>
                <a:latin typeface="Comic Sans MS" pitchFamily="-107" charset="0"/>
                <a:ea typeface="ＭＳ Ｐゴシック" charset="0"/>
                <a:cs typeface="ＭＳ Ｐゴシック" charset="0"/>
              </a:rPr>
              <a:t>UDGE</a:t>
            </a:r>
          </a:p>
        </p:txBody>
      </p:sp>
      <p:sp>
        <p:nvSpPr>
          <p:cNvPr id="106521" name="Text Box 25">
            <a:extLst>
              <a:ext uri="{FF2B5EF4-FFF2-40B4-BE49-F238E27FC236}">
                <a16:creationId xmlns:a16="http://schemas.microsoft.com/office/drawing/2014/main" id="{21AEE088-8ED2-731B-C138-DBE33A3F0010}"/>
              </a:ext>
            </a:extLst>
          </p:cNvPr>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nSpc>
                <a:spcPct val="55000"/>
              </a:lnSpc>
              <a:spcBef>
                <a:spcPct val="50000"/>
              </a:spcBef>
              <a:defRPr/>
            </a:pPr>
            <a:r>
              <a:rPr lang="en-US" sz="4000">
                <a:solidFill>
                  <a:srgbClr val="FFFF00"/>
                </a:solidFill>
                <a:latin typeface="Comic Sans MS" pitchFamily="-107" charset="0"/>
                <a:ea typeface="ＭＳ Ｐゴシック" charset="0"/>
                <a:cs typeface="ＭＳ Ｐゴシック" charset="0"/>
              </a:rPr>
              <a:t>A</a:t>
            </a:r>
          </a:p>
        </p:txBody>
      </p:sp>
      <p:sp>
        <p:nvSpPr>
          <p:cNvPr id="181264" name="Text Box 26">
            <a:extLst>
              <a:ext uri="{FF2B5EF4-FFF2-40B4-BE49-F238E27FC236}">
                <a16:creationId xmlns:a16="http://schemas.microsoft.com/office/drawing/2014/main" id="{166C1C38-3663-69E4-8A32-D2A1DB9F767D}"/>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81265" name="Text Box 28">
            <a:extLst>
              <a:ext uri="{FF2B5EF4-FFF2-40B4-BE49-F238E27FC236}">
                <a16:creationId xmlns:a16="http://schemas.microsoft.com/office/drawing/2014/main" id="{AF467F05-5D67-E891-20FC-F473AD4A371B}"/>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a:solidFill>
                <a:srgbClr val="FFFFFF"/>
              </a:solidFill>
            </a:endParaRPr>
          </a:p>
        </p:txBody>
      </p:sp>
      <p:sp>
        <p:nvSpPr>
          <p:cNvPr id="181266" name="Text Box 30">
            <a:extLst>
              <a:ext uri="{FF2B5EF4-FFF2-40B4-BE49-F238E27FC236}">
                <a16:creationId xmlns:a16="http://schemas.microsoft.com/office/drawing/2014/main" id="{BE02B7AF-57A6-30DA-7756-40BA945963CF}"/>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50</a:t>
            </a:r>
          </a:p>
        </p:txBody>
      </p:sp>
      <p:sp>
        <p:nvSpPr>
          <p:cNvPr id="181267" name="Text Box 31">
            <a:extLst>
              <a:ext uri="{FF2B5EF4-FFF2-40B4-BE49-F238E27FC236}">
                <a16:creationId xmlns:a16="http://schemas.microsoft.com/office/drawing/2014/main" id="{642D6204-3F67-1079-DFE1-F08C0C6B2344}"/>
              </a:ext>
            </a:extLst>
          </p:cNvPr>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a:solidFill>
                  <a:srgbClr val="FFFFFF"/>
                </a:solidFill>
              </a:rPr>
              <a:t>8</a:t>
            </a:r>
          </a:p>
        </p:txBody>
      </p:sp>
      <p:sp>
        <p:nvSpPr>
          <p:cNvPr id="181268" name="Text Box 33">
            <a:extLst>
              <a:ext uri="{FF2B5EF4-FFF2-40B4-BE49-F238E27FC236}">
                <a16:creationId xmlns:a16="http://schemas.microsoft.com/office/drawing/2014/main" id="{BCFDF180-95B5-0FE3-BB76-22BDFF0168C7}"/>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77A675D-DCD6-045F-DA35-28E279D385C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7891" name="Line 3">
            <a:extLst>
              <a:ext uri="{FF2B5EF4-FFF2-40B4-BE49-F238E27FC236}">
                <a16:creationId xmlns:a16="http://schemas.microsoft.com/office/drawing/2014/main" id="{593424A9-762D-836A-A6CB-1665BDE01121}"/>
              </a:ext>
            </a:extLst>
          </p:cNvPr>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7892" name="Rectangle 4">
            <a:extLst>
              <a:ext uri="{FF2B5EF4-FFF2-40B4-BE49-F238E27FC236}">
                <a16:creationId xmlns:a16="http://schemas.microsoft.com/office/drawing/2014/main" id="{F9599BDB-629A-056B-E28D-0CB26EE0DC77}"/>
              </a:ext>
            </a:extLst>
          </p:cNvPr>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6600">
                <a:solidFill>
                  <a:srgbClr val="F6FE0A"/>
                </a:solidFill>
                <a:effectLst>
                  <a:outerShdw blurRad="38100" dist="38100" dir="2700000" algn="tl">
                    <a:srgbClr val="000000"/>
                  </a:outerShdw>
                </a:effectLst>
              </a:rPr>
              <a:t>CREATION</a:t>
            </a:r>
          </a:p>
          <a:p>
            <a:r>
              <a:rPr lang="en-US" altLang="en-US" sz="6600">
                <a:solidFill>
                  <a:srgbClr val="FFFFFF"/>
                </a:solidFill>
                <a:effectLst>
                  <a:outerShdw blurRad="38100" dist="38100" dir="2700000" algn="tl">
                    <a:srgbClr val="000000"/>
                  </a:outerShdw>
                </a:effectLst>
              </a:rPr>
              <a:t>A</a:t>
            </a:r>
            <a:r>
              <a:rPr lang="en-US" altLang="en-US" sz="6600">
                <a:solidFill>
                  <a:srgbClr val="FF5008"/>
                </a:solidFill>
                <a:effectLst>
                  <a:outerShdw blurRad="38100" dist="38100" dir="2700000" algn="tl">
                    <a:srgbClr val="000000"/>
                  </a:outerShdw>
                </a:effectLst>
              </a:rPr>
              <a:t>BRAHAM</a:t>
            </a:r>
          </a:p>
          <a:p>
            <a:r>
              <a:rPr lang="en-US" altLang="en-US" sz="6600">
                <a:solidFill>
                  <a:srgbClr val="FFFFFF"/>
                </a:solidFill>
                <a:effectLst>
                  <a:outerShdw blurRad="38100" dist="38100" dir="2700000" algn="tl">
                    <a:srgbClr val="000000"/>
                  </a:outerShdw>
                </a:effectLst>
              </a:rPr>
              <a:t>J</a:t>
            </a:r>
            <a:r>
              <a:rPr lang="en-US" altLang="en-US" sz="6600">
                <a:solidFill>
                  <a:srgbClr val="FF5008"/>
                </a:solidFill>
                <a:effectLst>
                  <a:outerShdw blurRad="38100" dist="38100" dir="2700000" algn="tl">
                    <a:srgbClr val="000000"/>
                  </a:outerShdw>
                </a:effectLst>
              </a:rPr>
              <a:t>OSEPH</a:t>
            </a:r>
          </a:p>
          <a:p>
            <a:r>
              <a:rPr lang="en-US" altLang="en-US" sz="6600">
                <a:solidFill>
                  <a:srgbClr val="FFFFFF"/>
                </a:solidFill>
                <a:effectLst>
                  <a:outerShdw blurRad="38100" dist="38100" dir="2700000" algn="tl">
                    <a:srgbClr val="000000"/>
                  </a:outerShdw>
                </a:effectLst>
              </a:rPr>
              <a:t>M</a:t>
            </a:r>
            <a:r>
              <a:rPr lang="en-US" altLang="en-US" sz="6600">
                <a:solidFill>
                  <a:srgbClr val="FF5008"/>
                </a:solidFill>
                <a:effectLst>
                  <a:outerShdw blurRad="38100" dist="38100" dir="2700000" algn="tl">
                    <a:srgbClr val="000000"/>
                  </a:outerShdw>
                </a:effectLst>
              </a:rPr>
              <a:t>OSES</a:t>
            </a:r>
          </a:p>
          <a:p>
            <a:r>
              <a:rPr lang="en-US" altLang="en-US" sz="6600">
                <a:solidFill>
                  <a:srgbClr val="FFFFFF"/>
                </a:solidFill>
                <a:effectLst>
                  <a:outerShdw blurRad="38100" dist="38100" dir="2700000" algn="tl">
                    <a:srgbClr val="000000"/>
                  </a:outerShdw>
                </a:effectLst>
              </a:rPr>
              <a:t>J</a:t>
            </a:r>
            <a:r>
              <a:rPr lang="en-US" altLang="en-US" sz="6600">
                <a:solidFill>
                  <a:srgbClr val="FF5008"/>
                </a:solidFill>
                <a:effectLst>
                  <a:outerShdw blurRad="38100" dist="38100" dir="2700000" algn="tl">
                    <a:srgbClr val="000000"/>
                  </a:outerShdw>
                </a:effectLst>
              </a:rPr>
              <a:t>OSHUA</a:t>
            </a:r>
          </a:p>
        </p:txBody>
      </p:sp>
      <p:sp>
        <p:nvSpPr>
          <p:cNvPr id="183300" name="Text Box 7">
            <a:extLst>
              <a:ext uri="{FF2B5EF4-FFF2-40B4-BE49-F238E27FC236}">
                <a16:creationId xmlns:a16="http://schemas.microsoft.com/office/drawing/2014/main" id="{24C744E2-3555-5E2A-09FD-4D8379F071A2}"/>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83301" name="Text Box 9">
            <a:extLst>
              <a:ext uri="{FF2B5EF4-FFF2-40B4-BE49-F238E27FC236}">
                <a16:creationId xmlns:a16="http://schemas.microsoft.com/office/drawing/2014/main" id="{CEE078B5-9897-D987-0313-5A996B077F25}"/>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83302" name="Text Box 10">
            <a:extLst>
              <a:ext uri="{FF2B5EF4-FFF2-40B4-BE49-F238E27FC236}">
                <a16:creationId xmlns:a16="http://schemas.microsoft.com/office/drawing/2014/main" id="{1D0B59C6-AD60-F595-4CA7-55A38C94F7DD}"/>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1400">
              <a:solidFill>
                <a:srgbClr val="FFFFFF"/>
              </a:solidFill>
            </a:endParaRPr>
          </a:p>
        </p:txBody>
      </p:sp>
      <p:sp>
        <p:nvSpPr>
          <p:cNvPr id="183303" name="Text Box 11">
            <a:extLst>
              <a:ext uri="{FF2B5EF4-FFF2-40B4-BE49-F238E27FC236}">
                <a16:creationId xmlns:a16="http://schemas.microsoft.com/office/drawing/2014/main" id="{0C0A7F20-4078-8E39-2521-8A1FD6F816F5}"/>
              </a:ext>
            </a:extLst>
          </p:cNvPr>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51</a:t>
            </a:r>
          </a:p>
        </p:txBody>
      </p:sp>
      <p:sp>
        <p:nvSpPr>
          <p:cNvPr id="183304" name="Text Box 12">
            <a:extLst>
              <a:ext uri="{FF2B5EF4-FFF2-40B4-BE49-F238E27FC236}">
                <a16:creationId xmlns:a16="http://schemas.microsoft.com/office/drawing/2014/main" id="{02C7886B-555F-A222-ECE6-D8965C103B09}"/>
              </a:ext>
            </a:extLst>
          </p:cNvPr>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5</a:t>
            </a:r>
          </a:p>
        </p:txBody>
      </p:sp>
      <p:sp>
        <p:nvSpPr>
          <p:cNvPr id="183305" name="Text Box 14">
            <a:extLst>
              <a:ext uri="{FF2B5EF4-FFF2-40B4-BE49-F238E27FC236}">
                <a16:creationId xmlns:a16="http://schemas.microsoft.com/office/drawing/2014/main" id="{A72A50F1-C843-BBAB-696A-895A8A455A69}"/>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2" name="Title 1">
            <a:extLst>
              <a:ext uri="{FF2B5EF4-FFF2-40B4-BE49-F238E27FC236}">
                <a16:creationId xmlns:a16="http://schemas.microsoft.com/office/drawing/2014/main" id="{8ECFB247-3D22-1A82-060E-D7FFF8422FB7}"/>
              </a:ext>
            </a:extLst>
          </p:cNvPr>
          <p:cNvSpPr>
            <a:spLocks noGrp="1"/>
          </p:cNvSpPr>
          <p:nvPr>
            <p:ph type="title" idx="4294967295"/>
          </p:nvPr>
        </p:nvSpPr>
        <p:spPr>
          <a:xfrm>
            <a:off x="9144000" y="1184275"/>
            <a:ext cx="2239963" cy="3346450"/>
          </a:xfrm>
          <a:prstGeom prst="rect">
            <a:avLst/>
          </a:prstGeom>
        </p:spPr>
        <p:txBody>
          <a:bodyPr/>
          <a:lstStyle/>
          <a:p>
            <a:r>
              <a:rPr lang="en-US" altLang="en-US">
                <a:ea typeface="MS PGothic" panose="020B0600070205080204" pitchFamily="34" charset="-128"/>
              </a:rPr>
              <a:t>Creation to Joshua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A5C56D3-BDED-A0CB-6986-AC38F5D055FC}"/>
              </a:ext>
            </a:extLst>
          </p:cNvPr>
          <p:cNvSpPr>
            <a:spLocks noGrp="1" noChangeArrowheads="1"/>
          </p:cNvSpPr>
          <p:nvPr>
            <p:ph type="title"/>
          </p:nvPr>
        </p:nvSpPr>
        <p:spPr bwMode="auto">
          <a:xfrm>
            <a:off x="1119188" y="428625"/>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a:solidFill>
                  <a:srgbClr val="FAFD00"/>
                </a:solidFill>
                <a:ea typeface="MS PGothic" panose="020B0600070205080204" pitchFamily="34" charset="-128"/>
              </a:rPr>
              <a:t>5 Key Words or Phrases:</a:t>
            </a:r>
          </a:p>
        </p:txBody>
      </p:sp>
      <p:sp>
        <p:nvSpPr>
          <p:cNvPr id="132099" name="Rectangle 3">
            <a:extLst>
              <a:ext uri="{FF2B5EF4-FFF2-40B4-BE49-F238E27FC236}">
                <a16:creationId xmlns:a16="http://schemas.microsoft.com/office/drawing/2014/main" id="{27478648-05E7-D3CE-9BF1-451917AEC15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132100" name="Line 4">
            <a:extLst>
              <a:ext uri="{FF2B5EF4-FFF2-40B4-BE49-F238E27FC236}">
                <a16:creationId xmlns:a16="http://schemas.microsoft.com/office/drawing/2014/main" id="{E541C44E-0FC3-51E7-A103-D650E34CD9A6}"/>
              </a:ext>
            </a:extLst>
          </p:cNvPr>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85348" name="Text Box 22">
            <a:extLst>
              <a:ext uri="{FF2B5EF4-FFF2-40B4-BE49-F238E27FC236}">
                <a16:creationId xmlns:a16="http://schemas.microsoft.com/office/drawing/2014/main" id="{06895C7B-C7A5-2676-C9F1-0C8B0F1DDA59}"/>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85349" name="Text Box 24">
            <a:extLst>
              <a:ext uri="{FF2B5EF4-FFF2-40B4-BE49-F238E27FC236}">
                <a16:creationId xmlns:a16="http://schemas.microsoft.com/office/drawing/2014/main" id="{902A7BD5-3A48-6A45-BA51-0B94D0218A98}"/>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 </a:t>
            </a:r>
          </a:p>
        </p:txBody>
      </p:sp>
      <p:sp>
        <p:nvSpPr>
          <p:cNvPr id="185350" name="Text Box 25">
            <a:extLst>
              <a:ext uri="{FF2B5EF4-FFF2-40B4-BE49-F238E27FC236}">
                <a16:creationId xmlns:a16="http://schemas.microsoft.com/office/drawing/2014/main" id="{D3E9CE3E-7931-6F70-72BB-7BA3FA50A936}"/>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1400">
              <a:solidFill>
                <a:srgbClr val="FFFFFF"/>
              </a:solidFill>
            </a:endParaRPr>
          </a:p>
        </p:txBody>
      </p:sp>
      <p:sp>
        <p:nvSpPr>
          <p:cNvPr id="185351" name="Text Box 26">
            <a:extLst>
              <a:ext uri="{FF2B5EF4-FFF2-40B4-BE49-F238E27FC236}">
                <a16:creationId xmlns:a16="http://schemas.microsoft.com/office/drawing/2014/main" id="{6A4390E4-A77F-A31C-88A7-CDFBA03F1F4C}"/>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52</a:t>
            </a:r>
          </a:p>
        </p:txBody>
      </p:sp>
      <p:sp>
        <p:nvSpPr>
          <p:cNvPr id="185352" name="Text Box 28">
            <a:extLst>
              <a:ext uri="{FF2B5EF4-FFF2-40B4-BE49-F238E27FC236}">
                <a16:creationId xmlns:a16="http://schemas.microsoft.com/office/drawing/2014/main" id="{69A2891D-2172-5FC0-0231-3EBAE08A7AB9}"/>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grpSp>
        <p:nvGrpSpPr>
          <p:cNvPr id="185353" name="Group 30">
            <a:extLst>
              <a:ext uri="{FF2B5EF4-FFF2-40B4-BE49-F238E27FC236}">
                <a16:creationId xmlns:a16="http://schemas.microsoft.com/office/drawing/2014/main" id="{D3B81E21-65BC-329D-5AC4-62FFCC2DBC96}"/>
              </a:ext>
            </a:extLst>
          </p:cNvPr>
          <p:cNvGrpSpPr>
            <a:grpSpLocks/>
          </p:cNvGrpSpPr>
          <p:nvPr/>
        </p:nvGrpSpPr>
        <p:grpSpPr bwMode="auto">
          <a:xfrm>
            <a:off x="2171700" y="5046663"/>
            <a:ext cx="4338638" cy="1006475"/>
            <a:chOff x="1368" y="3179"/>
            <a:chExt cx="2733" cy="634"/>
          </a:xfrm>
        </p:grpSpPr>
        <p:sp>
          <p:nvSpPr>
            <p:cNvPr id="132127" name="Text Box 31">
              <a:extLst>
                <a:ext uri="{FF2B5EF4-FFF2-40B4-BE49-F238E27FC236}">
                  <a16:creationId xmlns:a16="http://schemas.microsoft.com/office/drawing/2014/main" id="{5C16D819-6A77-29BF-173B-AA41DDD8BC28}"/>
                </a:ext>
              </a:extLst>
            </p:cNvPr>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FFFFFF"/>
                  </a:solidFill>
                  <a:effectLst>
                    <a:outerShdw blurRad="38100" dist="38100" dir="2700000" algn="tl">
                      <a:srgbClr val="000000"/>
                    </a:outerShdw>
                  </a:effectLst>
                </a:rPr>
                <a:t>J</a:t>
              </a:r>
              <a:r>
                <a:rPr lang="en-US" sz="4800">
                  <a:solidFill>
                    <a:srgbClr val="FFFFF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JESUS</a:t>
              </a:r>
              <a:endParaRPr lang="en-US" sz="4800">
                <a:effectLst>
                  <a:outerShdw blurRad="38100" dist="38100" dir="2700000" algn="tl">
                    <a:srgbClr val="000000"/>
                  </a:outerShdw>
                </a:effectLst>
              </a:endParaRPr>
            </a:p>
          </p:txBody>
        </p:sp>
        <p:sp>
          <p:nvSpPr>
            <p:cNvPr id="132128" name="AutoShape 32">
              <a:extLst>
                <a:ext uri="{FF2B5EF4-FFF2-40B4-BE49-F238E27FC236}">
                  <a16:creationId xmlns:a16="http://schemas.microsoft.com/office/drawing/2014/main" id="{08E2EA82-5033-C274-13AB-A063DE543258}"/>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85354" name="Group 33">
            <a:extLst>
              <a:ext uri="{FF2B5EF4-FFF2-40B4-BE49-F238E27FC236}">
                <a16:creationId xmlns:a16="http://schemas.microsoft.com/office/drawing/2014/main" id="{1EDB3073-FA96-DBC3-33AB-125D6D268FB2}"/>
              </a:ext>
            </a:extLst>
          </p:cNvPr>
          <p:cNvGrpSpPr>
            <a:grpSpLocks/>
          </p:cNvGrpSpPr>
          <p:nvPr/>
        </p:nvGrpSpPr>
        <p:grpSpPr bwMode="auto">
          <a:xfrm>
            <a:off x="2147888" y="4081463"/>
            <a:ext cx="5021262" cy="1006475"/>
            <a:chOff x="1353" y="2571"/>
            <a:chExt cx="3163" cy="634"/>
          </a:xfrm>
        </p:grpSpPr>
        <p:sp>
          <p:nvSpPr>
            <p:cNvPr id="132130" name="Text Box 34">
              <a:extLst>
                <a:ext uri="{FF2B5EF4-FFF2-40B4-BE49-F238E27FC236}">
                  <a16:creationId xmlns:a16="http://schemas.microsoft.com/office/drawing/2014/main" id="{493B59D0-DF75-AE43-9037-6217F5D282FC}"/>
                </a:ext>
              </a:extLst>
            </p:cNvPr>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114FFB"/>
                  </a:solidFill>
                  <a:effectLst>
                    <a:outerShdw blurRad="38100" dist="38100" dir="2700000" algn="tl">
                      <a:srgbClr val="000000"/>
                    </a:outerShdw>
                  </a:effectLst>
                </a:rPr>
                <a:t>S</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SILENCE</a:t>
              </a:r>
              <a:endParaRPr lang="en-US" sz="4800">
                <a:effectLst>
                  <a:outerShdw blurRad="38100" dist="38100" dir="2700000" algn="tl">
                    <a:srgbClr val="000000"/>
                  </a:outerShdw>
                </a:effectLst>
              </a:endParaRPr>
            </a:p>
          </p:txBody>
        </p:sp>
        <p:sp>
          <p:nvSpPr>
            <p:cNvPr id="132131" name="AutoShape 35">
              <a:extLst>
                <a:ext uri="{FF2B5EF4-FFF2-40B4-BE49-F238E27FC236}">
                  <a16:creationId xmlns:a16="http://schemas.microsoft.com/office/drawing/2014/main" id="{2C491A09-5338-2727-659A-1DF02689DBAB}"/>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85355" name="Group 36">
            <a:extLst>
              <a:ext uri="{FF2B5EF4-FFF2-40B4-BE49-F238E27FC236}">
                <a16:creationId xmlns:a16="http://schemas.microsoft.com/office/drawing/2014/main" id="{FACBD985-8726-EDD7-4339-A7BA56434B21}"/>
              </a:ext>
            </a:extLst>
          </p:cNvPr>
          <p:cNvGrpSpPr>
            <a:grpSpLocks/>
          </p:cNvGrpSpPr>
          <p:nvPr/>
        </p:nvGrpSpPr>
        <p:grpSpPr bwMode="auto">
          <a:xfrm>
            <a:off x="2184400" y="3190875"/>
            <a:ext cx="5586413" cy="1006475"/>
            <a:chOff x="1376" y="2010"/>
            <a:chExt cx="3519" cy="634"/>
          </a:xfrm>
        </p:grpSpPr>
        <p:sp>
          <p:nvSpPr>
            <p:cNvPr id="132133" name="Text Box 37">
              <a:extLst>
                <a:ext uri="{FF2B5EF4-FFF2-40B4-BE49-F238E27FC236}">
                  <a16:creationId xmlns:a16="http://schemas.microsoft.com/office/drawing/2014/main" id="{C8899CA5-E5C9-1902-F55B-7F63915300C9}"/>
                </a:ext>
              </a:extLst>
            </p:cNvPr>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07DD3A"/>
                  </a:solidFill>
                  <a:effectLst>
                    <a:outerShdw blurRad="38100" dist="38100" dir="2700000" algn="tl">
                      <a:srgbClr val="000000"/>
                    </a:outerShdw>
                  </a:effectLst>
                </a:rPr>
                <a:t>3</a:t>
              </a:r>
              <a:r>
                <a:rPr lang="en-US" sz="4800">
                  <a:solidFill>
                    <a:srgbClr val="07DD3A"/>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SOCIETIES</a:t>
              </a:r>
              <a:endParaRPr lang="en-US" sz="4800">
                <a:effectLst>
                  <a:outerShdw blurRad="38100" dist="38100" dir="2700000" algn="tl">
                    <a:srgbClr val="000000"/>
                  </a:outerShdw>
                </a:effectLst>
              </a:endParaRPr>
            </a:p>
          </p:txBody>
        </p:sp>
        <p:sp>
          <p:nvSpPr>
            <p:cNvPr id="132134" name="AutoShape 38">
              <a:extLst>
                <a:ext uri="{FF2B5EF4-FFF2-40B4-BE49-F238E27FC236}">
                  <a16:creationId xmlns:a16="http://schemas.microsoft.com/office/drawing/2014/main" id="{0292C833-768C-210D-423F-4FD8194B7904}"/>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85356" name="Group 39">
            <a:extLst>
              <a:ext uri="{FF2B5EF4-FFF2-40B4-BE49-F238E27FC236}">
                <a16:creationId xmlns:a16="http://schemas.microsoft.com/office/drawing/2014/main" id="{D5BB7066-CECD-3DD9-45C2-BC489A66F097}"/>
              </a:ext>
            </a:extLst>
          </p:cNvPr>
          <p:cNvGrpSpPr>
            <a:grpSpLocks/>
          </p:cNvGrpSpPr>
          <p:nvPr/>
        </p:nvGrpSpPr>
        <p:grpSpPr bwMode="auto">
          <a:xfrm>
            <a:off x="2184400" y="2332038"/>
            <a:ext cx="4816475" cy="1006475"/>
            <a:chOff x="1376" y="1469"/>
            <a:chExt cx="3034" cy="634"/>
          </a:xfrm>
        </p:grpSpPr>
        <p:sp>
          <p:nvSpPr>
            <p:cNvPr id="132136" name="Text Box 40">
              <a:extLst>
                <a:ext uri="{FF2B5EF4-FFF2-40B4-BE49-F238E27FC236}">
                  <a16:creationId xmlns:a16="http://schemas.microsoft.com/office/drawing/2014/main" id="{BE083DAF-F6A8-37E7-D851-25291E1AC4D8}"/>
                </a:ext>
              </a:extLst>
            </p:cNvPr>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6000">
                  <a:solidFill>
                    <a:srgbClr val="EA304F"/>
                  </a:solidFill>
                  <a:effectLst>
                    <a:outerShdw blurRad="38100" dist="38100" dir="2700000" algn="tl">
                      <a:srgbClr val="000000"/>
                    </a:outerShdw>
                  </a:effectLst>
                </a:rPr>
                <a:t>4</a:t>
              </a:r>
              <a:r>
                <a:rPr lang="en-US" sz="4800">
                  <a:solidFill>
                    <a:srgbClr val="EA304F"/>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PEOPLE</a:t>
              </a:r>
              <a:endParaRPr lang="en-US" sz="4800">
                <a:effectLst>
                  <a:outerShdw blurRad="38100" dist="38100" dir="2700000" algn="tl">
                    <a:srgbClr val="000000"/>
                  </a:outerShdw>
                </a:effectLst>
              </a:endParaRPr>
            </a:p>
          </p:txBody>
        </p:sp>
        <p:sp>
          <p:nvSpPr>
            <p:cNvPr id="132137" name="AutoShape 41">
              <a:extLst>
                <a:ext uri="{FF2B5EF4-FFF2-40B4-BE49-F238E27FC236}">
                  <a16:creationId xmlns:a16="http://schemas.microsoft.com/office/drawing/2014/main" id="{F3EEFD9A-C49E-DEC9-188C-997664D84645}"/>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grpSp>
        <p:nvGrpSpPr>
          <p:cNvPr id="185357" name="Group 42">
            <a:extLst>
              <a:ext uri="{FF2B5EF4-FFF2-40B4-BE49-F238E27FC236}">
                <a16:creationId xmlns:a16="http://schemas.microsoft.com/office/drawing/2014/main" id="{41A86E73-8BC6-058A-B24E-69A615BA3100}"/>
              </a:ext>
            </a:extLst>
          </p:cNvPr>
          <p:cNvGrpSpPr>
            <a:grpSpLocks/>
          </p:cNvGrpSpPr>
          <p:nvPr/>
        </p:nvGrpSpPr>
        <p:grpSpPr bwMode="auto">
          <a:xfrm>
            <a:off x="2159000" y="1489075"/>
            <a:ext cx="5549900" cy="914400"/>
            <a:chOff x="1360" y="938"/>
            <a:chExt cx="3496" cy="576"/>
          </a:xfrm>
        </p:grpSpPr>
        <p:sp>
          <p:nvSpPr>
            <p:cNvPr id="132139" name="Text Box 43">
              <a:extLst>
                <a:ext uri="{FF2B5EF4-FFF2-40B4-BE49-F238E27FC236}">
                  <a16:creationId xmlns:a16="http://schemas.microsoft.com/office/drawing/2014/main" id="{A98DC71D-4DB8-5370-C5B8-8658C9933306}"/>
                </a:ext>
              </a:extLst>
            </p:cNvPr>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5400">
                  <a:solidFill>
                    <a:srgbClr val="EDF636"/>
                  </a:solidFill>
                  <a:effectLst>
                    <a:outerShdw blurRad="38100" dist="38100" dir="2700000" algn="tl">
                      <a:srgbClr val="000000"/>
                    </a:outerShdw>
                  </a:effectLst>
                </a:rPr>
                <a:t>C</a:t>
              </a:r>
              <a:r>
                <a:rPr lang="en-US" sz="4800">
                  <a:solidFill>
                    <a:srgbClr val="EDF636"/>
                  </a:solidFill>
                  <a:effectLst>
                    <a:outerShdw blurRad="38100" dist="38100" dir="2700000" algn="tl">
                      <a:srgbClr val="000000"/>
                    </a:outerShdw>
                  </a:effectLst>
                </a:rPr>
                <a:t> </a:t>
              </a:r>
              <a:r>
                <a:rPr lang="en-US" sz="4800">
                  <a:effectLst>
                    <a:outerShdw blurRad="38100" dist="38100" dir="2700000" algn="tl">
                      <a:srgbClr val="000000"/>
                    </a:outerShdw>
                  </a:effectLst>
                </a:rPr>
                <a:t> </a:t>
              </a:r>
              <a:r>
                <a:rPr lang="en-US" sz="4800">
                  <a:solidFill>
                    <a:srgbClr val="EDF636"/>
                  </a:solidFill>
                  <a:effectLst>
                    <a:outerShdw blurRad="38100" dist="38100" dir="2700000" algn="tl">
                      <a:srgbClr val="000000"/>
                    </a:outerShdw>
                  </a:effectLst>
                </a:rPr>
                <a:t>=  CREATION</a:t>
              </a:r>
              <a:endParaRPr lang="en-US" sz="4800">
                <a:effectLst>
                  <a:outerShdw blurRad="38100" dist="38100" dir="2700000" algn="tl">
                    <a:srgbClr val="000000"/>
                  </a:outerShdw>
                </a:effectLst>
              </a:endParaRPr>
            </a:p>
          </p:txBody>
        </p:sp>
        <p:sp>
          <p:nvSpPr>
            <p:cNvPr id="132140" name="AutoShape 44">
              <a:extLst>
                <a:ext uri="{FF2B5EF4-FFF2-40B4-BE49-F238E27FC236}">
                  <a16:creationId xmlns:a16="http://schemas.microsoft.com/office/drawing/2014/main" id="{803CA7D4-4213-ADB4-A5D4-59ED2EC65761}"/>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grpSp>
      <p:sp>
        <p:nvSpPr>
          <p:cNvPr id="132125" name="Oval 29">
            <a:extLst>
              <a:ext uri="{FF2B5EF4-FFF2-40B4-BE49-F238E27FC236}">
                <a16:creationId xmlns:a16="http://schemas.microsoft.com/office/drawing/2014/main" id="{9F1B3510-E39B-F648-1E96-02628E063B5B}"/>
              </a:ext>
            </a:extLst>
          </p:cNvPr>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Freeform 3">
            <a:extLst>
              <a:ext uri="{FF2B5EF4-FFF2-40B4-BE49-F238E27FC236}">
                <a16:creationId xmlns:a16="http://schemas.microsoft.com/office/drawing/2014/main" id="{9BCC5ADF-D7B1-5D7F-A3D8-1E71FDC129ED}"/>
              </a:ext>
            </a:extLst>
          </p:cNvPr>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7394" name="Freeform 4">
            <a:extLst>
              <a:ext uri="{FF2B5EF4-FFF2-40B4-BE49-F238E27FC236}">
                <a16:creationId xmlns:a16="http://schemas.microsoft.com/office/drawing/2014/main" id="{02AE8DEB-79D9-1439-9608-1EC05BE55AE8}"/>
              </a:ext>
            </a:extLst>
          </p:cNvPr>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7395" name="Freeform 7">
            <a:extLst>
              <a:ext uri="{FF2B5EF4-FFF2-40B4-BE49-F238E27FC236}">
                <a16:creationId xmlns:a16="http://schemas.microsoft.com/office/drawing/2014/main" id="{7F7711F3-4CC9-38D2-3C3B-AE650871EF2B}"/>
              </a:ext>
            </a:extLst>
          </p:cNvPr>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0969" name="Rectangle 9">
            <a:extLst>
              <a:ext uri="{FF2B5EF4-FFF2-40B4-BE49-F238E27FC236}">
                <a16:creationId xmlns:a16="http://schemas.microsoft.com/office/drawing/2014/main" id="{73A19A46-3841-53BE-8FA9-621817EC1E6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40970" name="Line 10">
            <a:extLst>
              <a:ext uri="{FF2B5EF4-FFF2-40B4-BE49-F238E27FC236}">
                <a16:creationId xmlns:a16="http://schemas.microsoft.com/office/drawing/2014/main" id="{2A4C635A-B43A-E2C5-D960-3B6ED93845CC}"/>
              </a:ext>
            </a:extLst>
          </p:cNvPr>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87398" name="Freeform 6">
            <a:extLst>
              <a:ext uri="{FF2B5EF4-FFF2-40B4-BE49-F238E27FC236}">
                <a16:creationId xmlns:a16="http://schemas.microsoft.com/office/drawing/2014/main" id="{3C52F074-93A8-B71B-AF02-C121FFB1ACCB}"/>
              </a:ext>
            </a:extLst>
          </p:cNvPr>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7399" name="Text Box 26">
            <a:extLst>
              <a:ext uri="{FF2B5EF4-FFF2-40B4-BE49-F238E27FC236}">
                <a16:creationId xmlns:a16="http://schemas.microsoft.com/office/drawing/2014/main" id="{7E6CF525-ED22-06DC-C74E-D3E9240B59A7}"/>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87400" name="Text Box 28">
            <a:extLst>
              <a:ext uri="{FF2B5EF4-FFF2-40B4-BE49-F238E27FC236}">
                <a16:creationId xmlns:a16="http://schemas.microsoft.com/office/drawing/2014/main" id="{E11E779A-E39C-E8CE-6C47-02EEC9CF3044}"/>
              </a:ext>
            </a:extLst>
          </p:cNvPr>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 </a:t>
            </a:r>
          </a:p>
        </p:txBody>
      </p:sp>
      <p:sp>
        <p:nvSpPr>
          <p:cNvPr id="187401" name="Text Box 29">
            <a:extLst>
              <a:ext uri="{FF2B5EF4-FFF2-40B4-BE49-F238E27FC236}">
                <a16:creationId xmlns:a16="http://schemas.microsoft.com/office/drawing/2014/main" id="{EF3204E4-D463-17C1-4229-9574E562B4C9}"/>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1400">
              <a:solidFill>
                <a:srgbClr val="FFFFFF"/>
              </a:solidFill>
            </a:endParaRPr>
          </a:p>
        </p:txBody>
      </p:sp>
      <p:sp>
        <p:nvSpPr>
          <p:cNvPr id="187402" name="Text Box 30">
            <a:extLst>
              <a:ext uri="{FF2B5EF4-FFF2-40B4-BE49-F238E27FC236}">
                <a16:creationId xmlns:a16="http://schemas.microsoft.com/office/drawing/2014/main" id="{3B156455-5418-867C-CAC9-BF98FA396189}"/>
              </a:ext>
            </a:extLst>
          </p:cNvPr>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53</a:t>
            </a:r>
          </a:p>
        </p:txBody>
      </p:sp>
      <p:sp>
        <p:nvSpPr>
          <p:cNvPr id="187403" name="Text Box 31">
            <a:extLst>
              <a:ext uri="{FF2B5EF4-FFF2-40B4-BE49-F238E27FC236}">
                <a16:creationId xmlns:a16="http://schemas.microsoft.com/office/drawing/2014/main" id="{C0C2180F-0E14-9CF6-047B-6B8B38D562FF}"/>
              </a:ext>
            </a:extLst>
          </p:cNvPr>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2</a:t>
            </a:r>
          </a:p>
        </p:txBody>
      </p:sp>
      <p:sp>
        <p:nvSpPr>
          <p:cNvPr id="187404" name="Text Box 33">
            <a:extLst>
              <a:ext uri="{FF2B5EF4-FFF2-40B4-BE49-F238E27FC236}">
                <a16:creationId xmlns:a16="http://schemas.microsoft.com/office/drawing/2014/main" id="{5EC9B883-425F-5A3E-FC28-13138072C6CA}"/>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40962" name="Oval 2">
            <a:extLst>
              <a:ext uri="{FF2B5EF4-FFF2-40B4-BE49-F238E27FC236}">
                <a16:creationId xmlns:a16="http://schemas.microsoft.com/office/drawing/2014/main" id="{2A8076EC-2FA6-98C9-E889-D23206B945F1}"/>
              </a:ext>
            </a:extLst>
          </p:cNvPr>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87406" name="Freeform 19">
            <a:extLst>
              <a:ext uri="{FF2B5EF4-FFF2-40B4-BE49-F238E27FC236}">
                <a16:creationId xmlns:a16="http://schemas.microsoft.com/office/drawing/2014/main" id="{7381BF72-24EC-6A05-2DEC-578C33BEF9C7}"/>
              </a:ext>
            </a:extLst>
          </p:cNvPr>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7407" name="Freeform 22">
            <a:extLst>
              <a:ext uri="{FF2B5EF4-FFF2-40B4-BE49-F238E27FC236}">
                <a16:creationId xmlns:a16="http://schemas.microsoft.com/office/drawing/2014/main" id="{68D6F847-9F5E-C64D-0BAA-A3104F13E23A}"/>
              </a:ext>
            </a:extLst>
          </p:cNvPr>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7408" name="Freeform 34">
            <a:extLst>
              <a:ext uri="{FF2B5EF4-FFF2-40B4-BE49-F238E27FC236}">
                <a16:creationId xmlns:a16="http://schemas.microsoft.com/office/drawing/2014/main" id="{0B57A1E2-F40B-05EA-7D85-76CDC8548DF6}"/>
              </a:ext>
            </a:extLst>
          </p:cNvPr>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7409" name="Freeform 35">
            <a:extLst>
              <a:ext uri="{FF2B5EF4-FFF2-40B4-BE49-F238E27FC236}">
                <a16:creationId xmlns:a16="http://schemas.microsoft.com/office/drawing/2014/main" id="{871FF749-48FF-32B6-5B2A-4C082F5D95AF}"/>
              </a:ext>
            </a:extLst>
          </p:cNvPr>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7410" name="Freeform 36">
            <a:extLst>
              <a:ext uri="{FF2B5EF4-FFF2-40B4-BE49-F238E27FC236}">
                <a16:creationId xmlns:a16="http://schemas.microsoft.com/office/drawing/2014/main" id="{58CB52EB-0EC6-2888-B345-A77BC4501B47}"/>
              </a:ext>
            </a:extLst>
          </p:cNvPr>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87411" name="Freeform 38">
            <a:extLst>
              <a:ext uri="{FF2B5EF4-FFF2-40B4-BE49-F238E27FC236}">
                <a16:creationId xmlns:a16="http://schemas.microsoft.com/office/drawing/2014/main" id="{0A3FF4D6-B245-59CF-D7AD-DD99CDCF8C85}"/>
              </a:ext>
            </a:extLst>
          </p:cNvPr>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83" name="Arc 23">
            <a:extLst>
              <a:ext uri="{FF2B5EF4-FFF2-40B4-BE49-F238E27FC236}">
                <a16:creationId xmlns:a16="http://schemas.microsoft.com/office/drawing/2014/main" id="{68ADD9C1-618E-CE20-B1D3-5D931712BF34}"/>
              </a:ext>
            </a:extLst>
          </p:cNvPr>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defRPr/>
            </a:pPr>
            <a:endParaRPr lang="en-US" sz="2000" b="0">
              <a:solidFill>
                <a:srgbClr val="FFA27C"/>
              </a:solidFill>
              <a:latin typeface="Times New Roman" pitchFamily="-107" charset="0"/>
              <a:ea typeface="ＭＳ Ｐゴシック" charset="0"/>
              <a:cs typeface="ＭＳ Ｐゴシック" charset="0"/>
            </a:endParaRPr>
          </a:p>
        </p:txBody>
      </p:sp>
      <p:sp>
        <p:nvSpPr>
          <p:cNvPr id="2" name="Title 1">
            <a:extLst>
              <a:ext uri="{FF2B5EF4-FFF2-40B4-BE49-F238E27FC236}">
                <a16:creationId xmlns:a16="http://schemas.microsoft.com/office/drawing/2014/main" id="{BE35A388-410C-1106-A12D-E6C59137C958}"/>
              </a:ext>
            </a:extLst>
          </p:cNvPr>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numCol="1" anchor="t" anchorCtr="0" compatLnSpc="1">
            <a:prstTxWarp prst="textNoShape">
              <a:avLst/>
            </a:prstTxWarp>
            <a:spAutoFit/>
          </a:bodyPr>
          <a:lstStyle/>
          <a:p>
            <a:r>
              <a:rPr lang="en-US" altLang="en-US" sz="15600">
                <a:solidFill>
                  <a:srgbClr val="51DC00"/>
                </a:solidFill>
                <a:latin typeface="Arial" panose="020B0604020202020204" pitchFamily="34" charset="0"/>
                <a:ea typeface="MS PGothic" panose="020B0600070205080204" pitchFamily="34" charset="-128"/>
              </a:rPr>
              <a:t>A R 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1" name="Freeform 11">
            <a:extLst>
              <a:ext uri="{FF2B5EF4-FFF2-40B4-BE49-F238E27FC236}">
                <a16:creationId xmlns:a16="http://schemas.microsoft.com/office/drawing/2014/main" id="{F5E52B33-CC6F-1E1A-4BDF-6F51CE503911}"/>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7" name="Rectangle 3">
            <a:extLst>
              <a:ext uri="{FF2B5EF4-FFF2-40B4-BE49-F238E27FC236}">
                <a16:creationId xmlns:a16="http://schemas.microsoft.com/office/drawing/2014/main" id="{5EDFBC6C-6807-6503-351E-DB0C892CE560}"/>
              </a:ext>
            </a:extLst>
          </p:cNvPr>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2179638" indent="-866775" defTabSz="1033463">
              <a:defRPr sz="2400" b="1">
                <a:solidFill>
                  <a:schemeClr val="tx1"/>
                </a:solidFill>
                <a:latin typeface="Arial" panose="020B0604020202020204" pitchFamily="34" charset="0"/>
                <a:ea typeface="MS PGothic" panose="020B0600070205080204" pitchFamily="34" charset="-128"/>
              </a:defRPr>
            </a:lvl1pPr>
            <a:lvl2pPr marL="742950" indent="-285750" defTabSz="1033463">
              <a:defRPr sz="2400" b="1">
                <a:solidFill>
                  <a:schemeClr val="tx1"/>
                </a:solidFill>
                <a:latin typeface="Arial" panose="020B0604020202020204" pitchFamily="34" charset="0"/>
                <a:ea typeface="MS PGothic" panose="020B0600070205080204" pitchFamily="34" charset="-128"/>
              </a:defRPr>
            </a:lvl2pPr>
            <a:lvl3pPr marL="1143000" indent="-228600" defTabSz="1033463">
              <a:defRPr sz="2400" b="1">
                <a:solidFill>
                  <a:schemeClr val="tx1"/>
                </a:solidFill>
                <a:latin typeface="Arial" panose="020B0604020202020204" pitchFamily="34" charset="0"/>
                <a:ea typeface="MS PGothic" panose="020B0600070205080204" pitchFamily="34" charset="-128"/>
              </a:defRPr>
            </a:lvl3pPr>
            <a:lvl4pPr marL="1600200" indent="-228600" defTabSz="1033463">
              <a:defRPr sz="2400" b="1">
                <a:solidFill>
                  <a:schemeClr val="tx1"/>
                </a:solidFill>
                <a:latin typeface="Arial" panose="020B0604020202020204" pitchFamily="34" charset="0"/>
                <a:ea typeface="MS PGothic" panose="020B0600070205080204" pitchFamily="34" charset="-128"/>
              </a:defRPr>
            </a:lvl4pPr>
            <a:lvl5pPr marL="2057400" indent="-228600" defTabSz="1033463">
              <a:defRPr sz="2400" b="1">
                <a:solidFill>
                  <a:schemeClr val="tx1"/>
                </a:solidFill>
                <a:latin typeface="Arial" panose="020B0604020202020204" pitchFamily="34" charset="0"/>
                <a:ea typeface="MS PGothic" panose="020B0600070205080204" pitchFamily="34" charset="-128"/>
              </a:defRPr>
            </a:lvl5pPr>
            <a:lvl6pPr marL="25146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defTabSz="1033463"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spcBef>
                <a:spcPct val="20000"/>
              </a:spcBef>
              <a:buClr>
                <a:srgbClr val="790015"/>
              </a:buClr>
              <a:buSzPct val="75000"/>
              <a:buFont typeface="Monotype Sorts" pitchFamily="2" charset="2"/>
              <a:buChar char=""/>
            </a:pPr>
            <a:r>
              <a:rPr lang="en-US" altLang="en-US" sz="7200">
                <a:solidFill>
                  <a:srgbClr val="F6FE0A"/>
                </a:solidFill>
                <a:effectLst>
                  <a:outerShdw blurRad="38100" dist="38100" dir="2700000" algn="tl">
                    <a:srgbClr val="000000"/>
                  </a:outerShdw>
                </a:effectLst>
              </a:rPr>
              <a:t>A</a:t>
            </a:r>
            <a:r>
              <a:rPr lang="en-US" altLang="en-US" sz="7200">
                <a:solidFill>
                  <a:srgbClr val="00FF00"/>
                </a:solidFill>
                <a:effectLst>
                  <a:outerShdw blurRad="38100" dist="38100" dir="2700000" algn="tl">
                    <a:srgbClr val="000000"/>
                  </a:outerShdw>
                </a:effectLst>
              </a:rPr>
              <a:t>NARCHY</a:t>
            </a:r>
          </a:p>
          <a:p>
            <a:pPr algn="l">
              <a:spcBef>
                <a:spcPct val="20000"/>
              </a:spcBef>
              <a:buClr>
                <a:srgbClr val="790015"/>
              </a:buClr>
              <a:buSzPct val="75000"/>
              <a:buFont typeface="Monotype Sorts" pitchFamily="2" charset="2"/>
              <a:buChar char=""/>
            </a:pPr>
            <a:r>
              <a:rPr lang="en-US" altLang="en-US" sz="7200">
                <a:solidFill>
                  <a:srgbClr val="F6FE0A"/>
                </a:solidFill>
                <a:effectLst>
                  <a:outerShdw blurRad="38100" dist="38100" dir="2700000" algn="tl">
                    <a:srgbClr val="000000"/>
                  </a:outerShdw>
                </a:effectLst>
              </a:rPr>
              <a:t>R</a:t>
            </a:r>
            <a:r>
              <a:rPr lang="en-US" altLang="en-US" sz="7200">
                <a:solidFill>
                  <a:srgbClr val="00FF00"/>
                </a:solidFill>
                <a:effectLst>
                  <a:outerShdw blurRad="38100" dist="38100" dir="2700000" algn="tl">
                    <a:srgbClr val="000000"/>
                  </a:outerShdw>
                </a:effectLst>
              </a:rPr>
              <a:t>OYALTY</a:t>
            </a:r>
          </a:p>
          <a:p>
            <a:pPr algn="l">
              <a:spcBef>
                <a:spcPct val="20000"/>
              </a:spcBef>
              <a:buClr>
                <a:srgbClr val="790015"/>
              </a:buClr>
              <a:buSzPct val="75000"/>
              <a:buFont typeface="Monotype Sorts" pitchFamily="2" charset="2"/>
              <a:buChar char=""/>
            </a:pPr>
            <a:r>
              <a:rPr lang="en-US" altLang="en-US" sz="7200">
                <a:solidFill>
                  <a:srgbClr val="F6FE0A"/>
                </a:solidFill>
                <a:effectLst>
                  <a:outerShdw blurRad="38100" dist="38100" dir="2700000" algn="tl">
                    <a:srgbClr val="000000"/>
                  </a:outerShdw>
                </a:effectLst>
              </a:rPr>
              <a:t>C</a:t>
            </a:r>
            <a:r>
              <a:rPr lang="en-US" altLang="en-US" sz="7200">
                <a:solidFill>
                  <a:srgbClr val="00FF00"/>
                </a:solidFill>
                <a:effectLst>
                  <a:outerShdw blurRad="38100" dist="38100" dir="2700000" algn="tl">
                    <a:srgbClr val="000000"/>
                  </a:outerShdw>
                </a:effectLst>
              </a:rPr>
              <a:t>APTIVITY</a:t>
            </a:r>
          </a:p>
        </p:txBody>
      </p:sp>
      <p:sp>
        <p:nvSpPr>
          <p:cNvPr id="38914" name="Rectangle 2">
            <a:extLst>
              <a:ext uri="{FF2B5EF4-FFF2-40B4-BE49-F238E27FC236}">
                <a16:creationId xmlns:a16="http://schemas.microsoft.com/office/drawing/2014/main" id="{B01B57AC-3591-7075-E961-AD8CDFE06918}"/>
              </a:ext>
            </a:extLst>
          </p:cNvPr>
          <p:cNvSpPr>
            <a:spLocks noGrp="1" noChangeArrowheads="1"/>
          </p:cNvSpPr>
          <p:nvPr>
            <p:ph type="ctrTitle"/>
          </p:nvPr>
        </p:nvSpPr>
        <p:spPr bwMode="auto">
          <a:xfrm>
            <a:off x="679450" y="1295400"/>
            <a:ext cx="7772400" cy="1143000"/>
          </a:xfrm>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numCol="1" anchor="ctr" anchorCtr="0" compatLnSpc="1">
            <a:prstTxWarp prst="textNoShape">
              <a:avLst/>
            </a:prstTxWarp>
          </a:bodyPr>
          <a:lstStyle/>
          <a:p>
            <a:pPr algn="ctr"/>
            <a:r>
              <a:rPr lang="en-US" altLang="en-US" sz="4800">
                <a:solidFill>
                  <a:srgbClr val="FAFD00"/>
                </a:solidFill>
                <a:ea typeface="MS PGothic" panose="020B0600070205080204" pitchFamily="34" charset="-128"/>
              </a:rPr>
              <a:t>THE</a:t>
            </a:r>
            <a:r>
              <a:rPr lang="en-US" altLang="en-US" sz="4800">
                <a:solidFill>
                  <a:srgbClr val="00FF00"/>
                </a:solidFill>
                <a:ea typeface="MS PGothic" panose="020B0600070205080204" pitchFamily="34" charset="-128"/>
              </a:rPr>
              <a:t>  3  SOCIETIES </a:t>
            </a:r>
            <a:r>
              <a:rPr lang="en-US" altLang="en-US" sz="4800">
                <a:solidFill>
                  <a:srgbClr val="FAFD00"/>
                </a:solidFill>
                <a:ea typeface="MS PGothic" panose="020B0600070205080204" pitchFamily="34" charset="-128"/>
              </a:rPr>
              <a:t>ARE:</a:t>
            </a:r>
          </a:p>
        </p:txBody>
      </p:sp>
      <p:sp>
        <p:nvSpPr>
          <p:cNvPr id="38916" name="Rectangle 4">
            <a:extLst>
              <a:ext uri="{FF2B5EF4-FFF2-40B4-BE49-F238E27FC236}">
                <a16:creationId xmlns:a16="http://schemas.microsoft.com/office/drawing/2014/main" id="{BA72AE46-F12E-11B9-E2C3-2988348B19BE}"/>
              </a:ext>
            </a:extLst>
          </p:cNvPr>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8919" name="Rectangle 7">
            <a:extLst>
              <a:ext uri="{FF2B5EF4-FFF2-40B4-BE49-F238E27FC236}">
                <a16:creationId xmlns:a16="http://schemas.microsoft.com/office/drawing/2014/main" id="{F0FC62DD-313C-6553-6FD5-1E464D89A3F5}"/>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38920" name="Line 8">
            <a:extLst>
              <a:ext uri="{FF2B5EF4-FFF2-40B4-BE49-F238E27FC236}">
                <a16:creationId xmlns:a16="http://schemas.microsoft.com/office/drawing/2014/main" id="{ABF3174C-B682-2D34-BC74-DB05582A3432}"/>
              </a:ext>
            </a:extLst>
          </p:cNvPr>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189447" name="Text Box 15">
            <a:extLst>
              <a:ext uri="{FF2B5EF4-FFF2-40B4-BE49-F238E27FC236}">
                <a16:creationId xmlns:a16="http://schemas.microsoft.com/office/drawing/2014/main" id="{A72E3EA7-4235-9EAE-7B96-84190106211D}"/>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A27C"/>
              </a:solidFill>
              <a:latin typeface="Comic Sans MS" panose="030F0902030302020204" pitchFamily="66" charset="0"/>
            </a:endParaRPr>
          </a:p>
        </p:txBody>
      </p:sp>
      <p:sp>
        <p:nvSpPr>
          <p:cNvPr id="189448" name="Text Box 17">
            <a:extLst>
              <a:ext uri="{FF2B5EF4-FFF2-40B4-BE49-F238E27FC236}">
                <a16:creationId xmlns:a16="http://schemas.microsoft.com/office/drawing/2014/main" id="{295C1A28-8752-BD8B-2F82-505CFE414B1B}"/>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2000" b="0">
              <a:solidFill>
                <a:srgbClr val="FFFFFF"/>
              </a:solidFill>
            </a:endParaRPr>
          </a:p>
        </p:txBody>
      </p:sp>
      <p:sp>
        <p:nvSpPr>
          <p:cNvPr id="189449" name="Text Box 18">
            <a:extLst>
              <a:ext uri="{FF2B5EF4-FFF2-40B4-BE49-F238E27FC236}">
                <a16:creationId xmlns:a16="http://schemas.microsoft.com/office/drawing/2014/main" id="{209049B9-8DF9-32D0-C344-88ED21E800CE}"/>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endParaRPr lang="en-US" altLang="en-US" sz="1400">
              <a:solidFill>
                <a:srgbClr val="FFFFFF"/>
              </a:solidFill>
            </a:endParaRPr>
          </a:p>
        </p:txBody>
      </p:sp>
      <p:sp>
        <p:nvSpPr>
          <p:cNvPr id="189450" name="Text Box 19">
            <a:extLst>
              <a:ext uri="{FF2B5EF4-FFF2-40B4-BE49-F238E27FC236}">
                <a16:creationId xmlns:a16="http://schemas.microsoft.com/office/drawing/2014/main" id="{FD71FB29-129F-F7CA-E216-2B64108F5392}"/>
              </a:ext>
            </a:extLst>
          </p:cNvPr>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54</a:t>
            </a:r>
          </a:p>
        </p:txBody>
      </p:sp>
      <p:sp>
        <p:nvSpPr>
          <p:cNvPr id="189451" name="Text Box 20">
            <a:extLst>
              <a:ext uri="{FF2B5EF4-FFF2-40B4-BE49-F238E27FC236}">
                <a16:creationId xmlns:a16="http://schemas.microsoft.com/office/drawing/2014/main" id="{6814D32D-D7BB-5447-14DF-089345B9DDF9}"/>
              </a:ext>
            </a:extLst>
          </p:cNvPr>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2000" b="0">
                <a:solidFill>
                  <a:srgbClr val="FFFFFF"/>
                </a:solidFill>
              </a:rPr>
              <a:t>6</a:t>
            </a:r>
          </a:p>
        </p:txBody>
      </p:sp>
      <p:sp>
        <p:nvSpPr>
          <p:cNvPr id="189452" name="Text Box 22">
            <a:extLst>
              <a:ext uri="{FF2B5EF4-FFF2-40B4-BE49-F238E27FC236}">
                <a16:creationId xmlns:a16="http://schemas.microsoft.com/office/drawing/2014/main" id="{0A06B3BC-FFEB-84F8-7D56-FD723339D8E1}"/>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200">
                <a:solidFill>
                  <a:srgbClr val="FFFFFF"/>
                </a:solidFill>
              </a:rPr>
              <a:t>Handbook pg. 8-14</a:t>
            </a:r>
          </a:p>
        </p:txBody>
      </p:sp>
      <p:sp>
        <p:nvSpPr>
          <p:cNvPr id="38925" name="Oval 13">
            <a:extLst>
              <a:ext uri="{FF2B5EF4-FFF2-40B4-BE49-F238E27FC236}">
                <a16:creationId xmlns:a16="http://schemas.microsoft.com/office/drawing/2014/main" id="{E2A89CA5-7083-46B3-D49A-01A62DEE1B9B}"/>
              </a:ext>
            </a:extLst>
          </p:cNvPr>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8926" name="Oval 14">
            <a:extLst>
              <a:ext uri="{FF2B5EF4-FFF2-40B4-BE49-F238E27FC236}">
                <a16:creationId xmlns:a16="http://schemas.microsoft.com/office/drawing/2014/main" id="{A576D0CB-F5AE-C339-EDFE-45BC83C203C3}"/>
              </a:ext>
            </a:extLst>
          </p:cNvPr>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
        <p:nvSpPr>
          <p:cNvPr id="38924" name="Oval 12">
            <a:extLst>
              <a:ext uri="{FF2B5EF4-FFF2-40B4-BE49-F238E27FC236}">
                <a16:creationId xmlns:a16="http://schemas.microsoft.com/office/drawing/2014/main" id="{1FF83BD8-DD3E-F795-9F09-971CED766918}"/>
              </a:ext>
            </a:extLst>
          </p:cNvPr>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sz="900" b="0">
              <a:solidFill>
                <a:srgbClr val="FFA27C"/>
              </a:solidFill>
              <a:latin typeface="Arial" pitchFamily="-107"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1CE78F41-45F2-188A-A4C4-5CD58FB2DB2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1" hangingPunct="1">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43012" name="Line 4">
            <a:extLst>
              <a:ext uri="{FF2B5EF4-FFF2-40B4-BE49-F238E27FC236}">
                <a16:creationId xmlns:a16="http://schemas.microsoft.com/office/drawing/2014/main" id="{4C3FC9CB-7068-E812-0994-B35C1DB37956}"/>
              </a:ext>
            </a:extLst>
          </p:cNvPr>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sp>
        <p:nvSpPr>
          <p:cNvPr id="191491" name="Freeform 7">
            <a:extLst>
              <a:ext uri="{FF2B5EF4-FFF2-40B4-BE49-F238E27FC236}">
                <a16:creationId xmlns:a16="http://schemas.microsoft.com/office/drawing/2014/main" id="{9E2C07B2-DE69-3A22-2519-2D0D3DB1BC35}"/>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1492" name="Text Box 9">
            <a:extLst>
              <a:ext uri="{FF2B5EF4-FFF2-40B4-BE49-F238E27FC236}">
                <a16:creationId xmlns:a16="http://schemas.microsoft.com/office/drawing/2014/main" id="{8E6C83ED-1831-8A58-A562-246FBD76CF74}"/>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2000" b="0">
              <a:solidFill>
                <a:srgbClr val="FFA27C"/>
              </a:solidFill>
              <a:latin typeface="Comic Sans MS" panose="030F0902030302020204" pitchFamily="66" charset="0"/>
            </a:endParaRPr>
          </a:p>
        </p:txBody>
      </p:sp>
      <p:sp>
        <p:nvSpPr>
          <p:cNvPr id="191493" name="Text Box 13">
            <a:extLst>
              <a:ext uri="{FF2B5EF4-FFF2-40B4-BE49-F238E27FC236}">
                <a16:creationId xmlns:a16="http://schemas.microsoft.com/office/drawing/2014/main" id="{930A6EDB-6457-71A5-DA3E-B9B691DC1290}"/>
              </a:ext>
            </a:extLst>
          </p:cNvPr>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000">
                <a:solidFill>
                  <a:srgbClr val="FFFFFF"/>
                </a:solidFill>
              </a:rPr>
              <a:t>55</a:t>
            </a:r>
          </a:p>
        </p:txBody>
      </p:sp>
      <p:sp>
        <p:nvSpPr>
          <p:cNvPr id="191494" name="Text Box 15">
            <a:extLst>
              <a:ext uri="{FF2B5EF4-FFF2-40B4-BE49-F238E27FC236}">
                <a16:creationId xmlns:a16="http://schemas.microsoft.com/office/drawing/2014/main" id="{15E88B77-AF96-AEE9-A5DD-35C729BF81AC}"/>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200">
                <a:solidFill>
                  <a:srgbClr val="FFFFFF"/>
                </a:solidFill>
              </a:rPr>
              <a:t>Handbook pg. 8-14</a:t>
            </a:r>
          </a:p>
        </p:txBody>
      </p:sp>
      <p:sp>
        <p:nvSpPr>
          <p:cNvPr id="9" name="Rectangle 2">
            <a:extLst>
              <a:ext uri="{FF2B5EF4-FFF2-40B4-BE49-F238E27FC236}">
                <a16:creationId xmlns:a16="http://schemas.microsoft.com/office/drawing/2014/main" id="{C4DB32FB-3C6C-AD2D-760E-E27900235BB1}"/>
              </a:ext>
            </a:extLst>
          </p:cNvPr>
          <p:cNvSpPr txBox="1">
            <a:spLocks noChangeArrowheads="1"/>
          </p:cNvSpPr>
          <p:nvPr/>
        </p:nvSpPr>
        <p:spPr bwMode="auto">
          <a:xfrm>
            <a:off x="560388" y="250825"/>
            <a:ext cx="7772400" cy="62198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nSpc>
                <a:spcPct val="45000"/>
              </a:lnSpc>
            </a:pPr>
            <a:br>
              <a:rPr lang="en-US" altLang="en-US" sz="4400">
                <a:solidFill>
                  <a:srgbClr val="FFD34A"/>
                </a:solidFill>
                <a:effectLst>
                  <a:outerShdw blurRad="38100" dist="38100" dir="2700000" algn="tl">
                    <a:srgbClr val="000000"/>
                  </a:outerShdw>
                </a:effectLst>
                <a:latin typeface="Times" charset="0"/>
              </a:rPr>
            </a:br>
            <a:br>
              <a:rPr lang="en-US" altLang="en-US" sz="4400">
                <a:solidFill>
                  <a:srgbClr val="FFD34A"/>
                </a:solidFill>
                <a:effectLst>
                  <a:outerShdw blurRad="38100" dist="38100" dir="2700000" algn="tl">
                    <a:srgbClr val="000000"/>
                  </a:outerShdw>
                </a:effectLst>
                <a:latin typeface="Times" charset="0"/>
              </a:rPr>
            </a:br>
            <a:r>
              <a:rPr lang="en-US" altLang="en-US" sz="4800">
                <a:solidFill>
                  <a:srgbClr val="FAFD00"/>
                </a:solidFill>
                <a:effectLst>
                  <a:outerShdw blurRad="38100" dist="38100" dir="2700000" algn="tl">
                    <a:srgbClr val="000000"/>
                  </a:outerShdw>
                </a:effectLst>
              </a:rPr>
              <a:t>CREATION</a:t>
            </a:r>
            <a:br>
              <a:rPr lang="en-US" altLang="en-US" sz="4800">
                <a:solidFill>
                  <a:srgbClr val="FAFD00"/>
                </a:solidFill>
                <a:effectLst>
                  <a:outerShdw blurRad="38100" dist="38100" dir="2700000" algn="tl">
                    <a:srgbClr val="000000"/>
                  </a:outerShdw>
                </a:effectLst>
              </a:rPr>
            </a:br>
            <a:br>
              <a:rPr lang="en-US" altLang="en-US" sz="4800">
                <a:solidFill>
                  <a:srgbClr val="FAFD00"/>
                </a:solidFill>
                <a:effectLst>
                  <a:outerShdw blurRad="38100" dist="38100" dir="2700000" algn="tl">
                    <a:srgbClr val="000000"/>
                  </a:outerShdw>
                </a:effectLst>
              </a:rPr>
            </a:br>
            <a:r>
              <a:rPr lang="en-US" altLang="en-US" sz="4800">
                <a:solidFill>
                  <a:srgbClr val="FF5008"/>
                </a:solidFill>
                <a:effectLst>
                  <a:outerShdw blurRad="38100" dist="38100" dir="2700000" algn="tl">
                    <a:srgbClr val="000000"/>
                  </a:outerShdw>
                </a:effectLst>
              </a:rPr>
              <a:t>ABRAHAM</a:t>
            </a:r>
            <a:br>
              <a:rPr lang="en-US" altLang="en-US" sz="4800">
                <a:solidFill>
                  <a:srgbClr val="FF5008"/>
                </a:solidFill>
                <a:effectLst>
                  <a:outerShdw blurRad="38100" dist="38100" dir="2700000" algn="tl">
                    <a:srgbClr val="000000"/>
                  </a:outerShdw>
                </a:effectLst>
              </a:rPr>
            </a:br>
            <a:br>
              <a:rPr lang="en-US" altLang="en-US" sz="4800">
                <a:solidFill>
                  <a:srgbClr val="FF5008"/>
                </a:solidFill>
                <a:effectLst>
                  <a:outerShdw blurRad="38100" dist="38100" dir="2700000" algn="tl">
                    <a:srgbClr val="000000"/>
                  </a:outerShdw>
                </a:effectLst>
              </a:rPr>
            </a:br>
            <a:r>
              <a:rPr lang="en-US" altLang="en-US" sz="4800">
                <a:solidFill>
                  <a:srgbClr val="FF5008"/>
                </a:solidFill>
                <a:effectLst>
                  <a:outerShdw blurRad="38100" dist="38100" dir="2700000" algn="tl">
                    <a:srgbClr val="000000"/>
                  </a:outerShdw>
                </a:effectLst>
              </a:rPr>
              <a:t>JOSEPH</a:t>
            </a:r>
            <a:br>
              <a:rPr lang="en-US" altLang="en-US" sz="4800">
                <a:solidFill>
                  <a:srgbClr val="FF5008"/>
                </a:solidFill>
                <a:effectLst>
                  <a:outerShdw blurRad="38100" dist="38100" dir="2700000" algn="tl">
                    <a:srgbClr val="000000"/>
                  </a:outerShdw>
                </a:effectLst>
              </a:rPr>
            </a:br>
            <a:br>
              <a:rPr lang="en-US" altLang="en-US" sz="4800">
                <a:solidFill>
                  <a:srgbClr val="FF5008"/>
                </a:solidFill>
                <a:effectLst>
                  <a:outerShdw blurRad="38100" dist="38100" dir="2700000" algn="tl">
                    <a:srgbClr val="000000"/>
                  </a:outerShdw>
                </a:effectLst>
              </a:rPr>
            </a:br>
            <a:r>
              <a:rPr lang="en-US" altLang="en-US" sz="4800">
                <a:solidFill>
                  <a:srgbClr val="FF5008"/>
                </a:solidFill>
                <a:effectLst>
                  <a:outerShdw blurRad="38100" dist="38100" dir="2700000" algn="tl">
                    <a:srgbClr val="000000"/>
                  </a:outerShdw>
                </a:effectLst>
              </a:rPr>
              <a:t>MOSES</a:t>
            </a:r>
            <a:br>
              <a:rPr lang="en-US" altLang="en-US" sz="4800">
                <a:solidFill>
                  <a:srgbClr val="FF5008"/>
                </a:solidFill>
                <a:effectLst>
                  <a:outerShdw blurRad="38100" dist="38100" dir="2700000" algn="tl">
                    <a:srgbClr val="000000"/>
                  </a:outerShdw>
                </a:effectLst>
              </a:rPr>
            </a:br>
            <a:br>
              <a:rPr lang="en-US" altLang="en-US" sz="4800">
                <a:solidFill>
                  <a:srgbClr val="FF5008"/>
                </a:solidFill>
                <a:effectLst>
                  <a:outerShdw blurRad="38100" dist="38100" dir="2700000" algn="tl">
                    <a:srgbClr val="000000"/>
                  </a:outerShdw>
                </a:effectLst>
              </a:rPr>
            </a:br>
            <a:r>
              <a:rPr lang="en-US" altLang="en-US" sz="4800">
                <a:solidFill>
                  <a:srgbClr val="FF5008"/>
                </a:solidFill>
                <a:effectLst>
                  <a:outerShdw blurRad="38100" dist="38100" dir="2700000" algn="tl">
                    <a:srgbClr val="000000"/>
                  </a:outerShdw>
                </a:effectLst>
              </a:rPr>
              <a:t>JOSHUA</a:t>
            </a:r>
            <a:br>
              <a:rPr lang="en-US" altLang="en-US" sz="4800">
                <a:solidFill>
                  <a:srgbClr val="FF5008"/>
                </a:solidFill>
                <a:effectLst>
                  <a:outerShdw blurRad="38100" dist="38100" dir="2700000" algn="tl">
                    <a:srgbClr val="000000"/>
                  </a:outerShdw>
                </a:effectLst>
              </a:rPr>
            </a:br>
            <a:br>
              <a:rPr lang="en-US" altLang="en-US" sz="4800">
                <a:solidFill>
                  <a:srgbClr val="FFD34A"/>
                </a:solidFill>
                <a:effectLst>
                  <a:outerShdw blurRad="38100" dist="38100" dir="2700000" algn="tl">
                    <a:srgbClr val="000000"/>
                  </a:outerShdw>
                </a:effectLst>
              </a:rPr>
            </a:br>
            <a:r>
              <a:rPr lang="en-US" altLang="en-US" sz="4800">
                <a:solidFill>
                  <a:srgbClr val="FAFD00"/>
                </a:solidFill>
                <a:effectLst>
                  <a:outerShdw blurRad="38100" dist="38100" dir="2700000" algn="tl">
                    <a:srgbClr val="000000"/>
                  </a:outerShdw>
                </a:effectLst>
              </a:rPr>
              <a:t>A</a:t>
            </a:r>
            <a:r>
              <a:rPr lang="en-US" altLang="en-US" sz="4800">
                <a:solidFill>
                  <a:srgbClr val="00FF00"/>
                </a:solidFill>
                <a:effectLst>
                  <a:outerShdw blurRad="38100" dist="38100" dir="2700000" algn="tl">
                    <a:srgbClr val="000000"/>
                  </a:outerShdw>
                </a:effectLst>
              </a:rPr>
              <a:t>NARCHY</a:t>
            </a:r>
            <a:br>
              <a:rPr lang="en-US" altLang="en-US" sz="4800">
                <a:solidFill>
                  <a:srgbClr val="00FF00"/>
                </a:solidFill>
                <a:effectLst>
                  <a:outerShdw blurRad="38100" dist="38100" dir="2700000" algn="tl">
                    <a:srgbClr val="000000"/>
                  </a:outerShdw>
                </a:effectLst>
              </a:rPr>
            </a:br>
            <a:br>
              <a:rPr lang="en-US" altLang="en-US" sz="4800">
                <a:solidFill>
                  <a:srgbClr val="00FF00"/>
                </a:solidFill>
                <a:effectLst>
                  <a:outerShdw blurRad="38100" dist="38100" dir="2700000" algn="tl">
                    <a:srgbClr val="000000"/>
                  </a:outerShdw>
                </a:effectLst>
              </a:rPr>
            </a:br>
            <a:r>
              <a:rPr lang="en-US" altLang="en-US" sz="4800">
                <a:solidFill>
                  <a:srgbClr val="FAFD00"/>
                </a:solidFill>
                <a:effectLst>
                  <a:outerShdw blurRad="38100" dist="38100" dir="2700000" algn="tl">
                    <a:srgbClr val="000000"/>
                  </a:outerShdw>
                </a:effectLst>
              </a:rPr>
              <a:t>R</a:t>
            </a:r>
            <a:r>
              <a:rPr lang="en-US" altLang="en-US" sz="4800">
                <a:solidFill>
                  <a:srgbClr val="00FF00"/>
                </a:solidFill>
                <a:effectLst>
                  <a:outerShdw blurRad="38100" dist="38100" dir="2700000" algn="tl">
                    <a:srgbClr val="000000"/>
                  </a:outerShdw>
                </a:effectLst>
              </a:rPr>
              <a:t>OYALTY</a:t>
            </a:r>
            <a:br>
              <a:rPr lang="en-US" altLang="en-US" sz="4800">
                <a:solidFill>
                  <a:srgbClr val="00FF00"/>
                </a:solidFill>
                <a:effectLst>
                  <a:outerShdw blurRad="38100" dist="38100" dir="2700000" algn="tl">
                    <a:srgbClr val="000000"/>
                  </a:outerShdw>
                </a:effectLst>
              </a:rPr>
            </a:br>
            <a:br>
              <a:rPr lang="en-US" altLang="en-US" sz="4800">
                <a:solidFill>
                  <a:srgbClr val="00FF00"/>
                </a:solidFill>
                <a:effectLst>
                  <a:outerShdw blurRad="38100" dist="38100" dir="2700000" algn="tl">
                    <a:srgbClr val="000000"/>
                  </a:outerShdw>
                </a:effectLst>
              </a:rPr>
            </a:br>
            <a:r>
              <a:rPr lang="en-US" altLang="en-US" sz="4800">
                <a:solidFill>
                  <a:srgbClr val="FAFD00"/>
                </a:solidFill>
                <a:effectLst>
                  <a:outerShdw blurRad="38100" dist="38100" dir="2700000" algn="tl">
                    <a:srgbClr val="000000"/>
                  </a:outerShdw>
                </a:effectLst>
              </a:rPr>
              <a:t>C</a:t>
            </a:r>
            <a:r>
              <a:rPr lang="en-US" altLang="en-US" sz="4800">
                <a:solidFill>
                  <a:srgbClr val="00FF00"/>
                </a:solidFill>
                <a:effectLst>
                  <a:outerShdw blurRad="38100" dist="38100" dir="2700000" algn="tl">
                    <a:srgbClr val="000000"/>
                  </a:outerShdw>
                </a:effectLst>
              </a:rPr>
              <a:t>APTIVITY</a:t>
            </a:r>
            <a:r>
              <a:rPr lang="en-US" altLang="en-US" sz="4800">
                <a:solidFill>
                  <a:srgbClr val="00FF00"/>
                </a:solidFill>
                <a:effectLst>
                  <a:outerShdw blurRad="38100" dist="38100" dir="2700000" algn="tl">
                    <a:srgbClr val="000000"/>
                  </a:outerShdw>
                </a:effectLst>
                <a:latin typeface="Times" charset="0"/>
              </a:rPr>
              <a:t> </a:t>
            </a:r>
          </a:p>
        </p:txBody>
      </p:sp>
      <p:sp>
        <p:nvSpPr>
          <p:cNvPr id="2" name="Title 1">
            <a:extLst>
              <a:ext uri="{FF2B5EF4-FFF2-40B4-BE49-F238E27FC236}">
                <a16:creationId xmlns:a16="http://schemas.microsoft.com/office/drawing/2014/main" id="{44B7BFA7-70F0-9E58-BE28-10C548D259C7}"/>
              </a:ext>
            </a:extLst>
          </p:cNvPr>
          <p:cNvSpPr>
            <a:spLocks noGrp="1"/>
          </p:cNvSpPr>
          <p:nvPr>
            <p:ph type="ctrTitle"/>
          </p:nvPr>
        </p:nvSpPr>
        <p:spPr>
          <a:xfrm>
            <a:off x="9144000" y="2882900"/>
            <a:ext cx="1885950" cy="2541588"/>
          </a:xfrm>
        </p:spPr>
        <p:txBody>
          <a:bodyPr wrap="square" lIns="91440" tIns="45720" rIns="91440" bIns="45720" numCol="1" anchor="t" anchorCtr="0" compatLnSpc="1">
            <a:prstTxWarp prst="textNoShape">
              <a:avLst/>
            </a:prstTxWarp>
          </a:bodyPr>
          <a:lstStyle/>
          <a:p>
            <a:r>
              <a:rPr lang="en-US" altLang="en-US">
                <a:ea typeface="MS PGothic" panose="020B0600070205080204" pitchFamily="34" charset="-128"/>
              </a:rPr>
              <a:t>OT Review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5176E55D-FB79-46CA-FF22-116C3CF7A17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5715" name="Rectangle 3">
            <a:extLst>
              <a:ext uri="{FF2B5EF4-FFF2-40B4-BE49-F238E27FC236}">
                <a16:creationId xmlns:a16="http://schemas.microsoft.com/office/drawing/2014/main" id="{5DA677F3-025E-7E4C-43B2-11239E283339}"/>
              </a:ext>
            </a:extLst>
          </p:cNvPr>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r>
              <a:rPr lang="en-US" altLang="en-US">
                <a:ea typeface="MS PGothic" panose="020B0600070205080204" pitchFamily="34" charset="-128"/>
              </a:rPr>
              <a:t>English</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3">
            <a:extLst>
              <a:ext uri="{FF2B5EF4-FFF2-40B4-BE49-F238E27FC236}">
                <a16:creationId xmlns:a16="http://schemas.microsoft.com/office/drawing/2014/main" id="{22F00812-1B95-BBF7-5D1C-85E709DC8BEA}"/>
              </a:ext>
            </a:extLst>
          </p:cNvPr>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45061" name="Rectangle 5">
            <a:extLst>
              <a:ext uri="{FF2B5EF4-FFF2-40B4-BE49-F238E27FC236}">
                <a16:creationId xmlns:a16="http://schemas.microsoft.com/office/drawing/2014/main" id="{024FC600-61DE-C941-7DFE-7A183280B1F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1" hangingPunct="1">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45062" name="Line 6">
            <a:extLst>
              <a:ext uri="{FF2B5EF4-FFF2-40B4-BE49-F238E27FC236}">
                <a16:creationId xmlns:a16="http://schemas.microsoft.com/office/drawing/2014/main" id="{CD2D2D9E-521F-3FC9-C941-788EF5868C86}"/>
              </a:ext>
            </a:extLst>
          </p:cNvPr>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sp>
        <p:nvSpPr>
          <p:cNvPr id="45063" name="Rectangle 7">
            <a:extLst>
              <a:ext uri="{FF2B5EF4-FFF2-40B4-BE49-F238E27FC236}">
                <a16:creationId xmlns:a16="http://schemas.microsoft.com/office/drawing/2014/main" id="{A0B15395-0C04-3F5D-9398-C1E72C22CE2F}"/>
              </a:ext>
            </a:extLst>
          </p:cNvPr>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r>
              <a:rPr lang="en-US" altLang="en-US" sz="4000" b="0" i="1">
                <a:solidFill>
                  <a:srgbClr val="FFFFFF"/>
                </a:solidFill>
                <a:effectLst>
                  <a:outerShdw blurRad="38100" dist="38100" dir="2700000" algn="tl">
                    <a:srgbClr val="000000"/>
                  </a:outerShdw>
                </a:effectLst>
                <a:latin typeface="Times" charset="0"/>
              </a:rPr>
              <a:t>TO REVIEW... </a:t>
            </a:r>
          </a:p>
        </p:txBody>
      </p:sp>
      <p:sp>
        <p:nvSpPr>
          <p:cNvPr id="193541" name="Freeform 10">
            <a:extLst>
              <a:ext uri="{FF2B5EF4-FFF2-40B4-BE49-F238E27FC236}">
                <a16:creationId xmlns:a16="http://schemas.microsoft.com/office/drawing/2014/main" id="{C57D8625-0DB9-0EC7-D18B-084B3BD3086A}"/>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2" name="Group 24">
            <a:extLst>
              <a:ext uri="{FF2B5EF4-FFF2-40B4-BE49-F238E27FC236}">
                <a16:creationId xmlns:a16="http://schemas.microsoft.com/office/drawing/2014/main" id="{40634F80-E4E4-864F-CAE7-430D77BFB822}"/>
              </a:ext>
            </a:extLst>
          </p:cNvPr>
          <p:cNvGrpSpPr>
            <a:grpSpLocks/>
          </p:cNvGrpSpPr>
          <p:nvPr/>
        </p:nvGrpSpPr>
        <p:grpSpPr bwMode="auto">
          <a:xfrm>
            <a:off x="452438" y="3578225"/>
            <a:ext cx="8329612" cy="3073400"/>
            <a:chOff x="203" y="1990"/>
            <a:chExt cx="5251" cy="1936"/>
          </a:xfrm>
        </p:grpSpPr>
        <p:sp>
          <p:nvSpPr>
            <p:cNvPr id="45067" name="Rectangle 11">
              <a:extLst>
                <a:ext uri="{FF2B5EF4-FFF2-40B4-BE49-F238E27FC236}">
                  <a16:creationId xmlns:a16="http://schemas.microsoft.com/office/drawing/2014/main" id="{63930443-FFB3-50ED-1C26-0F99DD72C1CA}"/>
                </a:ext>
              </a:extLst>
            </p:cNvPr>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20000"/>
                </a:spcBef>
              </a:pPr>
              <a:r>
                <a:rPr lang="en-US" altLang="en-US" sz="15600" b="0">
                  <a:solidFill>
                    <a:srgbClr val="F6FE0A"/>
                  </a:solidFill>
                  <a:effectLst>
                    <a:outerShdw blurRad="38100" dist="38100" dir="2700000" algn="tl">
                      <a:srgbClr val="000000"/>
                    </a:outerShdw>
                  </a:effectLst>
                  <a:latin typeface="Times New Roman" panose="02020603050405020304" pitchFamily="18" charset="0"/>
                </a:rPr>
                <a:t>C</a:t>
              </a:r>
              <a:r>
                <a:rPr lang="en-US" altLang="en-US" sz="15600" b="0">
                  <a:solidFill>
                    <a:srgbClr val="00FF00"/>
                  </a:solidFill>
                  <a:effectLst>
                    <a:outerShdw blurRad="38100" dist="38100" dir="2700000" algn="tl">
                      <a:srgbClr val="000000"/>
                    </a:outerShdw>
                  </a:effectLst>
                  <a:latin typeface="Times New Roman" panose="02020603050405020304" pitchFamily="18" charset="0"/>
                </a:rPr>
                <a:t> </a:t>
              </a:r>
              <a:r>
                <a:rPr lang="en-US" altLang="en-US" sz="15600" b="0">
                  <a:solidFill>
                    <a:srgbClr val="FF5008"/>
                  </a:solidFill>
                  <a:effectLst>
                    <a:outerShdw blurRad="38100" dist="38100" dir="2700000" algn="tl">
                      <a:srgbClr val="000000"/>
                    </a:outerShdw>
                  </a:effectLst>
                  <a:latin typeface="Times New Roman" panose="02020603050405020304" pitchFamily="18" charset="0"/>
                </a:rPr>
                <a:t>4</a:t>
              </a:r>
              <a:r>
                <a:rPr lang="en-US" altLang="en-US" sz="15600" b="0">
                  <a:solidFill>
                    <a:srgbClr val="00FF00"/>
                  </a:solidFill>
                  <a:effectLst>
                    <a:outerShdw blurRad="38100" dist="38100" dir="2700000" algn="tl">
                      <a:srgbClr val="000000"/>
                    </a:outerShdw>
                  </a:effectLst>
                  <a:latin typeface="Times New Roman" panose="02020603050405020304" pitchFamily="18" charset="0"/>
                </a:rPr>
                <a:t> 3 </a:t>
              </a:r>
              <a:r>
                <a:rPr lang="en-US" altLang="en-US" sz="15600" b="0">
                  <a:solidFill>
                    <a:srgbClr val="114FFB"/>
                  </a:solidFill>
                  <a:effectLst>
                    <a:outerShdw blurRad="38100" dist="38100" dir="2700000" algn="tl">
                      <a:srgbClr val="000000"/>
                    </a:outerShdw>
                  </a:effectLst>
                  <a:latin typeface="Times New Roman" panose="02020603050405020304" pitchFamily="18" charset="0"/>
                </a:rPr>
                <a:t>S</a:t>
              </a:r>
              <a:r>
                <a:rPr lang="en-US" altLang="en-US" sz="15600" b="0">
                  <a:solidFill>
                    <a:srgbClr val="00FF00"/>
                  </a:solidFill>
                  <a:effectLst>
                    <a:outerShdw blurRad="38100" dist="38100" dir="2700000" algn="tl">
                      <a:srgbClr val="000000"/>
                    </a:outerShdw>
                  </a:effectLst>
                  <a:latin typeface="Times New Roman" panose="02020603050405020304" pitchFamily="18" charset="0"/>
                </a:rPr>
                <a:t> </a:t>
              </a:r>
              <a:r>
                <a:rPr lang="en-US" altLang="en-US" sz="15600" b="0">
                  <a:solidFill>
                    <a:srgbClr val="FFFFFF"/>
                  </a:solidFill>
                  <a:effectLst>
                    <a:outerShdw blurRad="38100" dist="38100" dir="2700000" algn="tl">
                      <a:srgbClr val="000000"/>
                    </a:outerShdw>
                  </a:effectLst>
                  <a:latin typeface="Times New Roman" panose="02020603050405020304" pitchFamily="18" charset="0"/>
                </a:rPr>
                <a:t>J</a:t>
              </a:r>
            </a:p>
          </p:txBody>
        </p:sp>
        <p:sp>
          <p:nvSpPr>
            <p:cNvPr id="45078" name="AutoShape 22">
              <a:extLst>
                <a:ext uri="{FF2B5EF4-FFF2-40B4-BE49-F238E27FC236}">
                  <a16:creationId xmlns:a16="http://schemas.microsoft.com/office/drawing/2014/main" id="{307EDCAD-3B98-C65D-9429-2D3AECE71B8E}"/>
                </a:ext>
              </a:extLst>
            </p:cNvPr>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sp>
          <p:nvSpPr>
            <p:cNvPr id="45079" name="AutoShape 23">
              <a:extLst>
                <a:ext uri="{FF2B5EF4-FFF2-40B4-BE49-F238E27FC236}">
                  <a16:creationId xmlns:a16="http://schemas.microsoft.com/office/drawing/2014/main" id="{6546F03B-EB9C-B9B9-02EF-B360C44A557B}"/>
                </a:ext>
              </a:extLst>
            </p:cNvPr>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grpSp>
      <p:sp>
        <p:nvSpPr>
          <p:cNvPr id="193543" name="Text Box 25">
            <a:extLst>
              <a:ext uri="{FF2B5EF4-FFF2-40B4-BE49-F238E27FC236}">
                <a16:creationId xmlns:a16="http://schemas.microsoft.com/office/drawing/2014/main" id="{CB11E505-D722-D8A0-07F2-9F8F65F63D33}"/>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A27C"/>
                </a:solidFill>
                <a:latin typeface="Comic Sans MS" panose="030F0902030302020204" pitchFamily="66" charset="0"/>
              </a:rPr>
              <a:t> </a:t>
            </a:r>
          </a:p>
        </p:txBody>
      </p:sp>
      <p:sp>
        <p:nvSpPr>
          <p:cNvPr id="193544" name="Text Box 27">
            <a:extLst>
              <a:ext uri="{FF2B5EF4-FFF2-40B4-BE49-F238E27FC236}">
                <a16:creationId xmlns:a16="http://schemas.microsoft.com/office/drawing/2014/main" id="{1416A858-2E76-3CB5-9EAF-036EEAD1A62A}"/>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2000" b="0">
              <a:solidFill>
                <a:srgbClr val="FFFFFF"/>
              </a:solidFill>
            </a:endParaRPr>
          </a:p>
        </p:txBody>
      </p:sp>
      <p:sp>
        <p:nvSpPr>
          <p:cNvPr id="193545" name="Text Box 29">
            <a:extLst>
              <a:ext uri="{FF2B5EF4-FFF2-40B4-BE49-F238E27FC236}">
                <a16:creationId xmlns:a16="http://schemas.microsoft.com/office/drawing/2014/main" id="{998A357C-4F22-2D26-232E-431D8DD6EC90}"/>
              </a:ext>
            </a:extLst>
          </p:cNvPr>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000">
                <a:solidFill>
                  <a:srgbClr val="FFFFFF"/>
                </a:solidFill>
              </a:rPr>
              <a:t>56</a:t>
            </a:r>
          </a:p>
        </p:txBody>
      </p:sp>
      <p:sp>
        <p:nvSpPr>
          <p:cNvPr id="193546" name="Text Box 30">
            <a:extLst>
              <a:ext uri="{FF2B5EF4-FFF2-40B4-BE49-F238E27FC236}">
                <a16:creationId xmlns:a16="http://schemas.microsoft.com/office/drawing/2014/main" id="{E01921B1-27D2-355F-F849-FA8065F89B24}"/>
              </a:ext>
            </a:extLst>
          </p:cNvPr>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FFFF"/>
                </a:solidFill>
              </a:rPr>
              <a:t>3</a:t>
            </a:r>
          </a:p>
        </p:txBody>
      </p:sp>
      <p:sp>
        <p:nvSpPr>
          <p:cNvPr id="193547" name="Text Box 32">
            <a:extLst>
              <a:ext uri="{FF2B5EF4-FFF2-40B4-BE49-F238E27FC236}">
                <a16:creationId xmlns:a16="http://schemas.microsoft.com/office/drawing/2014/main" id="{9CA24905-DA5E-2180-E625-2CB8B2AF4C89}"/>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200">
                <a:solidFill>
                  <a:srgbClr val="FFFFFF"/>
                </a:solidFill>
              </a:rPr>
              <a:t>Handbook pg. 8-14</a:t>
            </a:r>
          </a:p>
        </p:txBody>
      </p:sp>
      <p:grpSp>
        <p:nvGrpSpPr>
          <p:cNvPr id="3" name="Group 37">
            <a:extLst>
              <a:ext uri="{FF2B5EF4-FFF2-40B4-BE49-F238E27FC236}">
                <a16:creationId xmlns:a16="http://schemas.microsoft.com/office/drawing/2014/main" id="{33029654-2CEB-D9B4-B8F9-D20947BF7138}"/>
              </a:ext>
            </a:extLst>
          </p:cNvPr>
          <p:cNvGrpSpPr>
            <a:grpSpLocks/>
          </p:cNvGrpSpPr>
          <p:nvPr/>
        </p:nvGrpSpPr>
        <p:grpSpPr bwMode="auto">
          <a:xfrm>
            <a:off x="1370013" y="1254125"/>
            <a:ext cx="6677025" cy="2466975"/>
            <a:chOff x="863" y="790"/>
            <a:chExt cx="4206" cy="1554"/>
          </a:xfrm>
        </p:grpSpPr>
        <p:sp>
          <p:nvSpPr>
            <p:cNvPr id="45094" name="Rectangle 38">
              <a:extLst>
                <a:ext uri="{FF2B5EF4-FFF2-40B4-BE49-F238E27FC236}">
                  <a16:creationId xmlns:a16="http://schemas.microsoft.com/office/drawing/2014/main" id="{FB2013BE-EB1C-241A-689A-729DF5DDB54A}"/>
                </a:ext>
              </a:extLst>
            </p:cNvPr>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algn="l" eaLnBrk="1" hangingPunct="1">
                <a:spcBef>
                  <a:spcPct val="20000"/>
                </a:spcBef>
                <a:defRPr/>
              </a:pPr>
              <a:r>
                <a:rPr lang="en-US" sz="15600" b="0">
                  <a:solidFill>
                    <a:srgbClr val="FAFD00"/>
                  </a:solidFill>
                  <a:effectLst>
                    <a:outerShdw blurRad="38100" dist="38100" dir="2700000" algn="tl">
                      <a:srgbClr val="000000"/>
                    </a:outerShdw>
                  </a:effectLst>
                  <a:latin typeface="Times New Roman" charset="0"/>
                  <a:ea typeface="ＭＳ Ｐゴシック" charset="0"/>
                  <a:cs typeface="ＭＳ Ｐゴシック" charset="0"/>
                </a:rPr>
                <a:t>C 7 S J</a:t>
              </a:r>
              <a:endParaRPr lang="en-US" sz="15600" b="0">
                <a:solidFill>
                  <a:srgbClr val="FFFFFF"/>
                </a:solidFill>
                <a:effectLst>
                  <a:outerShdw blurRad="38100" dist="38100" dir="2700000" algn="tl">
                    <a:srgbClr val="000000"/>
                  </a:outerShdw>
                </a:effectLst>
                <a:latin typeface="Times New Roman" charset="0"/>
                <a:ea typeface="ＭＳ Ｐゴシック" charset="0"/>
                <a:cs typeface="ＭＳ Ｐゴシック" charset="0"/>
              </a:endParaRPr>
            </a:p>
          </p:txBody>
        </p:sp>
        <p:sp>
          <p:nvSpPr>
            <p:cNvPr id="45095" name="Line 39">
              <a:extLst>
                <a:ext uri="{FF2B5EF4-FFF2-40B4-BE49-F238E27FC236}">
                  <a16:creationId xmlns:a16="http://schemas.microsoft.com/office/drawing/2014/main" id="{33A1E01A-8348-66A7-C177-5AE85BDBC7FC}"/>
                </a:ext>
              </a:extLst>
            </p:cNvPr>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grpSp>
      <p:grpSp>
        <p:nvGrpSpPr>
          <p:cNvPr id="4" name="Group 34">
            <a:extLst>
              <a:ext uri="{FF2B5EF4-FFF2-40B4-BE49-F238E27FC236}">
                <a16:creationId xmlns:a16="http://schemas.microsoft.com/office/drawing/2014/main" id="{4878B42F-81AC-1EB2-D32D-A6A7A8F5B37A}"/>
              </a:ext>
            </a:extLst>
          </p:cNvPr>
          <p:cNvGrpSpPr>
            <a:grpSpLocks/>
          </p:cNvGrpSpPr>
          <p:nvPr/>
        </p:nvGrpSpPr>
        <p:grpSpPr bwMode="auto">
          <a:xfrm>
            <a:off x="2901950" y="0"/>
            <a:ext cx="3348038" cy="6919913"/>
            <a:chOff x="1971" y="0"/>
            <a:chExt cx="2109" cy="4359"/>
          </a:xfrm>
        </p:grpSpPr>
        <p:sp>
          <p:nvSpPr>
            <p:cNvPr id="45091" name="Text Box 35">
              <a:extLst>
                <a:ext uri="{FF2B5EF4-FFF2-40B4-BE49-F238E27FC236}">
                  <a16:creationId xmlns:a16="http://schemas.microsoft.com/office/drawing/2014/main" id="{30031D87-9B22-FA1A-D47C-FED30D2A4259}"/>
                </a:ext>
              </a:extLst>
            </p:cNvPr>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44800" b="0" i="1">
                  <a:solidFill>
                    <a:srgbClr val="FFFF00"/>
                  </a:solidFill>
                  <a:effectLst>
                    <a:outerShdw blurRad="38100" dist="38100" dir="2700000" algn="tl">
                      <a:srgbClr val="000000"/>
                    </a:outerShdw>
                  </a:effectLst>
                </a:rPr>
                <a:t>7</a:t>
              </a:r>
            </a:p>
          </p:txBody>
        </p:sp>
        <p:sp>
          <p:nvSpPr>
            <p:cNvPr id="45092" name="Rectangle 36">
              <a:extLst>
                <a:ext uri="{FF2B5EF4-FFF2-40B4-BE49-F238E27FC236}">
                  <a16:creationId xmlns:a16="http://schemas.microsoft.com/office/drawing/2014/main" id="{94EF75E8-7D1B-0333-17DF-3BDCD9877E55}"/>
                </a:ext>
              </a:extLst>
            </p:cNvPr>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grpSp>
      <p:sp>
        <p:nvSpPr>
          <p:cNvPr id="5" name="Title 4">
            <a:extLst>
              <a:ext uri="{FF2B5EF4-FFF2-40B4-BE49-F238E27FC236}">
                <a16:creationId xmlns:a16="http://schemas.microsoft.com/office/drawing/2014/main" id="{E572A3F8-7FFE-9CBE-AAAA-FA61B6411965}"/>
              </a:ext>
            </a:extLst>
          </p:cNvPr>
          <p:cNvSpPr>
            <a:spLocks noGrp="1"/>
          </p:cNvSpPr>
          <p:nvPr>
            <p:ph type="ctrTitle"/>
          </p:nvPr>
        </p:nvSpPr>
        <p:spPr>
          <a:xfrm>
            <a:off x="9151938" y="2647950"/>
            <a:ext cx="2622550" cy="2855913"/>
          </a:xfrm>
        </p:spPr>
        <p:txBody>
          <a:bodyPr wrap="square" lIns="91440" tIns="45720" rIns="91440" bIns="45720" numCol="1" anchor="t" anchorCtr="0" compatLnSpc="1">
            <a:prstTxWarp prst="textNoShape">
              <a:avLst/>
            </a:prstTxWarp>
          </a:bodyPr>
          <a:lstStyle/>
          <a:p>
            <a:r>
              <a:rPr lang="en-US" altLang="en-US">
                <a:ea typeface="MS PGothic" panose="020B0600070205080204" pitchFamily="34" charset="-128"/>
              </a:rPr>
              <a:t>To Review…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31CCDEF9-1462-4722-B688-ADBC62EB2CAB}"/>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1" hangingPunct="1">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47108" name="Line 4">
            <a:extLst>
              <a:ext uri="{FF2B5EF4-FFF2-40B4-BE49-F238E27FC236}">
                <a16:creationId xmlns:a16="http://schemas.microsoft.com/office/drawing/2014/main" id="{F6CE0759-793D-AB5D-CB56-87154C459197}"/>
              </a:ext>
            </a:extLst>
          </p:cNvPr>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sp>
        <p:nvSpPr>
          <p:cNvPr id="195587" name="Freeform 7">
            <a:extLst>
              <a:ext uri="{FF2B5EF4-FFF2-40B4-BE49-F238E27FC236}">
                <a16:creationId xmlns:a16="http://schemas.microsoft.com/office/drawing/2014/main" id="{064888EF-549F-CBB0-64D9-7CCBC3547A95}"/>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5588" name="Text Box 8">
            <a:extLst>
              <a:ext uri="{FF2B5EF4-FFF2-40B4-BE49-F238E27FC236}">
                <a16:creationId xmlns:a16="http://schemas.microsoft.com/office/drawing/2014/main" id="{A3F33679-17BA-6B26-099E-FC656D2C2942}"/>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A27C"/>
                </a:solidFill>
                <a:latin typeface="Comic Sans MS" panose="030F0902030302020204" pitchFamily="66" charset="0"/>
              </a:rPr>
              <a:t> </a:t>
            </a:r>
          </a:p>
        </p:txBody>
      </p:sp>
      <p:sp>
        <p:nvSpPr>
          <p:cNvPr id="195589" name="Text Box 12">
            <a:extLst>
              <a:ext uri="{FF2B5EF4-FFF2-40B4-BE49-F238E27FC236}">
                <a16:creationId xmlns:a16="http://schemas.microsoft.com/office/drawing/2014/main" id="{4B4D24EA-AB87-AD64-5413-97E453BC3880}"/>
              </a:ext>
            </a:extLst>
          </p:cNvPr>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000">
                <a:solidFill>
                  <a:srgbClr val="FFFFFF"/>
                </a:solidFill>
              </a:rPr>
              <a:t>57</a:t>
            </a:r>
          </a:p>
        </p:txBody>
      </p:sp>
      <p:sp>
        <p:nvSpPr>
          <p:cNvPr id="195590" name="Text Box 14">
            <a:extLst>
              <a:ext uri="{FF2B5EF4-FFF2-40B4-BE49-F238E27FC236}">
                <a16:creationId xmlns:a16="http://schemas.microsoft.com/office/drawing/2014/main" id="{CC17EE5A-54B6-EA90-1758-BD342ED65F8F}"/>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200">
                <a:solidFill>
                  <a:srgbClr val="FFFFFF"/>
                </a:solidFill>
              </a:rPr>
              <a:t>Handbook pg. 8-14</a:t>
            </a:r>
          </a:p>
        </p:txBody>
      </p:sp>
      <p:sp>
        <p:nvSpPr>
          <p:cNvPr id="9" name="Rectangle 2">
            <a:extLst>
              <a:ext uri="{FF2B5EF4-FFF2-40B4-BE49-F238E27FC236}">
                <a16:creationId xmlns:a16="http://schemas.microsoft.com/office/drawing/2014/main" id="{1401D1E9-0889-FFDD-C597-34BDC2AA177A}"/>
              </a:ext>
            </a:extLst>
          </p:cNvPr>
          <p:cNvSpPr txBox="1">
            <a:spLocks noChangeArrowheads="1"/>
          </p:cNvSpPr>
          <p:nvPr/>
        </p:nvSpPr>
        <p:spPr bwMode="auto">
          <a:xfrm>
            <a:off x="1598613" y="234950"/>
            <a:ext cx="7196137" cy="6288088"/>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dirty="0">
                <a:solidFill>
                  <a:srgbClr val="FAFD00"/>
                </a:solidFill>
                <a:latin typeface="Arial" charset="0"/>
                <a:ea typeface="ＭＳ Ｐゴシック" charset="0"/>
                <a:cs typeface="ＭＳ Ｐゴシック" charset="0"/>
              </a:rPr>
              <a:t>CREATION</a:t>
            </a:r>
            <a:br>
              <a:rPr lang="en-US" sz="6000" dirty="0">
                <a:solidFill>
                  <a:srgbClr val="FAFD00"/>
                </a:solidFill>
                <a:latin typeface="Arial" charset="0"/>
                <a:ea typeface="ＭＳ Ｐゴシック" charset="0"/>
                <a:cs typeface="ＭＳ Ｐゴシック" charset="0"/>
              </a:rPr>
            </a:br>
            <a:r>
              <a:rPr lang="en-US" sz="6000" dirty="0">
                <a:solidFill>
                  <a:srgbClr val="FF5008"/>
                </a:solidFill>
                <a:latin typeface="Arial" charset="0"/>
                <a:ea typeface="ＭＳ Ｐゴシック" charset="0"/>
                <a:cs typeface="ＭＳ Ｐゴシック" charset="0"/>
              </a:rPr>
              <a:t>4  PEOPLE</a:t>
            </a:r>
            <a:br>
              <a:rPr lang="en-US" sz="6000" dirty="0">
                <a:solidFill>
                  <a:srgbClr val="FFD34A"/>
                </a:solidFill>
                <a:latin typeface="Arial" charset="0"/>
                <a:ea typeface="ＭＳ Ｐゴシック" charset="0"/>
                <a:cs typeface="ＭＳ Ｐゴシック" charset="0"/>
              </a:rPr>
            </a:br>
            <a:r>
              <a:rPr lang="en-US" sz="6000" dirty="0">
                <a:solidFill>
                  <a:srgbClr val="00FF00"/>
                </a:solidFill>
                <a:latin typeface="Arial" charset="0"/>
                <a:ea typeface="ＭＳ Ｐゴシック" charset="0"/>
                <a:cs typeface="ＭＳ Ｐゴシック" charset="0"/>
              </a:rPr>
              <a:t>3  SOCIETIES</a:t>
            </a:r>
            <a:br>
              <a:rPr lang="en-US" sz="6000" dirty="0">
                <a:solidFill>
                  <a:srgbClr val="FFD34A"/>
                </a:solidFill>
                <a:latin typeface="Arial" charset="0"/>
                <a:ea typeface="ＭＳ Ｐゴシック" charset="0"/>
                <a:cs typeface="ＭＳ Ｐゴシック" charset="0"/>
              </a:rPr>
            </a:br>
            <a:r>
              <a:rPr lang="en-US" sz="6000" dirty="0">
                <a:solidFill>
                  <a:srgbClr val="E8EC39"/>
                </a:solidFill>
                <a:latin typeface="Arial" charset="0"/>
                <a:ea typeface="ＭＳ Ｐゴシック" charset="0"/>
                <a:cs typeface="ＭＳ Ｐゴシック" charset="0"/>
              </a:rPr>
              <a:t>SILENCE</a:t>
            </a:r>
            <a:br>
              <a:rPr lang="en-US" sz="6000" dirty="0">
                <a:solidFill>
                  <a:srgbClr val="114FFB"/>
                </a:solidFill>
                <a:latin typeface="Arial" charset="0"/>
                <a:ea typeface="ＭＳ Ｐゴシック" charset="0"/>
                <a:cs typeface="ＭＳ Ｐゴシック" charset="0"/>
              </a:rPr>
            </a:br>
            <a:r>
              <a:rPr lang="en-US" sz="8000" i="1" dirty="0">
                <a:solidFill>
                  <a:srgbClr val="FFFFFF"/>
                </a:solidFill>
                <a:latin typeface="Arial" charset="0"/>
                <a:ea typeface="ＭＳ Ｐゴシック" charset="0"/>
                <a:cs typeface="ＭＳ Ｐゴシック" charset="0"/>
              </a:rPr>
              <a:t>JESUS</a:t>
            </a:r>
            <a:endParaRPr lang="en-US" sz="8000" b="0" i="1" dirty="0">
              <a:solidFill>
                <a:srgbClr val="FFFFFF"/>
              </a:solidFill>
              <a:ea typeface="ＭＳ Ｐゴシック" charset="0"/>
              <a:cs typeface="ＭＳ Ｐゴシック" charset="0"/>
            </a:endParaRPr>
          </a:p>
        </p:txBody>
      </p:sp>
      <p:sp>
        <p:nvSpPr>
          <p:cNvPr id="2" name="Title 1">
            <a:extLst>
              <a:ext uri="{FF2B5EF4-FFF2-40B4-BE49-F238E27FC236}">
                <a16:creationId xmlns:a16="http://schemas.microsoft.com/office/drawing/2014/main" id="{7CD94F40-1B56-0703-8270-2C725ED22DE8}"/>
              </a:ext>
            </a:extLst>
          </p:cNvPr>
          <p:cNvSpPr>
            <a:spLocks noGrp="1"/>
          </p:cNvSpPr>
          <p:nvPr>
            <p:ph type="ctrTitle"/>
          </p:nvPr>
        </p:nvSpPr>
        <p:spPr>
          <a:xfrm>
            <a:off x="9088438" y="2506663"/>
            <a:ext cx="2339975" cy="2762250"/>
          </a:xfrm>
        </p:spPr>
        <p:txBody>
          <a:bodyPr wrap="square" lIns="91440" tIns="45720" rIns="91440" bIns="45720" numCol="1" anchor="t" anchorCtr="0" compatLnSpc="1">
            <a:prstTxWarp prst="textNoShape">
              <a:avLst/>
            </a:prstTxWarp>
          </a:bodyPr>
          <a:lstStyle/>
          <a:p>
            <a:r>
              <a:rPr lang="en-US" altLang="en-US">
                <a:ea typeface="MS PGothic" panose="020B0600070205080204" pitchFamily="34" charset="-128"/>
              </a:rPr>
              <a:t>The Basics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F063EB17-EA8F-7845-90CD-BA8850F1CB47}"/>
              </a:ext>
            </a:extLst>
          </p:cNvPr>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49155" name="Rectangle 3">
            <a:extLst>
              <a:ext uri="{FF2B5EF4-FFF2-40B4-BE49-F238E27FC236}">
                <a16:creationId xmlns:a16="http://schemas.microsoft.com/office/drawing/2014/main" id="{B3848A04-D92A-41F4-88C6-78C0E2B9FA51}"/>
              </a:ext>
            </a:extLst>
          </p:cNvPr>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F6FE0A"/>
                </a:solidFill>
                <a:latin typeface="Arial" pitchFamily="-107" charset="0"/>
                <a:ea typeface="ＭＳ Ｐゴシック" charset="0"/>
                <a:cs typeface="ＭＳ Ｐゴシック" charset="0"/>
              </a:rPr>
              <a:t>CREATION</a:t>
            </a:r>
          </a:p>
        </p:txBody>
      </p:sp>
      <p:sp>
        <p:nvSpPr>
          <p:cNvPr id="49156" name="Rectangle 4">
            <a:extLst>
              <a:ext uri="{FF2B5EF4-FFF2-40B4-BE49-F238E27FC236}">
                <a16:creationId xmlns:a16="http://schemas.microsoft.com/office/drawing/2014/main" id="{F1254CA5-B48A-01CB-848E-6DF2A335A01F}"/>
              </a:ext>
            </a:extLst>
          </p:cNvPr>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FF5008"/>
                </a:solidFill>
                <a:latin typeface="Arial" pitchFamily="-107" charset="0"/>
                <a:ea typeface="ＭＳ Ｐゴシック" charset="0"/>
                <a:cs typeface="ＭＳ Ｐゴシック" charset="0"/>
              </a:rPr>
              <a:t>ABRAHAM</a:t>
            </a:r>
          </a:p>
        </p:txBody>
      </p:sp>
      <p:sp>
        <p:nvSpPr>
          <p:cNvPr id="49157" name="Rectangle 5">
            <a:extLst>
              <a:ext uri="{FF2B5EF4-FFF2-40B4-BE49-F238E27FC236}">
                <a16:creationId xmlns:a16="http://schemas.microsoft.com/office/drawing/2014/main" id="{B8AA9F9A-2E49-E7B4-0E10-FB34041E3A9E}"/>
              </a:ext>
            </a:extLst>
          </p:cNvPr>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FF5008"/>
                </a:solidFill>
                <a:latin typeface="Arial" pitchFamily="-107" charset="0"/>
                <a:ea typeface="ＭＳ Ｐゴシック" charset="0"/>
                <a:cs typeface="ＭＳ Ｐゴシック" charset="0"/>
              </a:rPr>
              <a:t>JOSEPH</a:t>
            </a:r>
          </a:p>
        </p:txBody>
      </p:sp>
      <p:sp>
        <p:nvSpPr>
          <p:cNvPr id="49158" name="Rectangle 6">
            <a:extLst>
              <a:ext uri="{FF2B5EF4-FFF2-40B4-BE49-F238E27FC236}">
                <a16:creationId xmlns:a16="http://schemas.microsoft.com/office/drawing/2014/main" id="{A0FC8BA6-F8A5-E5BC-E4DE-A28CDC1304BF}"/>
              </a:ext>
            </a:extLst>
          </p:cNvPr>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l" eaLnBrk="1" hangingPunct="1">
              <a:defRPr/>
            </a:pPr>
            <a:r>
              <a:rPr lang="en-US" sz="3600" i="1">
                <a:solidFill>
                  <a:srgbClr val="FF5008"/>
                </a:solidFill>
                <a:latin typeface="Arial" pitchFamily="-107" charset="0"/>
                <a:ea typeface="ＭＳ Ｐゴシック" charset="0"/>
                <a:cs typeface="ＭＳ Ｐゴシック" charset="0"/>
              </a:rPr>
              <a:t>MOSES</a:t>
            </a:r>
          </a:p>
        </p:txBody>
      </p:sp>
      <p:sp>
        <p:nvSpPr>
          <p:cNvPr id="49159" name="Rectangle 7">
            <a:extLst>
              <a:ext uri="{FF2B5EF4-FFF2-40B4-BE49-F238E27FC236}">
                <a16:creationId xmlns:a16="http://schemas.microsoft.com/office/drawing/2014/main" id="{51795D26-AD03-1FAB-566E-9A320878F556}"/>
              </a:ext>
            </a:extLst>
          </p:cNvPr>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FF5008"/>
                </a:solidFill>
                <a:latin typeface="Arial" pitchFamily="-107" charset="0"/>
                <a:ea typeface="ＭＳ Ｐゴシック" charset="0"/>
                <a:cs typeface="ＭＳ Ｐゴシック" charset="0"/>
              </a:rPr>
              <a:t>JOSHUA</a:t>
            </a:r>
          </a:p>
        </p:txBody>
      </p:sp>
      <p:sp>
        <p:nvSpPr>
          <p:cNvPr id="49160" name="Rectangle 8">
            <a:extLst>
              <a:ext uri="{FF2B5EF4-FFF2-40B4-BE49-F238E27FC236}">
                <a16:creationId xmlns:a16="http://schemas.microsoft.com/office/drawing/2014/main" id="{FF1C067E-721A-1DF6-F94B-DAF081B1677C}"/>
              </a:ext>
            </a:extLst>
          </p:cNvPr>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00FF00"/>
                </a:solidFill>
                <a:latin typeface="Arial" pitchFamily="-107" charset="0"/>
                <a:ea typeface="ＭＳ Ｐゴシック" charset="0"/>
                <a:cs typeface="ＭＳ Ｐゴシック" charset="0"/>
              </a:rPr>
              <a:t>ANARCHY</a:t>
            </a:r>
          </a:p>
        </p:txBody>
      </p:sp>
      <p:sp>
        <p:nvSpPr>
          <p:cNvPr id="49161" name="Rectangle 9">
            <a:extLst>
              <a:ext uri="{FF2B5EF4-FFF2-40B4-BE49-F238E27FC236}">
                <a16:creationId xmlns:a16="http://schemas.microsoft.com/office/drawing/2014/main" id="{B89F3878-CFBC-597B-DB8E-1F7AFCCD5F5E}"/>
              </a:ext>
            </a:extLst>
          </p:cNvPr>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00FF00"/>
                </a:solidFill>
                <a:latin typeface="Arial" pitchFamily="-107" charset="0"/>
                <a:ea typeface="ＭＳ Ｐゴシック" charset="0"/>
                <a:cs typeface="ＭＳ Ｐゴシック" charset="0"/>
              </a:rPr>
              <a:t>ROYALTY</a:t>
            </a:r>
          </a:p>
        </p:txBody>
      </p:sp>
      <p:sp>
        <p:nvSpPr>
          <p:cNvPr id="49162" name="Rectangle 10">
            <a:extLst>
              <a:ext uri="{FF2B5EF4-FFF2-40B4-BE49-F238E27FC236}">
                <a16:creationId xmlns:a16="http://schemas.microsoft.com/office/drawing/2014/main" id="{A4188822-B351-920F-ECB6-0D228DDB8B5A}"/>
              </a:ext>
            </a:extLst>
          </p:cNvPr>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00FF00"/>
                </a:solidFill>
                <a:latin typeface="Arial" pitchFamily="-107" charset="0"/>
                <a:ea typeface="ＭＳ Ｐゴシック" charset="0"/>
                <a:cs typeface="ＭＳ Ｐゴシック" charset="0"/>
              </a:rPr>
              <a:t>CAPTIVITY</a:t>
            </a:r>
          </a:p>
        </p:txBody>
      </p:sp>
      <p:sp>
        <p:nvSpPr>
          <p:cNvPr id="49163" name="Rectangle 11">
            <a:extLst>
              <a:ext uri="{FF2B5EF4-FFF2-40B4-BE49-F238E27FC236}">
                <a16:creationId xmlns:a16="http://schemas.microsoft.com/office/drawing/2014/main" id="{92AF3900-3E55-5DB1-A1C8-F359675530E6}"/>
              </a:ext>
            </a:extLst>
          </p:cNvPr>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3600" i="1">
                <a:solidFill>
                  <a:srgbClr val="E8EC39"/>
                </a:solidFill>
                <a:latin typeface="Arial" pitchFamily="-107" charset="0"/>
                <a:ea typeface="ＭＳ Ｐゴシック" charset="0"/>
                <a:cs typeface="ＭＳ Ｐゴシック" charset="0"/>
              </a:rPr>
              <a:t>SILENCE</a:t>
            </a:r>
          </a:p>
        </p:txBody>
      </p:sp>
      <p:sp>
        <p:nvSpPr>
          <p:cNvPr id="49164" name="Rectangle 12">
            <a:extLst>
              <a:ext uri="{FF2B5EF4-FFF2-40B4-BE49-F238E27FC236}">
                <a16:creationId xmlns:a16="http://schemas.microsoft.com/office/drawing/2014/main" id="{662E7D42-32F6-344A-00F7-32D879D778CB}"/>
              </a:ext>
            </a:extLst>
          </p:cNvPr>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lgn="l" eaLnBrk="1" hangingPunct="1">
              <a:defRPr/>
            </a:pPr>
            <a:r>
              <a:rPr lang="en-US" sz="4400" i="1">
                <a:solidFill>
                  <a:srgbClr val="FFFFFF"/>
                </a:solidFill>
                <a:latin typeface="Arial" pitchFamily="-107" charset="0"/>
                <a:ea typeface="ＭＳ Ｐゴシック" charset="0"/>
                <a:cs typeface="ＭＳ Ｐゴシック" charset="0"/>
              </a:rPr>
              <a:t>JESUS</a:t>
            </a:r>
          </a:p>
        </p:txBody>
      </p:sp>
      <p:sp>
        <p:nvSpPr>
          <p:cNvPr id="49165" name="Rectangle 13">
            <a:extLst>
              <a:ext uri="{FF2B5EF4-FFF2-40B4-BE49-F238E27FC236}">
                <a16:creationId xmlns:a16="http://schemas.microsoft.com/office/drawing/2014/main" id="{5A531C3F-6B34-EF3D-8479-99B4D1EDB9CC}"/>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1" hangingPunct="1">
              <a:spcBef>
                <a:spcPct val="50000"/>
              </a:spcBef>
              <a:defRPr/>
            </a:pPr>
            <a:r>
              <a:rPr lang="en-US" sz="8800" b="0">
                <a:solidFill>
                  <a:srgbClr val="FFD34A"/>
                </a:solidFill>
                <a:latin typeface="Times" pitchFamily="-107" charset="0"/>
                <a:ea typeface="ＭＳ Ｐゴシック" charset="0"/>
                <a:cs typeface="ＭＳ Ｐゴシック" charset="0"/>
              </a:rPr>
              <a:t>7</a:t>
            </a:r>
          </a:p>
        </p:txBody>
      </p:sp>
      <p:sp>
        <p:nvSpPr>
          <p:cNvPr id="49166" name="Line 14">
            <a:extLst>
              <a:ext uri="{FF2B5EF4-FFF2-40B4-BE49-F238E27FC236}">
                <a16:creationId xmlns:a16="http://schemas.microsoft.com/office/drawing/2014/main" id="{EA0B43FD-1043-FE91-A3CB-283E34812CC7}"/>
              </a:ext>
            </a:extLst>
          </p:cNvPr>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b="0">
              <a:solidFill>
                <a:srgbClr val="FFFFFF"/>
              </a:solidFill>
              <a:latin typeface="Arial" pitchFamily="-107" charset="0"/>
              <a:ea typeface="ＭＳ Ｐゴシック" charset="0"/>
              <a:cs typeface="ＭＳ Ｐゴシック" charset="0"/>
            </a:endParaRPr>
          </a:p>
        </p:txBody>
      </p:sp>
      <p:sp>
        <p:nvSpPr>
          <p:cNvPr id="197646" name="Freeform 17">
            <a:extLst>
              <a:ext uri="{FF2B5EF4-FFF2-40B4-BE49-F238E27FC236}">
                <a16:creationId xmlns:a16="http://schemas.microsoft.com/office/drawing/2014/main" id="{D8676E83-0D0F-E031-D7A1-B82ED76BCA1C}"/>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7647" name="Text Box 18">
            <a:extLst>
              <a:ext uri="{FF2B5EF4-FFF2-40B4-BE49-F238E27FC236}">
                <a16:creationId xmlns:a16="http://schemas.microsoft.com/office/drawing/2014/main" id="{1D9FA7D3-CD98-4439-3CDE-7F08F217CEEA}"/>
              </a:ext>
            </a:extLst>
          </p:cNvPr>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A27C"/>
                </a:solidFill>
              </a:rPr>
              <a:t> </a:t>
            </a:r>
          </a:p>
        </p:txBody>
      </p:sp>
      <p:sp>
        <p:nvSpPr>
          <p:cNvPr id="197648" name="Text Box 20">
            <a:extLst>
              <a:ext uri="{FF2B5EF4-FFF2-40B4-BE49-F238E27FC236}">
                <a16:creationId xmlns:a16="http://schemas.microsoft.com/office/drawing/2014/main" id="{9CDFEF4E-92AA-7FE7-902C-C966964B4F24}"/>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2000" b="0">
              <a:solidFill>
                <a:srgbClr val="FFFFFF"/>
              </a:solidFill>
            </a:endParaRPr>
          </a:p>
        </p:txBody>
      </p:sp>
      <p:sp>
        <p:nvSpPr>
          <p:cNvPr id="197649" name="Text Box 21">
            <a:extLst>
              <a:ext uri="{FF2B5EF4-FFF2-40B4-BE49-F238E27FC236}">
                <a16:creationId xmlns:a16="http://schemas.microsoft.com/office/drawing/2014/main" id="{2B3A14F8-C1F0-0DF4-C88C-3E2E5C132826}"/>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1400">
              <a:solidFill>
                <a:srgbClr val="FFFFFF"/>
              </a:solidFill>
            </a:endParaRPr>
          </a:p>
        </p:txBody>
      </p:sp>
      <p:sp>
        <p:nvSpPr>
          <p:cNvPr id="197650" name="Text Box 22">
            <a:extLst>
              <a:ext uri="{FF2B5EF4-FFF2-40B4-BE49-F238E27FC236}">
                <a16:creationId xmlns:a16="http://schemas.microsoft.com/office/drawing/2014/main" id="{8D6BAC1C-5340-51FA-EF59-20D35CDD0FA8}"/>
              </a:ext>
            </a:extLst>
          </p:cNvPr>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000">
                <a:solidFill>
                  <a:srgbClr val="FFFFFF"/>
                </a:solidFill>
              </a:rPr>
              <a:t>58</a:t>
            </a:r>
          </a:p>
        </p:txBody>
      </p:sp>
      <p:sp>
        <p:nvSpPr>
          <p:cNvPr id="197651" name="Text Box 23">
            <a:extLst>
              <a:ext uri="{FF2B5EF4-FFF2-40B4-BE49-F238E27FC236}">
                <a16:creationId xmlns:a16="http://schemas.microsoft.com/office/drawing/2014/main" id="{194B12C4-5439-52F8-A1D2-E4FDCAB00400}"/>
              </a:ext>
            </a:extLst>
          </p:cNvPr>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FFFF"/>
                </a:solidFill>
              </a:rPr>
              <a:t>2</a:t>
            </a:r>
          </a:p>
        </p:txBody>
      </p:sp>
      <p:sp>
        <p:nvSpPr>
          <p:cNvPr id="197652" name="Text Box 25">
            <a:extLst>
              <a:ext uri="{FF2B5EF4-FFF2-40B4-BE49-F238E27FC236}">
                <a16:creationId xmlns:a16="http://schemas.microsoft.com/office/drawing/2014/main" id="{95EE8B14-B889-4133-314F-D321581F83D0}"/>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200">
                <a:solidFill>
                  <a:srgbClr val="FFFFFF"/>
                </a:solidFill>
              </a:rPr>
              <a:t>Handbook pg. 8-14</a:t>
            </a:r>
          </a:p>
        </p:txBody>
      </p:sp>
      <p:sp>
        <p:nvSpPr>
          <p:cNvPr id="2" name="Title 1">
            <a:extLst>
              <a:ext uri="{FF2B5EF4-FFF2-40B4-BE49-F238E27FC236}">
                <a16:creationId xmlns:a16="http://schemas.microsoft.com/office/drawing/2014/main" id="{905124F0-BC62-7DDE-71CF-744AC83CD5C1}"/>
              </a:ext>
            </a:extLst>
          </p:cNvPr>
          <p:cNvSpPr>
            <a:spLocks noGrp="1"/>
          </p:cNvSpPr>
          <p:nvPr>
            <p:ph type="title"/>
          </p:nvPr>
        </p:nvSpPr>
        <p:spPr>
          <a:xfrm flipH="1">
            <a:off x="9144000" y="1498600"/>
            <a:ext cx="2033588" cy="4337050"/>
          </a:xfrm>
        </p:spPr>
        <p:txBody>
          <a:bodyPr wrap="square" lIns="91440" tIns="45720" rIns="91440" bIns="45720" numCol="1" anchor="t" anchorCtr="0" compatLnSpc="1">
            <a:prstTxWarp prst="textNoShape">
              <a:avLst/>
            </a:prstTxWarp>
          </a:bodyPr>
          <a:lstStyle/>
          <a:p>
            <a:r>
              <a:rPr lang="en-US" altLang="en-US">
                <a:ea typeface="MS PGothic" panose="020B0600070205080204" pitchFamily="34" charset="-128"/>
              </a:rPr>
              <a:t>The Last Two Folders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Freeform 3">
            <a:extLst>
              <a:ext uri="{FF2B5EF4-FFF2-40B4-BE49-F238E27FC236}">
                <a16:creationId xmlns:a16="http://schemas.microsoft.com/office/drawing/2014/main" id="{60A94701-1078-CBF1-AD5B-6905A61FA88F}"/>
              </a:ext>
            </a:extLst>
          </p:cNvPr>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pic>
        <p:nvPicPr>
          <p:cNvPr id="226308" name="Picture 4">
            <a:extLst>
              <a:ext uri="{FF2B5EF4-FFF2-40B4-BE49-F238E27FC236}">
                <a16:creationId xmlns:a16="http://schemas.microsoft.com/office/drawing/2014/main" id="{DA2C4CB6-F766-251C-EFEB-93CE85656A13}"/>
              </a:ext>
            </a:extLst>
          </p:cNvPr>
          <p:cNvPicPr>
            <a:picLocks noChangeAspect="1" noChangeArrowheads="1"/>
          </p:cNvPicPr>
          <p:nvPr/>
        </p:nvPicPr>
        <p:blipFill>
          <a:blip r:embed="rId3"/>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a:extLst>
              <a:ext uri="{FF2B5EF4-FFF2-40B4-BE49-F238E27FC236}">
                <a16:creationId xmlns:a16="http://schemas.microsoft.com/office/drawing/2014/main" id="{79CBDED9-5539-D52F-D668-07115C5FAA9F}"/>
              </a:ext>
            </a:extLst>
          </p:cNvPr>
          <p:cNvGrpSpPr>
            <a:grpSpLocks/>
          </p:cNvGrpSpPr>
          <p:nvPr/>
        </p:nvGrpSpPr>
        <p:grpSpPr bwMode="auto">
          <a:xfrm>
            <a:off x="4460875" y="1428750"/>
            <a:ext cx="2200275" cy="1709738"/>
            <a:chOff x="1506" y="1397"/>
            <a:chExt cx="2754" cy="2267"/>
          </a:xfrm>
        </p:grpSpPr>
        <p:sp>
          <p:nvSpPr>
            <p:cNvPr id="199753" name="Rectangle 6">
              <a:extLst>
                <a:ext uri="{FF2B5EF4-FFF2-40B4-BE49-F238E27FC236}">
                  <a16:creationId xmlns:a16="http://schemas.microsoft.com/office/drawing/2014/main" id="{00C78CFA-EBEE-DED1-101B-CB14265C0117}"/>
                </a:ext>
              </a:extLst>
            </p:cNvPr>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11" name="Rectangle 7">
              <a:extLst>
                <a:ext uri="{FF2B5EF4-FFF2-40B4-BE49-F238E27FC236}">
                  <a16:creationId xmlns:a16="http://schemas.microsoft.com/office/drawing/2014/main" id="{01F805A8-10C5-06BE-AED6-8C224BF003AE}"/>
                </a:ext>
              </a:extLst>
            </p:cNvPr>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algn="l" eaLnBrk="1" hangingPunct="1">
                <a:defRPr/>
              </a:pPr>
              <a:r>
                <a:rPr lang="en-US" sz="800" b="0">
                  <a:solidFill>
                    <a:srgbClr val="790015"/>
                  </a:solidFill>
                  <a:latin typeface="Times" charset="0"/>
                  <a:ea typeface="ＭＳ Ｐゴシック" charset="0"/>
                  <a:cs typeface="ＭＳ Ｐゴシック" charset="0"/>
                </a:rPr>
                <a:t>ABRAHAM</a:t>
              </a:r>
              <a:endParaRPr lang="en-US" sz="800" b="0">
                <a:solidFill>
                  <a:srgbClr val="FFFFFF"/>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99755" name="Rectangle 8">
              <a:extLst>
                <a:ext uri="{FF2B5EF4-FFF2-40B4-BE49-F238E27FC236}">
                  <a16:creationId xmlns:a16="http://schemas.microsoft.com/office/drawing/2014/main" id="{6FC73D0A-DDC0-DF98-5406-B86267348FF8}"/>
                </a:ext>
              </a:extLst>
            </p:cNvPr>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56" name="AutoShape 9">
              <a:extLst>
                <a:ext uri="{FF2B5EF4-FFF2-40B4-BE49-F238E27FC236}">
                  <a16:creationId xmlns:a16="http://schemas.microsoft.com/office/drawing/2014/main" id="{21855AF1-974B-CA75-60F4-EE6A2178867B}"/>
                </a:ext>
              </a:extLst>
            </p:cNvPr>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57" name="Rectangle 10">
              <a:extLst>
                <a:ext uri="{FF2B5EF4-FFF2-40B4-BE49-F238E27FC236}">
                  <a16:creationId xmlns:a16="http://schemas.microsoft.com/office/drawing/2014/main" id="{86BD52CB-2B69-DB28-EA1B-8E83FA4CB116}"/>
                </a:ext>
              </a:extLst>
            </p:cNvPr>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15" name="Rectangle 11">
              <a:extLst>
                <a:ext uri="{FF2B5EF4-FFF2-40B4-BE49-F238E27FC236}">
                  <a16:creationId xmlns:a16="http://schemas.microsoft.com/office/drawing/2014/main" id="{14ED8F9C-5881-C961-2D4A-C3350CD9CF65}"/>
                </a:ext>
              </a:extLst>
            </p:cNvPr>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CREATION</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59" name="Line 12">
              <a:extLst>
                <a:ext uri="{FF2B5EF4-FFF2-40B4-BE49-F238E27FC236}">
                  <a16:creationId xmlns:a16="http://schemas.microsoft.com/office/drawing/2014/main" id="{5B3595B6-9590-2477-F04E-1DD7BE6E5327}"/>
                </a:ext>
              </a:extLst>
            </p:cNvPr>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60" name="Line 13">
              <a:extLst>
                <a:ext uri="{FF2B5EF4-FFF2-40B4-BE49-F238E27FC236}">
                  <a16:creationId xmlns:a16="http://schemas.microsoft.com/office/drawing/2014/main" id="{22621CDA-A092-6BE8-0511-41F1F7BA2F9C}"/>
                </a:ext>
              </a:extLst>
            </p:cNvPr>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61" name="Rectangle 14">
              <a:extLst>
                <a:ext uri="{FF2B5EF4-FFF2-40B4-BE49-F238E27FC236}">
                  <a16:creationId xmlns:a16="http://schemas.microsoft.com/office/drawing/2014/main" id="{28E03E40-D6A0-38E9-D70A-F6A2A3C028F9}"/>
                </a:ext>
              </a:extLst>
            </p:cNvPr>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19" name="Rectangle 15">
              <a:extLst>
                <a:ext uri="{FF2B5EF4-FFF2-40B4-BE49-F238E27FC236}">
                  <a16:creationId xmlns:a16="http://schemas.microsoft.com/office/drawing/2014/main" id="{DB02D418-C522-E09D-EFB1-4C8ABE0AA553}"/>
                </a:ext>
              </a:extLst>
            </p:cNvPr>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algn="l" eaLnBrk="1" hangingPunct="1">
                <a:defRPr/>
              </a:pPr>
              <a:r>
                <a:rPr lang="en-US" sz="800" b="0">
                  <a:solidFill>
                    <a:srgbClr val="790015"/>
                  </a:solidFill>
                  <a:latin typeface="Times" charset="0"/>
                  <a:ea typeface="ＭＳ Ｐゴシック" charset="0"/>
                  <a:cs typeface="ＭＳ Ｐゴシック" charset="0"/>
                </a:rPr>
                <a:t>ABRAHAM</a:t>
              </a:r>
              <a:endParaRPr lang="en-US" sz="800" b="0">
                <a:solidFill>
                  <a:srgbClr val="FFFFFF"/>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99763" name="Rectangle 16">
              <a:extLst>
                <a:ext uri="{FF2B5EF4-FFF2-40B4-BE49-F238E27FC236}">
                  <a16:creationId xmlns:a16="http://schemas.microsoft.com/office/drawing/2014/main" id="{6B145EDE-5AD4-ED8A-465E-E3BDDC3833EB}"/>
                </a:ext>
              </a:extLst>
            </p:cNvPr>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64" name="AutoShape 17">
              <a:extLst>
                <a:ext uri="{FF2B5EF4-FFF2-40B4-BE49-F238E27FC236}">
                  <a16:creationId xmlns:a16="http://schemas.microsoft.com/office/drawing/2014/main" id="{E6276784-FAA5-1B07-5873-587171E4EA30}"/>
                </a:ext>
              </a:extLst>
            </p:cNvPr>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65" name="Rectangle 18">
              <a:extLst>
                <a:ext uri="{FF2B5EF4-FFF2-40B4-BE49-F238E27FC236}">
                  <a16:creationId xmlns:a16="http://schemas.microsoft.com/office/drawing/2014/main" id="{0180F76E-1D37-FE00-3603-16EE3AB743E4}"/>
                </a:ext>
              </a:extLst>
            </p:cNvPr>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23" name="Rectangle 19">
              <a:extLst>
                <a:ext uri="{FF2B5EF4-FFF2-40B4-BE49-F238E27FC236}">
                  <a16:creationId xmlns:a16="http://schemas.microsoft.com/office/drawing/2014/main" id="{4A62A0EF-88F7-0F93-71AF-1E1B465E16FA}"/>
                </a:ext>
              </a:extLst>
            </p:cNvPr>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ABRAHAM</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67" name="Line 20">
              <a:extLst>
                <a:ext uri="{FF2B5EF4-FFF2-40B4-BE49-F238E27FC236}">
                  <a16:creationId xmlns:a16="http://schemas.microsoft.com/office/drawing/2014/main" id="{00D9B409-781B-4A64-1BA1-01B3D9EA9220}"/>
                </a:ext>
              </a:extLst>
            </p:cNvPr>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68" name="Line 21">
              <a:extLst>
                <a:ext uri="{FF2B5EF4-FFF2-40B4-BE49-F238E27FC236}">
                  <a16:creationId xmlns:a16="http://schemas.microsoft.com/office/drawing/2014/main" id="{07111648-65CE-74DF-7A53-5A02D90CE678}"/>
                </a:ext>
              </a:extLst>
            </p:cNvPr>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69" name="Rectangle 22">
              <a:extLst>
                <a:ext uri="{FF2B5EF4-FFF2-40B4-BE49-F238E27FC236}">
                  <a16:creationId xmlns:a16="http://schemas.microsoft.com/office/drawing/2014/main" id="{2356D008-3D15-6B66-EB35-49303923D85E}"/>
                </a:ext>
              </a:extLst>
            </p:cNvPr>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27" name="Rectangle 23">
              <a:extLst>
                <a:ext uri="{FF2B5EF4-FFF2-40B4-BE49-F238E27FC236}">
                  <a16:creationId xmlns:a16="http://schemas.microsoft.com/office/drawing/2014/main" id="{ABEECF6D-D6ED-F093-88D2-E65FA81CCB40}"/>
                </a:ext>
              </a:extLst>
            </p:cNvPr>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algn="l" eaLnBrk="1" hangingPunct="1">
                <a:defRPr/>
              </a:pPr>
              <a:r>
                <a:rPr lang="en-US" sz="800" b="0">
                  <a:solidFill>
                    <a:srgbClr val="790015"/>
                  </a:solidFill>
                  <a:latin typeface="Times" charset="0"/>
                  <a:ea typeface="ＭＳ Ｐゴシック" charset="0"/>
                  <a:cs typeface="ＭＳ Ｐゴシック" charset="0"/>
                </a:rPr>
                <a:t>ABRAHAM</a:t>
              </a:r>
              <a:endParaRPr lang="en-US" sz="800" b="0">
                <a:solidFill>
                  <a:srgbClr val="FFFFFF"/>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99771" name="Rectangle 24">
              <a:extLst>
                <a:ext uri="{FF2B5EF4-FFF2-40B4-BE49-F238E27FC236}">
                  <a16:creationId xmlns:a16="http://schemas.microsoft.com/office/drawing/2014/main" id="{674792D9-91CC-601C-DAB8-01A9EA6AB6AC}"/>
                </a:ext>
              </a:extLst>
            </p:cNvPr>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72" name="AutoShape 25">
              <a:extLst>
                <a:ext uri="{FF2B5EF4-FFF2-40B4-BE49-F238E27FC236}">
                  <a16:creationId xmlns:a16="http://schemas.microsoft.com/office/drawing/2014/main" id="{09D061DD-416E-539B-354D-888B91BDA2B5}"/>
                </a:ext>
              </a:extLst>
            </p:cNvPr>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73" name="Rectangle 26">
              <a:extLst>
                <a:ext uri="{FF2B5EF4-FFF2-40B4-BE49-F238E27FC236}">
                  <a16:creationId xmlns:a16="http://schemas.microsoft.com/office/drawing/2014/main" id="{9E8B086A-715A-F765-8D8C-AF1FC6509A66}"/>
                </a:ext>
              </a:extLst>
            </p:cNvPr>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31" name="Rectangle 27">
              <a:extLst>
                <a:ext uri="{FF2B5EF4-FFF2-40B4-BE49-F238E27FC236}">
                  <a16:creationId xmlns:a16="http://schemas.microsoft.com/office/drawing/2014/main" id="{0C8C44DF-33E1-1ECB-6379-72D818DC17E8}"/>
                </a:ext>
              </a:extLst>
            </p:cNvPr>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JOSEPH</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75" name="Line 28">
              <a:extLst>
                <a:ext uri="{FF2B5EF4-FFF2-40B4-BE49-F238E27FC236}">
                  <a16:creationId xmlns:a16="http://schemas.microsoft.com/office/drawing/2014/main" id="{95D93117-5A1E-C7F5-873B-59AE3222D904}"/>
                </a:ext>
              </a:extLst>
            </p:cNvPr>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76" name="Line 29">
              <a:extLst>
                <a:ext uri="{FF2B5EF4-FFF2-40B4-BE49-F238E27FC236}">
                  <a16:creationId xmlns:a16="http://schemas.microsoft.com/office/drawing/2014/main" id="{F2818A03-D6F8-33E1-8274-C0CDA024C3A9}"/>
                </a:ext>
              </a:extLst>
            </p:cNvPr>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77" name="Rectangle 30">
              <a:extLst>
                <a:ext uri="{FF2B5EF4-FFF2-40B4-BE49-F238E27FC236}">
                  <a16:creationId xmlns:a16="http://schemas.microsoft.com/office/drawing/2014/main" id="{932D5AF8-6377-0116-A847-3005000942EC}"/>
                </a:ext>
              </a:extLst>
            </p:cNvPr>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78" name="AutoShape 31">
              <a:extLst>
                <a:ext uri="{FF2B5EF4-FFF2-40B4-BE49-F238E27FC236}">
                  <a16:creationId xmlns:a16="http://schemas.microsoft.com/office/drawing/2014/main" id="{DD2BFE8F-F166-FE64-2F77-1EA246997B47}"/>
                </a:ext>
              </a:extLst>
            </p:cNvPr>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79" name="Rectangle 32">
              <a:extLst>
                <a:ext uri="{FF2B5EF4-FFF2-40B4-BE49-F238E27FC236}">
                  <a16:creationId xmlns:a16="http://schemas.microsoft.com/office/drawing/2014/main" id="{6ECAC8BB-5943-919E-454D-AA3461C339A2}"/>
                </a:ext>
              </a:extLst>
            </p:cNvPr>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37" name="Rectangle 33">
              <a:extLst>
                <a:ext uri="{FF2B5EF4-FFF2-40B4-BE49-F238E27FC236}">
                  <a16:creationId xmlns:a16="http://schemas.microsoft.com/office/drawing/2014/main" id="{31206858-F4FC-42A6-85D5-D60F8489B352}"/>
                </a:ext>
              </a:extLst>
            </p:cNvPr>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MOSES</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81" name="Line 34">
              <a:extLst>
                <a:ext uri="{FF2B5EF4-FFF2-40B4-BE49-F238E27FC236}">
                  <a16:creationId xmlns:a16="http://schemas.microsoft.com/office/drawing/2014/main" id="{D8C9CD17-7A23-F444-C26C-6B820AD7F02B}"/>
                </a:ext>
              </a:extLst>
            </p:cNvPr>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82" name="Line 35">
              <a:extLst>
                <a:ext uri="{FF2B5EF4-FFF2-40B4-BE49-F238E27FC236}">
                  <a16:creationId xmlns:a16="http://schemas.microsoft.com/office/drawing/2014/main" id="{7FA37987-F49A-F482-A9C3-20217FFA3E87}"/>
                </a:ext>
              </a:extLst>
            </p:cNvPr>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83" name="Rectangle 36">
              <a:extLst>
                <a:ext uri="{FF2B5EF4-FFF2-40B4-BE49-F238E27FC236}">
                  <a16:creationId xmlns:a16="http://schemas.microsoft.com/office/drawing/2014/main" id="{EA9AD1D8-89CB-A7BA-054E-F03F8E35728F}"/>
                </a:ext>
              </a:extLst>
            </p:cNvPr>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84" name="AutoShape 37">
              <a:extLst>
                <a:ext uri="{FF2B5EF4-FFF2-40B4-BE49-F238E27FC236}">
                  <a16:creationId xmlns:a16="http://schemas.microsoft.com/office/drawing/2014/main" id="{E3C39F96-F35A-ACC0-1189-899BAB3F121D}"/>
                </a:ext>
              </a:extLst>
            </p:cNvPr>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85" name="Rectangle 38">
              <a:extLst>
                <a:ext uri="{FF2B5EF4-FFF2-40B4-BE49-F238E27FC236}">
                  <a16:creationId xmlns:a16="http://schemas.microsoft.com/office/drawing/2014/main" id="{1E8F8DB6-006A-1611-C0CF-2229F61C22AF}"/>
                </a:ext>
              </a:extLst>
            </p:cNvPr>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43" name="Rectangle 39">
              <a:extLst>
                <a:ext uri="{FF2B5EF4-FFF2-40B4-BE49-F238E27FC236}">
                  <a16:creationId xmlns:a16="http://schemas.microsoft.com/office/drawing/2014/main" id="{4FD38718-985E-5316-A91A-50012F5D01F7}"/>
                </a:ext>
              </a:extLst>
            </p:cNvPr>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JOSHUA</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87" name="Line 40">
              <a:extLst>
                <a:ext uri="{FF2B5EF4-FFF2-40B4-BE49-F238E27FC236}">
                  <a16:creationId xmlns:a16="http://schemas.microsoft.com/office/drawing/2014/main" id="{4FDE549A-DBD2-643B-354C-9BF8433B6C69}"/>
                </a:ext>
              </a:extLst>
            </p:cNvPr>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88" name="Rectangle 41">
              <a:extLst>
                <a:ext uri="{FF2B5EF4-FFF2-40B4-BE49-F238E27FC236}">
                  <a16:creationId xmlns:a16="http://schemas.microsoft.com/office/drawing/2014/main" id="{95ADDD29-0C02-FAB9-4C89-79FB1B500531}"/>
                </a:ext>
              </a:extLst>
            </p:cNvPr>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89" name="AutoShape 42">
              <a:extLst>
                <a:ext uri="{FF2B5EF4-FFF2-40B4-BE49-F238E27FC236}">
                  <a16:creationId xmlns:a16="http://schemas.microsoft.com/office/drawing/2014/main" id="{4B8AAF61-6D08-70BB-6BD2-E759C4201799}"/>
                </a:ext>
              </a:extLst>
            </p:cNvPr>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90" name="Rectangle 43">
              <a:extLst>
                <a:ext uri="{FF2B5EF4-FFF2-40B4-BE49-F238E27FC236}">
                  <a16:creationId xmlns:a16="http://schemas.microsoft.com/office/drawing/2014/main" id="{622E1955-7AAB-D4CB-6574-FACAC7D76DA7}"/>
                </a:ext>
              </a:extLst>
            </p:cNvPr>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48" name="Rectangle 44">
              <a:extLst>
                <a:ext uri="{FF2B5EF4-FFF2-40B4-BE49-F238E27FC236}">
                  <a16:creationId xmlns:a16="http://schemas.microsoft.com/office/drawing/2014/main" id="{FCC9D774-972F-1F81-9152-3ADACBC30F69}"/>
                </a:ext>
              </a:extLst>
            </p:cNvPr>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ANARCHY</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92" name="Line 45">
              <a:extLst>
                <a:ext uri="{FF2B5EF4-FFF2-40B4-BE49-F238E27FC236}">
                  <a16:creationId xmlns:a16="http://schemas.microsoft.com/office/drawing/2014/main" id="{43EE2F52-7780-D085-FC44-4AF090C3CD68}"/>
                </a:ext>
              </a:extLst>
            </p:cNvPr>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93" name="Rectangle 46">
              <a:extLst>
                <a:ext uri="{FF2B5EF4-FFF2-40B4-BE49-F238E27FC236}">
                  <a16:creationId xmlns:a16="http://schemas.microsoft.com/office/drawing/2014/main" id="{F755843E-331F-3151-FEEB-024C0D8CC508}"/>
                </a:ext>
              </a:extLst>
            </p:cNvPr>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94" name="AutoShape 47">
              <a:extLst>
                <a:ext uri="{FF2B5EF4-FFF2-40B4-BE49-F238E27FC236}">
                  <a16:creationId xmlns:a16="http://schemas.microsoft.com/office/drawing/2014/main" id="{8B67A150-DDA9-F0D3-2A6E-AC99104D265C}"/>
                </a:ext>
              </a:extLst>
            </p:cNvPr>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95" name="Rectangle 48">
              <a:extLst>
                <a:ext uri="{FF2B5EF4-FFF2-40B4-BE49-F238E27FC236}">
                  <a16:creationId xmlns:a16="http://schemas.microsoft.com/office/drawing/2014/main" id="{601190B9-87E1-92B6-E5B6-6DB22BB4B7F4}"/>
                </a:ext>
              </a:extLst>
            </p:cNvPr>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53" name="Rectangle 49">
              <a:extLst>
                <a:ext uri="{FF2B5EF4-FFF2-40B4-BE49-F238E27FC236}">
                  <a16:creationId xmlns:a16="http://schemas.microsoft.com/office/drawing/2014/main" id="{9D0C37BA-B25B-8F8D-A1F8-C1B340A93893}"/>
                </a:ext>
              </a:extLst>
            </p:cNvPr>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ROYALTY</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97" name="Line 50">
              <a:extLst>
                <a:ext uri="{FF2B5EF4-FFF2-40B4-BE49-F238E27FC236}">
                  <a16:creationId xmlns:a16="http://schemas.microsoft.com/office/drawing/2014/main" id="{82E1D3AD-A78A-5E4F-3CFD-15DA142F15D6}"/>
                </a:ext>
              </a:extLst>
            </p:cNvPr>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98" name="Rectangle 51">
              <a:extLst>
                <a:ext uri="{FF2B5EF4-FFF2-40B4-BE49-F238E27FC236}">
                  <a16:creationId xmlns:a16="http://schemas.microsoft.com/office/drawing/2014/main" id="{086AB7CB-29C9-EF8A-7CE4-B500EB903E08}"/>
                </a:ext>
              </a:extLst>
            </p:cNvPr>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99" name="AutoShape 52">
              <a:extLst>
                <a:ext uri="{FF2B5EF4-FFF2-40B4-BE49-F238E27FC236}">
                  <a16:creationId xmlns:a16="http://schemas.microsoft.com/office/drawing/2014/main" id="{CD14EB06-6209-3E66-83BD-247100D35187}"/>
                </a:ext>
              </a:extLst>
            </p:cNvPr>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800" name="Rectangle 53">
              <a:extLst>
                <a:ext uri="{FF2B5EF4-FFF2-40B4-BE49-F238E27FC236}">
                  <a16:creationId xmlns:a16="http://schemas.microsoft.com/office/drawing/2014/main" id="{A5D0C144-74C9-218B-BCCC-DFF978A0A967}"/>
                </a:ext>
              </a:extLst>
            </p:cNvPr>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58" name="Rectangle 54">
              <a:extLst>
                <a:ext uri="{FF2B5EF4-FFF2-40B4-BE49-F238E27FC236}">
                  <a16:creationId xmlns:a16="http://schemas.microsoft.com/office/drawing/2014/main" id="{0E8DC9CA-C789-9A73-952A-B9866D23F99D}"/>
                </a:ext>
              </a:extLst>
            </p:cNvPr>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CAPTIVITY</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802" name="Line 55">
              <a:extLst>
                <a:ext uri="{FF2B5EF4-FFF2-40B4-BE49-F238E27FC236}">
                  <a16:creationId xmlns:a16="http://schemas.microsoft.com/office/drawing/2014/main" id="{E80D5B90-B0C1-448A-B32F-57F7ADC79872}"/>
                </a:ext>
              </a:extLst>
            </p:cNvPr>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803" name="Line 56">
              <a:extLst>
                <a:ext uri="{FF2B5EF4-FFF2-40B4-BE49-F238E27FC236}">
                  <a16:creationId xmlns:a16="http://schemas.microsoft.com/office/drawing/2014/main" id="{6C905001-3253-7E95-B521-622AE59FCC2C}"/>
                </a:ext>
              </a:extLst>
            </p:cNvPr>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804" name="Rectangle 57">
              <a:extLst>
                <a:ext uri="{FF2B5EF4-FFF2-40B4-BE49-F238E27FC236}">
                  <a16:creationId xmlns:a16="http://schemas.microsoft.com/office/drawing/2014/main" id="{3E6E81D8-FF8C-C518-671E-F0A2FF2C725B}"/>
                </a:ext>
              </a:extLst>
            </p:cNvPr>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805" name="AutoShape 58">
              <a:extLst>
                <a:ext uri="{FF2B5EF4-FFF2-40B4-BE49-F238E27FC236}">
                  <a16:creationId xmlns:a16="http://schemas.microsoft.com/office/drawing/2014/main" id="{F784A5D6-2AE4-228D-BA61-4EE5FC0FF9C0}"/>
                </a:ext>
              </a:extLst>
            </p:cNvPr>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806" name="Rectangle 59">
              <a:extLst>
                <a:ext uri="{FF2B5EF4-FFF2-40B4-BE49-F238E27FC236}">
                  <a16:creationId xmlns:a16="http://schemas.microsoft.com/office/drawing/2014/main" id="{FEC64C68-489E-855C-53A0-540970FD18B4}"/>
                </a:ext>
              </a:extLst>
            </p:cNvPr>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64" name="Rectangle 60">
              <a:extLst>
                <a:ext uri="{FF2B5EF4-FFF2-40B4-BE49-F238E27FC236}">
                  <a16:creationId xmlns:a16="http://schemas.microsoft.com/office/drawing/2014/main" id="{4D301C41-BBC6-8566-35EF-6E91EE344FAE}"/>
                </a:ext>
              </a:extLst>
            </p:cNvPr>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790015"/>
                  </a:solidFill>
                  <a:latin typeface="Helvetica" charset="0"/>
                  <a:ea typeface="ＭＳ Ｐゴシック" charset="0"/>
                  <a:cs typeface="ＭＳ Ｐゴシック" charset="0"/>
                </a:rPr>
                <a:t>   SILENCE</a:t>
              </a:r>
              <a:endParaRPr lang="en-US" sz="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808" name="Line 61">
              <a:extLst>
                <a:ext uri="{FF2B5EF4-FFF2-40B4-BE49-F238E27FC236}">
                  <a16:creationId xmlns:a16="http://schemas.microsoft.com/office/drawing/2014/main" id="{F27453C8-EA89-BF84-332E-85F4C1B9FB23}"/>
                </a:ext>
              </a:extLst>
            </p:cNvPr>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809" name="Line 62">
              <a:extLst>
                <a:ext uri="{FF2B5EF4-FFF2-40B4-BE49-F238E27FC236}">
                  <a16:creationId xmlns:a16="http://schemas.microsoft.com/office/drawing/2014/main" id="{6363F145-82E4-2B48-A26B-C678AF5CAD67}"/>
                </a:ext>
              </a:extLst>
            </p:cNvPr>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810" name="Rectangle 63">
              <a:extLst>
                <a:ext uri="{FF2B5EF4-FFF2-40B4-BE49-F238E27FC236}">
                  <a16:creationId xmlns:a16="http://schemas.microsoft.com/office/drawing/2014/main" id="{ABC24188-EB67-0462-A5BB-1EACF6B1256B}"/>
                </a:ext>
              </a:extLst>
            </p:cNvPr>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811" name="AutoShape 64">
              <a:extLst>
                <a:ext uri="{FF2B5EF4-FFF2-40B4-BE49-F238E27FC236}">
                  <a16:creationId xmlns:a16="http://schemas.microsoft.com/office/drawing/2014/main" id="{747A2F8D-BC34-FA64-E00D-F2AFA7911C9B}"/>
                </a:ext>
              </a:extLst>
            </p:cNvPr>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812" name="Rectangle 65">
              <a:extLst>
                <a:ext uri="{FF2B5EF4-FFF2-40B4-BE49-F238E27FC236}">
                  <a16:creationId xmlns:a16="http://schemas.microsoft.com/office/drawing/2014/main" id="{0CE52928-51AC-16B7-A964-5438634929B9}"/>
                </a:ext>
              </a:extLst>
            </p:cNvPr>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grpSp>
          <p:nvGrpSpPr>
            <p:cNvPr id="199813" name="Group 66">
              <a:extLst>
                <a:ext uri="{FF2B5EF4-FFF2-40B4-BE49-F238E27FC236}">
                  <a16:creationId xmlns:a16="http://schemas.microsoft.com/office/drawing/2014/main" id="{8DACFC0E-9627-13BA-8F2B-FDE7408321F5}"/>
                </a:ext>
              </a:extLst>
            </p:cNvPr>
            <p:cNvGrpSpPr>
              <a:grpSpLocks/>
            </p:cNvGrpSpPr>
            <p:nvPr/>
          </p:nvGrpSpPr>
          <p:grpSpPr bwMode="auto">
            <a:xfrm>
              <a:off x="3016" y="2963"/>
              <a:ext cx="485" cy="175"/>
              <a:chOff x="3104" y="3099"/>
              <a:chExt cx="485" cy="175"/>
            </a:xfrm>
          </p:grpSpPr>
          <p:sp>
            <p:nvSpPr>
              <p:cNvPr id="226371" name="Rectangle 67">
                <a:extLst>
                  <a:ext uri="{FF2B5EF4-FFF2-40B4-BE49-F238E27FC236}">
                    <a16:creationId xmlns:a16="http://schemas.microsoft.com/office/drawing/2014/main" id="{6B5AEFB5-6D6B-9595-5FDD-C0CFC7FE4C3A}"/>
                  </a:ext>
                </a:extLst>
              </p:cNvPr>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114FFB"/>
                    </a:solidFill>
                    <a:latin typeface="Helvetica" charset="0"/>
                    <a:ea typeface="ＭＳ Ｐゴシック" charset="0"/>
                    <a:cs typeface="ＭＳ Ｐゴシック" charset="0"/>
                  </a:rPr>
                  <a:t>   </a:t>
                </a:r>
                <a:endParaRPr lang="en-US" sz="800">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226372" name="Rectangle 68">
                <a:extLst>
                  <a:ext uri="{FF2B5EF4-FFF2-40B4-BE49-F238E27FC236}">
                    <a16:creationId xmlns:a16="http://schemas.microsoft.com/office/drawing/2014/main" id="{2BE2838A-BAED-81C6-FCB8-2A65509CEB89}"/>
                  </a:ext>
                </a:extLst>
              </p:cNvPr>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algn="l" eaLnBrk="1" hangingPunct="1">
                  <a:defRPr/>
                </a:pPr>
                <a:r>
                  <a:rPr lang="en-US" sz="800">
                    <a:solidFill>
                      <a:srgbClr val="114FFB"/>
                    </a:solidFill>
                    <a:latin typeface="Helvetica" charset="0"/>
                    <a:ea typeface="ＭＳ Ｐゴシック" charset="0"/>
                    <a:cs typeface="ＭＳ Ｐゴシック" charset="0"/>
                  </a:rPr>
                  <a:t>JESUS</a:t>
                </a:r>
                <a:endParaRPr lang="en-US" sz="800">
                  <a:solidFill>
                    <a:srgbClr val="114FFB"/>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199814" name="Line 69">
              <a:extLst>
                <a:ext uri="{FF2B5EF4-FFF2-40B4-BE49-F238E27FC236}">
                  <a16:creationId xmlns:a16="http://schemas.microsoft.com/office/drawing/2014/main" id="{1FD0DE99-F82C-70A5-AB3D-3A77356075DE}"/>
                </a:ext>
              </a:extLst>
            </p:cNvPr>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815" name="Line 70">
              <a:extLst>
                <a:ext uri="{FF2B5EF4-FFF2-40B4-BE49-F238E27FC236}">
                  <a16:creationId xmlns:a16="http://schemas.microsoft.com/office/drawing/2014/main" id="{C466BEB8-A016-8160-1D28-379FDE5E39EF}"/>
                </a:ext>
              </a:extLst>
            </p:cNvPr>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72">
            <a:extLst>
              <a:ext uri="{FF2B5EF4-FFF2-40B4-BE49-F238E27FC236}">
                <a16:creationId xmlns:a16="http://schemas.microsoft.com/office/drawing/2014/main" id="{2ED6A847-848C-B5CF-2D99-3A8715127294}"/>
              </a:ext>
            </a:extLst>
          </p:cNvPr>
          <p:cNvGrpSpPr>
            <a:grpSpLocks/>
          </p:cNvGrpSpPr>
          <p:nvPr/>
        </p:nvGrpSpPr>
        <p:grpSpPr bwMode="auto">
          <a:xfrm>
            <a:off x="2076450" y="1225550"/>
            <a:ext cx="2763838" cy="1343025"/>
            <a:chOff x="2412" y="2052"/>
            <a:chExt cx="1741" cy="846"/>
          </a:xfrm>
        </p:grpSpPr>
        <p:sp>
          <p:nvSpPr>
            <p:cNvPr id="199748" name="Rectangle 73">
              <a:extLst>
                <a:ext uri="{FF2B5EF4-FFF2-40B4-BE49-F238E27FC236}">
                  <a16:creationId xmlns:a16="http://schemas.microsoft.com/office/drawing/2014/main" id="{C9E4CB9F-870D-69B5-98F8-379F71FA72C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49" name="AutoShape 74">
              <a:extLst>
                <a:ext uri="{FF2B5EF4-FFF2-40B4-BE49-F238E27FC236}">
                  <a16:creationId xmlns:a16="http://schemas.microsoft.com/office/drawing/2014/main" id="{3E5FE364-15F1-489E-F86C-9D5DFF46BECB}"/>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50" name="Rectangle 75">
              <a:extLst>
                <a:ext uri="{FF2B5EF4-FFF2-40B4-BE49-F238E27FC236}">
                  <a16:creationId xmlns:a16="http://schemas.microsoft.com/office/drawing/2014/main" id="{65FCFB22-FAD6-2AD9-395B-3A4479E9B26F}"/>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80" name="Rectangle 76">
              <a:extLst>
                <a:ext uri="{FF2B5EF4-FFF2-40B4-BE49-F238E27FC236}">
                  <a16:creationId xmlns:a16="http://schemas.microsoft.com/office/drawing/2014/main" id="{6FFEA96B-4E6C-53E8-5DA5-82F6FFD88983}"/>
                </a:ext>
              </a:extLst>
            </p:cNvPr>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CREATION</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52" name="Line 77">
              <a:extLst>
                <a:ext uri="{FF2B5EF4-FFF2-40B4-BE49-F238E27FC236}">
                  <a16:creationId xmlns:a16="http://schemas.microsoft.com/office/drawing/2014/main" id="{E60D4A95-B30E-988D-1000-DDF899091C4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78">
            <a:extLst>
              <a:ext uri="{FF2B5EF4-FFF2-40B4-BE49-F238E27FC236}">
                <a16:creationId xmlns:a16="http://schemas.microsoft.com/office/drawing/2014/main" id="{DC5B8294-C5AF-05A6-67F0-053457ABBF0D}"/>
              </a:ext>
            </a:extLst>
          </p:cNvPr>
          <p:cNvGrpSpPr>
            <a:grpSpLocks/>
          </p:cNvGrpSpPr>
          <p:nvPr/>
        </p:nvGrpSpPr>
        <p:grpSpPr bwMode="auto">
          <a:xfrm>
            <a:off x="2317750" y="1581150"/>
            <a:ext cx="2763838" cy="1343025"/>
            <a:chOff x="2412" y="2052"/>
            <a:chExt cx="1741" cy="846"/>
          </a:xfrm>
        </p:grpSpPr>
        <p:sp>
          <p:nvSpPr>
            <p:cNvPr id="199743" name="Rectangle 79">
              <a:extLst>
                <a:ext uri="{FF2B5EF4-FFF2-40B4-BE49-F238E27FC236}">
                  <a16:creationId xmlns:a16="http://schemas.microsoft.com/office/drawing/2014/main" id="{2B2711C3-19D2-BEA9-A8EC-36B97BE5B2E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44" name="AutoShape 80">
              <a:extLst>
                <a:ext uri="{FF2B5EF4-FFF2-40B4-BE49-F238E27FC236}">
                  <a16:creationId xmlns:a16="http://schemas.microsoft.com/office/drawing/2014/main" id="{1DE3F3C2-E647-EF3B-B9B1-470B06AD813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45" name="Rectangle 81">
              <a:extLst>
                <a:ext uri="{FF2B5EF4-FFF2-40B4-BE49-F238E27FC236}">
                  <a16:creationId xmlns:a16="http://schemas.microsoft.com/office/drawing/2014/main" id="{31EE640B-9AE6-9616-5378-6ECF1984666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86" name="Rectangle 82">
              <a:extLst>
                <a:ext uri="{FF2B5EF4-FFF2-40B4-BE49-F238E27FC236}">
                  <a16:creationId xmlns:a16="http://schemas.microsoft.com/office/drawing/2014/main" id="{E0A123DC-B4A9-13CA-1C94-370756E73716}"/>
                </a:ext>
              </a:extLst>
            </p:cNvPr>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ABRAHAM</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47" name="Line 83">
              <a:extLst>
                <a:ext uri="{FF2B5EF4-FFF2-40B4-BE49-F238E27FC236}">
                  <a16:creationId xmlns:a16="http://schemas.microsoft.com/office/drawing/2014/main" id="{D0F6C74B-A4D6-882B-9CC0-70ED6DF4C12C}"/>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84">
            <a:extLst>
              <a:ext uri="{FF2B5EF4-FFF2-40B4-BE49-F238E27FC236}">
                <a16:creationId xmlns:a16="http://schemas.microsoft.com/office/drawing/2014/main" id="{BE34C791-185E-BED5-5458-0E37E9E9BA32}"/>
              </a:ext>
            </a:extLst>
          </p:cNvPr>
          <p:cNvGrpSpPr>
            <a:grpSpLocks/>
          </p:cNvGrpSpPr>
          <p:nvPr/>
        </p:nvGrpSpPr>
        <p:grpSpPr bwMode="auto">
          <a:xfrm>
            <a:off x="2597150" y="1924050"/>
            <a:ext cx="2763838" cy="1343025"/>
            <a:chOff x="2412" y="2052"/>
            <a:chExt cx="1741" cy="846"/>
          </a:xfrm>
        </p:grpSpPr>
        <p:sp>
          <p:nvSpPr>
            <p:cNvPr id="199738" name="Rectangle 85">
              <a:extLst>
                <a:ext uri="{FF2B5EF4-FFF2-40B4-BE49-F238E27FC236}">
                  <a16:creationId xmlns:a16="http://schemas.microsoft.com/office/drawing/2014/main" id="{3C0CD8A3-F68B-E256-5A11-FE03116F6B11}"/>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39" name="AutoShape 86">
              <a:extLst>
                <a:ext uri="{FF2B5EF4-FFF2-40B4-BE49-F238E27FC236}">
                  <a16:creationId xmlns:a16="http://schemas.microsoft.com/office/drawing/2014/main" id="{51A255A6-5F0F-B1F1-AB0D-A198CC6304F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40" name="Rectangle 87">
              <a:extLst>
                <a:ext uri="{FF2B5EF4-FFF2-40B4-BE49-F238E27FC236}">
                  <a16:creationId xmlns:a16="http://schemas.microsoft.com/office/drawing/2014/main" id="{4C2A42E7-E3D0-5845-2D57-4846816C019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92" name="Rectangle 88">
              <a:extLst>
                <a:ext uri="{FF2B5EF4-FFF2-40B4-BE49-F238E27FC236}">
                  <a16:creationId xmlns:a16="http://schemas.microsoft.com/office/drawing/2014/main" id="{AA7AC010-C8AA-4A0B-8C4B-5940B02F6BF9}"/>
                </a:ext>
              </a:extLst>
            </p:cNvPr>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JOSEPH</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42" name="Line 89">
              <a:extLst>
                <a:ext uri="{FF2B5EF4-FFF2-40B4-BE49-F238E27FC236}">
                  <a16:creationId xmlns:a16="http://schemas.microsoft.com/office/drawing/2014/main" id="{BDE80810-9122-A0C9-E20B-CB3942DC9E9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90">
            <a:extLst>
              <a:ext uri="{FF2B5EF4-FFF2-40B4-BE49-F238E27FC236}">
                <a16:creationId xmlns:a16="http://schemas.microsoft.com/office/drawing/2014/main" id="{7B990F84-0DC9-D31E-3B98-69EE66472B1E}"/>
              </a:ext>
            </a:extLst>
          </p:cNvPr>
          <p:cNvGrpSpPr>
            <a:grpSpLocks/>
          </p:cNvGrpSpPr>
          <p:nvPr/>
        </p:nvGrpSpPr>
        <p:grpSpPr bwMode="auto">
          <a:xfrm>
            <a:off x="2889250" y="2241550"/>
            <a:ext cx="2763838" cy="1343025"/>
            <a:chOff x="2412" y="2052"/>
            <a:chExt cx="1741" cy="846"/>
          </a:xfrm>
        </p:grpSpPr>
        <p:sp>
          <p:nvSpPr>
            <p:cNvPr id="199733" name="Rectangle 91">
              <a:extLst>
                <a:ext uri="{FF2B5EF4-FFF2-40B4-BE49-F238E27FC236}">
                  <a16:creationId xmlns:a16="http://schemas.microsoft.com/office/drawing/2014/main" id="{F3108CD0-FD89-2485-E6CA-8E9BE64B1BDE}"/>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34" name="AutoShape 92">
              <a:extLst>
                <a:ext uri="{FF2B5EF4-FFF2-40B4-BE49-F238E27FC236}">
                  <a16:creationId xmlns:a16="http://schemas.microsoft.com/office/drawing/2014/main" id="{B1F09B20-C4FA-EAA4-2843-7CBFF387F889}"/>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35" name="Rectangle 93">
              <a:extLst>
                <a:ext uri="{FF2B5EF4-FFF2-40B4-BE49-F238E27FC236}">
                  <a16:creationId xmlns:a16="http://schemas.microsoft.com/office/drawing/2014/main" id="{7461EBE9-7B52-29D3-2E98-861176E977D5}"/>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398" name="Rectangle 94">
              <a:extLst>
                <a:ext uri="{FF2B5EF4-FFF2-40B4-BE49-F238E27FC236}">
                  <a16:creationId xmlns:a16="http://schemas.microsoft.com/office/drawing/2014/main" id="{FD1C07D8-B7C7-C8D4-65E9-10C4F416715E}"/>
                </a:ext>
              </a:extLst>
            </p:cNvPr>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MOSES</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37" name="Line 95">
              <a:extLst>
                <a:ext uri="{FF2B5EF4-FFF2-40B4-BE49-F238E27FC236}">
                  <a16:creationId xmlns:a16="http://schemas.microsoft.com/office/drawing/2014/main" id="{E5B8E1D2-BDAB-6A7F-0E7C-459B9FDFB902}"/>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96">
            <a:extLst>
              <a:ext uri="{FF2B5EF4-FFF2-40B4-BE49-F238E27FC236}">
                <a16:creationId xmlns:a16="http://schemas.microsoft.com/office/drawing/2014/main" id="{6E45149B-0DF9-2F26-1583-9B7402CDCF63}"/>
              </a:ext>
            </a:extLst>
          </p:cNvPr>
          <p:cNvGrpSpPr>
            <a:grpSpLocks/>
          </p:cNvGrpSpPr>
          <p:nvPr/>
        </p:nvGrpSpPr>
        <p:grpSpPr bwMode="auto">
          <a:xfrm>
            <a:off x="3155950" y="2546350"/>
            <a:ext cx="2763838" cy="1343025"/>
            <a:chOff x="2412" y="2052"/>
            <a:chExt cx="1741" cy="846"/>
          </a:xfrm>
        </p:grpSpPr>
        <p:sp>
          <p:nvSpPr>
            <p:cNvPr id="199728" name="Rectangle 97">
              <a:extLst>
                <a:ext uri="{FF2B5EF4-FFF2-40B4-BE49-F238E27FC236}">
                  <a16:creationId xmlns:a16="http://schemas.microsoft.com/office/drawing/2014/main" id="{556C11F7-C3CA-61CD-8FED-1A32D576BF6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29" name="AutoShape 98">
              <a:extLst>
                <a:ext uri="{FF2B5EF4-FFF2-40B4-BE49-F238E27FC236}">
                  <a16:creationId xmlns:a16="http://schemas.microsoft.com/office/drawing/2014/main" id="{5C2520B5-E4EA-A2D6-B20C-EE7906D15AA6}"/>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30" name="Rectangle 99">
              <a:extLst>
                <a:ext uri="{FF2B5EF4-FFF2-40B4-BE49-F238E27FC236}">
                  <a16:creationId xmlns:a16="http://schemas.microsoft.com/office/drawing/2014/main" id="{D2AE523C-DBA9-FE3F-D01D-F41D1AC0F5F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404" name="Rectangle 100">
              <a:extLst>
                <a:ext uri="{FF2B5EF4-FFF2-40B4-BE49-F238E27FC236}">
                  <a16:creationId xmlns:a16="http://schemas.microsoft.com/office/drawing/2014/main" id="{65AC2D6D-21AD-3453-ABE0-D78417249437}"/>
                </a:ext>
              </a:extLst>
            </p:cNvPr>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JOSHUA</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32" name="Line 101">
              <a:extLst>
                <a:ext uri="{FF2B5EF4-FFF2-40B4-BE49-F238E27FC236}">
                  <a16:creationId xmlns:a16="http://schemas.microsoft.com/office/drawing/2014/main" id="{713B7944-4E62-96CA-6F8E-949020E21165}"/>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102">
            <a:extLst>
              <a:ext uri="{FF2B5EF4-FFF2-40B4-BE49-F238E27FC236}">
                <a16:creationId xmlns:a16="http://schemas.microsoft.com/office/drawing/2014/main" id="{812140B2-2A47-A417-BE06-0161AB15B90F}"/>
              </a:ext>
            </a:extLst>
          </p:cNvPr>
          <p:cNvGrpSpPr>
            <a:grpSpLocks/>
          </p:cNvGrpSpPr>
          <p:nvPr/>
        </p:nvGrpSpPr>
        <p:grpSpPr bwMode="auto">
          <a:xfrm>
            <a:off x="3435350" y="2851150"/>
            <a:ext cx="2763838" cy="1343025"/>
            <a:chOff x="2412" y="2052"/>
            <a:chExt cx="1741" cy="846"/>
          </a:xfrm>
        </p:grpSpPr>
        <p:sp>
          <p:nvSpPr>
            <p:cNvPr id="199723" name="Rectangle 103">
              <a:extLst>
                <a:ext uri="{FF2B5EF4-FFF2-40B4-BE49-F238E27FC236}">
                  <a16:creationId xmlns:a16="http://schemas.microsoft.com/office/drawing/2014/main" id="{08328B52-FCA9-09E9-3C6A-7564A07ED32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24" name="AutoShape 104">
              <a:extLst>
                <a:ext uri="{FF2B5EF4-FFF2-40B4-BE49-F238E27FC236}">
                  <a16:creationId xmlns:a16="http://schemas.microsoft.com/office/drawing/2014/main" id="{E7258F53-2F76-5F62-7783-BF78A42B278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25" name="Rectangle 105">
              <a:extLst>
                <a:ext uri="{FF2B5EF4-FFF2-40B4-BE49-F238E27FC236}">
                  <a16:creationId xmlns:a16="http://schemas.microsoft.com/office/drawing/2014/main" id="{C5BC5DDD-9E9D-1818-1124-FAA8F131D486}"/>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410" name="Rectangle 106">
              <a:extLst>
                <a:ext uri="{FF2B5EF4-FFF2-40B4-BE49-F238E27FC236}">
                  <a16:creationId xmlns:a16="http://schemas.microsoft.com/office/drawing/2014/main" id="{C36491EA-3796-B31F-945E-99A1A1947A4F}"/>
                </a:ext>
              </a:extLst>
            </p:cNvPr>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ANARCHY</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27" name="Line 107">
              <a:extLst>
                <a:ext uri="{FF2B5EF4-FFF2-40B4-BE49-F238E27FC236}">
                  <a16:creationId xmlns:a16="http://schemas.microsoft.com/office/drawing/2014/main" id="{585670E1-9E28-5792-B09D-52DCC9F82001}"/>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108">
            <a:extLst>
              <a:ext uri="{FF2B5EF4-FFF2-40B4-BE49-F238E27FC236}">
                <a16:creationId xmlns:a16="http://schemas.microsoft.com/office/drawing/2014/main" id="{EB61258A-DDD1-A70F-B19C-26D789FA7482}"/>
              </a:ext>
            </a:extLst>
          </p:cNvPr>
          <p:cNvGrpSpPr>
            <a:grpSpLocks/>
          </p:cNvGrpSpPr>
          <p:nvPr/>
        </p:nvGrpSpPr>
        <p:grpSpPr bwMode="auto">
          <a:xfrm>
            <a:off x="3727450" y="3168650"/>
            <a:ext cx="2763838" cy="1343025"/>
            <a:chOff x="2412" y="2052"/>
            <a:chExt cx="1741" cy="846"/>
          </a:xfrm>
        </p:grpSpPr>
        <p:sp>
          <p:nvSpPr>
            <p:cNvPr id="199718" name="Rectangle 109">
              <a:extLst>
                <a:ext uri="{FF2B5EF4-FFF2-40B4-BE49-F238E27FC236}">
                  <a16:creationId xmlns:a16="http://schemas.microsoft.com/office/drawing/2014/main" id="{CAF7436E-5546-315C-8E07-E525E11CF6A2}"/>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19" name="AutoShape 110">
              <a:extLst>
                <a:ext uri="{FF2B5EF4-FFF2-40B4-BE49-F238E27FC236}">
                  <a16:creationId xmlns:a16="http://schemas.microsoft.com/office/drawing/2014/main" id="{F41667D5-685A-F4F7-7190-94D9E421BB5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20" name="Rectangle 111">
              <a:extLst>
                <a:ext uri="{FF2B5EF4-FFF2-40B4-BE49-F238E27FC236}">
                  <a16:creationId xmlns:a16="http://schemas.microsoft.com/office/drawing/2014/main" id="{50DD8C93-DD67-2AAA-3E0C-C0FF24EF3A94}"/>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416" name="Rectangle 112">
              <a:extLst>
                <a:ext uri="{FF2B5EF4-FFF2-40B4-BE49-F238E27FC236}">
                  <a16:creationId xmlns:a16="http://schemas.microsoft.com/office/drawing/2014/main" id="{94F4E146-2124-688F-4F78-5BC26C16D4CD}"/>
                </a:ext>
              </a:extLst>
            </p:cNvPr>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ROYALTY</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22" name="Line 113">
              <a:extLst>
                <a:ext uri="{FF2B5EF4-FFF2-40B4-BE49-F238E27FC236}">
                  <a16:creationId xmlns:a16="http://schemas.microsoft.com/office/drawing/2014/main" id="{DC4AC626-3BC2-52C8-947F-F995D424D827}"/>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114">
            <a:extLst>
              <a:ext uri="{FF2B5EF4-FFF2-40B4-BE49-F238E27FC236}">
                <a16:creationId xmlns:a16="http://schemas.microsoft.com/office/drawing/2014/main" id="{A78469EE-6662-3B52-C58B-379C0DE96DDE}"/>
              </a:ext>
            </a:extLst>
          </p:cNvPr>
          <p:cNvGrpSpPr>
            <a:grpSpLocks/>
          </p:cNvGrpSpPr>
          <p:nvPr/>
        </p:nvGrpSpPr>
        <p:grpSpPr bwMode="auto">
          <a:xfrm>
            <a:off x="3968750" y="3524250"/>
            <a:ext cx="2763838" cy="1343025"/>
            <a:chOff x="2412" y="2052"/>
            <a:chExt cx="1741" cy="846"/>
          </a:xfrm>
        </p:grpSpPr>
        <p:sp>
          <p:nvSpPr>
            <p:cNvPr id="199713" name="Rectangle 115">
              <a:extLst>
                <a:ext uri="{FF2B5EF4-FFF2-40B4-BE49-F238E27FC236}">
                  <a16:creationId xmlns:a16="http://schemas.microsoft.com/office/drawing/2014/main" id="{429C4B8A-77F6-0107-1D7B-7D0798ECE3B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14" name="AutoShape 116">
              <a:extLst>
                <a:ext uri="{FF2B5EF4-FFF2-40B4-BE49-F238E27FC236}">
                  <a16:creationId xmlns:a16="http://schemas.microsoft.com/office/drawing/2014/main" id="{E26FBBA2-5A42-E10F-8C10-024573ED745A}"/>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15" name="Rectangle 117">
              <a:extLst>
                <a:ext uri="{FF2B5EF4-FFF2-40B4-BE49-F238E27FC236}">
                  <a16:creationId xmlns:a16="http://schemas.microsoft.com/office/drawing/2014/main" id="{8F90B06C-485A-E940-4CB3-F12344C8D971}"/>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422" name="Rectangle 118">
              <a:extLst>
                <a:ext uri="{FF2B5EF4-FFF2-40B4-BE49-F238E27FC236}">
                  <a16:creationId xmlns:a16="http://schemas.microsoft.com/office/drawing/2014/main" id="{E46E470D-D843-28BA-3349-2CFAE461CAD7}"/>
                </a:ext>
              </a:extLst>
            </p:cNvPr>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CAPTIVITY</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99717" name="Line 119">
              <a:extLst>
                <a:ext uri="{FF2B5EF4-FFF2-40B4-BE49-F238E27FC236}">
                  <a16:creationId xmlns:a16="http://schemas.microsoft.com/office/drawing/2014/main" id="{1A97D9CC-D22A-2DC4-0A0E-C3A62426D3F8}"/>
                </a:ext>
              </a:extLst>
            </p:cNvPr>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 name="Group 120">
            <a:extLst>
              <a:ext uri="{FF2B5EF4-FFF2-40B4-BE49-F238E27FC236}">
                <a16:creationId xmlns:a16="http://schemas.microsoft.com/office/drawing/2014/main" id="{328AF50F-A306-8498-C571-F6938DEA231C}"/>
              </a:ext>
            </a:extLst>
          </p:cNvPr>
          <p:cNvGrpSpPr>
            <a:grpSpLocks/>
          </p:cNvGrpSpPr>
          <p:nvPr/>
        </p:nvGrpSpPr>
        <p:grpSpPr bwMode="auto">
          <a:xfrm>
            <a:off x="4273550" y="3859213"/>
            <a:ext cx="2760663" cy="1333500"/>
            <a:chOff x="2652" y="2271"/>
            <a:chExt cx="1739" cy="840"/>
          </a:xfrm>
        </p:grpSpPr>
        <p:sp>
          <p:nvSpPr>
            <p:cNvPr id="199709" name="Rectangle 121">
              <a:extLst>
                <a:ext uri="{FF2B5EF4-FFF2-40B4-BE49-F238E27FC236}">
                  <a16:creationId xmlns:a16="http://schemas.microsoft.com/office/drawing/2014/main" id="{A824B7FF-56A4-B537-F3FF-EE7A96E93D9D}"/>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10" name="AutoShape 122">
              <a:extLst>
                <a:ext uri="{FF2B5EF4-FFF2-40B4-BE49-F238E27FC236}">
                  <a16:creationId xmlns:a16="http://schemas.microsoft.com/office/drawing/2014/main" id="{BFD3F792-84C4-18A9-57F8-72A61E6D1ECB}"/>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11" name="Rectangle 123">
              <a:extLst>
                <a:ext uri="{FF2B5EF4-FFF2-40B4-BE49-F238E27FC236}">
                  <a16:creationId xmlns:a16="http://schemas.microsoft.com/office/drawing/2014/main" id="{C79F3D74-4EFA-A4DF-A1E6-184818848B23}"/>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226428" name="Rectangle 124">
              <a:extLst>
                <a:ext uri="{FF2B5EF4-FFF2-40B4-BE49-F238E27FC236}">
                  <a16:creationId xmlns:a16="http://schemas.microsoft.com/office/drawing/2014/main" id="{384E535C-1B29-DF52-4FAD-4A78320007A5}"/>
                </a:ext>
              </a:extLst>
            </p:cNvPr>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lgn="l" eaLnBrk="1" hangingPunct="1">
                <a:defRPr/>
              </a:pPr>
              <a:r>
                <a:rPr lang="en-US" sz="1800">
                  <a:solidFill>
                    <a:srgbClr val="790015"/>
                  </a:solidFill>
                  <a:latin typeface="Helvetica" charset="0"/>
                  <a:ea typeface="ＭＳ Ｐゴシック" charset="0"/>
                  <a:cs typeface="ＭＳ Ｐゴシック" charset="0"/>
                </a:rPr>
                <a:t>   SILENCE</a:t>
              </a:r>
              <a:endParaRPr lang="en-US" sz="28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13" name="Group 125">
            <a:extLst>
              <a:ext uri="{FF2B5EF4-FFF2-40B4-BE49-F238E27FC236}">
                <a16:creationId xmlns:a16="http://schemas.microsoft.com/office/drawing/2014/main" id="{9DA4E576-7CD9-48A2-F1CF-FA17B95B12A6}"/>
              </a:ext>
            </a:extLst>
          </p:cNvPr>
          <p:cNvGrpSpPr>
            <a:grpSpLocks/>
          </p:cNvGrpSpPr>
          <p:nvPr/>
        </p:nvGrpSpPr>
        <p:grpSpPr bwMode="auto">
          <a:xfrm>
            <a:off x="4540250" y="4208463"/>
            <a:ext cx="2762250" cy="1479550"/>
            <a:chOff x="3948" y="107"/>
            <a:chExt cx="1740" cy="932"/>
          </a:xfrm>
        </p:grpSpPr>
        <p:sp>
          <p:nvSpPr>
            <p:cNvPr id="199701" name="Rectangle 126">
              <a:extLst>
                <a:ext uri="{FF2B5EF4-FFF2-40B4-BE49-F238E27FC236}">
                  <a16:creationId xmlns:a16="http://schemas.microsoft.com/office/drawing/2014/main" id="{F8FBF342-9BAA-550A-5614-775BC94F757B}"/>
                </a:ext>
              </a:extLst>
            </p:cNvPr>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02" name="AutoShape 127">
              <a:extLst>
                <a:ext uri="{FF2B5EF4-FFF2-40B4-BE49-F238E27FC236}">
                  <a16:creationId xmlns:a16="http://schemas.microsoft.com/office/drawing/2014/main" id="{1C4D6662-2AAE-704B-6AF0-C343F24D8BB8}"/>
                </a:ext>
              </a:extLst>
            </p:cNvPr>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sp>
          <p:nvSpPr>
            <p:cNvPr id="199703" name="Rectangle 128">
              <a:extLst>
                <a:ext uri="{FF2B5EF4-FFF2-40B4-BE49-F238E27FC236}">
                  <a16:creationId xmlns:a16="http://schemas.microsoft.com/office/drawing/2014/main" id="{0559A53F-5B3F-E7A1-072E-C8659CEF08FB}"/>
                </a:ext>
              </a:extLst>
            </p:cNvPr>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endParaRPr lang="en-US" altLang="en-US" b="0">
                <a:solidFill>
                  <a:srgbClr val="FFFFFF"/>
                </a:solidFill>
                <a:latin typeface="Times New Roman" panose="02020603050405020304" pitchFamily="18" charset="0"/>
              </a:endParaRPr>
            </a:p>
          </p:txBody>
        </p:sp>
        <p:grpSp>
          <p:nvGrpSpPr>
            <p:cNvPr id="199704" name="Group 129">
              <a:extLst>
                <a:ext uri="{FF2B5EF4-FFF2-40B4-BE49-F238E27FC236}">
                  <a16:creationId xmlns:a16="http://schemas.microsoft.com/office/drawing/2014/main" id="{49F7FF9D-14B2-489C-C8CA-37363BCE6E73}"/>
                </a:ext>
              </a:extLst>
            </p:cNvPr>
            <p:cNvGrpSpPr>
              <a:grpSpLocks/>
            </p:cNvGrpSpPr>
            <p:nvPr/>
          </p:nvGrpSpPr>
          <p:grpSpPr bwMode="auto">
            <a:xfrm>
              <a:off x="4056" y="130"/>
              <a:ext cx="761" cy="284"/>
              <a:chOff x="3080" y="3101"/>
              <a:chExt cx="596" cy="235"/>
            </a:xfrm>
          </p:grpSpPr>
          <p:sp>
            <p:nvSpPr>
              <p:cNvPr id="226434" name="Rectangle 130">
                <a:extLst>
                  <a:ext uri="{FF2B5EF4-FFF2-40B4-BE49-F238E27FC236}">
                    <a16:creationId xmlns:a16="http://schemas.microsoft.com/office/drawing/2014/main" id="{5FC9EC7B-E704-936D-C387-779B9198502D}"/>
                  </a:ext>
                </a:extLst>
              </p:cNvPr>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l" eaLnBrk="1" hangingPunct="1">
                  <a:defRPr/>
                </a:pPr>
                <a:r>
                  <a:rPr lang="en-US" sz="2800">
                    <a:solidFill>
                      <a:srgbClr val="790015"/>
                    </a:solidFill>
                    <a:latin typeface="Helvetica" charset="0"/>
                    <a:ea typeface="ＭＳ Ｐゴシック" charset="0"/>
                    <a:cs typeface="ＭＳ Ｐゴシック" charset="0"/>
                  </a:rPr>
                  <a:t>   </a:t>
                </a:r>
                <a:endParaRPr lang="en-US" sz="40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226435" name="Rectangle 131">
                <a:extLst>
                  <a:ext uri="{FF2B5EF4-FFF2-40B4-BE49-F238E27FC236}">
                    <a16:creationId xmlns:a16="http://schemas.microsoft.com/office/drawing/2014/main" id="{330F8288-DB13-34DA-63AA-40A8DF6E70D6}"/>
                  </a:ext>
                </a:extLst>
              </p:cNvPr>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lgn="l" eaLnBrk="1" hangingPunct="1">
                  <a:defRPr/>
                </a:pPr>
                <a:r>
                  <a:rPr lang="en-US" sz="2900">
                    <a:solidFill>
                      <a:srgbClr val="790015"/>
                    </a:solidFill>
                    <a:latin typeface="Helvetica" charset="0"/>
                    <a:ea typeface="ＭＳ Ｐゴシック" charset="0"/>
                    <a:cs typeface="ＭＳ Ｐゴシック" charset="0"/>
                  </a:rPr>
                  <a:t>JESUS</a:t>
                </a:r>
                <a:endParaRPr lang="en-US" sz="4000">
                  <a:solidFill>
                    <a:srgbClr val="FFFFFF"/>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199705" name="Line 132">
              <a:extLst>
                <a:ext uri="{FF2B5EF4-FFF2-40B4-BE49-F238E27FC236}">
                  <a16:creationId xmlns:a16="http://schemas.microsoft.com/office/drawing/2014/main" id="{77429124-B794-061D-88CD-F4DD83DF8E43}"/>
                </a:ext>
              </a:extLst>
            </p:cNvPr>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706" name="Line 133">
              <a:extLst>
                <a:ext uri="{FF2B5EF4-FFF2-40B4-BE49-F238E27FC236}">
                  <a16:creationId xmlns:a16="http://schemas.microsoft.com/office/drawing/2014/main" id="{209A9546-47CB-84EA-4934-F7325320DDD0}"/>
                </a:ext>
              </a:extLst>
            </p:cNvPr>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9694" name="Text Box 134">
            <a:extLst>
              <a:ext uri="{FF2B5EF4-FFF2-40B4-BE49-F238E27FC236}">
                <a16:creationId xmlns:a16="http://schemas.microsoft.com/office/drawing/2014/main" id="{09787CD1-7E6F-BCF0-B1D4-E26D7FC665C3}"/>
              </a:ext>
            </a:extLst>
          </p:cNvPr>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A27C"/>
                </a:solidFill>
                <a:latin typeface="Comic Sans MS" panose="030F0902030302020204" pitchFamily="66" charset="0"/>
              </a:rPr>
              <a:t> </a:t>
            </a:r>
          </a:p>
        </p:txBody>
      </p:sp>
      <p:sp>
        <p:nvSpPr>
          <p:cNvPr id="199695" name="Text Box 136">
            <a:extLst>
              <a:ext uri="{FF2B5EF4-FFF2-40B4-BE49-F238E27FC236}">
                <a16:creationId xmlns:a16="http://schemas.microsoft.com/office/drawing/2014/main" id="{239BB227-2C73-1D5E-480C-4E7C1306368E}"/>
              </a:ext>
            </a:extLst>
          </p:cNvPr>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2000" b="0">
              <a:solidFill>
                <a:srgbClr val="FFFFFF"/>
              </a:solidFill>
            </a:endParaRPr>
          </a:p>
        </p:txBody>
      </p:sp>
      <p:sp>
        <p:nvSpPr>
          <p:cNvPr id="199696" name="Text Box 137">
            <a:extLst>
              <a:ext uri="{FF2B5EF4-FFF2-40B4-BE49-F238E27FC236}">
                <a16:creationId xmlns:a16="http://schemas.microsoft.com/office/drawing/2014/main" id="{5F323558-7CA7-4D3E-3250-1222FFA2C81E}"/>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endParaRPr lang="en-US" altLang="en-US" sz="1400">
              <a:solidFill>
                <a:srgbClr val="FFFFFF"/>
              </a:solidFill>
            </a:endParaRPr>
          </a:p>
        </p:txBody>
      </p:sp>
      <p:sp>
        <p:nvSpPr>
          <p:cNvPr id="199697" name="Text Box 138">
            <a:extLst>
              <a:ext uri="{FF2B5EF4-FFF2-40B4-BE49-F238E27FC236}">
                <a16:creationId xmlns:a16="http://schemas.microsoft.com/office/drawing/2014/main" id="{8EF2ABC2-44E9-6A42-BD98-BC0BE66ACE04}"/>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000">
                <a:solidFill>
                  <a:srgbClr val="FFFFFF"/>
                </a:solidFill>
              </a:rPr>
              <a:t>59</a:t>
            </a:r>
          </a:p>
        </p:txBody>
      </p:sp>
      <p:sp>
        <p:nvSpPr>
          <p:cNvPr id="199698" name="Text Box 139">
            <a:extLst>
              <a:ext uri="{FF2B5EF4-FFF2-40B4-BE49-F238E27FC236}">
                <a16:creationId xmlns:a16="http://schemas.microsoft.com/office/drawing/2014/main" id="{FD25A201-FA35-0D42-E924-0851AF7A3E91}"/>
              </a:ext>
            </a:extLst>
          </p:cNvPr>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2000" b="0">
                <a:solidFill>
                  <a:srgbClr val="FFFFFF"/>
                </a:solidFill>
              </a:rPr>
              <a:t>11</a:t>
            </a:r>
          </a:p>
        </p:txBody>
      </p:sp>
      <p:sp>
        <p:nvSpPr>
          <p:cNvPr id="199699" name="Text Box 141">
            <a:extLst>
              <a:ext uri="{FF2B5EF4-FFF2-40B4-BE49-F238E27FC236}">
                <a16:creationId xmlns:a16="http://schemas.microsoft.com/office/drawing/2014/main" id="{EE0B63BC-DDB1-C7D6-9785-C9AFE7EDCE36}"/>
              </a:ext>
            </a:extLst>
          </p:cNvPr>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eaLnBrk="1" hangingPunct="1">
              <a:spcBef>
                <a:spcPct val="50000"/>
              </a:spcBef>
            </a:pPr>
            <a:r>
              <a:rPr lang="en-US" altLang="en-US" sz="1200">
                <a:solidFill>
                  <a:srgbClr val="FFFFFF"/>
                </a:solidFill>
              </a:rPr>
              <a:t>Handbook pg. 8-14</a:t>
            </a:r>
          </a:p>
        </p:txBody>
      </p:sp>
      <p:sp>
        <p:nvSpPr>
          <p:cNvPr id="3" name="Title 2">
            <a:extLst>
              <a:ext uri="{FF2B5EF4-FFF2-40B4-BE49-F238E27FC236}">
                <a16:creationId xmlns:a16="http://schemas.microsoft.com/office/drawing/2014/main" id="{B678D106-CDEE-773C-1011-60D7B41CB5AC}"/>
              </a:ext>
            </a:extLst>
          </p:cNvPr>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pPr>
            <a:r>
              <a:rPr lang="en-US" altLang="en-US" sz="4000" b="1">
                <a:solidFill>
                  <a:srgbClr val="DCF210"/>
                </a:solidFill>
                <a:latin typeface="Comic Sans MS" panose="030F0902030302020204" pitchFamily="66" charset="0"/>
                <a:ea typeface="MS PGothic" panose="020B0600070205080204" pitchFamily="34" charset="-128"/>
              </a:rPr>
              <a:t>Your New Mental "Bible File”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a:extLst>
              <a:ext uri="{FF2B5EF4-FFF2-40B4-BE49-F238E27FC236}">
                <a16:creationId xmlns:a16="http://schemas.microsoft.com/office/drawing/2014/main" id="{B001C052-CBCE-A181-05CD-906F44AC20A7}"/>
              </a:ext>
            </a:extLst>
          </p:cNvPr>
          <p:cNvSpPr txBox="1">
            <a:spLocks/>
          </p:cNvSpPr>
          <p:nvPr/>
        </p:nvSpPr>
        <p:spPr bwMode="auto">
          <a:xfrm>
            <a:off x="4859338" y="981075"/>
            <a:ext cx="3827462"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zh-CN" altLang="en-US" sz="4400" b="0">
                <a:solidFill>
                  <a:srgbClr val="FFFFFF"/>
                </a:solidFill>
                <a:ea typeface="SimSun" panose="02010600030101010101" pitchFamily="2" charset="-122"/>
              </a:rPr>
              <a:t>现在我们准备好了可以来 问某经文是什么</a:t>
            </a:r>
            <a:r>
              <a:rPr lang="zh-CN" altLang="en-US" sz="7200" b="0">
                <a:solidFill>
                  <a:srgbClr val="FFFFFF"/>
                </a:solidFill>
                <a:ea typeface="SimSun" panose="02010600030101010101" pitchFamily="2" charset="-122"/>
              </a:rPr>
              <a:t>意思</a:t>
            </a:r>
            <a:r>
              <a:rPr lang="en-US" altLang="ja-JP" sz="7200" b="0">
                <a:solidFill>
                  <a:srgbClr val="FFFFFF"/>
                </a:solidFill>
                <a:ea typeface="SimSun" panose="02010600030101010101" pitchFamily="2" charset="-122"/>
                <a:cs typeface="Arial" panose="020B0604020202020204" pitchFamily="34" charset="0"/>
              </a:rPr>
              <a:t>!</a:t>
            </a:r>
            <a:endParaRPr lang="en-US" altLang="en-US" sz="7200" b="0">
              <a:solidFill>
                <a:srgbClr val="FFFFFF"/>
              </a:solidFill>
              <a:ea typeface="SimSun" panose="02010600030101010101" pitchFamily="2" charset="-122"/>
              <a:cs typeface="Arial" panose="020B0604020202020204" pitchFamily="34" charset="0"/>
            </a:endParaRPr>
          </a:p>
        </p:txBody>
      </p:sp>
      <p:sp>
        <p:nvSpPr>
          <p:cNvPr id="201730" name="Text Box 5">
            <a:extLst>
              <a:ext uri="{FF2B5EF4-FFF2-40B4-BE49-F238E27FC236}">
                <a16:creationId xmlns:a16="http://schemas.microsoft.com/office/drawing/2014/main" id="{46A14F13-84A4-C24D-2884-BB11DBF885BA}"/>
              </a:ext>
            </a:extLst>
          </p:cNvPr>
          <p:cNvSpPr txBox="1">
            <a:spLocks noChangeArrowheads="1"/>
          </p:cNvSpPr>
          <p:nvPr/>
        </p:nvSpPr>
        <p:spPr bwMode="auto">
          <a:xfrm>
            <a:off x="850900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r>
              <a:rPr lang="en-US" altLang="en-US">
                <a:solidFill>
                  <a:srgbClr val="FFFFFF"/>
                </a:solidFill>
              </a:rPr>
              <a:t>41</a:t>
            </a:r>
          </a:p>
        </p:txBody>
      </p:sp>
      <p:pic>
        <p:nvPicPr>
          <p:cNvPr id="201731" name="Picture 1" descr="HS 41 Interpretation.png">
            <a:extLst>
              <a:ext uri="{FF2B5EF4-FFF2-40B4-BE49-F238E27FC236}">
                <a16:creationId xmlns:a16="http://schemas.microsoft.com/office/drawing/2014/main" id="{AD7438C3-6F02-BA7A-AD42-5EC8FB2915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27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itle 1">
            <a:extLst>
              <a:ext uri="{FF2B5EF4-FFF2-40B4-BE49-F238E27FC236}">
                <a16:creationId xmlns:a16="http://schemas.microsoft.com/office/drawing/2014/main" id="{177C978C-6576-0014-F96F-692EC220C4A5}"/>
              </a:ext>
            </a:extLst>
          </p:cNvPr>
          <p:cNvSpPr>
            <a:spLocks noGrp="1"/>
          </p:cNvSpPr>
          <p:nvPr>
            <p:ph type="title"/>
          </p:nvPr>
        </p:nvSpPr>
        <p:spPr>
          <a:xfrm>
            <a:off x="1187450" y="5661025"/>
            <a:ext cx="4835525" cy="850900"/>
          </a:xfrm>
          <a:solidFill>
            <a:srgbClr val="800000"/>
          </a:solidFill>
        </p:spPr>
        <p:txBody>
          <a:bodyPr/>
          <a:lstStyle/>
          <a:p>
            <a:pPr>
              <a:defRPr/>
            </a:pPr>
            <a:r>
              <a:rPr lang="zh-CN" altLang="en-US" sz="5400" b="1">
                <a:solidFill>
                  <a:srgbClr val="FFFFFF"/>
                </a:solidFill>
                <a:effectLst>
                  <a:outerShdw blurRad="38100" dist="38100" dir="2700000" algn="tl">
                    <a:srgbClr val="000000"/>
                  </a:outerShdw>
                </a:effectLst>
                <a:ea typeface="SimSun" charset="0"/>
                <a:cs typeface="SimSun" charset="0"/>
              </a:rPr>
              <a:t>解经</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26">
            <a:extLst>
              <a:ext uri="{FF2B5EF4-FFF2-40B4-BE49-F238E27FC236}">
                <a16:creationId xmlns:a16="http://schemas.microsoft.com/office/drawing/2014/main" id="{2960BF09-D224-C5E0-4D92-27042D4D7A35}"/>
              </a:ext>
            </a:extLst>
          </p:cNvPr>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ea typeface="SimSun" panose="02010600030101010101" pitchFamily="2" charset="-122"/>
              </a:rPr>
              <a:t>圣经学习链接地址</a:t>
            </a:r>
            <a:r>
              <a:rPr lang="zh-CN" altLang="en-US" sz="3200" b="1">
                <a:solidFill>
                  <a:srgbClr val="FFFFFF"/>
                </a:solidFill>
                <a:ea typeface="MS PGothic" panose="020B0600070205080204" pitchFamily="34" charset="-128"/>
              </a:rPr>
              <a:t> </a:t>
            </a:r>
            <a:r>
              <a:rPr lang="en-US" altLang="ja-JP" sz="3200" b="1">
                <a:solidFill>
                  <a:srgbClr val="FFFFFF"/>
                </a:solidFill>
                <a:ea typeface="MS PGothic" panose="020B0600070205080204" pitchFamily="34" charset="-128"/>
              </a:rPr>
              <a:t>biblestudydownloads.com</a:t>
            </a:r>
            <a:endParaRPr lang="en-US" altLang="en-US" sz="1100" b="1">
              <a:solidFill>
                <a:srgbClr val="FFFFFF"/>
              </a:solidFill>
              <a:ea typeface="MS PGothic" panose="020B0600070205080204" pitchFamily="34" charset="-128"/>
            </a:endParaRPr>
          </a:p>
        </p:txBody>
      </p:sp>
      <p:pic>
        <p:nvPicPr>
          <p:cNvPr id="202754" name="Picture 1" descr="BSD logo large.png">
            <a:extLst>
              <a:ext uri="{FF2B5EF4-FFF2-40B4-BE49-F238E27FC236}">
                <a16:creationId xmlns:a16="http://schemas.microsoft.com/office/drawing/2014/main" id="{54FE0B7B-EE85-D0F1-643B-60B7A85A401F}"/>
              </a:ext>
            </a:extLst>
          </p:cNvPr>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1026">
            <a:extLst>
              <a:ext uri="{FF2B5EF4-FFF2-40B4-BE49-F238E27FC236}">
                <a16:creationId xmlns:a16="http://schemas.microsoft.com/office/drawing/2014/main" id="{DF197054-D1A0-D93F-C6A8-14D71EC64DB1}"/>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zh-CN" altLang="en-US" sz="4000">
                <a:solidFill>
                  <a:srgbClr val="FFFFFF"/>
                </a:solidFill>
                <a:ea typeface="SimSun" panose="02010600030101010101" pitchFamily="2" charset="-122"/>
              </a:rPr>
              <a:t>免费获得该讲解</a:t>
            </a:r>
            <a:r>
              <a:rPr lang="en-US" altLang="ja-JP" sz="4000">
                <a:solidFill>
                  <a:srgbClr val="FFFFFF"/>
                </a:solidFill>
                <a:ea typeface="SimSun" panose="02010600030101010101" pitchFamily="2" charset="-122"/>
                <a:cs typeface="Arial" panose="020B0604020202020204" pitchFamily="34" charset="0"/>
              </a:rPr>
              <a:t>!</a:t>
            </a:r>
            <a:endParaRPr lang="en-US" altLang="en-US" sz="1400">
              <a:solidFill>
                <a:srgbClr val="FFFFFF"/>
              </a:solidFill>
              <a:ea typeface="SimSun" panose="02010600030101010101" pitchFamily="2" charset="-122"/>
              <a:cs typeface="Arial" panose="020B0604020202020204" pitchFamily="34" charset="0"/>
            </a:endParaRPr>
          </a:p>
        </p:txBody>
      </p:sp>
      <p:sp>
        <p:nvSpPr>
          <p:cNvPr id="202757" name="Text Box 5">
            <a:extLst>
              <a:ext uri="{FF2B5EF4-FFF2-40B4-BE49-F238E27FC236}">
                <a16:creationId xmlns:a16="http://schemas.microsoft.com/office/drawing/2014/main" id="{D01EA766-01A2-7699-3B06-6092B95AE8B9}"/>
              </a:ext>
            </a:extLst>
          </p:cNvPr>
          <p:cNvSpPr txBox="1">
            <a:spLocks noChangeArrowheads="1"/>
          </p:cNvSpPr>
          <p:nvPr/>
        </p:nvSpPr>
        <p:spPr bwMode="auto">
          <a:xfrm>
            <a:off x="596900" y="2133600"/>
            <a:ext cx="7912100" cy="329247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zh-CN" altLang="en-US" sz="10500">
                <a:solidFill>
                  <a:schemeClr val="bg1"/>
                </a:solidFill>
                <a:latin typeface="Arial" charset="0"/>
                <a:ea typeface="SimSun" charset="0"/>
                <a:cs typeface="SimSun" charset="0"/>
              </a:rPr>
              <a:t>圣经学习</a:t>
            </a:r>
            <a:br>
              <a:rPr lang="zh-CN" altLang="en-US" sz="10500">
                <a:solidFill>
                  <a:schemeClr val="bg1"/>
                </a:solidFill>
                <a:latin typeface="Arial" charset="0"/>
                <a:ea typeface="SimSun" charset="0"/>
                <a:cs typeface="SimSun" charset="0"/>
              </a:rPr>
            </a:br>
            <a:r>
              <a:rPr lang="zh-CN" altLang="en-US" sz="10500">
                <a:solidFill>
                  <a:schemeClr val="bg1"/>
                </a:solidFill>
                <a:latin typeface="Arial" charset="0"/>
                <a:ea typeface="SimSun" charset="0"/>
                <a:cs typeface="SimSun" charset="0"/>
              </a:rPr>
              <a:t>下载</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BACKGR~1">
            <a:extLst>
              <a:ext uri="{FF2B5EF4-FFF2-40B4-BE49-F238E27FC236}">
                <a16:creationId xmlns:a16="http://schemas.microsoft.com/office/drawing/2014/main" id="{2227A6F8-3FAD-ABB8-64F9-D1382D21C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3">
            <a:extLst>
              <a:ext uri="{FF2B5EF4-FFF2-40B4-BE49-F238E27FC236}">
                <a16:creationId xmlns:a16="http://schemas.microsoft.com/office/drawing/2014/main" id="{C3971886-2EB4-7226-6253-1A299ED1CAEC}"/>
              </a:ext>
            </a:extLst>
          </p:cNvPr>
          <p:cNvSpPr>
            <a:spLocks noGrp="1" noChangeArrowheads="1"/>
          </p:cNvSpPr>
          <p:nvPr>
            <p:ph type="ctrTitle"/>
          </p:nvPr>
        </p:nvSpPr>
        <p:spPr>
          <a:xfrm>
            <a:off x="0" y="0"/>
            <a:ext cx="7772400" cy="1143000"/>
          </a:xfrm>
        </p:spPr>
        <p:txBody>
          <a:bodyPr/>
          <a:lstStyle/>
          <a:p>
            <a:pPr eaLnBrk="1" hangingPunct="1"/>
            <a:r>
              <a:rPr lang="en-US" altLang="en-US">
                <a:solidFill>
                  <a:srgbClr val="FFFF00"/>
                </a:solidFill>
                <a:ea typeface="MS PGothic" panose="020B0600070205080204" pitchFamily="34" charset="-128"/>
              </a:rPr>
              <a:t>Burmese</a:t>
            </a:r>
            <a:endParaRPr lang="en-US" altLang="en-US">
              <a:ea typeface="MS PGothic" panose="020B0600070205080204" pitchFamily="34" charset="-128"/>
            </a:endParaRPr>
          </a:p>
        </p:txBody>
      </p:sp>
      <p:grpSp>
        <p:nvGrpSpPr>
          <p:cNvPr id="84995" name="Group 4">
            <a:extLst>
              <a:ext uri="{FF2B5EF4-FFF2-40B4-BE49-F238E27FC236}">
                <a16:creationId xmlns:a16="http://schemas.microsoft.com/office/drawing/2014/main" id="{82C4C67C-65A4-FEF9-A5D0-88FC3DF030A1}"/>
              </a:ext>
            </a:extLst>
          </p:cNvPr>
          <p:cNvGrpSpPr>
            <a:grpSpLocks/>
          </p:cNvGrpSpPr>
          <p:nvPr/>
        </p:nvGrpSpPr>
        <p:grpSpPr bwMode="auto">
          <a:xfrm>
            <a:off x="76200" y="5435600"/>
            <a:ext cx="8596313" cy="1346200"/>
            <a:chOff x="48" y="3424"/>
            <a:chExt cx="5415" cy="848"/>
          </a:xfrm>
        </p:grpSpPr>
        <p:sp>
          <p:nvSpPr>
            <p:cNvPr id="117765" name="Text Box 5">
              <a:extLst>
                <a:ext uri="{FF2B5EF4-FFF2-40B4-BE49-F238E27FC236}">
                  <a16:creationId xmlns:a16="http://schemas.microsoft.com/office/drawing/2014/main" id="{F3A1E607-337A-04A7-FE98-084629A741B2}"/>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a:extLst>
                <a:ext uri="{FF2B5EF4-FFF2-40B4-BE49-F238E27FC236}">
                  <a16:creationId xmlns:a16="http://schemas.microsoft.com/office/drawing/2014/main" id="{32DBC6DD-2990-444E-B0B8-FBDE7F2E86AB}"/>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117767" name="Text Box 7">
              <a:extLst>
                <a:ext uri="{FF2B5EF4-FFF2-40B4-BE49-F238E27FC236}">
                  <a16:creationId xmlns:a16="http://schemas.microsoft.com/office/drawing/2014/main" id="{5B7EBD14-7445-AA02-74FB-0723DC94243C}"/>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84996" name="Text Box 8">
            <a:extLst>
              <a:ext uri="{FF2B5EF4-FFF2-40B4-BE49-F238E27FC236}">
                <a16:creationId xmlns:a16="http://schemas.microsoft.com/office/drawing/2014/main" id="{379E0318-0483-345B-2454-2D031242E651}"/>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84997" name="Rectangle 9">
            <a:extLst>
              <a:ext uri="{FF2B5EF4-FFF2-40B4-BE49-F238E27FC236}">
                <a16:creationId xmlns:a16="http://schemas.microsoft.com/office/drawing/2014/main" id="{6F298CD4-3408-64B6-0CF1-9D925C085872}"/>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84998" name="Text Box 10">
            <a:extLst>
              <a:ext uri="{FF2B5EF4-FFF2-40B4-BE49-F238E27FC236}">
                <a16:creationId xmlns:a16="http://schemas.microsoft.com/office/drawing/2014/main" id="{7D3FD6CA-5A9C-E4C7-657E-B71E8B92127B}"/>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117771" name="Text Box 11">
            <a:extLst>
              <a:ext uri="{FF2B5EF4-FFF2-40B4-BE49-F238E27FC236}">
                <a16:creationId xmlns:a16="http://schemas.microsoft.com/office/drawing/2014/main" id="{0A3A218A-BF5E-F53B-D030-409ACCFA83D4}"/>
              </a:ext>
            </a:extLst>
          </p:cNvPr>
          <p:cNvSpPr txBox="1">
            <a:spLocks noChangeArrowheads="1"/>
          </p:cNvSpPr>
          <p:nvPr/>
        </p:nvSpPr>
        <p:spPr bwMode="auto">
          <a:xfrm>
            <a:off x="152400" y="1219200"/>
            <a:ext cx="9144000" cy="3657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l"/>
            <a:r>
              <a:rPr lang="en-US" altLang="en-US" sz="11700">
                <a:solidFill>
                  <a:srgbClr val="FFFF00"/>
                </a:solidFill>
                <a:latin typeface="WwinBurmese" pitchFamily="2" charset="0"/>
              </a:rPr>
              <a:t>Lai S</a:t>
            </a:r>
            <a:br>
              <a:rPr lang="en-US" altLang="en-US" sz="11700">
                <a:solidFill>
                  <a:srgbClr val="FFFF00"/>
                </a:solidFill>
                <a:latin typeface="WwinBurmese" pitchFamily="2" charset="0"/>
              </a:rPr>
            </a:br>
            <a:r>
              <a:rPr lang="en-US" altLang="en-US" sz="11700">
                <a:solidFill>
                  <a:srgbClr val="FFFF00"/>
                </a:solidFill>
                <a:latin typeface="WwinBurmese" pitchFamily="2" charset="0"/>
              </a:rPr>
              <a:t>iangtho…Abulpi</a:t>
            </a:r>
          </a:p>
        </p:txBody>
      </p:sp>
      <p:pic>
        <p:nvPicPr>
          <p:cNvPr id="85000" name="Picture 12" descr="Burmese TBB">
            <a:extLst>
              <a:ext uri="{FF2B5EF4-FFF2-40B4-BE49-F238E27FC236}">
                <a16:creationId xmlns:a16="http://schemas.microsoft.com/office/drawing/2014/main" id="{5E093787-D2B2-B462-BD91-A90894CFAA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ACKGR~1">
            <a:extLst>
              <a:ext uri="{FF2B5EF4-FFF2-40B4-BE49-F238E27FC236}">
                <a16:creationId xmlns:a16="http://schemas.microsoft.com/office/drawing/2014/main" id="{1DC7F786-B2DD-1BBB-0160-B729A031A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a:extLst>
              <a:ext uri="{FF2B5EF4-FFF2-40B4-BE49-F238E27FC236}">
                <a16:creationId xmlns:a16="http://schemas.microsoft.com/office/drawing/2014/main" id="{85BF3C52-4925-4D15-4883-2B1ABF61DEE5}"/>
              </a:ext>
            </a:extLst>
          </p:cNvPr>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r>
              <a:rPr lang="en-US" altLang="en-US">
                <a:solidFill>
                  <a:srgbClr val="FFFF00"/>
                </a:solidFill>
                <a:ea typeface="MS PGothic" panose="020B0600070205080204" pitchFamily="34" charset="-128"/>
              </a:rPr>
              <a:t>French</a:t>
            </a:r>
          </a:p>
        </p:txBody>
      </p:sp>
      <p:sp>
        <p:nvSpPr>
          <p:cNvPr id="87043" name="Text Box 4">
            <a:extLst>
              <a:ext uri="{FF2B5EF4-FFF2-40B4-BE49-F238E27FC236}">
                <a16:creationId xmlns:a16="http://schemas.microsoft.com/office/drawing/2014/main" id="{16871762-D859-6615-B1B0-9A86B6A2897B}"/>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87044" name="Rectangle 5">
            <a:extLst>
              <a:ext uri="{FF2B5EF4-FFF2-40B4-BE49-F238E27FC236}">
                <a16:creationId xmlns:a16="http://schemas.microsoft.com/office/drawing/2014/main" id="{93D347DC-256F-A971-CC3B-90EDAA00153B}"/>
              </a:ext>
            </a:extLst>
          </p:cNvPr>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120838" name="Text Box 6">
            <a:extLst>
              <a:ext uri="{FF2B5EF4-FFF2-40B4-BE49-F238E27FC236}">
                <a16:creationId xmlns:a16="http://schemas.microsoft.com/office/drawing/2014/main" id="{A5DCEAC4-F6BF-4CB1-76A2-C660A933716B}"/>
              </a:ext>
            </a:extLst>
          </p:cNvPr>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a:extLst>
              <a:ext uri="{FF2B5EF4-FFF2-40B4-BE49-F238E27FC236}">
                <a16:creationId xmlns:a16="http://schemas.microsoft.com/office/drawing/2014/main" id="{3A10785E-8085-B14D-D948-B114E3601DF6}"/>
              </a:ext>
            </a:extLst>
          </p:cNvPr>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Gulim" pitchFamily="34" charset="-127"/>
                <a:cs typeface="Gulim" pitchFamily="34" charset="-127"/>
              </a:rPr>
              <a:t>www.biblebasically.com</a:t>
            </a:r>
          </a:p>
        </p:txBody>
      </p:sp>
      <p:pic>
        <p:nvPicPr>
          <p:cNvPr id="87047" name="Picture 8">
            <a:extLst>
              <a:ext uri="{FF2B5EF4-FFF2-40B4-BE49-F238E27FC236}">
                <a16:creationId xmlns:a16="http://schemas.microsoft.com/office/drawing/2014/main" id="{ADED2D89-02A9-5727-233C-D75323A8F0FD}"/>
              </a:ext>
            </a:extLst>
          </p:cNvPr>
          <p:cNvPicPr>
            <a:picLocks noChangeArrowheads="1"/>
          </p:cNvPicPr>
          <p:nvPr/>
        </p:nvPicPr>
        <p:blipFill>
          <a:blip r:embed="rId4">
            <a:lum bright="16000" contrast="24000"/>
            <a:extLst>
              <a:ext uri="{28A0092B-C50C-407E-A947-70E740481C1C}">
                <a14:useLocalDpi xmlns:a14="http://schemas.microsoft.com/office/drawing/2010/main" val="0"/>
              </a:ext>
            </a:extLst>
          </a:blip>
          <a:srcRect t="44406" r="80148"/>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41" name="Text Box 9">
            <a:extLst>
              <a:ext uri="{FF2B5EF4-FFF2-40B4-BE49-F238E27FC236}">
                <a16:creationId xmlns:a16="http://schemas.microsoft.com/office/drawing/2014/main" id="{6D470674-F31A-E439-5BC6-B4CD1468347B}"/>
              </a:ext>
            </a:extLst>
          </p:cNvPr>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Une </a:t>
            </a:r>
            <a:r>
              <a:rPr lang="en-US" altLang="ko-KR" sz="2000" i="1">
                <a:solidFill>
                  <a:srgbClr val="FAFD00"/>
                </a:solidFill>
                <a:latin typeface="Times New Roman" panose="02020603050405020304" pitchFamily="18" charset="0"/>
              </a:rPr>
              <a:t>P</a:t>
            </a:r>
            <a:r>
              <a:rPr lang="en-US" altLang="ko-KR" sz="2000" i="1">
                <a:solidFill>
                  <a:srgbClr val="FFFF00"/>
                </a:solidFill>
                <a:latin typeface="Times New Roman" panose="02020603050405020304" pitchFamily="18" charset="0"/>
              </a:rPr>
              <a:t>rése</a:t>
            </a:r>
            <a:r>
              <a:rPr lang="en-US" altLang="ko-KR" sz="2000" i="1">
                <a:solidFill>
                  <a:srgbClr val="FAFD00"/>
                </a:solidFill>
                <a:latin typeface="Times New Roman" panose="02020603050405020304" pitchFamily="18" charset="0"/>
              </a:rPr>
              <a:t>ntation</a:t>
            </a:r>
            <a:r>
              <a:rPr lang="en-US" altLang="ko-KR" sz="2000" i="1">
                <a:solidFill>
                  <a:srgbClr val="FAFD00"/>
                </a:solidFill>
                <a:latin typeface="Times New Roman" panose="02020603050405020304" pitchFamily="18" charset="0"/>
                <a:ea typeface="굴림" panose="020B0600000101010101" pitchFamily="34" charset="-127"/>
              </a:rPr>
              <a:t> du Minist</a:t>
            </a:r>
            <a:r>
              <a:rPr lang="en-US" altLang="en-US" sz="2000" i="1">
                <a:solidFill>
                  <a:srgbClr val="FFFF00"/>
                </a:solidFill>
                <a:latin typeface="Times New Roman" panose="02020603050405020304" pitchFamily="18" charset="0"/>
              </a:rPr>
              <a:t>è</a:t>
            </a:r>
            <a:r>
              <a:rPr lang="en-US" altLang="ko-KR" sz="2000" i="1">
                <a:solidFill>
                  <a:srgbClr val="FFFF00"/>
                </a:solidFill>
                <a:latin typeface="Times New Roman" panose="02020603050405020304" pitchFamily="18" charset="0"/>
                <a:ea typeface="굴림" panose="020B0600000101010101" pitchFamily="34" charset="-127"/>
              </a:rPr>
              <a:t>re</a:t>
            </a:r>
            <a:r>
              <a:rPr lang="en-US" altLang="ko-KR" sz="2000" i="1">
                <a:solidFill>
                  <a:srgbClr val="FAFD00"/>
                </a:solidFill>
                <a:latin typeface="Times New Roman" panose="02020603050405020304" pitchFamily="18" charset="0"/>
                <a:ea typeface="굴림" panose="020B0600000101010101" pitchFamily="34" charset="-127"/>
              </a:rPr>
              <a:t> Internationale de La Bible… En Base Inc.              Fort Worth, Texas</a:t>
            </a:r>
          </a:p>
        </p:txBody>
      </p:sp>
      <p:sp>
        <p:nvSpPr>
          <p:cNvPr id="87049" name="WordArt 10">
            <a:extLst>
              <a:ext uri="{FF2B5EF4-FFF2-40B4-BE49-F238E27FC236}">
                <a16:creationId xmlns:a16="http://schemas.microsoft.com/office/drawing/2014/main" id="{8870CF73-EC30-F510-34BC-6EED393D8A00}"/>
              </a:ext>
            </a:extLst>
          </p:cNvPr>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contourClr>
                <a:srgbClr val="FFFF00"/>
              </a:contourClr>
            </a:sp3d>
          </a:bodyPr>
          <a:lstStyle/>
          <a:p>
            <a:r>
              <a:rPr lang="en-US" sz="3600" kern="10">
                <a:ln w="9525">
                  <a:round/>
                  <a:headEnd/>
                  <a:tailEnd/>
                </a:ln>
                <a:solidFill>
                  <a:srgbClr val="FFFF00">
                    <a:alpha val="89803"/>
                  </a:srgbClr>
                </a:solidFill>
                <a:latin typeface="Kosher-Normal"/>
              </a:rPr>
              <a:t>LA BIBLE… </a:t>
            </a:r>
          </a:p>
          <a:p>
            <a:r>
              <a:rPr lang="en-US" sz="3600" kern="10">
                <a:ln w="9525">
                  <a:round/>
                  <a:headEnd/>
                  <a:tailEnd/>
                </a:ln>
                <a:solidFill>
                  <a:srgbClr val="FFFF00">
                    <a:alpha val="89803"/>
                  </a:srgbClr>
                </a:solidFill>
                <a:latin typeface="Kosher-Normal"/>
              </a:rPr>
              <a:t>EN BASE</a:t>
            </a:r>
          </a:p>
        </p:txBody>
      </p:sp>
      <p:sp>
        <p:nvSpPr>
          <p:cNvPr id="87050" name="Text Box 11">
            <a:extLst>
              <a:ext uri="{FF2B5EF4-FFF2-40B4-BE49-F238E27FC236}">
                <a16:creationId xmlns:a16="http://schemas.microsoft.com/office/drawing/2014/main" id="{B808C52A-3362-0D8C-CA7A-E20C9080471F}"/>
              </a:ext>
            </a:extLst>
          </p:cNvPr>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900">
                <a:solidFill>
                  <a:srgbClr val="FFFFFF"/>
                </a:solidFill>
              </a:rPr>
              <a:t>©2006 TBBMI</a:t>
            </a:r>
          </a:p>
        </p:txBody>
      </p:sp>
      <p:sp>
        <p:nvSpPr>
          <p:cNvPr id="120844" name="Rectangle 12">
            <a:extLst>
              <a:ext uri="{FF2B5EF4-FFF2-40B4-BE49-F238E27FC236}">
                <a16:creationId xmlns:a16="http://schemas.microsoft.com/office/drawing/2014/main" id="{68CBD0A1-C197-3B15-2854-D4AF4C895FFC}"/>
              </a:ext>
            </a:extLst>
          </p:cNvPr>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r>
              <a:rPr lang="en-US" altLang="en-US" sz="1000">
                <a:solidFill>
                  <a:srgbClr val="FFFFFF"/>
                </a:solidFill>
                <a:effectLst>
                  <a:outerShdw blurRad="38100" dist="38100" dir="2700000" algn="tl">
                    <a:srgbClr val="000000"/>
                  </a:outerShdw>
                </a:effectLst>
                <a:latin typeface="Comic Sans MS" panose="030F0902030302020204" pitchFamily="66" charset="0"/>
              </a:rPr>
              <a:t>9.6.01.</a:t>
            </a:r>
          </a:p>
        </p:txBody>
      </p:sp>
      <p:sp>
        <p:nvSpPr>
          <p:cNvPr id="87052" name="Text Box 13">
            <a:extLst>
              <a:ext uri="{FF2B5EF4-FFF2-40B4-BE49-F238E27FC236}">
                <a16:creationId xmlns:a16="http://schemas.microsoft.com/office/drawing/2014/main" id="{34B328C2-CB09-1BA8-B55B-3F0C5C12FDC6}"/>
              </a:ext>
            </a:extLst>
          </p:cNvPr>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1000">
                <a:solidFill>
                  <a:srgbClr val="FFFFFF"/>
                </a:solidFill>
              </a:rPr>
              <a:t>04</a:t>
            </a:r>
          </a:p>
        </p:txBody>
      </p:sp>
      <p:pic>
        <p:nvPicPr>
          <p:cNvPr id="87053" name="Picture 14" descr="French TBB">
            <a:extLst>
              <a:ext uri="{FF2B5EF4-FFF2-40B4-BE49-F238E27FC236}">
                <a16:creationId xmlns:a16="http://schemas.microsoft.com/office/drawing/2014/main" id="{B584245A-33DB-C740-9CBE-4C4ED7984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BACKGR~1">
            <a:extLst>
              <a:ext uri="{FF2B5EF4-FFF2-40B4-BE49-F238E27FC236}">
                <a16:creationId xmlns:a16="http://schemas.microsoft.com/office/drawing/2014/main" id="{294109F9-E47C-3B9A-3714-334C83A26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3">
            <a:extLst>
              <a:ext uri="{FF2B5EF4-FFF2-40B4-BE49-F238E27FC236}">
                <a16:creationId xmlns:a16="http://schemas.microsoft.com/office/drawing/2014/main" id="{5E6146BC-EF8E-A114-1D3A-46CE5B5392A4}"/>
              </a:ext>
            </a:extLst>
          </p:cNvPr>
          <p:cNvSpPr>
            <a:spLocks noGrp="1" noChangeArrowheads="1"/>
          </p:cNvSpPr>
          <p:nvPr>
            <p:ph type="ctrTitle"/>
          </p:nvPr>
        </p:nvSpPr>
        <p:spPr>
          <a:xfrm>
            <a:off x="0" y="0"/>
            <a:ext cx="7772400" cy="762000"/>
          </a:xfrm>
        </p:spPr>
        <p:txBody>
          <a:bodyPr/>
          <a:lstStyle/>
          <a:p>
            <a:pPr eaLnBrk="1" hangingPunct="1"/>
            <a:r>
              <a:rPr lang="en-US" altLang="en-US">
                <a:solidFill>
                  <a:srgbClr val="FFFF00"/>
                </a:solidFill>
                <a:ea typeface="MS PGothic" panose="020B0600070205080204" pitchFamily="34" charset="-128"/>
              </a:rPr>
              <a:t>Japanese</a:t>
            </a:r>
            <a:endParaRPr lang="en-US" altLang="en-US">
              <a:ea typeface="MS PGothic" panose="020B0600070205080204" pitchFamily="34" charset="-128"/>
            </a:endParaRPr>
          </a:p>
        </p:txBody>
      </p:sp>
      <p:grpSp>
        <p:nvGrpSpPr>
          <p:cNvPr id="89091" name="Group 4">
            <a:extLst>
              <a:ext uri="{FF2B5EF4-FFF2-40B4-BE49-F238E27FC236}">
                <a16:creationId xmlns:a16="http://schemas.microsoft.com/office/drawing/2014/main" id="{A05EE804-589D-5985-FB42-3B5BC4F85EE6}"/>
              </a:ext>
            </a:extLst>
          </p:cNvPr>
          <p:cNvGrpSpPr>
            <a:grpSpLocks/>
          </p:cNvGrpSpPr>
          <p:nvPr/>
        </p:nvGrpSpPr>
        <p:grpSpPr bwMode="auto">
          <a:xfrm>
            <a:off x="76200" y="5435600"/>
            <a:ext cx="8596313" cy="1346200"/>
            <a:chOff x="48" y="3424"/>
            <a:chExt cx="5415" cy="848"/>
          </a:xfrm>
        </p:grpSpPr>
        <p:sp>
          <p:nvSpPr>
            <p:cNvPr id="2" name="Text Box 5">
              <a:extLst>
                <a:ext uri="{FF2B5EF4-FFF2-40B4-BE49-F238E27FC236}">
                  <a16:creationId xmlns:a16="http://schemas.microsoft.com/office/drawing/2014/main" id="{293EE740-7C7B-623C-2784-973C1B45A2A8}"/>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ko-KR" altLang="en-US" sz="1200">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3" name="Text Box 6">
              <a:extLst>
                <a:ext uri="{FF2B5EF4-FFF2-40B4-BE49-F238E27FC236}">
                  <a16:creationId xmlns:a16="http://schemas.microsoft.com/office/drawing/2014/main" id="{CA5D1D08-4A54-A352-79E5-F3DF1776BB1C}"/>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2000" i="1">
                  <a:solidFill>
                    <a:srgbClr val="FAFD00"/>
                  </a:solidFill>
                  <a:latin typeface="Times New Roman" panose="02020603050405020304" pitchFamily="18" charset="0"/>
                  <a:ea typeface="굴림" panose="020B0600000101010101" pitchFamily="34" charset="-127"/>
                </a:rPr>
                <a:t>A Presentation of The Bible…Basically Ministries International Inc.                Fort Worth, Texas</a:t>
              </a:r>
              <a:endParaRPr lang="en-US" altLang="ko-KR" sz="1800">
                <a:solidFill>
                  <a:srgbClr val="FAFD00"/>
                </a:solidFill>
                <a:latin typeface="Times New Roman" panose="02020603050405020304" pitchFamily="18" charset="0"/>
                <a:ea typeface="굴림" panose="020B0600000101010101" pitchFamily="34" charset="-127"/>
              </a:endParaRPr>
            </a:p>
          </p:txBody>
        </p:sp>
        <p:sp>
          <p:nvSpPr>
            <p:cNvPr id="4" name="Text Box 7">
              <a:extLst>
                <a:ext uri="{FF2B5EF4-FFF2-40B4-BE49-F238E27FC236}">
                  <a16:creationId xmlns:a16="http://schemas.microsoft.com/office/drawing/2014/main" id="{39870340-D8DE-D3C9-5A37-73947D94DE49}"/>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altLang="ko-KR" sz="2000" b="0">
                  <a:solidFill>
                    <a:srgbClr val="FFFB0C"/>
                  </a:solidFill>
                  <a:latin typeface="Helvetica" pitchFamily="-112" charset="0"/>
                  <a:ea typeface="굴림" pitchFamily="-112" charset="-127"/>
                  <a:cs typeface="굴림" pitchFamily="-112" charset="-127"/>
                </a:rPr>
                <a:t>www.biblebasically.com</a:t>
              </a:r>
            </a:p>
          </p:txBody>
        </p:sp>
      </p:grpSp>
      <p:sp>
        <p:nvSpPr>
          <p:cNvPr id="89092" name="Text Box 8">
            <a:extLst>
              <a:ext uri="{FF2B5EF4-FFF2-40B4-BE49-F238E27FC236}">
                <a16:creationId xmlns:a16="http://schemas.microsoft.com/office/drawing/2014/main" id="{6AD6872D-799C-9968-5567-3876F10543BA}"/>
              </a:ext>
            </a:extLst>
          </p:cNvPr>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900">
                <a:solidFill>
                  <a:srgbClr val="FFFFFF"/>
                </a:solidFill>
                <a:ea typeface="굴림" panose="020B0600000101010101" pitchFamily="34" charset="-127"/>
              </a:rPr>
              <a:t>©2004 TBBMI</a:t>
            </a:r>
          </a:p>
        </p:txBody>
      </p:sp>
      <p:sp>
        <p:nvSpPr>
          <p:cNvPr id="89093" name="Rectangle 9">
            <a:extLst>
              <a:ext uri="{FF2B5EF4-FFF2-40B4-BE49-F238E27FC236}">
                <a16:creationId xmlns:a16="http://schemas.microsoft.com/office/drawing/2014/main" id="{DDA9B697-CE42-352B-9DB0-FBD3032F5933}"/>
              </a:ext>
            </a:extLst>
          </p:cNvPr>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8.0.01.</a:t>
            </a:r>
          </a:p>
        </p:txBody>
      </p:sp>
      <p:sp>
        <p:nvSpPr>
          <p:cNvPr id="89094" name="Text Box 10">
            <a:extLst>
              <a:ext uri="{FF2B5EF4-FFF2-40B4-BE49-F238E27FC236}">
                <a16:creationId xmlns:a16="http://schemas.microsoft.com/office/drawing/2014/main" id="{CEA5CB94-7E3C-78D8-3796-B2ED1D681322}"/>
              </a:ext>
            </a:extLst>
          </p:cNvPr>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ko-KR" sz="1000">
                <a:solidFill>
                  <a:srgbClr val="FFFFFF"/>
                </a:solidFill>
                <a:ea typeface="굴림" panose="020B0600000101010101" pitchFamily="34" charset="-127"/>
              </a:rPr>
              <a:t>04</a:t>
            </a:r>
          </a:p>
        </p:txBody>
      </p:sp>
      <p:sp>
        <p:nvSpPr>
          <p:cNvPr id="89095" name="WordArt 11">
            <a:extLst>
              <a:ext uri="{FF2B5EF4-FFF2-40B4-BE49-F238E27FC236}">
                <a16:creationId xmlns:a16="http://schemas.microsoft.com/office/drawing/2014/main" id="{866BC3AD-4DC8-4852-6420-1F081B48CFAF}"/>
              </a:ext>
            </a:extLst>
          </p:cNvPr>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dist="35921" dir="2700000" algn="ctr" rotWithShape="0">
                    <a:srgbClr val="808080">
                      <a:alpha val="74997"/>
                    </a:srgbClr>
                  </a:outerShdw>
                </a:effectLst>
                <a:latin typeface="Impact" panose="020B0806030902050204" pitchFamily="34" charset="0"/>
              </a:rPr>
              <a:t>バイブル　ベイシックミニストリーズ　</a:t>
            </a:r>
            <a:endParaRPr lang="en-US" sz="3600" kern="10">
              <a:solidFill>
                <a:srgbClr val="FFFF00"/>
              </a:solidFill>
              <a:effectLst>
                <a:outerShdw dist="35921" dir="2700000" algn="ctr" rotWithShape="0">
                  <a:srgbClr val="808080">
                    <a:alpha val="74997"/>
                  </a:srgbClr>
                </a:outerShdw>
              </a:effectLst>
              <a:latin typeface="Impact" panose="020B0806030902050204" pitchFamily="34" charset="0"/>
            </a:endParaRPr>
          </a:p>
        </p:txBody>
      </p:sp>
      <p:sp>
        <p:nvSpPr>
          <p:cNvPr id="89096" name="WordArt 12">
            <a:extLst>
              <a:ext uri="{FF2B5EF4-FFF2-40B4-BE49-F238E27FC236}">
                <a16:creationId xmlns:a16="http://schemas.microsoft.com/office/drawing/2014/main" id="{DDEC23D8-2604-7D1A-381B-659D79538D7C}"/>
              </a:ext>
            </a:extLst>
          </p:cNvPr>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r>
              <a:rPr lang="ja-JP" altLang="en-US" sz="3600" kern="10">
                <a:solidFill>
                  <a:srgbClr val="FFFF00"/>
                </a:solidFill>
                <a:effectLst>
                  <a:outerShdw dist="35921" dir="2700000" algn="ctr" rotWithShape="0">
                    <a:srgbClr val="808080">
                      <a:alpha val="74997"/>
                    </a:srgbClr>
                  </a:outerShdw>
                </a:effectLst>
                <a:latin typeface="Impact" panose="020B0806030902050204" pitchFamily="34" charset="0"/>
              </a:rPr>
              <a:t>インスティチュート</a:t>
            </a:r>
            <a:endParaRPr lang="en-US" sz="3600" kern="10">
              <a:solidFill>
                <a:srgbClr val="FFFF00"/>
              </a:solidFill>
              <a:effectLst>
                <a:outerShdw dist="35921" dir="2700000" algn="ctr" rotWithShape="0">
                  <a:srgbClr val="808080">
                    <a:alpha val="74997"/>
                  </a:srgbClr>
                </a:outerShdw>
              </a:effectLst>
              <a:latin typeface="Impact" panose="020B0806030902050204" pitchFamily="34" charset="0"/>
            </a:endParaRPr>
          </a:p>
        </p:txBody>
      </p:sp>
      <p:pic>
        <p:nvPicPr>
          <p:cNvPr id="89097" name="Picture 13" descr="Japanese TBB">
            <a:extLst>
              <a:ext uri="{FF2B5EF4-FFF2-40B4-BE49-F238E27FC236}">
                <a16:creationId xmlns:a16="http://schemas.microsoft.com/office/drawing/2014/main" id="{67C7EF36-74B8-03DB-C121-CADCDA84E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00"/>
</p:sld>
</file>

<file path=ppt/theme/theme1.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2_untitled 1">
      <a:majorFont>
        <a:latin typeface="Times"/>
        <a:ea typeface="宋体"/>
        <a:cs typeface="宋体"/>
      </a:majorFont>
      <a:minorFont>
        <a:latin typeface="Times"/>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2_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9817</TotalTime>
  <Words>2945</Words>
  <Application>Microsoft Macintosh PowerPoint</Application>
  <PresentationFormat>On-screen Show (4:3)</PresentationFormat>
  <Paragraphs>761</Paragraphs>
  <Slides>66</Slides>
  <Notes>63</Notes>
  <HiddenSlides>0</HiddenSlides>
  <MMClips>0</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66</vt:i4>
      </vt:variant>
    </vt:vector>
  </HeadingPairs>
  <TitlesOfParts>
    <vt:vector size="99" baseType="lpstr">
      <vt:lpstr>Arial</vt:lpstr>
      <vt:lpstr>MS PGothic</vt:lpstr>
      <vt:lpstr>Times</vt:lpstr>
      <vt:lpstr>SimSun</vt:lpstr>
      <vt:lpstr>Monotype Sorts</vt:lpstr>
      <vt:lpstr>SimSun</vt:lpstr>
      <vt:lpstr>MS PGothic</vt:lpstr>
      <vt:lpstr>Times New Roman</vt:lpstr>
      <vt:lpstr>Geneva</vt:lpstr>
      <vt:lpstr>Comic Sans MS</vt:lpstr>
      <vt:lpstr>Book Antiqua</vt:lpstr>
      <vt:lpstr>Lucida Calligraphy</vt:lpstr>
      <vt:lpstr>굴림</vt:lpstr>
      <vt:lpstr>굴림</vt:lpstr>
      <vt:lpstr>Helvetica</vt:lpstr>
      <vt:lpstr>Kosher-Normal</vt:lpstr>
      <vt:lpstr>WwinBurmese</vt:lpstr>
      <vt:lpstr>Limon F1</vt:lpstr>
      <vt:lpstr>Limon S1</vt:lpstr>
      <vt:lpstr>KeralaLite</vt:lpstr>
      <vt:lpstr>Lucida Grande</vt:lpstr>
      <vt:lpstr>Tharmini Plain</vt:lpstr>
      <vt:lpstr>楷体</vt:lpstr>
      <vt:lpstr>2_untitled 1</vt:lpstr>
      <vt:lpstr>3_Default Design</vt:lpstr>
      <vt:lpstr>23_Default Design</vt:lpstr>
      <vt:lpstr>3_Blank Presentation</vt:lpstr>
      <vt:lpstr>4_Blank Presentation</vt:lpstr>
      <vt:lpstr>7.5.02-MAP-SBC 10_03</vt:lpstr>
      <vt:lpstr>untitled 1</vt:lpstr>
      <vt:lpstr>5_Blank Presentation</vt:lpstr>
      <vt:lpstr>1_untitled 1</vt:lpstr>
      <vt:lpstr>20_Default Design</vt:lpstr>
      <vt:lpstr>解经</vt:lpstr>
      <vt:lpstr>解释全经的基要</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PowerPoint (945 片) 学生工作簿 (100 页) 教师脚本 (400 页)</vt:lpstr>
      <vt:lpstr>PowerPoint Presentation</vt:lpstr>
      <vt:lpstr>PowerPoint Presentation</vt:lpstr>
      <vt:lpstr>打开  “您的圣经档案”</vt:lpstr>
      <vt:lpstr>打开  “您的圣经档案”</vt:lpstr>
      <vt:lpstr>PowerPoint Presentation</vt:lpstr>
      <vt:lpstr>五个关键字和词组:</vt:lpstr>
      <vt:lpstr>五个关键字和词组:</vt:lpstr>
      <vt:lpstr>五个关键字和词组:</vt:lpstr>
      <vt:lpstr>       4  个人 物 就 是:</vt:lpstr>
      <vt:lpstr>PowerPoint Presentation</vt:lpstr>
      <vt:lpstr>       4  个人 物 就 是:</vt:lpstr>
      <vt:lpstr>PowerPoint Presentation</vt:lpstr>
      <vt:lpstr>五个关键字和词组:</vt:lpstr>
      <vt:lpstr>PowerPoint Presentation</vt:lpstr>
      <vt:lpstr>   3 个时期就是:</vt:lpstr>
      <vt:lpstr>  创造  亚伯拉罕  约瑟  摩西  约书亚  无王  王朝  被掳</vt:lpstr>
      <vt:lpstr>PowerPoint Presentation</vt:lpstr>
      <vt:lpstr>创造 4个人物 3 个时期 静默 主耶稣</vt:lpstr>
      <vt:lpstr>PowerPoint Presentation</vt:lpstr>
      <vt:lpstr>PowerPoint Presentation</vt:lpstr>
      <vt:lpstr>English</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解经</vt:lpstr>
      <vt:lpstr>圣经学习链接地址 biblestudydownloads.com</vt:lpstr>
      <vt:lpstr>PowerPoint Presentation</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258</cp:revision>
  <dcterms:created xsi:type="dcterms:W3CDTF">2004-08-23T08:46:27Z</dcterms:created>
  <dcterms:modified xsi:type="dcterms:W3CDTF">2024-09-07T12:29:37Z</dcterms:modified>
</cp:coreProperties>
</file>