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  <p:sldMasterId id="2147483665" r:id="rId3"/>
    <p:sldMasterId id="2147483677" r:id="rId4"/>
    <p:sldMasterId id="2147483807" r:id="rId5"/>
    <p:sldMasterId id="2147483819" r:id="rId6"/>
    <p:sldMasterId id="2147483831" r:id="rId7"/>
  </p:sldMasterIdLst>
  <p:notesMasterIdLst>
    <p:notesMasterId r:id="rId21"/>
  </p:notesMasterIdLst>
  <p:sldIdLst>
    <p:sldId id="257" r:id="rId8"/>
    <p:sldId id="262" r:id="rId9"/>
    <p:sldId id="265" r:id="rId10"/>
    <p:sldId id="269" r:id="rId11"/>
    <p:sldId id="270" r:id="rId12"/>
    <p:sldId id="271" r:id="rId13"/>
    <p:sldId id="272" r:id="rId14"/>
    <p:sldId id="261" r:id="rId15"/>
    <p:sldId id="264" r:id="rId16"/>
    <p:sldId id="259" r:id="rId17"/>
    <p:sldId id="260" r:id="rId18"/>
    <p:sldId id="277" r:id="rId19"/>
    <p:sldId id="276" r:id="rId2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B82"/>
    <a:srgbClr val="FCF8E3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7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slide" Target="slides/slide13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AE1C233F-F565-3242-9827-A16E73DDB01D}" type="datetime1">
              <a:rPr lang="en-US"/>
              <a:pPr>
                <a:defRPr/>
              </a:pPr>
              <a:t>2/7/15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4B8A19EA-F11E-494D-9C84-A1D6503F4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6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E14FB1-E922-634D-907B-0D60E94D6DE6}" type="slidenum">
              <a:rPr lang="en-US" sz="1200">
                <a:solidFill>
                  <a:srgbClr val="000000"/>
                </a:solidFill>
                <a:latin typeface="Tahoma" charset="0"/>
              </a:rPr>
              <a:pPr/>
              <a:t>3</a:t>
            </a:fld>
            <a:endParaRPr lang="en-US" sz="12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  <a:ea typeface="MS PMincho" charset="0"/>
              <a:cs typeface="MS PMincho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64D204-3475-2E45-BDCB-03A866440C25}" type="slidenum">
              <a:rPr lang="en-US" sz="1200">
                <a:solidFill>
                  <a:srgbClr val="000000"/>
                </a:solidFill>
                <a:latin typeface="Tahoma" charset="0"/>
              </a:rPr>
              <a:pPr/>
              <a:t>4</a:t>
            </a:fld>
            <a:endParaRPr lang="en-US" sz="12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72059D-C7CE-5B46-A0F3-9A155A98F1BC}" type="slidenum">
              <a:rPr lang="en-US" sz="1200">
                <a:solidFill>
                  <a:srgbClr val="000000"/>
                </a:solidFill>
                <a:latin typeface="Calibri" charset="0"/>
              </a:rPr>
              <a:pPr/>
              <a:t>6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CD6140-9607-BB42-834B-1CDEF8C6CCE0}" type="slidenum">
              <a:rPr lang="en-US" sz="1200">
                <a:solidFill>
                  <a:srgbClr val="000000"/>
                </a:solidFill>
                <a:latin typeface="Times New Roman" charset="0"/>
              </a:rPr>
              <a:pPr/>
              <a:t>7</a:t>
            </a:fld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Arial" charset="0"/>
                <a:cs typeface="ＭＳ Ｐゴシック" charset="0"/>
              </a:rPr>
              <a:t>two main teachings on restoring Christians in sin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E7C93-D63D-8D48-9B30-2C9528B81057}" type="slidenum">
              <a:rPr lang="en-US" sz="1200">
                <a:solidFill>
                  <a:srgbClr val="000000"/>
                </a:solidFill>
              </a:rPr>
              <a:pPr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318764-CA63-594F-8806-792E09D0C925}" type="slidenum">
              <a:rPr lang="en-US" sz="1200">
                <a:solidFill>
                  <a:srgbClr val="000000"/>
                </a:solidFill>
                <a:latin typeface="Times New Roman" charset="0"/>
              </a:rPr>
              <a:pPr/>
              <a:t>10</a:t>
            </a:fld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Arial" charset="0"/>
                <a:cs typeface="ＭＳ Ｐゴシック" charset="0"/>
              </a:rPr>
              <a:t>two main teachings on restoring Christians in sin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DEA9CD-D219-A543-B07A-37B8838EDBF2}" type="slidenum">
              <a:rPr lang="en-US" sz="1200">
                <a:solidFill>
                  <a:srgbClr val="000000"/>
                </a:solidFill>
                <a:latin typeface="Times New Roman" charset="0"/>
              </a:rPr>
              <a:pPr/>
              <a:t>11</a:t>
            </a:fld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Arial" charset="0"/>
                <a:cs typeface="ＭＳ Ｐゴシック" charset="0"/>
              </a:rPr>
              <a:t>two main teachings on restoring Christians in sin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8CF8BB-40E3-7E46-9E7C-EFBDB8960AFE}" type="slidenum">
              <a:rPr lang="en-US" sz="1200">
                <a:solidFill>
                  <a:srgbClr val="000000"/>
                </a:solidFill>
                <a:latin typeface="Times New Roman" charset="0"/>
                <a:ea typeface="MS PGothic" charset="0"/>
                <a:cs typeface="MS PGothic" charset="0"/>
              </a:rPr>
              <a:pPr/>
              <a:t>12</a:t>
            </a:fld>
            <a:endParaRPr lang="en-US" sz="1200">
              <a:solidFill>
                <a:srgbClr val="000000"/>
              </a:solidFill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50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cs typeface="ＭＳ Ｐゴシック" charset="0"/>
              </a:rPr>
              <a:t>The explanation for free!</a:t>
            </a:r>
          </a:p>
          <a:p>
            <a:pPr eaLnBrk="1" hangingPunct="1"/>
            <a:r>
              <a:rPr lang="en-US">
                <a:latin typeface="Arial" charset="0"/>
                <a:cs typeface="ＭＳ Ｐゴシック" charset="0"/>
              </a:rPr>
              <a:t>Bible Study materials link address (top) translated by Michele Ang 15 Jan 2015</a:t>
            </a:r>
          </a:p>
          <a:p>
            <a:pPr eaLnBrk="1" hangingPunct="1"/>
            <a:r>
              <a:rPr lang="en-US">
                <a:latin typeface="Arial" charset="0"/>
                <a:cs typeface="ＭＳ Ｐゴシック" charset="0"/>
              </a:rPr>
              <a:t>Bible study (bottom)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8883F-A3E9-5940-B927-CEB815F9B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5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C351F15D-F7C3-7244-94D6-3C45AC896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81A678E7-1015-F14D-937A-4423F0365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6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05D709F8-D830-D249-A5C5-E58E53120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A6780422-1AD8-4E4E-B1DB-88560FD5B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37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DC4BB3D3-D9D8-1C44-8156-DD089AE5C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52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E5FF550A-B4A9-8A4A-B36C-22C459098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43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US">
                <a:solidFill>
                  <a:srgbClr val="FFFFFF"/>
                </a:solidFill>
                <a:latin typeface="Tahoma" pitchFamily="24" charset="-52"/>
                <a:ea typeface="ＭＳ Ｐゴシック" pitchFamily="24" charset="-128"/>
                <a:cs typeface="ＭＳ Ｐゴシック" pitchFamily="24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4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7FC5C-6830-A747-BBE2-B8D2FDA4A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69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D1652-5691-A94E-9468-5399EB406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9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9126C-495A-3445-BD49-CBCE11F48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05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DCC4-282D-F247-BA9A-561EBC05F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1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9BBD8-616B-3444-BCBF-68613DC58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40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C5858-6996-E34D-9608-98094148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84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01584-2A54-D946-AD88-F78692C19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9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1ACD-2941-F542-A952-41F7116F0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89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AB88F-A9E3-514F-B5D1-0FA445989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814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0FA7-21C5-AE4C-9179-032B0F9D3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99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69985-DB18-024D-A058-D8393D1DA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830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38B7-01C5-294E-B844-16626C88B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85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US">
                <a:solidFill>
                  <a:srgbClr val="FFFFFF"/>
                </a:solidFill>
                <a:latin typeface="Tahoma" pitchFamily="24" charset="-52"/>
                <a:ea typeface="ＭＳ Ｐゴシック" pitchFamily="24" charset="-128"/>
                <a:cs typeface="ＭＳ Ｐゴシック" pitchFamily="24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4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4DB5A60-3F8B-9945-8680-EADDBBEAE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88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C923890-4969-BD43-8581-D5D01E16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31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DD28948-52E6-A24D-85F6-015553C66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8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4655484-4376-094F-8672-08C852DC4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55150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0230AD4-D66E-8545-A986-86DCC5C3B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19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CA4D70F-E6AC-BE40-B526-7F5B2BCCE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838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5B1EEE7-4ED3-8144-8ACB-C2B5511F1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57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492DD9C-07F5-9042-A5A1-B89E65F27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67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65863CA-3BA8-4446-A348-04C695D93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431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5B1C754-829C-F444-B624-2BFBF4D38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762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3F80F43-E933-C44E-AA3B-FE714C6BA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6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Tahoma" pitchFamily="24" charset="-52"/>
                <a:ea typeface="ＭＳ Ｐゴシック" pitchFamily="24" charset="-128"/>
                <a:cs typeface="ＭＳ Ｐゴシック" pitchFamily="2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6BBD91E-E004-E842-BD31-FA40418A5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301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43"/>
              <a:chOff x="-3" y="1562"/>
              <a:chExt cx="5763" cy="643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765 h 720"/>
                  <a:gd name="T4" fmla="*/ 243 w 1000"/>
                  <a:gd name="T5" fmla="*/ 365765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8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41 h 272"/>
                  <a:gd name="T4" fmla="*/ 240 w 624"/>
                  <a:gd name="T5" fmla="*/ 566 h 272"/>
                  <a:gd name="T6" fmla="*/ 624 w 624"/>
                  <a:gd name="T7" fmla="*/ 64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2"/>
                <a:ext cx="632" cy="315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09 h 362"/>
                  <a:gd name="T4" fmla="*/ 248 w 632"/>
                  <a:gd name="T5" fmla="*/ 209 h 362"/>
                  <a:gd name="T6" fmla="*/ 632 w 632"/>
                  <a:gd name="T7" fmla="*/ 209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6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3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8" y="1751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41 h 385"/>
                <a:gd name="T2" fmla="*/ 5762 w 5762"/>
                <a:gd name="T3" fmla="*/ 230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4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 defTabSz="457200">
              <a:defRPr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CB512-984F-3A42-BB2A-1BFBF4032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899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297C-091F-7044-BB49-B7D29FB1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9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664CE-663E-B44A-8A74-368D59274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01508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D0370-60E7-944D-99E7-E8D0431BF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540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6B1E-7CE8-DB41-A71C-544EC4AFD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104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AC69F-1CA4-D448-86E4-CD2E4587E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9CF0-8AC7-7841-8AD1-5F72AC1B0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581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F3142-84CF-F84B-8241-F23EA535E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458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33B0-BFF6-4842-8DE8-1577399EC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432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01926-4578-9046-8D01-DF99BDA5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649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3567-6D3B-A248-8D01-125CF9C58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268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C17BB-DFAC-B848-A274-2DAE48C61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507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AFDF03F2-1898-1642-A1C8-7B1CD800BB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49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362200"/>
            <a:ext cx="7772400" cy="1219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581400"/>
            <a:ext cx="7772400" cy="11430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r">
              <a:buFont typeface="Wingdings" pitchFamily="-111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24600"/>
            <a:ext cx="1905000" cy="457200"/>
          </a:xfrm>
          <a:effectLst/>
        </p:spPr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ln w="12700" cap="sq">
            <a:miter lim="800000"/>
            <a:headEnd type="none" w="sm" len="sm"/>
            <a:tailEnd type="none" w="sm" len="sm"/>
          </a:ln>
          <a:effectLst/>
        </p:spPr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ACAF54F1-C3A2-6F49-AD59-562873A84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387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312A7CC8-3EEC-3A4B-B9E0-FCF062D71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583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1419EBE-35B0-F845-B871-628189A184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7163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0B54BAB0-2015-B34E-9E00-06012A180E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505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FE1223E0-A5D7-1A4B-B947-8CB2681E5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229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7E35A928-B94E-CE42-883B-95E510BB95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5521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E1A52AE6-3E00-5D49-A18A-E756516003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57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FAE335BB-A6CB-F347-8B5F-7D8AFCC890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847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0B44E500-B10E-A342-8982-ECCC09CA73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0843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50294FCD-F2F2-7C47-8170-410FCDAA26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183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FFBF29D1-0441-E445-9CDE-F30A13DDE0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4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6248B8CB-C423-C34F-A8C4-2825AA50F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1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0A45DB64-C5E2-FB4A-A375-02EEB0E9F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7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3561034F-BCD1-C341-B8F8-C23880C9A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1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fontAlgn="auto">
              <a:spcAft>
                <a:spcPts val="0"/>
              </a:spcAft>
              <a:defRPr>
                <a:latin typeface="Book Antiqu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ook Antiqua" charset="0"/>
              </a:defRPr>
            </a:lvl1pPr>
          </a:lstStyle>
          <a:p>
            <a:pPr>
              <a:defRPr/>
            </a:pPr>
            <a:fld id="{2DBE2371-DF0C-6647-904F-B08998BD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0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8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7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9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D72E21-D5F6-CF4A-846C-A360430D3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1" r:id="rId1"/>
    <p:sldLayoutId id="2147484602" r:id="rId2"/>
    <p:sldLayoutId id="214748460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0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Arial" charset="0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Geneva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3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solidFill>
                  <a:srgbClr val="BBE0E3"/>
                </a:solidFill>
                <a:latin typeface="Helvetic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3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solidFill>
                  <a:srgbClr val="BBE0E3"/>
                </a:solidFill>
                <a:latin typeface="Helvetic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3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solidFill>
                  <a:srgbClr val="BBE0E3"/>
                </a:solidFill>
                <a:latin typeface="Helvetica" charset="0"/>
              </a:defRPr>
            </a:lvl1pPr>
          </a:lstStyle>
          <a:p>
            <a:pPr>
              <a:defRPr/>
            </a:pPr>
            <a:fld id="{5AAF8093-7F2B-8449-A38E-2769A1810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04" r:id="rId1"/>
  </p:sldLayoutIdLst>
  <p:transition xmlns:p14="http://schemas.microsoft.com/office/powerpoint/2010/main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5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5000"/>
        <a:buBlip>
          <a:blip r:embed="rId4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5"/>
        </a:buBlip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4"/>
        </a:buBlip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4"/>
        </a:buBlip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4"/>
        </a:buBlip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4"/>
        </a:buBlip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63500" algn="ctr" rotWithShape="0">
              <a:srgbClr val="FFFFFF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 b="1">
                <a:solidFill>
                  <a:srgbClr val="000000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7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324600"/>
            <a:ext cx="3429000" cy="457200"/>
          </a:xfrm>
          <a:prstGeom prst="rect">
            <a:avLst/>
          </a:prstGeom>
          <a:noFill/>
          <a:ln>
            <a:noFill/>
          </a:ln>
          <a:effectLst>
            <a:outerShdw blurRad="68580" algn="ctr" rotWithShape="0">
              <a:srgbClr val="FFFFFF">
                <a:alpha val="75000"/>
              </a:srgbClr>
            </a:outerShdw>
          </a:effectLst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200" b="1">
                <a:solidFill>
                  <a:srgbClr val="000000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74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42D06AE-92EB-9546-90F7-26349F388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5" r:id="rId1"/>
    <p:sldLayoutId id="2147484606" r:id="rId2"/>
    <p:sldLayoutId id="2147484607" r:id="rId3"/>
    <p:sldLayoutId id="2147484608" r:id="rId4"/>
    <p:sldLayoutId id="2147484609" r:id="rId5"/>
    <p:sldLayoutId id="2147484610" r:id="rId6"/>
    <p:sldLayoutId id="2147484611" r:id="rId7"/>
    <p:sldLayoutId id="2147484612" r:id="rId8"/>
    <p:sldLayoutId id="2147484613" r:id="rId9"/>
    <p:sldLayoutId id="2147484614" r:id="rId10"/>
    <p:sldLayoutId id="2147484615" r:id="rId1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-111" charset="0"/>
        </a:defRPr>
      </a:lvl6pPr>
      <a:lvl7pPr marL="914400" algn="l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-111" charset="0"/>
        </a:defRPr>
      </a:lvl7pPr>
      <a:lvl8pPr marL="1371600" algn="l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-111" charset="0"/>
        </a:defRPr>
      </a:lvl8pPr>
      <a:lvl9pPr marL="1828800" algn="l" rtl="0" fontAlgn="base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pitchFamily="-111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0"/>
        <a:buChar char="l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  <a:cs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pitchFamily="-111" charset="-128"/>
          <a:cs typeface="ＭＳ Ｐゴシック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 charset="-128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-111" charset="2"/>
        <a:buChar char="l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-111" charset="2"/>
        <a:buChar char="l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-111" charset="2"/>
        <a:buChar char="l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-111" charset="2"/>
        <a:buChar char="l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US">
                <a:solidFill>
                  <a:srgbClr val="FFFFFF"/>
                </a:solidFill>
                <a:latin typeface="Tahoma" pitchFamily="24" charset="-52"/>
                <a:ea typeface="ＭＳ Ｐゴシック" pitchFamily="24" charset="-128"/>
                <a:cs typeface="ＭＳ Ｐゴシック" pitchFamily="24" charset="-128"/>
              </a:endParaRPr>
            </a:p>
          </p:txBody>
        </p:sp>
        <p:sp>
          <p:nvSpPr>
            <p:cNvPr id="19465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DE79F683-F71E-8941-9AAE-99A9EEC50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16" r:id="rId1"/>
    <p:sldLayoutId id="2147484617" r:id="rId2"/>
    <p:sldLayoutId id="2147484618" r:id="rId3"/>
    <p:sldLayoutId id="2147484619" r:id="rId4"/>
    <p:sldLayoutId id="2147484620" r:id="rId5"/>
    <p:sldLayoutId id="2147484621" r:id="rId6"/>
    <p:sldLayoutId id="2147484622" r:id="rId7"/>
    <p:sldLayoutId id="2147484623" r:id="rId8"/>
    <p:sldLayoutId id="2147484624" r:id="rId9"/>
    <p:sldLayoutId id="2147484625" r:id="rId10"/>
    <p:sldLayoutId id="2147484626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ＭＳ Ｐゴシック" charset="0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24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24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24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24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ＭＳ Ｐゴシック" charset="0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Arial" charset="0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Arial" charset="0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Arial" charset="0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Arial" charset="0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4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2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4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2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4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2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4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US">
                <a:solidFill>
                  <a:srgbClr val="FFFFFF"/>
                </a:solidFill>
                <a:latin typeface="Tahoma" pitchFamily="24" charset="-52"/>
                <a:ea typeface="ＭＳ Ｐゴシック" pitchFamily="24" charset="-128"/>
                <a:cs typeface="ＭＳ Ｐゴシック" pitchFamily="24" charset="-128"/>
              </a:endParaRPr>
            </a:p>
          </p:txBody>
        </p:sp>
        <p:sp>
          <p:nvSpPr>
            <p:cNvPr id="3175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87DE1735-2C7A-764F-BD84-07D040D19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27" r:id="rId1"/>
    <p:sldLayoutId id="2147484628" r:id="rId2"/>
    <p:sldLayoutId id="2147484629" r:id="rId3"/>
    <p:sldLayoutId id="2147484630" r:id="rId4"/>
    <p:sldLayoutId id="2147484631" r:id="rId5"/>
    <p:sldLayoutId id="2147484632" r:id="rId6"/>
    <p:sldLayoutId id="2147484633" r:id="rId7"/>
    <p:sldLayoutId id="2147484634" r:id="rId8"/>
    <p:sldLayoutId id="2147484635" r:id="rId9"/>
    <p:sldLayoutId id="2147484636" r:id="rId10"/>
    <p:sldLayoutId id="2147484637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ＭＳ Ｐゴシック" charset="0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24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24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24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24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ＭＳ Ｐゴシック" charset="0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Arial" charset="0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Arial" charset="0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Arial" charset="0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/>
          <a:ea typeface="Arial" charset="0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4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2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4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2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4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2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4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44040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44043" name="Freeform 4"/>
              <p:cNvSpPr>
                <a:spLocks/>
              </p:cNvSpPr>
              <p:nvPr/>
            </p:nvSpPr>
            <p:spPr bwMode="ltGray">
              <a:xfrm rot="-5400000">
                <a:off x="2546" y="-993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956 h 720"/>
                  <a:gd name="T4" fmla="*/ 243 w 1000"/>
                  <a:gd name="T5" fmla="*/ 365956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4" name="Freeform 5"/>
              <p:cNvSpPr>
                <a:spLocks/>
              </p:cNvSpPr>
              <p:nvPr/>
            </p:nvSpPr>
            <p:spPr bwMode="ltGray">
              <a:xfrm rot="-5400000">
                <a:off x="1306" y="167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2 h 317"/>
                  <a:gd name="T4" fmla="*/ 624 w 624"/>
                  <a:gd name="T5" fmla="*/ 6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5" name="Freeform 6"/>
              <p:cNvSpPr>
                <a:spLocks/>
              </p:cNvSpPr>
              <p:nvPr/>
            </p:nvSpPr>
            <p:spPr bwMode="ltGray">
              <a:xfrm rot="-5400000">
                <a:off x="972" y="1669"/>
                <a:ext cx="624" cy="42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51 h 317"/>
                  <a:gd name="T4" fmla="*/ 624 w 624"/>
                  <a:gd name="T5" fmla="*/ 65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6" name="Freeform 7"/>
              <p:cNvSpPr>
                <a:spLocks/>
              </p:cNvSpPr>
              <p:nvPr/>
            </p:nvSpPr>
            <p:spPr bwMode="ltGray">
              <a:xfrm rot="-5400000">
                <a:off x="-67" y="1753"/>
                <a:ext cx="624" cy="256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8 h 370"/>
                  <a:gd name="T4" fmla="*/ 624 w 624"/>
                  <a:gd name="T5" fmla="*/ 108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7" name="Freeform 8"/>
              <p:cNvSpPr>
                <a:spLocks/>
              </p:cNvSpPr>
              <p:nvPr/>
            </p:nvSpPr>
            <p:spPr bwMode="ltGray">
              <a:xfrm rot="-5400000">
                <a:off x="647" y="1734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3 h 317"/>
                  <a:gd name="T4" fmla="*/ 624 w 624"/>
                  <a:gd name="T5" fmla="*/ 21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8" name="Freeform 9"/>
              <p:cNvSpPr>
                <a:spLocks/>
              </p:cNvSpPr>
              <p:nvPr/>
            </p:nvSpPr>
            <p:spPr bwMode="ltGray">
              <a:xfrm rot="-5400000">
                <a:off x="428" y="1701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52 h 272"/>
                  <a:gd name="T4" fmla="*/ 240 w 624"/>
                  <a:gd name="T5" fmla="*/ 575 h 272"/>
                  <a:gd name="T6" fmla="*/ 624 w 624"/>
                  <a:gd name="T7" fmla="*/ 65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9" name="Freeform 10"/>
              <p:cNvSpPr>
                <a:spLocks/>
              </p:cNvSpPr>
              <p:nvPr/>
            </p:nvSpPr>
            <p:spPr bwMode="ltGray">
              <a:xfrm rot="-5400000">
                <a:off x="139" y="1727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0" name="Freeform 11"/>
              <p:cNvSpPr>
                <a:spLocks/>
              </p:cNvSpPr>
              <p:nvPr/>
            </p:nvSpPr>
            <p:spPr bwMode="ltGray">
              <a:xfrm rot="-5400000">
                <a:off x="3192" y="1652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2 h 317"/>
                  <a:gd name="T4" fmla="*/ 624 w 624"/>
                  <a:gd name="T5" fmla="*/ 6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1" name="Freeform 12"/>
              <p:cNvSpPr>
                <a:spLocks/>
              </p:cNvSpPr>
              <p:nvPr/>
            </p:nvSpPr>
            <p:spPr bwMode="ltGray">
              <a:xfrm rot="-5400000">
                <a:off x="2870" y="1658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2" name="Freeform 13"/>
              <p:cNvSpPr>
                <a:spLocks/>
              </p:cNvSpPr>
              <p:nvPr/>
            </p:nvSpPr>
            <p:spPr bwMode="ltGray">
              <a:xfrm rot="-5400000">
                <a:off x="1821" y="1747"/>
                <a:ext cx="624" cy="256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8 h 370"/>
                  <a:gd name="T4" fmla="*/ 624 w 624"/>
                  <a:gd name="T5" fmla="*/ 108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3" name="Freeform 14"/>
              <p:cNvSpPr>
                <a:spLocks/>
              </p:cNvSpPr>
              <p:nvPr/>
            </p:nvSpPr>
            <p:spPr bwMode="ltGray">
              <a:xfrm rot="-5400000">
                <a:off x="2536" y="1723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3 h 317"/>
                  <a:gd name="T4" fmla="*/ 624 w 624"/>
                  <a:gd name="T5" fmla="*/ 21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4" name="Freeform 15"/>
              <p:cNvSpPr>
                <a:spLocks/>
              </p:cNvSpPr>
              <p:nvPr/>
            </p:nvSpPr>
            <p:spPr bwMode="ltGray">
              <a:xfrm rot="-5400000">
                <a:off x="2322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0 h 272"/>
                  <a:gd name="T4" fmla="*/ 240 w 624"/>
                  <a:gd name="T5" fmla="*/ 557 h 272"/>
                  <a:gd name="T6" fmla="*/ 624 w 624"/>
                  <a:gd name="T7" fmla="*/ 63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5" name="Freeform 16"/>
              <p:cNvSpPr>
                <a:spLocks/>
              </p:cNvSpPr>
              <p:nvPr/>
            </p:nvSpPr>
            <p:spPr bwMode="ltGray">
              <a:xfrm rot="-5400000">
                <a:off x="2026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6" name="Freeform 17"/>
              <p:cNvSpPr>
                <a:spLocks/>
              </p:cNvSpPr>
              <p:nvPr/>
            </p:nvSpPr>
            <p:spPr bwMode="ltGray">
              <a:xfrm rot="-5400000">
                <a:off x="4060" y="1657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2 h 317"/>
                  <a:gd name="T4" fmla="*/ 624 w 624"/>
                  <a:gd name="T5" fmla="*/ 6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7" name="Freeform 18"/>
              <p:cNvSpPr>
                <a:spLocks/>
              </p:cNvSpPr>
              <p:nvPr/>
            </p:nvSpPr>
            <p:spPr bwMode="ltGray">
              <a:xfrm rot="-5400000">
                <a:off x="3709" y="1662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6 h 317"/>
                  <a:gd name="T4" fmla="*/ 624 w 624"/>
                  <a:gd name="T5" fmla="*/ 64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8" name="Freeform 19"/>
              <p:cNvSpPr>
                <a:spLocks/>
              </p:cNvSpPr>
              <p:nvPr/>
            </p:nvSpPr>
            <p:spPr bwMode="ltGray">
              <a:xfrm rot="-5400000">
                <a:off x="4556" y="1741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9" name="Freeform 20"/>
              <p:cNvSpPr>
                <a:spLocks/>
              </p:cNvSpPr>
              <p:nvPr/>
            </p:nvSpPr>
            <p:spPr bwMode="ltGray">
              <a:xfrm>
                <a:off x="5469" y="1556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0" name="Freeform 21"/>
              <p:cNvSpPr>
                <a:spLocks/>
              </p:cNvSpPr>
              <p:nvPr/>
            </p:nvSpPr>
            <p:spPr bwMode="ltGray">
              <a:xfrm rot="-5400000">
                <a:off x="5069" y="1682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0 h 272"/>
                  <a:gd name="T4" fmla="*/ 240 w 624"/>
                  <a:gd name="T5" fmla="*/ 557 h 272"/>
                  <a:gd name="T6" fmla="*/ 624 w 624"/>
                  <a:gd name="T7" fmla="*/ 63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1" name="Freeform 22"/>
              <p:cNvSpPr>
                <a:spLocks/>
              </p:cNvSpPr>
              <p:nvPr/>
            </p:nvSpPr>
            <p:spPr bwMode="ltGray">
              <a:xfrm rot="-5400000">
                <a:off x="4778" y="1708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4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41 h 385"/>
                <a:gd name="T2" fmla="*/ 2428 w 5762"/>
                <a:gd name="T3" fmla="*/ 230 h 385"/>
                <a:gd name="T4" fmla="*/ 2428 w 5762"/>
                <a:gd name="T5" fmla="*/ 4 h 385"/>
                <a:gd name="T6" fmla="*/ 0 w 5762"/>
                <a:gd name="T7" fmla="*/ 0 h 385"/>
                <a:gd name="T8" fmla="*/ 0 w 5762"/>
                <a:gd name="T9" fmla="*/ 24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2428 w 5761"/>
                <a:gd name="T3" fmla="*/ 0 h 189"/>
                <a:gd name="T4" fmla="*/ 2428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403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solidFill>
                  <a:srgbClr val="000000"/>
                </a:solidFill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solidFill>
                  <a:srgbClr val="000000"/>
                </a:solidFill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D459E7D-AD57-244B-84A4-C4AB7C1CF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43" r:id="rId6"/>
    <p:sldLayoutId id="2147484644" r:id="rId7"/>
    <p:sldLayoutId id="2147484645" r:id="rId8"/>
    <p:sldLayoutId id="2147484646" r:id="rId9"/>
    <p:sldLayoutId id="2147484647" r:id="rId10"/>
    <p:sldLayoutId id="21474846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60C514E-F6CD-CA45-8300-19AB02826A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9" r:id="rId1"/>
    <p:sldLayoutId id="2147484650" r:id="rId2"/>
    <p:sldLayoutId id="2147484651" r:id="rId3"/>
    <p:sldLayoutId id="2147484652" r:id="rId4"/>
    <p:sldLayoutId id="2147484653" r:id="rId5"/>
    <p:sldLayoutId id="2147484654" r:id="rId6"/>
    <p:sldLayoutId id="2147484655" r:id="rId7"/>
    <p:sldLayoutId id="2147484656" r:id="rId8"/>
    <p:sldLayoutId id="2147484657" r:id="rId9"/>
    <p:sldLayoutId id="2147484658" r:id="rId10"/>
    <p:sldLayoutId id="2147484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ＭＳ Ｐゴシック" charset="0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ＭＳ Ｐゴシック" charset="0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ＭＳ Ｐゴシック" charset="0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ＭＳ Ｐゴシック" charset="0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36050" cy="2138363"/>
          </a:xfrm>
        </p:spPr>
        <p:txBody>
          <a:bodyPr/>
          <a:lstStyle/>
          <a:p>
            <a:r>
              <a:rPr lang="zh-CN" altLang="en-US" sz="6600" b="1">
                <a:solidFill>
                  <a:srgbClr val="FFFFFF"/>
                </a:solidFill>
                <a:latin typeface="Arial" charset="0"/>
              </a:rPr>
              <a:t>图表</a:t>
            </a:r>
            <a:r>
              <a:rPr lang="en-US" altLang="zh-CN" sz="66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zh-CN" altLang="en-US" sz="6600" b="1">
                <a:solidFill>
                  <a:srgbClr val="FFFFFF"/>
                </a:solidFill>
                <a:latin typeface="Arial" charset="0"/>
              </a:rPr>
              <a:t>与</a:t>
            </a:r>
            <a:r>
              <a:rPr lang="en-US" altLang="ja-JP" sz="66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zh-CN" altLang="en-US" sz="6600" b="1">
                <a:solidFill>
                  <a:srgbClr val="FFFFFF"/>
                </a:solidFill>
                <a:latin typeface="Arial" charset="0"/>
              </a:rPr>
              <a:t>机械制的展示</a:t>
            </a:r>
            <a:endParaRPr lang="en-US" sz="66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9634" name="Text Box 5"/>
          <p:cNvSpPr txBox="1">
            <a:spLocks noChangeArrowheads="1"/>
          </p:cNvSpPr>
          <p:nvPr/>
        </p:nvSpPr>
        <p:spPr bwMode="auto">
          <a:xfrm>
            <a:off x="8509000" y="762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/>
            <a:r>
              <a:rPr lang="en-US" b="1">
                <a:solidFill>
                  <a:srgbClr val="FFFFFF"/>
                </a:solidFill>
                <a:cs typeface="Arial" charset="0"/>
              </a:rPr>
              <a:t>26</a:t>
            </a:r>
          </a:p>
        </p:txBody>
      </p:sp>
      <p:pic>
        <p:nvPicPr>
          <p:cNvPr id="69635" name="Picture 1" descr="bible interpret Bi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565400"/>
            <a:ext cx="3887787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-36513" y="5263026"/>
            <a:ext cx="9288463" cy="159497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FFFF"/>
                </a:solidFill>
                <a:effectLst>
                  <a:glow rad="266700">
                    <a:srgbClr val="000000">
                      <a:alpha val="89000"/>
                    </a:srgbClr>
                  </a:glow>
                </a:effectLst>
                <a:latin typeface="Arial" charset="0"/>
                <a:ea typeface="ＭＳ Ｐゴシック" charset="0"/>
                <a:cs typeface="Arial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2" charset="0"/>
              </a:defRPr>
            </a:lvl9pPr>
          </a:lstStyle>
          <a:p>
            <a:pPr>
              <a:defRPr/>
            </a:pPr>
            <a:r>
              <a:rPr lang="en-US" sz="2800" dirty="0"/>
              <a:t>Dr Rick Griffith</a:t>
            </a:r>
            <a:endParaRPr lang="en-US" sz="2800" dirty="0" smtClean="0"/>
          </a:p>
          <a:p>
            <a:pPr>
              <a:defRPr/>
            </a:pPr>
            <a:r>
              <a:rPr lang="zh-CN" altLang="en-US" sz="2800" dirty="0" smtClean="0"/>
              <a:t>新加坡神学院</a:t>
            </a:r>
            <a:endParaRPr lang="en-US" altLang="zh-CN" sz="2800" dirty="0" smtClean="0"/>
          </a:p>
          <a:p>
            <a:pPr>
              <a:defRPr/>
            </a:pPr>
            <a:r>
              <a:rPr lang="en-US" sz="2800" dirty="0" err="1" smtClean="0"/>
              <a:t>Biblestudydownloads.com</a:t>
            </a: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1026"/>
          <p:cNvSpPr>
            <a:spLocks noGrp="1" noChangeArrowheads="1"/>
          </p:cNvSpPr>
          <p:nvPr>
            <p:ph type="title"/>
          </p:nvPr>
        </p:nvSpPr>
        <p:spPr>
          <a:xfrm rot="16200000">
            <a:off x="5608638" y="3400425"/>
            <a:ext cx="6381750" cy="533400"/>
          </a:xfrm>
          <a:effectLst>
            <a:outerShdw blurRad="63500" dist="155023" dir="12899521" algn="ctr" rotWithShape="0">
              <a:srgbClr val="07070B">
                <a:alpha val="74998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kumimoji="0" lang="zh-CN" altLang="en-US" sz="2400">
                <a:latin typeface="Helvetica" charset="0"/>
                <a:ea typeface="ＭＳ Ｐゴシック" charset="0"/>
                <a:cs typeface="ＭＳ Ｐゴシック" charset="0"/>
              </a:rPr>
              <a:t>马太福音</a:t>
            </a:r>
            <a:r>
              <a:rPr kumimoji="0" lang="en-US" altLang="zh-CN" sz="2400">
                <a:latin typeface="Helvetica" charset="0"/>
                <a:ea typeface="ＭＳ Ｐゴシック" charset="0"/>
                <a:cs typeface="ＭＳ Ｐゴシック" charset="0"/>
              </a:rPr>
              <a:t> 18</a:t>
            </a:r>
            <a:r>
              <a:rPr kumimoji="0" lang="zh-CN" altLang="en-US" sz="2400">
                <a:latin typeface="Helvetica" charset="0"/>
                <a:ea typeface="ＭＳ Ｐゴシック" charset="0"/>
                <a:cs typeface="ＭＳ Ｐゴシック" charset="0"/>
              </a:rPr>
              <a:t>：</a:t>
            </a:r>
            <a:r>
              <a:rPr kumimoji="0" lang="en-US" altLang="zh-CN" sz="2400">
                <a:latin typeface="Helvetica" charset="0"/>
                <a:ea typeface="ＭＳ Ｐゴシック" charset="0"/>
                <a:cs typeface="ＭＳ Ｐゴシック" charset="0"/>
              </a:rPr>
              <a:t>15</a:t>
            </a:r>
            <a:r>
              <a:rPr kumimoji="0" lang="zh-CN" altLang="en-US" sz="2400">
                <a:latin typeface="Helvetica" charset="0"/>
                <a:ea typeface="ＭＳ Ｐゴシック" charset="0"/>
                <a:cs typeface="ＭＳ Ｐゴシック" charset="0"/>
              </a:rPr>
              <a:t>－</a:t>
            </a:r>
            <a:r>
              <a:rPr kumimoji="0" lang="en-US" altLang="zh-CN" sz="2400">
                <a:latin typeface="Helvetica" charset="0"/>
                <a:ea typeface="ＭＳ Ｐゴシック" charset="0"/>
                <a:cs typeface="ＭＳ Ｐゴシック" charset="0"/>
              </a:rPr>
              <a:t>20 </a:t>
            </a:r>
            <a:r>
              <a:rPr kumimoji="0" lang="zh-CN" altLang="en-US" sz="2400">
                <a:latin typeface="Helvetica" charset="0"/>
                <a:ea typeface="ＭＳ Ｐゴシック" charset="0"/>
                <a:cs typeface="ＭＳ Ｐゴシック" charset="0"/>
              </a:rPr>
              <a:t>机械制的展示</a:t>
            </a:r>
            <a:endParaRPr kumimoji="0" lang="en-US" sz="32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8071" name="Rectangle 1063"/>
          <p:cNvSpPr>
            <a:spLocks noChangeArrowheads="1"/>
          </p:cNvSpPr>
          <p:nvPr/>
        </p:nvSpPr>
        <p:spPr bwMode="auto">
          <a:xfrm>
            <a:off x="-12699" y="76200"/>
            <a:ext cx="8545512" cy="678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如果你的弟兄犯了罪，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你趁着和他单独在一起的时候，要</a:t>
            </a:r>
            <a:r>
              <a:rPr kumimoji="1" lang="en-US" sz="2400" b="1" dirty="0">
                <a:solidFill>
                  <a:srgbClr val="FFFF00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去</a:t>
            </a: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指出他的过失来。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	如果他肯听，你就得着你的弟兄。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 		16 如果他不肯听，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就另外</a:t>
            </a:r>
            <a:r>
              <a:rPr kumimoji="1" lang="en-US" sz="2400" b="1" dirty="0">
                <a:solidFill>
                  <a:srgbClr val="FFFF00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带</a:t>
            </a: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一两个人同去，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	好使一切话，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		凭两三个证人的口，可以确定。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 			17 如果他再不听，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就</a:t>
            </a:r>
            <a:r>
              <a:rPr kumimoji="1" lang="en-US" sz="2400" b="1" dirty="0">
                <a:solidFill>
                  <a:srgbClr val="FFFF00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告诉</a:t>
            </a: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教会；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	如果连教会他也不听，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就把他</a:t>
            </a:r>
            <a:r>
              <a:rPr kumimoji="1" lang="en-US" sz="2400" b="1" dirty="0">
                <a:solidFill>
                  <a:srgbClr val="FFFF00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看作</a:t>
            </a: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教外人和税吏吧。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18 "</a:t>
            </a:r>
            <a:r>
              <a:rPr kumimoji="1" lang="en-US" sz="2400" b="1" dirty="0">
                <a:solidFill>
                  <a:srgbClr val="FAAB82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我实在告诉</a:t>
            </a: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你们，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你们在地上捆绑的，在天上也被捆绑；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你们在地上释放的，在天上也被释放。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 	19 </a:t>
            </a:r>
            <a:r>
              <a:rPr kumimoji="1" lang="en-US" sz="2400" b="1" dirty="0">
                <a:solidFill>
                  <a:srgbClr val="FAAB82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我又告诉你们</a:t>
            </a: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，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你们当中若有两个人，在地上同心为什么事祈求，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	我在天上的父必为他们成全。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 20 </a:t>
            </a:r>
            <a:r>
              <a:rPr kumimoji="1" lang="en-US" sz="2400" b="1" dirty="0">
                <a:solidFill>
                  <a:srgbClr val="FAAB82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因为</a:t>
            </a: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无论在哪里，有两三个人奉我的名聚会，</a:t>
            </a:r>
          </a:p>
          <a:p>
            <a:pPr defTabSz="914400" eaLnBrk="1" hangingPunct="1">
              <a:lnSpc>
                <a:spcPct val="90000"/>
              </a:lnSpc>
              <a:tabLst>
                <a:tab pos="358775" algn="l"/>
                <a:tab pos="719138" algn="l"/>
                <a:tab pos="1077913" algn="l"/>
                <a:tab pos="1438275" algn="l"/>
              </a:tabLst>
              <a:defRPr/>
            </a:pPr>
            <a:r>
              <a:rPr kumimoji="1" lang="en-US" sz="24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		</a:t>
            </a:r>
            <a:r>
              <a:rPr kumimoji="1" lang="en-US" sz="2400" b="1" dirty="0" err="1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我就在他们中间。"　　</a:t>
            </a:r>
            <a:endParaRPr kumimoji="1" lang="en-US" sz="2400" b="1" dirty="0">
              <a:solidFill>
                <a:srgbClr val="FFFFFF"/>
              </a:solidFill>
              <a:effectLst>
                <a:glow rad="101600">
                  <a:srgbClr val="000000">
                    <a:alpha val="75000"/>
                  </a:srgbClr>
                </a:glow>
              </a:effectLst>
              <a:latin typeface="Arial"/>
              <a:ea typeface="+mn-ea"/>
              <a:cs typeface="Arial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509000" y="76200"/>
            <a:ext cx="52705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rgbClr val="FFFFFF"/>
                </a:solidFill>
              </a:rPr>
              <a:t>27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76" name="AutoShape 1068"/>
          <p:cNvSpPr>
            <a:spLocks noChangeArrowheads="1"/>
          </p:cNvSpPr>
          <p:nvPr/>
        </p:nvSpPr>
        <p:spPr bwMode="auto">
          <a:xfrm>
            <a:off x="0" y="3352800"/>
            <a:ext cx="6400800" cy="3505200"/>
          </a:xfrm>
          <a:prstGeom prst="rightArrowCallout">
            <a:avLst>
              <a:gd name="adj1" fmla="val 25000"/>
              <a:gd name="adj2" fmla="val 25000"/>
              <a:gd name="adj3" fmla="val 30435"/>
              <a:gd name="adj4" fmla="val 66667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US" sz="2400">
              <a:solidFill>
                <a:srgbClr val="BBE0E3"/>
              </a:solidFill>
            </a:endParaRPr>
          </a:p>
        </p:txBody>
      </p:sp>
      <p:sp>
        <p:nvSpPr>
          <p:cNvPr id="1068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8750"/>
            <a:ext cx="7772400" cy="533400"/>
          </a:xfrm>
          <a:effectLst>
            <a:outerShdw blurRad="63500" dist="155023" dir="12899521" algn="ctr" rotWithShape="0">
              <a:srgbClr val="07070B">
                <a:alpha val="74998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kumimoji="0" lang="zh-CN" altLang="en-US" sz="3600">
                <a:latin typeface="Helvetica" charset="0"/>
                <a:ea typeface="ＭＳ Ｐゴシック" charset="0"/>
                <a:cs typeface="ＭＳ Ｐゴシック" charset="0"/>
              </a:rPr>
              <a:t>马太福音</a:t>
            </a:r>
            <a:r>
              <a:rPr kumimoji="0" lang="en-US" altLang="ja-JP" sz="3600">
                <a:latin typeface="Helvetica" charset="0"/>
                <a:ea typeface="ＭＳ Ｐゴシック" charset="0"/>
                <a:cs typeface="ＭＳ Ｐゴシック" charset="0"/>
              </a:rPr>
              <a:t> 18:15-20</a:t>
            </a:r>
            <a:endParaRPr kumimoji="0"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8074" name="AutoShape 1066"/>
          <p:cNvSpPr>
            <a:spLocks noChangeArrowheads="1"/>
          </p:cNvSpPr>
          <p:nvPr/>
        </p:nvSpPr>
        <p:spPr bwMode="auto">
          <a:xfrm>
            <a:off x="0" y="838200"/>
            <a:ext cx="6400800" cy="3505200"/>
          </a:xfrm>
          <a:prstGeom prst="rightArrowCallout">
            <a:avLst>
              <a:gd name="adj1" fmla="val 25000"/>
              <a:gd name="adj2" fmla="val 25000"/>
              <a:gd name="adj3" fmla="val 30435"/>
              <a:gd name="adj4" fmla="val 6666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US" sz="2400">
              <a:solidFill>
                <a:srgbClr val="BBE0E3"/>
              </a:solidFill>
            </a:endParaRPr>
          </a:p>
        </p:txBody>
      </p:sp>
      <p:sp>
        <p:nvSpPr>
          <p:cNvPr id="1068071" name="Rectangle 1063"/>
          <p:cNvSpPr>
            <a:spLocks noChangeArrowheads="1"/>
          </p:cNvSpPr>
          <p:nvPr/>
        </p:nvSpPr>
        <p:spPr bwMode="auto">
          <a:xfrm>
            <a:off x="34925" y="838200"/>
            <a:ext cx="9144000" cy="6019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n-US" sz="2800" baseline="30000">
                <a:solidFill>
                  <a:schemeClr val="tx2"/>
                </a:solidFill>
              </a:rPr>
              <a:t>15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altLang="zh-CN" sz="2800">
                <a:solidFill>
                  <a:schemeClr val="tx2"/>
                </a:solidFill>
              </a:rPr>
              <a:t>"</a:t>
            </a:r>
            <a:r>
              <a:rPr lang="zh-CN" altLang="en-US" sz="2800">
                <a:solidFill>
                  <a:schemeClr val="tx2"/>
                </a:solidFill>
              </a:rPr>
              <a:t>如果你的弟兄犯了罪，你趁着</a:t>
            </a:r>
            <a:r>
              <a:rPr lang="zh-CN" altLang="en-US" sz="2800">
                <a:solidFill>
                  <a:srgbClr val="FFFF00"/>
                </a:solidFill>
              </a:rPr>
              <a:t>和他单独</a:t>
            </a:r>
            <a:r>
              <a:rPr lang="zh-CN" altLang="en-US" sz="2800">
                <a:solidFill>
                  <a:schemeClr val="tx2"/>
                </a:solidFill>
              </a:rPr>
              <a:t>在一起的时候，要去指出他的过失来。如果他肯听，你就得着你的弟兄。</a:t>
            </a:r>
            <a:endParaRPr lang="en-US" altLang="zh-CN" sz="280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 baseline="30000">
                <a:solidFill>
                  <a:schemeClr val="tx2"/>
                </a:solidFill>
              </a:rPr>
              <a:t>16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zh-CN" altLang="en-US" sz="2800">
                <a:solidFill>
                  <a:schemeClr val="tx2"/>
                </a:solidFill>
              </a:rPr>
              <a:t>如果他不肯听，就另外</a:t>
            </a:r>
            <a:r>
              <a:rPr lang="zh-CN" altLang="en-US" sz="2800">
                <a:solidFill>
                  <a:srgbClr val="FFFF00"/>
                </a:solidFill>
              </a:rPr>
              <a:t>带一两个人同去</a:t>
            </a:r>
            <a:r>
              <a:rPr lang="zh-CN" altLang="en-US" sz="2800">
                <a:solidFill>
                  <a:schemeClr val="tx2"/>
                </a:solidFill>
              </a:rPr>
              <a:t>，好使一切话，凭两三个证人的口，可以确定。</a:t>
            </a:r>
            <a:endParaRPr lang="en-US" altLang="zh-CN" sz="280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 baseline="30000">
                <a:solidFill>
                  <a:schemeClr val="tx2"/>
                </a:solidFill>
              </a:rPr>
              <a:t>17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zh-CN" altLang="en-US" sz="2800">
                <a:solidFill>
                  <a:schemeClr val="tx2"/>
                </a:solidFill>
              </a:rPr>
              <a:t>如果他再不听，就告诉</a:t>
            </a:r>
            <a:r>
              <a:rPr lang="zh-CN" altLang="en-US" sz="2800">
                <a:solidFill>
                  <a:srgbClr val="FFFF00"/>
                </a:solidFill>
              </a:rPr>
              <a:t>教会</a:t>
            </a:r>
            <a:r>
              <a:rPr lang="zh-CN" altLang="en-US" sz="2800">
                <a:solidFill>
                  <a:schemeClr val="tx2"/>
                </a:solidFill>
              </a:rPr>
              <a:t>；如果连教会他也不听，就把他看作教</a:t>
            </a:r>
            <a:r>
              <a:rPr lang="zh-CN" altLang="en-US" sz="2800">
                <a:solidFill>
                  <a:srgbClr val="FFFF00"/>
                </a:solidFill>
              </a:rPr>
              <a:t>外人和税吏</a:t>
            </a:r>
            <a:r>
              <a:rPr lang="zh-CN" altLang="en-US" sz="2800">
                <a:solidFill>
                  <a:schemeClr val="tx2"/>
                </a:solidFill>
              </a:rPr>
              <a:t>吧。</a:t>
            </a:r>
            <a:endParaRPr lang="en-US" altLang="zh-CN" sz="280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 baseline="30000">
                <a:solidFill>
                  <a:schemeClr val="tx2"/>
                </a:solidFill>
              </a:rPr>
              <a:t>18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altLang="zh-CN" sz="2800">
                <a:solidFill>
                  <a:schemeClr val="tx2"/>
                </a:solidFill>
              </a:rPr>
              <a:t>"</a:t>
            </a:r>
            <a:r>
              <a:rPr lang="zh-CN" altLang="en-US" sz="2800">
                <a:solidFill>
                  <a:schemeClr val="tx2"/>
                </a:solidFill>
              </a:rPr>
              <a:t>我实在告诉你们，你们在地上捆绑的，在天上也被捆绑；你们在地上释放的，在天上也被释放。</a:t>
            </a:r>
            <a:endParaRPr lang="en-US" altLang="zh-CN" sz="280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 baseline="30000">
                <a:solidFill>
                  <a:schemeClr val="tx2"/>
                </a:solidFill>
              </a:rPr>
              <a:t>19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zh-CN" altLang="en-US" sz="2800">
                <a:solidFill>
                  <a:schemeClr val="tx2"/>
                </a:solidFill>
              </a:rPr>
              <a:t>我又告诉你们，你们当中若有两个人，在地上同心为什么事祈求，我在天上的父必为他们成全。</a:t>
            </a:r>
            <a:endParaRPr lang="en-US" altLang="zh-CN" sz="280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 baseline="30000">
                <a:solidFill>
                  <a:schemeClr val="tx2"/>
                </a:solidFill>
              </a:rPr>
              <a:t>20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zh-CN" altLang="en-US" sz="2800">
                <a:solidFill>
                  <a:schemeClr val="tx2"/>
                </a:solidFill>
              </a:rPr>
              <a:t>因为无论在哪里，有两三个人奉我的名聚会，我就在他们中间。</a:t>
            </a:r>
            <a:r>
              <a:rPr lang="en-US" altLang="zh-CN" sz="2800">
                <a:solidFill>
                  <a:schemeClr val="tx2"/>
                </a:solidFill>
              </a:rPr>
              <a:t>"</a:t>
            </a:r>
            <a:r>
              <a:rPr lang="zh-CN" altLang="en-US" sz="2800">
                <a:solidFill>
                  <a:schemeClr val="tx2"/>
                </a:solidFill>
              </a:rPr>
              <a:t>　　</a:t>
            </a:r>
            <a:r>
              <a:rPr lang="en-US" altLang="zh-CN" sz="2800">
                <a:solidFill>
                  <a:schemeClr val="tx2"/>
                </a:solidFill>
              </a:rPr>
              <a:t> (Mat 18:15-20 CNVS)</a:t>
            </a:r>
            <a:r>
              <a:rPr kumimoji="1" lang="en-US" altLang="ja-JP" sz="2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.</a:t>
            </a:r>
            <a:endParaRPr kumimoji="1" lang="en-US" sz="2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068075" name="AutoShape 1067"/>
          <p:cNvSpPr>
            <a:spLocks noChangeArrowheads="1"/>
          </p:cNvSpPr>
          <p:nvPr/>
        </p:nvSpPr>
        <p:spPr bwMode="auto">
          <a:xfrm>
            <a:off x="5749925" y="838200"/>
            <a:ext cx="3429000" cy="2971800"/>
          </a:xfrm>
          <a:prstGeom prst="verticalScroll">
            <a:avLst>
              <a:gd name="adj" fmla="val 12500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/>
            <a:endParaRPr lang="en-US" sz="2400">
              <a:solidFill>
                <a:srgbClr val="BBE0E3"/>
              </a:solidFill>
            </a:endParaRPr>
          </a:p>
        </p:txBody>
      </p:sp>
      <p:sp>
        <p:nvSpPr>
          <p:cNvPr id="1068072" name="Rectangle 1064"/>
          <p:cNvSpPr>
            <a:spLocks noChangeArrowheads="1"/>
          </p:cNvSpPr>
          <p:nvPr/>
        </p:nvSpPr>
        <p:spPr bwMode="auto">
          <a:xfrm>
            <a:off x="6096000" y="1371600"/>
            <a:ext cx="2819400" cy="243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defTabSz="914400" eaLnBrk="1" hangingPunct="1">
              <a:defRPr/>
            </a:pPr>
            <a:r>
              <a:rPr lang="zh-CN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怎样</a:t>
            </a:r>
            <a:r>
              <a:rPr lang="en-US" altLang="ja-JP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</a:t>
            </a:r>
            <a:r>
              <a:rPr lang="zh-CN" altLang="en-US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修复</a:t>
            </a:r>
            <a:r>
              <a:rPr lang="en-US" altLang="ja-JP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/>
            </a:r>
            <a:br>
              <a:rPr lang="en-US" altLang="ja-JP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</a:br>
            <a:r>
              <a:rPr lang="en-US" altLang="ja-JP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15-17</a:t>
            </a:r>
            <a:endParaRPr lang="en-US" sz="44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</p:txBody>
      </p:sp>
      <p:sp>
        <p:nvSpPr>
          <p:cNvPr id="1068077" name="AutoShape 1069"/>
          <p:cNvSpPr>
            <a:spLocks noChangeArrowheads="1"/>
          </p:cNvSpPr>
          <p:nvPr/>
        </p:nvSpPr>
        <p:spPr bwMode="auto">
          <a:xfrm>
            <a:off x="5715000" y="3886200"/>
            <a:ext cx="3429000" cy="2895600"/>
          </a:xfrm>
          <a:prstGeom prst="verticalScroll">
            <a:avLst>
              <a:gd name="adj" fmla="val 12500"/>
            </a:avLst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/>
            <a:endParaRPr lang="en-US" sz="2400">
              <a:solidFill>
                <a:srgbClr val="BBE0E3"/>
              </a:solidFill>
            </a:endParaRPr>
          </a:p>
        </p:txBody>
      </p:sp>
      <p:sp>
        <p:nvSpPr>
          <p:cNvPr id="1068078" name="Rectangle 1070"/>
          <p:cNvSpPr>
            <a:spLocks noChangeArrowheads="1"/>
          </p:cNvSpPr>
          <p:nvPr/>
        </p:nvSpPr>
        <p:spPr bwMode="auto">
          <a:xfrm>
            <a:off x="6019800" y="4191000"/>
            <a:ext cx="2819400" cy="243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defTabSz="914400" eaLnBrk="1" hangingPunct="1">
              <a:defRPr/>
            </a:pPr>
            <a:r>
              <a:rPr lang="zh-CN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为什么</a:t>
            </a:r>
            <a:r>
              <a:rPr lang="zh-CN" altLang="en-US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修复</a:t>
            </a:r>
            <a:r>
              <a:rPr lang="en-US" altLang="ja-JP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/>
            </a:r>
            <a:br>
              <a:rPr lang="en-US" altLang="ja-JP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</a:br>
            <a:r>
              <a:rPr lang="en-US" altLang="ja-JP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18-20</a:t>
            </a:r>
            <a:endParaRPr lang="en-US" sz="44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076" grpId="0" animBg="1"/>
      <p:bldP spid="1068074" grpId="0" animBg="1"/>
      <p:bldP spid="1068075" grpId="0" animBg="1"/>
      <p:bldP spid="1068072" grpId="0" build="p" autoUpdateAnimBg="0"/>
      <p:bldP spid="1068077" grpId="0" animBg="1"/>
      <p:bldP spid="106807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5" name="Picture 1" descr="BSD logo 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" t="9731" r="1733" b="3699"/>
          <a:stretch>
            <a:fillRect/>
          </a:stretch>
        </p:blipFill>
        <p:spPr bwMode="auto">
          <a:xfrm>
            <a:off x="668338" y="288925"/>
            <a:ext cx="786447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06" name="Rectangle 1026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/>
            <a:r>
              <a:rPr lang="zh-CN" altLang="en-US" sz="4000" b="1">
                <a:solidFill>
                  <a:srgbClr val="FFFFFF"/>
                </a:solidFill>
                <a:ea typeface="SimSun" charset="0"/>
              </a:rPr>
              <a:t>免费获得该讲解</a:t>
            </a:r>
            <a:r>
              <a:rPr lang="en-US" altLang="ja-JP" sz="4000" b="1">
                <a:solidFill>
                  <a:srgbClr val="FFFFFF"/>
                </a:solidFill>
                <a:ea typeface="Arial" charset="0"/>
                <a:cs typeface="Arial" charset="0"/>
              </a:rPr>
              <a:t>!</a:t>
            </a:r>
            <a:endParaRPr lang="en-US" sz="1400" b="1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596900" y="2133600"/>
            <a:ext cx="7912100" cy="3292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zh-CN" altLang="en-US" sz="10500" b="1">
                <a:solidFill>
                  <a:srgbClr val="FFFFFF"/>
                </a:solidFill>
                <a:ea typeface="SimSun" charset="0"/>
                <a:cs typeface="SimSun" charset="0"/>
              </a:rPr>
              <a:t>圣经学习</a:t>
            </a:r>
            <a:br>
              <a:rPr lang="zh-CN" altLang="en-US" sz="10500" b="1">
                <a:solidFill>
                  <a:srgbClr val="FFFFFF"/>
                </a:solidFill>
                <a:ea typeface="SimSun" charset="0"/>
                <a:cs typeface="SimSun" charset="0"/>
              </a:rPr>
            </a:br>
            <a:r>
              <a:rPr lang="zh-CN" altLang="en-US" sz="10500" b="1">
                <a:solidFill>
                  <a:srgbClr val="FFFFFF"/>
                </a:solidFill>
                <a:ea typeface="SimSun" charset="0"/>
                <a:cs typeface="SimSun" charset="0"/>
              </a:rPr>
              <a:t>下载</a:t>
            </a:r>
          </a:p>
        </p:txBody>
      </p:sp>
      <p:sp>
        <p:nvSpPr>
          <p:cNvPr id="14950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6891338"/>
            <a:ext cx="9144000" cy="685800"/>
          </a:xfrm>
        </p:spPr>
        <p:txBody>
          <a:bodyPr/>
          <a:lstStyle/>
          <a:p>
            <a:pPr eaLnBrk="1" hangingPunct="1"/>
            <a:r>
              <a:rPr lang="zh-CN" altLang="en-US" sz="3200" b="1"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rPr>
              <a:t>圣经学习链接地址</a:t>
            </a:r>
            <a:r>
              <a:rPr lang="zh-CN" altLang="en-US" sz="3200" b="1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altLang="ja-JP" sz="3200" b="1">
                <a:solidFill>
                  <a:srgbClr val="FFFFFF"/>
                </a:solidFill>
                <a:latin typeface="Arial" charset="0"/>
              </a:rPr>
              <a:t>biblestudydownloads.com</a:t>
            </a:r>
            <a:endParaRPr lang="en-US" sz="11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9509" name="Rectangle 1026"/>
          <p:cNvSpPr txBox="1">
            <a:spLocks noChangeArrowheads="1"/>
          </p:cNvSpPr>
          <p:nvPr/>
        </p:nvSpPr>
        <p:spPr bwMode="auto">
          <a:xfrm>
            <a:off x="19050" y="6124575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FFFF"/>
                </a:solidFill>
                <a:ea typeface="SimSun" charset="0"/>
                <a:cs typeface="SimSun" charset="0"/>
              </a:rPr>
              <a:t>圣经研读材料链接地址</a:t>
            </a:r>
            <a:r>
              <a:rPr lang="zh-CN" altLang="en-US" sz="2800" b="1">
                <a:solidFill>
                  <a:srgbClr val="FFFFFF"/>
                </a:solidFill>
                <a:ea typeface="MS PGothic" charset="0"/>
                <a:cs typeface="MS PGothic" charset="0"/>
              </a:rPr>
              <a:t> </a:t>
            </a:r>
            <a:r>
              <a:rPr lang="en-US" altLang="ja-JP" sz="3200" b="1">
                <a:solidFill>
                  <a:srgbClr val="FFFFFF"/>
                </a:solidFill>
                <a:ea typeface="MS PGothic" charset="0"/>
                <a:cs typeface="MS PGothic" charset="0"/>
              </a:rPr>
              <a:t>biblestudydownloads.com</a:t>
            </a:r>
            <a:endParaRPr lang="en-US" sz="1100" b="1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4330700" cy="1930400"/>
          </a:xfrm>
        </p:spPr>
        <p:txBody>
          <a:bodyPr/>
          <a:lstStyle/>
          <a:p>
            <a:r>
              <a:rPr lang="zh-CN" altLang="en-US" b="1">
                <a:solidFill>
                  <a:srgbClr val="FFFFFF"/>
                </a:solidFill>
                <a:latin typeface="Arial" charset="0"/>
              </a:rPr>
              <a:t>怎么样读圣经里的书的其中一段？</a:t>
            </a: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0658" name="Text Box 5"/>
          <p:cNvSpPr txBox="1">
            <a:spLocks noChangeArrowheads="1"/>
          </p:cNvSpPr>
          <p:nvPr/>
        </p:nvSpPr>
        <p:spPr bwMode="auto">
          <a:xfrm>
            <a:off x="8509000" y="762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/>
            <a:r>
              <a:rPr lang="en-US" b="1">
                <a:solidFill>
                  <a:srgbClr val="FFFFFF"/>
                </a:solidFill>
                <a:cs typeface="Arial" charset="0"/>
              </a:rPr>
              <a:t>26</a:t>
            </a:r>
          </a:p>
        </p:txBody>
      </p:sp>
      <p:pic>
        <p:nvPicPr>
          <p:cNvPr id="70659" name="Picture 1" descr="bible interpret Bib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565400"/>
            <a:ext cx="3887787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716463" y="836613"/>
            <a:ext cx="4427537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42925" indent="-5429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>
              <a:buFontTx/>
              <a:buAutoNum type="arabicPeriod"/>
            </a:pP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读正本书</a:t>
            </a:r>
            <a:endParaRPr lang="en-US" altLang="ja-JP" sz="2800" b="1">
              <a:solidFill>
                <a:srgbClr val="FFFFFF"/>
              </a:solidFill>
              <a:cs typeface="Arial" charset="0"/>
            </a:endParaRPr>
          </a:p>
          <a:p>
            <a:pPr defTabSz="914400">
              <a:buFontTx/>
              <a:buAutoNum type="arabicPeriod"/>
            </a:pP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段落的标题</a:t>
            </a:r>
            <a:endParaRPr lang="en-US" altLang="ja-JP" sz="2800" b="1">
              <a:solidFill>
                <a:srgbClr val="FFFFFF"/>
              </a:solidFill>
              <a:cs typeface="Arial" charset="0"/>
            </a:endParaRPr>
          </a:p>
          <a:p>
            <a:pPr defTabSz="914400">
              <a:buFontTx/>
              <a:buAutoNum type="arabicPeriod"/>
            </a:pP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段落之间的关系</a:t>
            </a:r>
            <a:endParaRPr lang="en-US" altLang="ja-JP" sz="2800" b="1">
              <a:solidFill>
                <a:srgbClr val="FFFFFF"/>
              </a:solidFill>
              <a:cs typeface="Arial" charset="0"/>
            </a:endParaRPr>
          </a:p>
          <a:p>
            <a:pPr defTabSz="914400">
              <a:buFontTx/>
              <a:buAutoNum type="arabicPeriod"/>
            </a:pP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正段的一部分</a:t>
            </a:r>
            <a:endParaRPr lang="en-US" altLang="ja-JP" sz="2800" b="1">
              <a:solidFill>
                <a:srgbClr val="FFFFFF"/>
              </a:solidFill>
              <a:cs typeface="Arial" charset="0"/>
            </a:endParaRPr>
          </a:p>
          <a:p>
            <a:pPr defTabSz="914400">
              <a:buFontTx/>
              <a:buAutoNum type="arabicPeriod"/>
            </a:pP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列出主题</a:t>
            </a:r>
            <a:endParaRPr lang="en-US" altLang="ja-JP" sz="2800" b="1">
              <a:solidFill>
                <a:srgbClr val="FFFFFF"/>
              </a:solidFill>
              <a:cs typeface="Arial" charset="0"/>
            </a:endParaRPr>
          </a:p>
          <a:p>
            <a:pPr defTabSz="914400">
              <a:buFontTx/>
              <a:buAutoNum type="arabicPeriod"/>
            </a:pP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观察</a:t>
            </a:r>
            <a:endParaRPr lang="en-US" altLang="ja-JP" sz="2800" b="1">
              <a:solidFill>
                <a:srgbClr val="FFFFFF"/>
              </a:solidFill>
              <a:cs typeface="Arial" charset="0"/>
            </a:endParaRPr>
          </a:p>
          <a:p>
            <a:pPr defTabSz="914400">
              <a:buFontTx/>
              <a:buAutoNum type="arabicPeriod"/>
            </a:pP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人物</a:t>
            </a:r>
            <a:r>
              <a:rPr lang="en-US" altLang="zh-CN" sz="2800" b="1">
                <a:solidFill>
                  <a:srgbClr val="FFFFFF"/>
                </a:solidFill>
                <a:cs typeface="Arial" charset="0"/>
              </a:rPr>
              <a:t> </a:t>
            </a: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与</a:t>
            </a:r>
            <a:r>
              <a:rPr lang="en-US" altLang="zh-CN" sz="2800" b="1">
                <a:solidFill>
                  <a:srgbClr val="FFFFFF"/>
                </a:solidFill>
                <a:cs typeface="Arial" charset="0"/>
              </a:rPr>
              <a:t> </a:t>
            </a: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地点</a:t>
            </a:r>
            <a:endParaRPr lang="en-US" altLang="ja-JP" sz="2800" b="1">
              <a:solidFill>
                <a:srgbClr val="FFFFFF"/>
              </a:solidFill>
              <a:cs typeface="Arial" charset="0"/>
            </a:endParaRPr>
          </a:p>
          <a:p>
            <a:pPr defTabSz="914400">
              <a:buFontTx/>
              <a:buAutoNum type="arabicPeriod"/>
            </a:pP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问问题</a:t>
            </a:r>
            <a:endParaRPr lang="en-US" altLang="ja-JP" sz="2800" b="1">
              <a:solidFill>
                <a:srgbClr val="FFFFFF"/>
              </a:solidFill>
              <a:cs typeface="Arial" charset="0"/>
            </a:endParaRPr>
          </a:p>
          <a:p>
            <a:pPr defTabSz="914400">
              <a:buFontTx/>
              <a:buAutoNum type="arabicPeriod"/>
            </a:pPr>
            <a:r>
              <a:rPr lang="zh-CN" altLang="en-US" sz="2800" b="1">
                <a:solidFill>
                  <a:srgbClr val="FFFFFF"/>
                </a:solidFill>
                <a:cs typeface="Arial" charset="0"/>
              </a:rPr>
              <a:t>学习到什么</a:t>
            </a:r>
            <a:r>
              <a:rPr lang="en-US" altLang="ja-JP" sz="2800" b="1">
                <a:solidFill>
                  <a:srgbClr val="FFFFFF"/>
                </a:solidFill>
                <a:cs typeface="Arial" charset="0"/>
              </a:rPr>
              <a:t>?</a:t>
            </a:r>
            <a:endParaRPr lang="en-US" sz="2800" b="1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ChangeArrowheads="1"/>
          </p:cNvSpPr>
          <p:nvPr/>
        </p:nvSpPr>
        <p:spPr bwMode="auto">
          <a:xfrm>
            <a:off x="-76200" y="-152400"/>
            <a:ext cx="9372600" cy="7086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en-US">
              <a:solidFill>
                <a:srgbClr val="FFFFFF"/>
              </a:solidFill>
              <a:latin typeface="Tahoma" charset="0"/>
              <a:cs typeface="Arial" charset="0"/>
            </a:endParaRPr>
          </a:p>
        </p:txBody>
      </p:sp>
      <p:pic>
        <p:nvPicPr>
          <p:cNvPr id="71683" name="Picture 2" descr="habakkuk-1-word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00"/>
            <a:ext cx="77724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27000"/>
            <a:ext cx="9144000" cy="1828800"/>
          </a:xfrm>
        </p:spPr>
        <p:txBody>
          <a:bodyPr/>
          <a:lstStyle/>
          <a:p>
            <a:pPr eaLnBrk="1" hangingPunct="1">
              <a:defRPr/>
            </a:pPr>
            <a:r>
              <a:rPr kumimoji="1" lang="en-US" altLang="ja-JP" sz="5400">
                <a:solidFill>
                  <a:srgbClr val="FFFF59"/>
                </a:solidFill>
                <a:latin typeface="Copperplate Gothic Light" charset="0"/>
                <a:cs typeface="ＭＳ Ｐゴシック" charset="0"/>
              </a:rPr>
              <a:t> </a:t>
            </a:r>
            <a:r>
              <a:rPr kumimoji="1" lang="zh-CN" altLang="en-US" sz="5400">
                <a:solidFill>
                  <a:srgbClr val="FFFF59"/>
                </a:solidFill>
                <a:latin typeface="Copperplate Gothic Light" charset="0"/>
                <a:cs typeface="ＭＳ Ｐゴシック" charset="0"/>
              </a:rPr>
              <a:t>哈巴谷书</a:t>
            </a:r>
            <a:r>
              <a:rPr kumimoji="1" lang="en-US" altLang="zh-CN" sz="5400">
                <a:solidFill>
                  <a:srgbClr val="FFFF59"/>
                </a:solidFill>
                <a:latin typeface="Copperplate Gothic Light" charset="0"/>
                <a:cs typeface="ＭＳ Ｐゴシック" charset="0"/>
              </a:rPr>
              <a:t> </a:t>
            </a:r>
            <a:r>
              <a:rPr kumimoji="1" lang="zh-CN" altLang="en-US" sz="5400">
                <a:solidFill>
                  <a:srgbClr val="FFFF59"/>
                </a:solidFill>
                <a:latin typeface="Copperplate Gothic Light" charset="0"/>
                <a:cs typeface="ＭＳ Ｐゴシック" charset="0"/>
              </a:rPr>
              <a:t>的</a:t>
            </a:r>
            <a:r>
              <a:rPr kumimoji="1" lang="en-US" altLang="zh-CN" sz="5400">
                <a:solidFill>
                  <a:srgbClr val="FFFF59"/>
                </a:solidFill>
                <a:latin typeface="Copperplate Gothic Light" charset="0"/>
                <a:cs typeface="ＭＳ Ｐゴシック" charset="0"/>
              </a:rPr>
              <a:t> </a:t>
            </a:r>
            <a:r>
              <a:rPr kumimoji="1" lang="zh-CN" altLang="en-US" sz="5400">
                <a:solidFill>
                  <a:srgbClr val="FFFF59"/>
                </a:solidFill>
                <a:latin typeface="Copperplate Gothic Light" charset="0"/>
                <a:cs typeface="ＭＳ Ｐゴシック" charset="0"/>
              </a:rPr>
              <a:t>文学结构</a:t>
            </a:r>
            <a:endParaRPr kumimoji="1" lang="en-US" sz="5400">
              <a:solidFill>
                <a:srgbClr val="FFFF59"/>
              </a:solidFill>
              <a:latin typeface="Copperplate Gothic Light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590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000">
                <a:effectLst/>
                <a:latin typeface="Arial" charset="0"/>
              </a:rPr>
              <a:t>Book Chart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1371600"/>
                <a:gridCol w="1524000"/>
                <a:gridCol w="1371600"/>
                <a:gridCol w="1143000"/>
                <a:gridCol w="1219200"/>
                <a:gridCol w="1208088"/>
                <a:gridCol w="1306512"/>
              </a:tblGrid>
              <a:tr h="457200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哈巴谷</a:t>
                      </a:r>
                      <a:r>
                        <a:rPr kumimoji="1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: </a:t>
                      </a: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迦勒底的毁灭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第</a:t>
                      </a:r>
                      <a:r>
                        <a:rPr kumimoji="1" lang="en-GB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1-2 </a:t>
                      </a: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页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第</a:t>
                      </a:r>
                      <a:r>
                        <a:rPr kumimoji="1" lang="en-GB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3 </a:t>
                      </a: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页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迦勒底的惩罚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赞美诗篇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哈巴谷的惶</a:t>
                      </a: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惑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哈巴谷的颂赞</a:t>
                      </a:r>
                      <a:r>
                        <a:rPr kumimoji="1" lang="en-GB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上帝的行动被挑战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上帝的行动被赞扬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信仰的困扰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信仰的胜利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困扰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解决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哈巴谷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神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哈巴谷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神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哈巴谷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耶和华啊！</a:t>
                      </a: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为何你不审判犹大的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罪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我会兴起</a:t>
                      </a: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巴比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伦</a:t>
                      </a: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来审判</a:t>
                      </a: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犹大人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你怎能容许</a:t>
                      </a: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一个比犹</a:t>
                      </a: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大更邪 恶的邦</a:t>
                      </a: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国来审</a:t>
                      </a: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判它？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我也必</a:t>
                      </a: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定必定会</a:t>
                      </a:r>
                      <a:endParaRPr kumimoji="1" lang="en-US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审判他们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发怒时</a:t>
                      </a:r>
                      <a: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1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以怜悯为怀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他是位伟大全能的神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我会以不动摇的心等待神为他的子民审判巴比伦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1:1-4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1:5-11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1:12–2:1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2:2-20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3:1-2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3:3-15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3:16-19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</a:tr>
              <a:tr h="457200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犹大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公元</a:t>
                      </a: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607-605 </a:t>
                      </a:r>
                      <a:r>
                        <a:rPr kumimoji="1" lang="zh-CN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年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3786" name="Text Box 24"/>
          <p:cNvSpPr txBox="1">
            <a:spLocks noChangeArrowheads="1"/>
          </p:cNvSpPr>
          <p:nvPr/>
        </p:nvSpPr>
        <p:spPr bwMode="auto">
          <a:xfrm>
            <a:off x="8455025" y="0"/>
            <a:ext cx="612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/>
            <a:r>
              <a:rPr lang="en-US" sz="2000" b="1">
                <a:solidFill>
                  <a:srgbClr val="FFFFFF"/>
                </a:solidFill>
                <a:cs typeface="Arial" charset="0"/>
              </a:rPr>
              <a:t>627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76200" y="838200"/>
            <a:ext cx="8991600" cy="6019800"/>
            <a:chOff x="-70" y="-270"/>
            <a:chExt cx="4390" cy="4861"/>
          </a:xfrm>
        </p:grpSpPr>
        <p:grpSp>
          <p:nvGrpSpPr>
            <p:cNvPr id="75852" name="Group 3"/>
            <p:cNvGrpSpPr>
              <a:grpSpLocks/>
            </p:cNvGrpSpPr>
            <p:nvPr/>
          </p:nvGrpSpPr>
          <p:grpSpPr bwMode="auto">
            <a:xfrm>
              <a:off x="-70" y="-270"/>
              <a:ext cx="4389" cy="653"/>
              <a:chOff x="0" y="0"/>
              <a:chExt cx="4389" cy="653"/>
            </a:xfrm>
          </p:grpSpPr>
          <p:sp>
            <p:nvSpPr>
              <p:cNvPr id="43012" name="Rectangle 4"/>
              <p:cNvSpPr>
                <a:spLocks noChangeArrowheads="1"/>
              </p:cNvSpPr>
              <p:nvPr/>
            </p:nvSpPr>
            <p:spPr bwMode="auto">
              <a:xfrm>
                <a:off x="32" y="0"/>
                <a:ext cx="4326" cy="650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Forgive Others and Seek Forgiveness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9" cy="650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53" name="Group 6"/>
            <p:cNvGrpSpPr>
              <a:grpSpLocks/>
            </p:cNvGrpSpPr>
            <p:nvPr/>
          </p:nvGrpSpPr>
          <p:grpSpPr bwMode="auto">
            <a:xfrm>
              <a:off x="-70" y="383"/>
              <a:ext cx="916" cy="827"/>
              <a:chOff x="0" y="653"/>
              <a:chExt cx="916" cy="827"/>
            </a:xfrm>
          </p:grpSpPr>
          <p:sp>
            <p:nvSpPr>
              <p:cNvPr id="43015" name="Rectangle 7"/>
              <p:cNvSpPr>
                <a:spLocks noChangeArrowheads="1"/>
              </p:cNvSpPr>
              <p:nvPr/>
            </p:nvSpPr>
            <p:spPr bwMode="auto">
              <a:xfrm>
                <a:off x="32" y="650"/>
                <a:ext cx="853" cy="833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Greeting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  <a:p>
                <a:pPr algn="ctr" defTabSz="914400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1-3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16" name="Rectangle 8"/>
              <p:cNvSpPr>
                <a:spLocks noChangeArrowheads="1"/>
              </p:cNvSpPr>
              <p:nvPr/>
            </p:nvSpPr>
            <p:spPr bwMode="auto">
              <a:xfrm>
                <a:off x="0" y="650"/>
                <a:ext cx="916" cy="833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54" name="Group 9"/>
            <p:cNvGrpSpPr>
              <a:grpSpLocks/>
            </p:cNvGrpSpPr>
            <p:nvPr/>
          </p:nvGrpSpPr>
          <p:grpSpPr bwMode="auto">
            <a:xfrm>
              <a:off x="846" y="383"/>
              <a:ext cx="956" cy="827"/>
              <a:chOff x="916" y="653"/>
              <a:chExt cx="956" cy="827"/>
            </a:xfrm>
          </p:grpSpPr>
          <p:sp>
            <p:nvSpPr>
              <p:cNvPr id="43018" name="Rectangle 10"/>
              <p:cNvSpPr>
                <a:spLocks noChangeArrowheads="1"/>
              </p:cNvSpPr>
              <p:nvPr/>
            </p:nvSpPr>
            <p:spPr bwMode="auto">
              <a:xfrm>
                <a:off x="948" y="650"/>
                <a:ext cx="892" cy="833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3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 Prayer &amp; Commendation</a:t>
                </a:r>
                <a:endParaRPr lang="en-US" altLang="zh-CN" sz="23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  <a:p>
                <a:pPr algn="ctr" defTabSz="914400">
                  <a:defRPr/>
                </a:pPr>
                <a:r>
                  <a:rPr lang="en-US" altLang="zh-CN" sz="23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4-7</a:t>
                </a:r>
                <a:endParaRPr lang="en-US" altLang="zh-CN" sz="23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43019" name="Rectangle 11"/>
              <p:cNvSpPr>
                <a:spLocks noChangeArrowheads="1"/>
              </p:cNvSpPr>
              <p:nvPr/>
            </p:nvSpPr>
            <p:spPr bwMode="auto">
              <a:xfrm>
                <a:off x="916" y="650"/>
                <a:ext cx="956" cy="833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55" name="Group 12"/>
            <p:cNvGrpSpPr>
              <a:grpSpLocks/>
            </p:cNvGrpSpPr>
            <p:nvPr/>
          </p:nvGrpSpPr>
          <p:grpSpPr bwMode="auto">
            <a:xfrm>
              <a:off x="1802" y="383"/>
              <a:ext cx="1800" cy="827"/>
              <a:chOff x="1872" y="653"/>
              <a:chExt cx="1800" cy="827"/>
            </a:xfrm>
          </p:grpSpPr>
          <p:sp>
            <p:nvSpPr>
              <p:cNvPr id="43021" name="Rectangle 13"/>
              <p:cNvSpPr>
                <a:spLocks noChangeArrowheads="1"/>
              </p:cNvSpPr>
              <p:nvPr/>
            </p:nvSpPr>
            <p:spPr bwMode="auto">
              <a:xfrm>
                <a:off x="1904" y="650"/>
                <a:ext cx="1738" cy="833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Appeal for Onesimus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  <a:p>
                <a:pPr algn="ctr" defTabSz="914400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8-21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22" name="Rectangle 14"/>
              <p:cNvSpPr>
                <a:spLocks noChangeArrowheads="1"/>
              </p:cNvSpPr>
              <p:nvPr/>
            </p:nvSpPr>
            <p:spPr bwMode="auto">
              <a:xfrm>
                <a:off x="1872" y="650"/>
                <a:ext cx="1800" cy="833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56" name="Group 15"/>
            <p:cNvGrpSpPr>
              <a:grpSpLocks/>
            </p:cNvGrpSpPr>
            <p:nvPr/>
          </p:nvGrpSpPr>
          <p:grpSpPr bwMode="auto">
            <a:xfrm>
              <a:off x="3602" y="383"/>
              <a:ext cx="717" cy="827"/>
              <a:chOff x="3672" y="653"/>
              <a:chExt cx="717" cy="827"/>
            </a:xfrm>
          </p:grpSpPr>
          <p:sp>
            <p:nvSpPr>
              <p:cNvPr id="43024" name="Rectangle 16"/>
              <p:cNvSpPr>
                <a:spLocks noChangeArrowheads="1"/>
              </p:cNvSpPr>
              <p:nvPr/>
            </p:nvSpPr>
            <p:spPr bwMode="auto">
              <a:xfrm>
                <a:off x="3704" y="650"/>
                <a:ext cx="653" cy="833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2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 Conclusion</a:t>
                </a:r>
                <a:endParaRPr lang="en-US" altLang="zh-CN" sz="22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  <a:p>
                <a:pPr algn="ctr" defTabSz="914400">
                  <a:defRPr/>
                </a:pPr>
                <a:r>
                  <a:rPr lang="en-US" altLang="zh-CN" sz="22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22-25</a:t>
                </a:r>
                <a:endParaRPr lang="en-US" altLang="zh-CN" sz="22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43025" name="Rectangle 17"/>
              <p:cNvSpPr>
                <a:spLocks noChangeArrowheads="1"/>
              </p:cNvSpPr>
              <p:nvPr/>
            </p:nvSpPr>
            <p:spPr bwMode="auto">
              <a:xfrm>
                <a:off x="3672" y="650"/>
                <a:ext cx="717" cy="833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57" name="Group 18"/>
            <p:cNvGrpSpPr>
              <a:grpSpLocks/>
            </p:cNvGrpSpPr>
            <p:nvPr/>
          </p:nvGrpSpPr>
          <p:grpSpPr bwMode="auto">
            <a:xfrm>
              <a:off x="-70" y="1210"/>
              <a:ext cx="916" cy="606"/>
              <a:chOff x="0" y="1480"/>
              <a:chExt cx="916" cy="606"/>
            </a:xfrm>
          </p:grpSpPr>
          <p:sp>
            <p:nvSpPr>
              <p:cNvPr id="43027" name="Rectangle 19"/>
              <p:cNvSpPr>
                <a:spLocks noChangeArrowheads="1"/>
              </p:cNvSpPr>
              <p:nvPr/>
            </p:nvSpPr>
            <p:spPr bwMode="auto">
              <a:xfrm>
                <a:off x="32" y="1483"/>
                <a:ext cx="853" cy="600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Preface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28" name="Rectangle 20"/>
              <p:cNvSpPr>
                <a:spLocks noChangeArrowheads="1"/>
              </p:cNvSpPr>
              <p:nvPr/>
            </p:nvSpPr>
            <p:spPr bwMode="auto">
              <a:xfrm>
                <a:off x="0" y="1483"/>
                <a:ext cx="916" cy="600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58" name="Group 21"/>
            <p:cNvGrpSpPr>
              <a:grpSpLocks/>
            </p:cNvGrpSpPr>
            <p:nvPr/>
          </p:nvGrpSpPr>
          <p:grpSpPr bwMode="auto">
            <a:xfrm>
              <a:off x="846" y="1210"/>
              <a:ext cx="956" cy="606"/>
              <a:chOff x="916" y="1480"/>
              <a:chExt cx="956" cy="606"/>
            </a:xfrm>
          </p:grpSpPr>
          <p:sp>
            <p:nvSpPr>
              <p:cNvPr id="43030" name="Rectangle 22"/>
              <p:cNvSpPr>
                <a:spLocks noChangeArrowheads="1"/>
              </p:cNvSpPr>
              <p:nvPr/>
            </p:nvSpPr>
            <p:spPr bwMode="auto">
              <a:xfrm>
                <a:off x="948" y="1483"/>
                <a:ext cx="892" cy="600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Praise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31" name="Rectangle 23"/>
              <p:cNvSpPr>
                <a:spLocks noChangeArrowheads="1"/>
              </p:cNvSpPr>
              <p:nvPr/>
            </p:nvSpPr>
            <p:spPr bwMode="auto">
              <a:xfrm>
                <a:off x="916" y="1483"/>
                <a:ext cx="956" cy="600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59" name="Group 24"/>
            <p:cNvGrpSpPr>
              <a:grpSpLocks/>
            </p:cNvGrpSpPr>
            <p:nvPr/>
          </p:nvGrpSpPr>
          <p:grpSpPr bwMode="auto">
            <a:xfrm>
              <a:off x="1802" y="1210"/>
              <a:ext cx="1800" cy="606"/>
              <a:chOff x="1872" y="1480"/>
              <a:chExt cx="1800" cy="606"/>
            </a:xfrm>
          </p:grpSpPr>
          <p:sp>
            <p:nvSpPr>
              <p:cNvPr id="43033" name="Rectangle 25"/>
              <p:cNvSpPr>
                <a:spLocks noChangeArrowheads="1"/>
              </p:cNvSpPr>
              <p:nvPr/>
            </p:nvSpPr>
            <p:spPr bwMode="auto">
              <a:xfrm>
                <a:off x="1904" y="1483"/>
                <a:ext cx="1738" cy="600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Petition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34" name="Rectangle 26"/>
              <p:cNvSpPr>
                <a:spLocks noChangeArrowheads="1"/>
              </p:cNvSpPr>
              <p:nvPr/>
            </p:nvSpPr>
            <p:spPr bwMode="auto">
              <a:xfrm>
                <a:off x="1872" y="1483"/>
                <a:ext cx="1800" cy="600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60" name="Group 27"/>
            <p:cNvGrpSpPr>
              <a:grpSpLocks/>
            </p:cNvGrpSpPr>
            <p:nvPr/>
          </p:nvGrpSpPr>
          <p:grpSpPr bwMode="auto">
            <a:xfrm>
              <a:off x="3602" y="1210"/>
              <a:ext cx="717" cy="606"/>
              <a:chOff x="3672" y="1480"/>
              <a:chExt cx="717" cy="606"/>
            </a:xfrm>
          </p:grpSpPr>
          <p:sp>
            <p:nvSpPr>
              <p:cNvPr id="43036" name="Rectangle 28"/>
              <p:cNvSpPr>
                <a:spLocks noChangeArrowheads="1"/>
              </p:cNvSpPr>
              <p:nvPr/>
            </p:nvSpPr>
            <p:spPr bwMode="auto">
              <a:xfrm>
                <a:off x="3704" y="1483"/>
                <a:ext cx="653" cy="600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en-US" altLang="zh-CN" sz="24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Postscript</a:t>
                </a:r>
                <a:endParaRPr lang="en-US" altLang="zh-CN" sz="24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43037" name="Rectangle 29"/>
              <p:cNvSpPr>
                <a:spLocks noChangeArrowheads="1"/>
              </p:cNvSpPr>
              <p:nvPr/>
            </p:nvSpPr>
            <p:spPr bwMode="auto">
              <a:xfrm>
                <a:off x="3672" y="1483"/>
                <a:ext cx="717" cy="600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61" name="Group 30"/>
            <p:cNvGrpSpPr>
              <a:grpSpLocks/>
            </p:cNvGrpSpPr>
            <p:nvPr/>
          </p:nvGrpSpPr>
          <p:grpSpPr bwMode="auto">
            <a:xfrm>
              <a:off x="-70" y="1816"/>
              <a:ext cx="916" cy="712"/>
              <a:chOff x="0" y="2086"/>
              <a:chExt cx="916" cy="712"/>
            </a:xfrm>
          </p:grpSpPr>
          <p:sp>
            <p:nvSpPr>
              <p:cNvPr id="43039" name="Rectangle 31"/>
              <p:cNvSpPr>
                <a:spLocks noChangeArrowheads="1"/>
              </p:cNvSpPr>
              <p:nvPr/>
            </p:nvSpPr>
            <p:spPr bwMode="auto">
              <a:xfrm>
                <a:off x="32" y="2086"/>
                <a:ext cx="853" cy="7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People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  <a:p>
                <a:pPr algn="ctr" defTabSz="914400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Concerned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40" name="Rectangle 32"/>
              <p:cNvSpPr>
                <a:spLocks noChangeArrowheads="1"/>
              </p:cNvSpPr>
              <p:nvPr/>
            </p:nvSpPr>
            <p:spPr bwMode="auto">
              <a:xfrm>
                <a:off x="0" y="2086"/>
                <a:ext cx="916" cy="7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62" name="Group 33"/>
            <p:cNvGrpSpPr>
              <a:grpSpLocks/>
            </p:cNvGrpSpPr>
            <p:nvPr/>
          </p:nvGrpSpPr>
          <p:grpSpPr bwMode="auto">
            <a:xfrm>
              <a:off x="846" y="1816"/>
              <a:ext cx="956" cy="712"/>
              <a:chOff x="916" y="2086"/>
              <a:chExt cx="956" cy="712"/>
            </a:xfrm>
          </p:grpSpPr>
          <p:sp>
            <p:nvSpPr>
              <p:cNvPr id="43042" name="Rectangle 34"/>
              <p:cNvSpPr>
                <a:spLocks noChangeArrowheads="1"/>
              </p:cNvSpPr>
              <p:nvPr/>
            </p:nvSpPr>
            <p:spPr bwMode="auto">
              <a:xfrm>
                <a:off x="948" y="2086"/>
                <a:ext cx="892" cy="7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Philemon’s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  <a:p>
                <a:pPr algn="ctr" defTabSz="914400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Character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43" name="Rectangle 35"/>
              <p:cNvSpPr>
                <a:spLocks noChangeArrowheads="1"/>
              </p:cNvSpPr>
              <p:nvPr/>
            </p:nvSpPr>
            <p:spPr bwMode="auto">
              <a:xfrm>
                <a:off x="916" y="2086"/>
                <a:ext cx="956" cy="7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63" name="Group 36"/>
            <p:cNvGrpSpPr>
              <a:grpSpLocks/>
            </p:cNvGrpSpPr>
            <p:nvPr/>
          </p:nvGrpSpPr>
          <p:grpSpPr bwMode="auto">
            <a:xfrm>
              <a:off x="1802" y="1816"/>
              <a:ext cx="1800" cy="712"/>
              <a:chOff x="1872" y="2086"/>
              <a:chExt cx="1800" cy="712"/>
            </a:xfrm>
          </p:grpSpPr>
          <p:sp>
            <p:nvSpPr>
              <p:cNvPr id="43045" name="Rectangle 37"/>
              <p:cNvSpPr>
                <a:spLocks noChangeArrowheads="1"/>
              </p:cNvSpPr>
              <p:nvPr/>
            </p:nvSpPr>
            <p:spPr bwMode="auto">
              <a:xfrm>
                <a:off x="1904" y="2086"/>
                <a:ext cx="1738" cy="7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Onesimus’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  <a:p>
                <a:pPr algn="ctr" defTabSz="914400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Conversion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46" name="Rectangle 38"/>
              <p:cNvSpPr>
                <a:spLocks noChangeArrowheads="1"/>
              </p:cNvSpPr>
              <p:nvPr/>
            </p:nvSpPr>
            <p:spPr bwMode="auto">
              <a:xfrm>
                <a:off x="1872" y="2086"/>
                <a:ext cx="1800" cy="7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 eaLnBrk="1" hangingPunct="1">
                  <a:defRPr/>
                </a:pPr>
                <a:endParaRPr lang="en-GB" sz="2400">
                  <a:solidFill>
                    <a:srgbClr val="FFFFFF"/>
                  </a:solidFill>
                  <a:latin typeface="Times New Roman" charset="0"/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64" name="Group 39"/>
            <p:cNvGrpSpPr>
              <a:grpSpLocks/>
            </p:cNvGrpSpPr>
            <p:nvPr/>
          </p:nvGrpSpPr>
          <p:grpSpPr bwMode="auto">
            <a:xfrm>
              <a:off x="3602" y="1816"/>
              <a:ext cx="717" cy="712"/>
              <a:chOff x="3672" y="2086"/>
              <a:chExt cx="717" cy="712"/>
            </a:xfrm>
          </p:grpSpPr>
          <p:sp>
            <p:nvSpPr>
              <p:cNvPr id="43048" name="Rectangle 40"/>
              <p:cNvSpPr>
                <a:spLocks noChangeArrowheads="1"/>
              </p:cNvSpPr>
              <p:nvPr/>
            </p:nvSpPr>
            <p:spPr bwMode="auto">
              <a:xfrm>
                <a:off x="3704" y="2086"/>
                <a:ext cx="653" cy="7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en-US" altLang="zh-CN" sz="22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Paul’s</a:t>
                </a:r>
                <a:endParaRPr lang="en-US" altLang="zh-CN" sz="22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  <a:p>
                <a:pPr algn="ctr" defTabSz="914400">
                  <a:defRPr/>
                </a:pPr>
                <a:r>
                  <a:rPr lang="en-US" altLang="zh-CN" sz="22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Co-Workers</a:t>
                </a:r>
                <a:endParaRPr lang="en-US" altLang="zh-CN" sz="22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43049" name="Rectangle 41"/>
              <p:cNvSpPr>
                <a:spLocks noChangeArrowheads="1"/>
              </p:cNvSpPr>
              <p:nvPr/>
            </p:nvSpPr>
            <p:spPr bwMode="auto">
              <a:xfrm>
                <a:off x="3672" y="2086"/>
                <a:ext cx="717" cy="7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65" name="Group 42"/>
            <p:cNvGrpSpPr>
              <a:grpSpLocks/>
            </p:cNvGrpSpPr>
            <p:nvPr/>
          </p:nvGrpSpPr>
          <p:grpSpPr bwMode="auto">
            <a:xfrm>
              <a:off x="-70" y="2528"/>
              <a:ext cx="420" cy="833"/>
              <a:chOff x="0" y="2798"/>
              <a:chExt cx="420" cy="833"/>
            </a:xfrm>
          </p:grpSpPr>
          <p:sp>
            <p:nvSpPr>
              <p:cNvPr id="43051" name="Rectangle 43"/>
              <p:cNvSpPr>
                <a:spLocks noChangeArrowheads="1"/>
              </p:cNvSpPr>
              <p:nvPr/>
            </p:nvSpPr>
            <p:spPr bwMode="auto">
              <a:xfrm>
                <a:off x="32" y="2798"/>
                <a:ext cx="357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en-US" altLang="zh-CN" sz="17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Authors</a:t>
                </a:r>
              </a:p>
              <a:p>
                <a:pPr algn="ctr" defTabSz="914400" eaLnBrk="1" hangingPunct="1">
                  <a:defRPr/>
                </a:pPr>
                <a:r>
                  <a:rPr lang="en-US" altLang="zh-CN" sz="17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1a-b</a:t>
                </a:r>
              </a:p>
            </p:txBody>
          </p:sp>
          <p:sp>
            <p:nvSpPr>
              <p:cNvPr id="43052" name="Rectangle 44"/>
              <p:cNvSpPr>
                <a:spLocks noChangeArrowheads="1"/>
              </p:cNvSpPr>
              <p:nvPr/>
            </p:nvSpPr>
            <p:spPr bwMode="auto">
              <a:xfrm>
                <a:off x="0" y="2798"/>
                <a:ext cx="420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66" name="Group 45"/>
            <p:cNvGrpSpPr>
              <a:grpSpLocks/>
            </p:cNvGrpSpPr>
            <p:nvPr/>
          </p:nvGrpSpPr>
          <p:grpSpPr bwMode="auto">
            <a:xfrm>
              <a:off x="350" y="2528"/>
              <a:ext cx="496" cy="833"/>
              <a:chOff x="420" y="2798"/>
              <a:chExt cx="496" cy="833"/>
            </a:xfrm>
          </p:grpSpPr>
          <p:sp>
            <p:nvSpPr>
              <p:cNvPr id="43054" name="Rectangle 46"/>
              <p:cNvSpPr>
                <a:spLocks noChangeArrowheads="1"/>
              </p:cNvSpPr>
              <p:nvPr/>
            </p:nvSpPr>
            <p:spPr bwMode="auto">
              <a:xfrm>
                <a:off x="452" y="2798"/>
                <a:ext cx="432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 </a:t>
                </a:r>
                <a:r>
                  <a:rPr lang="en-US" altLang="zh-CN" sz="16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Recipients</a:t>
                </a:r>
              </a:p>
              <a:p>
                <a:pPr algn="ctr" defTabSz="914400">
                  <a:defRPr/>
                </a:pPr>
                <a:r>
                  <a:rPr lang="en-US" altLang="zh-CN" sz="16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1c-3</a:t>
                </a:r>
              </a:p>
            </p:txBody>
          </p:sp>
          <p:sp>
            <p:nvSpPr>
              <p:cNvPr id="43055" name="Rectangle 47"/>
              <p:cNvSpPr>
                <a:spLocks noChangeArrowheads="1"/>
              </p:cNvSpPr>
              <p:nvPr/>
            </p:nvSpPr>
            <p:spPr bwMode="auto">
              <a:xfrm>
                <a:off x="420" y="2798"/>
                <a:ext cx="496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67" name="Group 48"/>
            <p:cNvGrpSpPr>
              <a:grpSpLocks/>
            </p:cNvGrpSpPr>
            <p:nvPr/>
          </p:nvGrpSpPr>
          <p:grpSpPr bwMode="auto">
            <a:xfrm>
              <a:off x="846" y="2528"/>
              <a:ext cx="388" cy="833"/>
              <a:chOff x="916" y="2798"/>
              <a:chExt cx="388" cy="833"/>
            </a:xfrm>
          </p:grpSpPr>
          <p:sp>
            <p:nvSpPr>
              <p:cNvPr id="43057" name="Rectangle 49"/>
              <p:cNvSpPr>
                <a:spLocks noChangeArrowheads="1"/>
              </p:cNvSpPr>
              <p:nvPr/>
            </p:nvSpPr>
            <p:spPr bwMode="auto">
              <a:xfrm>
                <a:off x="948" y="2798"/>
                <a:ext cx="324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en-US" altLang="zh-CN" sz="16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Thanks</a:t>
                </a:r>
              </a:p>
              <a:p>
                <a:pPr algn="ctr" defTabSz="914400">
                  <a:defRPr/>
                </a:pPr>
                <a:r>
                  <a:rPr lang="en-US" altLang="zh-CN" sz="16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4-5</a:t>
                </a:r>
              </a:p>
            </p:txBody>
          </p:sp>
          <p:sp>
            <p:nvSpPr>
              <p:cNvPr id="43058" name="Rectangle 50"/>
              <p:cNvSpPr>
                <a:spLocks noChangeArrowheads="1"/>
              </p:cNvSpPr>
              <p:nvPr/>
            </p:nvSpPr>
            <p:spPr bwMode="auto">
              <a:xfrm>
                <a:off x="916" y="2798"/>
                <a:ext cx="388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68" name="Group 51"/>
            <p:cNvGrpSpPr>
              <a:grpSpLocks/>
            </p:cNvGrpSpPr>
            <p:nvPr/>
          </p:nvGrpSpPr>
          <p:grpSpPr bwMode="auto">
            <a:xfrm>
              <a:off x="1234" y="2528"/>
              <a:ext cx="568" cy="833"/>
              <a:chOff x="1304" y="2798"/>
              <a:chExt cx="568" cy="833"/>
            </a:xfrm>
          </p:grpSpPr>
          <p:sp>
            <p:nvSpPr>
              <p:cNvPr id="43060" name="Rectangle 52"/>
              <p:cNvSpPr>
                <a:spLocks noChangeArrowheads="1"/>
              </p:cNvSpPr>
              <p:nvPr/>
            </p:nvSpPr>
            <p:spPr bwMode="auto">
              <a:xfrm>
                <a:off x="1335" y="2798"/>
                <a:ext cx="505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en-US" altLang="zh-CN" sz="14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Relationships</a:t>
                </a:r>
              </a:p>
              <a:p>
                <a:pPr algn="ctr" defTabSz="914400">
                  <a:defRPr/>
                </a:pPr>
                <a:r>
                  <a:rPr lang="en-US" altLang="zh-CN" sz="14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6-7</a:t>
                </a:r>
              </a:p>
            </p:txBody>
          </p:sp>
          <p:sp>
            <p:nvSpPr>
              <p:cNvPr id="43061" name="Rectangle 53"/>
              <p:cNvSpPr>
                <a:spLocks noChangeArrowheads="1"/>
              </p:cNvSpPr>
              <p:nvPr/>
            </p:nvSpPr>
            <p:spPr bwMode="auto">
              <a:xfrm>
                <a:off x="1304" y="2798"/>
                <a:ext cx="568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69" name="Group 54"/>
            <p:cNvGrpSpPr>
              <a:grpSpLocks/>
            </p:cNvGrpSpPr>
            <p:nvPr/>
          </p:nvGrpSpPr>
          <p:grpSpPr bwMode="auto">
            <a:xfrm>
              <a:off x="1802" y="2528"/>
              <a:ext cx="460" cy="833"/>
              <a:chOff x="1872" y="2798"/>
              <a:chExt cx="460" cy="833"/>
            </a:xfrm>
          </p:grpSpPr>
          <p:sp>
            <p:nvSpPr>
              <p:cNvPr id="43063" name="Rectangle 55"/>
              <p:cNvSpPr>
                <a:spLocks noChangeArrowheads="1"/>
              </p:cNvSpPr>
              <p:nvPr/>
            </p:nvSpPr>
            <p:spPr bwMode="auto">
              <a:xfrm>
                <a:off x="1904" y="2798"/>
                <a:ext cx="398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General Appeal</a:t>
                </a:r>
              </a:p>
              <a:p>
                <a:pPr algn="ctr" defTabSz="914400">
                  <a:defRPr/>
                </a:pP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8-11</a:t>
                </a:r>
              </a:p>
            </p:txBody>
          </p:sp>
          <p:sp>
            <p:nvSpPr>
              <p:cNvPr id="43064" name="Rectangle 56"/>
              <p:cNvSpPr>
                <a:spLocks noChangeArrowheads="1"/>
              </p:cNvSpPr>
              <p:nvPr/>
            </p:nvSpPr>
            <p:spPr bwMode="auto">
              <a:xfrm>
                <a:off x="1872" y="2798"/>
                <a:ext cx="460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70" name="Group 57"/>
            <p:cNvGrpSpPr>
              <a:grpSpLocks/>
            </p:cNvGrpSpPr>
            <p:nvPr/>
          </p:nvGrpSpPr>
          <p:grpSpPr bwMode="auto">
            <a:xfrm>
              <a:off x="2262" y="2528"/>
              <a:ext cx="722" cy="833"/>
              <a:chOff x="2332" y="2798"/>
              <a:chExt cx="722" cy="833"/>
            </a:xfrm>
          </p:grpSpPr>
          <p:sp>
            <p:nvSpPr>
              <p:cNvPr id="43066" name="Rectangle 58"/>
              <p:cNvSpPr>
                <a:spLocks noChangeArrowheads="1"/>
              </p:cNvSpPr>
              <p:nvPr/>
            </p:nvSpPr>
            <p:spPr bwMode="auto">
              <a:xfrm>
                <a:off x="2364" y="2798"/>
                <a:ext cx="658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Reasons for Return</a:t>
                </a:r>
              </a:p>
              <a:p>
                <a:pPr algn="ctr" defTabSz="914400">
                  <a:defRPr/>
                </a:pP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12-16</a:t>
                </a:r>
              </a:p>
            </p:txBody>
          </p:sp>
          <p:sp>
            <p:nvSpPr>
              <p:cNvPr id="43067" name="Rectangle 59"/>
              <p:cNvSpPr>
                <a:spLocks noChangeArrowheads="1"/>
              </p:cNvSpPr>
              <p:nvPr/>
            </p:nvSpPr>
            <p:spPr bwMode="auto">
              <a:xfrm>
                <a:off x="2332" y="2798"/>
                <a:ext cx="722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71" name="Group 60"/>
            <p:cNvGrpSpPr>
              <a:grpSpLocks/>
            </p:cNvGrpSpPr>
            <p:nvPr/>
          </p:nvGrpSpPr>
          <p:grpSpPr bwMode="auto">
            <a:xfrm>
              <a:off x="2984" y="2528"/>
              <a:ext cx="618" cy="833"/>
              <a:chOff x="3054" y="2798"/>
              <a:chExt cx="618" cy="833"/>
            </a:xfrm>
          </p:grpSpPr>
          <p:sp>
            <p:nvSpPr>
              <p:cNvPr id="43069" name="Rectangle 61"/>
              <p:cNvSpPr>
                <a:spLocks noChangeArrowheads="1"/>
              </p:cNvSpPr>
              <p:nvPr/>
            </p:nvSpPr>
            <p:spPr bwMode="auto">
              <a:xfrm>
                <a:off x="3086" y="2798"/>
                <a:ext cx="560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Specific Appeal</a:t>
                </a:r>
              </a:p>
              <a:p>
                <a:pPr algn="ctr" defTabSz="914400">
                  <a:defRPr/>
                </a:pP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17-21</a:t>
                </a:r>
              </a:p>
            </p:txBody>
          </p:sp>
          <p:sp>
            <p:nvSpPr>
              <p:cNvPr id="43070" name="Rectangle 62"/>
              <p:cNvSpPr>
                <a:spLocks noChangeArrowheads="1"/>
              </p:cNvSpPr>
              <p:nvPr/>
            </p:nvSpPr>
            <p:spPr bwMode="auto">
              <a:xfrm>
                <a:off x="3054" y="2798"/>
                <a:ext cx="619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72" name="Group 63"/>
            <p:cNvGrpSpPr>
              <a:grpSpLocks/>
            </p:cNvGrpSpPr>
            <p:nvPr/>
          </p:nvGrpSpPr>
          <p:grpSpPr bwMode="auto">
            <a:xfrm>
              <a:off x="3602" y="2528"/>
              <a:ext cx="716" cy="833"/>
              <a:chOff x="3672" y="2798"/>
              <a:chExt cx="716" cy="833"/>
            </a:xfrm>
          </p:grpSpPr>
          <p:sp>
            <p:nvSpPr>
              <p:cNvPr id="43072" name="Rectangle 64"/>
              <p:cNvSpPr>
                <a:spLocks noChangeArrowheads="1"/>
              </p:cNvSpPr>
              <p:nvPr/>
            </p:nvSpPr>
            <p:spPr bwMode="auto">
              <a:xfrm>
                <a:off x="3704" y="2798"/>
                <a:ext cx="652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Preparations</a:t>
                </a:r>
              </a:p>
              <a:p>
                <a:pPr algn="ctr" defTabSz="914400">
                  <a:defRPr/>
                </a:pP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Greetings</a:t>
                </a:r>
              </a:p>
              <a:p>
                <a:pPr algn="ctr" defTabSz="914400">
                  <a:defRPr/>
                </a:pP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Blessing</a:t>
                </a:r>
              </a:p>
              <a:p>
                <a:pPr algn="ctr" defTabSz="914400">
                  <a:defRPr/>
                </a:pPr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22-25</a:t>
                </a:r>
              </a:p>
            </p:txBody>
          </p:sp>
          <p:sp>
            <p:nvSpPr>
              <p:cNvPr id="43073" name="Rectangle 65"/>
              <p:cNvSpPr>
                <a:spLocks noChangeArrowheads="1"/>
              </p:cNvSpPr>
              <p:nvPr/>
            </p:nvSpPr>
            <p:spPr bwMode="auto">
              <a:xfrm>
                <a:off x="3672" y="2798"/>
                <a:ext cx="715" cy="826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73" name="Group 66"/>
            <p:cNvGrpSpPr>
              <a:grpSpLocks/>
            </p:cNvGrpSpPr>
            <p:nvPr/>
          </p:nvGrpSpPr>
          <p:grpSpPr bwMode="auto">
            <a:xfrm>
              <a:off x="-70" y="3361"/>
              <a:ext cx="4390" cy="615"/>
              <a:chOff x="0" y="3631"/>
              <a:chExt cx="5901" cy="615"/>
            </a:xfrm>
          </p:grpSpPr>
          <p:sp>
            <p:nvSpPr>
              <p:cNvPr id="43075" name="Rectangle 67"/>
              <p:cNvSpPr>
                <a:spLocks noChangeArrowheads="1"/>
              </p:cNvSpPr>
              <p:nvPr/>
            </p:nvSpPr>
            <p:spPr bwMode="auto">
              <a:xfrm>
                <a:off x="32" y="3628"/>
                <a:ext cx="5831" cy="6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Rome to Colosse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76" name="Rectangle 68"/>
              <p:cNvSpPr>
                <a:spLocks noChangeArrowheads="1"/>
              </p:cNvSpPr>
              <p:nvPr/>
            </p:nvSpPr>
            <p:spPr bwMode="auto">
              <a:xfrm>
                <a:off x="0" y="3628"/>
                <a:ext cx="5901" cy="6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  <p:grpSp>
          <p:nvGrpSpPr>
            <p:cNvPr id="75874" name="Group 69"/>
            <p:cNvGrpSpPr>
              <a:grpSpLocks/>
            </p:cNvGrpSpPr>
            <p:nvPr/>
          </p:nvGrpSpPr>
          <p:grpSpPr bwMode="auto">
            <a:xfrm>
              <a:off x="-70" y="3976"/>
              <a:ext cx="4390" cy="615"/>
              <a:chOff x="0" y="4246"/>
              <a:chExt cx="5901" cy="615"/>
            </a:xfrm>
          </p:grpSpPr>
          <p:sp>
            <p:nvSpPr>
              <p:cNvPr id="43078" name="Rectangle 70"/>
              <p:cNvSpPr>
                <a:spLocks noChangeArrowheads="1"/>
              </p:cNvSpPr>
              <p:nvPr/>
            </p:nvSpPr>
            <p:spPr bwMode="auto">
              <a:xfrm>
                <a:off x="32" y="4246"/>
                <a:ext cx="5831" cy="6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0" tIns="0" rIns="0" bIns="0" anchor="ctr" anchorCtr="1"/>
              <a:lstStyle/>
              <a:p>
                <a:pPr algn="ctr" defTabSz="914400" eaLnBrk="1" hangingPunct="1">
                  <a:defRPr/>
                </a:pP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Fall AD 61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43079" name="Rectangle 71"/>
              <p:cNvSpPr>
                <a:spLocks noChangeArrowheads="1"/>
              </p:cNvSpPr>
              <p:nvPr/>
            </p:nvSpPr>
            <p:spPr bwMode="auto">
              <a:xfrm>
                <a:off x="0" y="4246"/>
                <a:ext cx="5901" cy="615"/>
              </a:xfrm>
              <a:prstGeom prst="rect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7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 anchorCtr="1"/>
              <a:lstStyle/>
              <a:p>
                <a:pPr defTabSz="914400">
                  <a:defRPr/>
                </a:pPr>
                <a:endParaRPr lang="en-US" sz="2400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endParaRPr>
              </a:p>
            </p:txBody>
          </p:sp>
        </p:grpSp>
      </p:grpSp>
      <p:sp>
        <p:nvSpPr>
          <p:cNvPr id="75779" name="Text Box 72"/>
          <p:cNvSpPr txBox="1">
            <a:spLocks noChangeArrowheads="1"/>
          </p:cNvSpPr>
          <p:nvPr/>
        </p:nvSpPr>
        <p:spPr bwMode="auto">
          <a:xfrm>
            <a:off x="8305800" y="152400"/>
            <a:ext cx="69215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en-US">
                <a:solidFill>
                  <a:srgbClr val="FFFFFF"/>
                </a:solidFill>
              </a:rPr>
              <a:t>245</a:t>
            </a:r>
          </a:p>
        </p:txBody>
      </p:sp>
      <p:grpSp>
        <p:nvGrpSpPr>
          <p:cNvPr id="75780" name="Group 73"/>
          <p:cNvGrpSpPr>
            <a:grpSpLocks/>
          </p:cNvGrpSpPr>
          <p:nvPr/>
        </p:nvGrpSpPr>
        <p:grpSpPr bwMode="auto">
          <a:xfrm>
            <a:off x="76200" y="838200"/>
            <a:ext cx="8991600" cy="6019800"/>
            <a:chOff x="-70" y="-270"/>
            <a:chExt cx="4390" cy="4861"/>
          </a:xfrm>
        </p:grpSpPr>
        <p:grpSp>
          <p:nvGrpSpPr>
            <p:cNvPr id="75783" name="Group 74"/>
            <p:cNvGrpSpPr>
              <a:grpSpLocks/>
            </p:cNvGrpSpPr>
            <p:nvPr/>
          </p:nvGrpSpPr>
          <p:grpSpPr bwMode="auto">
            <a:xfrm>
              <a:off x="-70" y="-270"/>
              <a:ext cx="4389" cy="653"/>
              <a:chOff x="0" y="0"/>
              <a:chExt cx="4389" cy="653"/>
            </a:xfrm>
          </p:grpSpPr>
          <p:sp>
            <p:nvSpPr>
              <p:cNvPr id="75850" name="Rectangle 75"/>
              <p:cNvSpPr>
                <a:spLocks noChangeArrowheads="1"/>
              </p:cNvSpPr>
              <p:nvPr/>
            </p:nvSpPr>
            <p:spPr bwMode="auto">
              <a:xfrm>
                <a:off x="32" y="0"/>
                <a:ext cx="4325" cy="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饶恕他人及寻求赦免</a:t>
                </a:r>
                <a:endParaRPr lang="zh-CN" altLang="en-US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51" name="Rectangle 7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9" cy="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84" name="Group 77"/>
            <p:cNvGrpSpPr>
              <a:grpSpLocks/>
            </p:cNvGrpSpPr>
            <p:nvPr/>
          </p:nvGrpSpPr>
          <p:grpSpPr bwMode="auto">
            <a:xfrm>
              <a:off x="-70" y="383"/>
              <a:ext cx="916" cy="827"/>
              <a:chOff x="0" y="653"/>
              <a:chExt cx="916" cy="827"/>
            </a:xfrm>
          </p:grpSpPr>
          <p:sp>
            <p:nvSpPr>
              <p:cNvPr id="75848" name="Rectangle 78"/>
              <p:cNvSpPr>
                <a:spLocks noChangeArrowheads="1"/>
              </p:cNvSpPr>
              <p:nvPr/>
            </p:nvSpPr>
            <p:spPr bwMode="auto">
              <a:xfrm>
                <a:off x="32" y="653"/>
                <a:ext cx="852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问安</a:t>
                </a:r>
                <a:endParaRPr lang="zh-CN" altLang="en-US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  <a:p>
                <a:pPr algn="ctr" defTabSz="914400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1-3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49" name="Rectangle 79"/>
              <p:cNvSpPr>
                <a:spLocks noChangeArrowheads="1"/>
              </p:cNvSpPr>
              <p:nvPr/>
            </p:nvSpPr>
            <p:spPr bwMode="auto">
              <a:xfrm>
                <a:off x="0" y="653"/>
                <a:ext cx="916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85" name="Group 80"/>
            <p:cNvGrpSpPr>
              <a:grpSpLocks/>
            </p:cNvGrpSpPr>
            <p:nvPr/>
          </p:nvGrpSpPr>
          <p:grpSpPr bwMode="auto">
            <a:xfrm>
              <a:off x="846" y="383"/>
              <a:ext cx="956" cy="827"/>
              <a:chOff x="916" y="653"/>
              <a:chExt cx="956" cy="827"/>
            </a:xfrm>
          </p:grpSpPr>
          <p:sp>
            <p:nvSpPr>
              <p:cNvPr id="75846" name="Rectangle 81"/>
              <p:cNvSpPr>
                <a:spLocks noChangeArrowheads="1"/>
              </p:cNvSpPr>
              <p:nvPr/>
            </p:nvSpPr>
            <p:spPr bwMode="auto">
              <a:xfrm>
                <a:off x="948" y="653"/>
                <a:ext cx="892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zh-CN" altLang="en-US" sz="23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祷告于称赞语</a:t>
                </a:r>
                <a:endParaRPr lang="zh-CN" altLang="en-US" sz="23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  <a:p>
                <a:pPr algn="ctr" defTabSz="914400"/>
                <a:r>
                  <a:rPr lang="en-US" altLang="zh-CN" sz="23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4-7</a:t>
                </a:r>
                <a:endParaRPr lang="en-US" altLang="zh-CN" sz="23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75847" name="Rectangle 82"/>
              <p:cNvSpPr>
                <a:spLocks noChangeArrowheads="1"/>
              </p:cNvSpPr>
              <p:nvPr/>
            </p:nvSpPr>
            <p:spPr bwMode="auto">
              <a:xfrm>
                <a:off x="916" y="653"/>
                <a:ext cx="956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86" name="Group 83"/>
            <p:cNvGrpSpPr>
              <a:grpSpLocks/>
            </p:cNvGrpSpPr>
            <p:nvPr/>
          </p:nvGrpSpPr>
          <p:grpSpPr bwMode="auto">
            <a:xfrm>
              <a:off x="1802" y="383"/>
              <a:ext cx="1800" cy="827"/>
              <a:chOff x="1872" y="653"/>
              <a:chExt cx="1800" cy="827"/>
            </a:xfrm>
          </p:grpSpPr>
          <p:sp>
            <p:nvSpPr>
              <p:cNvPr id="75844" name="Rectangle 84"/>
              <p:cNvSpPr>
                <a:spLocks noChangeArrowheads="1"/>
              </p:cNvSpPr>
              <p:nvPr/>
            </p:nvSpPr>
            <p:spPr bwMode="auto">
              <a:xfrm>
                <a:off x="1904" y="653"/>
                <a:ext cx="1736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为欧尼西慕请求</a:t>
                </a:r>
                <a:endParaRPr lang="zh-CN" altLang="en-US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  <a:p>
                <a:pPr algn="ctr" defTabSz="914400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8-21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45" name="Rectangle 85"/>
              <p:cNvSpPr>
                <a:spLocks noChangeArrowheads="1"/>
              </p:cNvSpPr>
              <p:nvPr/>
            </p:nvSpPr>
            <p:spPr bwMode="auto">
              <a:xfrm>
                <a:off x="1872" y="653"/>
                <a:ext cx="1800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87" name="Group 86"/>
            <p:cNvGrpSpPr>
              <a:grpSpLocks/>
            </p:cNvGrpSpPr>
            <p:nvPr/>
          </p:nvGrpSpPr>
          <p:grpSpPr bwMode="auto">
            <a:xfrm>
              <a:off x="3602" y="383"/>
              <a:ext cx="717" cy="827"/>
              <a:chOff x="3672" y="653"/>
              <a:chExt cx="717" cy="827"/>
            </a:xfrm>
          </p:grpSpPr>
          <p:sp>
            <p:nvSpPr>
              <p:cNvPr id="75842" name="Rectangle 87"/>
              <p:cNvSpPr>
                <a:spLocks noChangeArrowheads="1"/>
              </p:cNvSpPr>
              <p:nvPr/>
            </p:nvSpPr>
            <p:spPr bwMode="auto">
              <a:xfrm>
                <a:off x="3704" y="653"/>
                <a:ext cx="653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zh-CN" altLang="en-US" sz="22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结语</a:t>
                </a:r>
                <a:endParaRPr lang="zh-CN" altLang="en-US" sz="22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  <a:p>
                <a:pPr algn="ctr" defTabSz="914400"/>
                <a:r>
                  <a:rPr lang="en-US" altLang="zh-CN" sz="22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22-25</a:t>
                </a:r>
                <a:endParaRPr lang="en-US" altLang="zh-CN" sz="22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75843" name="Rectangle 88"/>
              <p:cNvSpPr>
                <a:spLocks noChangeArrowheads="1"/>
              </p:cNvSpPr>
              <p:nvPr/>
            </p:nvSpPr>
            <p:spPr bwMode="auto">
              <a:xfrm>
                <a:off x="3672" y="653"/>
                <a:ext cx="717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88" name="Group 89"/>
            <p:cNvGrpSpPr>
              <a:grpSpLocks/>
            </p:cNvGrpSpPr>
            <p:nvPr/>
          </p:nvGrpSpPr>
          <p:grpSpPr bwMode="auto">
            <a:xfrm>
              <a:off x="-70" y="1210"/>
              <a:ext cx="916" cy="606"/>
              <a:chOff x="0" y="1480"/>
              <a:chExt cx="916" cy="606"/>
            </a:xfrm>
          </p:grpSpPr>
          <p:sp>
            <p:nvSpPr>
              <p:cNvPr id="75840" name="Rectangle 90"/>
              <p:cNvSpPr>
                <a:spLocks noChangeArrowheads="1"/>
              </p:cNvSpPr>
              <p:nvPr/>
            </p:nvSpPr>
            <p:spPr bwMode="auto">
              <a:xfrm>
                <a:off x="32" y="1480"/>
                <a:ext cx="852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序言</a:t>
                </a:r>
                <a:endParaRPr lang="zh-CN" altLang="en-US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41" name="Rectangle 91"/>
              <p:cNvSpPr>
                <a:spLocks noChangeArrowheads="1"/>
              </p:cNvSpPr>
              <p:nvPr/>
            </p:nvSpPr>
            <p:spPr bwMode="auto">
              <a:xfrm>
                <a:off x="0" y="1480"/>
                <a:ext cx="916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89" name="Group 92"/>
            <p:cNvGrpSpPr>
              <a:grpSpLocks/>
            </p:cNvGrpSpPr>
            <p:nvPr/>
          </p:nvGrpSpPr>
          <p:grpSpPr bwMode="auto">
            <a:xfrm>
              <a:off x="846" y="1210"/>
              <a:ext cx="956" cy="606"/>
              <a:chOff x="916" y="1480"/>
              <a:chExt cx="956" cy="606"/>
            </a:xfrm>
          </p:grpSpPr>
          <p:sp>
            <p:nvSpPr>
              <p:cNvPr id="75838" name="Rectangle 93"/>
              <p:cNvSpPr>
                <a:spLocks noChangeArrowheads="1"/>
              </p:cNvSpPr>
              <p:nvPr/>
            </p:nvSpPr>
            <p:spPr bwMode="auto">
              <a:xfrm>
                <a:off x="948" y="1480"/>
                <a:ext cx="892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赞美</a:t>
                </a:r>
                <a:endParaRPr lang="zh-CN" altLang="en-US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39" name="Rectangle 94"/>
              <p:cNvSpPr>
                <a:spLocks noChangeArrowheads="1"/>
              </p:cNvSpPr>
              <p:nvPr/>
            </p:nvSpPr>
            <p:spPr bwMode="auto">
              <a:xfrm>
                <a:off x="916" y="1480"/>
                <a:ext cx="956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90" name="Group 95"/>
            <p:cNvGrpSpPr>
              <a:grpSpLocks/>
            </p:cNvGrpSpPr>
            <p:nvPr/>
          </p:nvGrpSpPr>
          <p:grpSpPr bwMode="auto">
            <a:xfrm>
              <a:off x="1802" y="1210"/>
              <a:ext cx="1800" cy="606"/>
              <a:chOff x="1872" y="1480"/>
              <a:chExt cx="1800" cy="606"/>
            </a:xfrm>
          </p:grpSpPr>
          <p:sp>
            <p:nvSpPr>
              <p:cNvPr id="75836" name="Rectangle 96"/>
              <p:cNvSpPr>
                <a:spLocks noChangeArrowheads="1"/>
              </p:cNvSpPr>
              <p:nvPr/>
            </p:nvSpPr>
            <p:spPr bwMode="auto">
              <a:xfrm>
                <a:off x="1904" y="1480"/>
                <a:ext cx="1736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请愿</a:t>
                </a:r>
                <a:endParaRPr lang="zh-CN" altLang="en-US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37" name="Rectangle 97"/>
              <p:cNvSpPr>
                <a:spLocks noChangeArrowheads="1"/>
              </p:cNvSpPr>
              <p:nvPr/>
            </p:nvSpPr>
            <p:spPr bwMode="auto">
              <a:xfrm>
                <a:off x="1872" y="1480"/>
                <a:ext cx="1800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91" name="Group 98"/>
            <p:cNvGrpSpPr>
              <a:grpSpLocks/>
            </p:cNvGrpSpPr>
            <p:nvPr/>
          </p:nvGrpSpPr>
          <p:grpSpPr bwMode="auto">
            <a:xfrm>
              <a:off x="3602" y="1210"/>
              <a:ext cx="717" cy="606"/>
              <a:chOff x="3672" y="1480"/>
              <a:chExt cx="717" cy="606"/>
            </a:xfrm>
          </p:grpSpPr>
          <p:sp>
            <p:nvSpPr>
              <p:cNvPr id="75834" name="Rectangle 99"/>
              <p:cNvSpPr>
                <a:spLocks noChangeArrowheads="1"/>
              </p:cNvSpPr>
              <p:nvPr/>
            </p:nvSpPr>
            <p:spPr bwMode="auto">
              <a:xfrm>
                <a:off x="3704" y="1480"/>
                <a:ext cx="653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24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附言</a:t>
                </a:r>
                <a:endParaRPr lang="zh-CN" altLang="en-US" sz="24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75835" name="Rectangle 100"/>
              <p:cNvSpPr>
                <a:spLocks noChangeArrowheads="1"/>
              </p:cNvSpPr>
              <p:nvPr/>
            </p:nvSpPr>
            <p:spPr bwMode="auto">
              <a:xfrm>
                <a:off x="3672" y="1480"/>
                <a:ext cx="717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92" name="Group 101"/>
            <p:cNvGrpSpPr>
              <a:grpSpLocks/>
            </p:cNvGrpSpPr>
            <p:nvPr/>
          </p:nvGrpSpPr>
          <p:grpSpPr bwMode="auto">
            <a:xfrm>
              <a:off x="-70" y="1816"/>
              <a:ext cx="916" cy="712"/>
              <a:chOff x="0" y="2086"/>
              <a:chExt cx="916" cy="712"/>
            </a:xfrm>
          </p:grpSpPr>
          <p:sp>
            <p:nvSpPr>
              <p:cNvPr id="75832" name="Rectangle 102"/>
              <p:cNvSpPr>
                <a:spLocks noChangeArrowheads="1"/>
              </p:cNvSpPr>
              <p:nvPr/>
            </p:nvSpPr>
            <p:spPr bwMode="auto">
              <a:xfrm>
                <a:off x="32" y="2086"/>
                <a:ext cx="852" cy="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有关的人</a:t>
                </a:r>
                <a:endParaRPr lang="zh-CN" altLang="en-US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33" name="Rectangle 103"/>
              <p:cNvSpPr>
                <a:spLocks noChangeArrowheads="1"/>
              </p:cNvSpPr>
              <p:nvPr/>
            </p:nvSpPr>
            <p:spPr bwMode="auto">
              <a:xfrm>
                <a:off x="0" y="2086"/>
                <a:ext cx="916" cy="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93" name="Group 104"/>
            <p:cNvGrpSpPr>
              <a:grpSpLocks/>
            </p:cNvGrpSpPr>
            <p:nvPr/>
          </p:nvGrpSpPr>
          <p:grpSpPr bwMode="auto">
            <a:xfrm>
              <a:off x="846" y="1816"/>
              <a:ext cx="956" cy="712"/>
              <a:chOff x="916" y="2086"/>
              <a:chExt cx="956" cy="712"/>
            </a:xfrm>
          </p:grpSpPr>
          <p:sp>
            <p:nvSpPr>
              <p:cNvPr id="75830" name="Rectangle 105"/>
              <p:cNvSpPr>
                <a:spLocks noChangeArrowheads="1"/>
              </p:cNvSpPr>
              <p:nvPr/>
            </p:nvSpPr>
            <p:spPr bwMode="auto">
              <a:xfrm>
                <a:off x="948" y="2086"/>
                <a:ext cx="892" cy="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腓利门的</a:t>
                </a:r>
              </a:p>
              <a:p>
                <a:pPr algn="ctr" defTabSz="914400" eaLnBrk="1" hangingPunct="1"/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个性</a:t>
                </a:r>
                <a:endParaRPr lang="zh-CN" altLang="en-US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31" name="Rectangle 106"/>
              <p:cNvSpPr>
                <a:spLocks noChangeArrowheads="1"/>
              </p:cNvSpPr>
              <p:nvPr/>
            </p:nvSpPr>
            <p:spPr bwMode="auto">
              <a:xfrm>
                <a:off x="916" y="2086"/>
                <a:ext cx="956" cy="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94" name="Group 107"/>
            <p:cNvGrpSpPr>
              <a:grpSpLocks/>
            </p:cNvGrpSpPr>
            <p:nvPr/>
          </p:nvGrpSpPr>
          <p:grpSpPr bwMode="auto">
            <a:xfrm>
              <a:off x="1802" y="1816"/>
              <a:ext cx="1800" cy="712"/>
              <a:chOff x="1872" y="2086"/>
              <a:chExt cx="1800" cy="712"/>
            </a:xfrm>
          </p:grpSpPr>
          <p:sp>
            <p:nvSpPr>
              <p:cNvPr id="75828" name="Rectangle 108"/>
              <p:cNvSpPr>
                <a:spLocks noChangeArrowheads="1"/>
              </p:cNvSpPr>
              <p:nvPr/>
            </p:nvSpPr>
            <p:spPr bwMode="auto">
              <a:xfrm>
                <a:off x="1904" y="2086"/>
                <a:ext cx="1736" cy="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欧尼西慕悔改归主</a:t>
                </a:r>
                <a:endParaRPr lang="zh-CN" altLang="en-US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29" name="Rectangle 109"/>
              <p:cNvSpPr>
                <a:spLocks noChangeArrowheads="1"/>
              </p:cNvSpPr>
              <p:nvPr/>
            </p:nvSpPr>
            <p:spPr bwMode="auto">
              <a:xfrm>
                <a:off x="1872" y="2086"/>
                <a:ext cx="1800" cy="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 eaLnBrk="1" hangingPunct="1"/>
                <a:endParaRPr lang="en-GB" sz="2400">
                  <a:solidFill>
                    <a:srgbClr val="FFFFFF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75795" name="Group 110"/>
            <p:cNvGrpSpPr>
              <a:grpSpLocks/>
            </p:cNvGrpSpPr>
            <p:nvPr/>
          </p:nvGrpSpPr>
          <p:grpSpPr bwMode="auto">
            <a:xfrm>
              <a:off x="3602" y="1816"/>
              <a:ext cx="717" cy="712"/>
              <a:chOff x="3672" y="2086"/>
              <a:chExt cx="717" cy="712"/>
            </a:xfrm>
          </p:grpSpPr>
          <p:sp>
            <p:nvSpPr>
              <p:cNvPr id="75826" name="Rectangle 111"/>
              <p:cNvSpPr>
                <a:spLocks noChangeArrowheads="1"/>
              </p:cNvSpPr>
              <p:nvPr/>
            </p:nvSpPr>
            <p:spPr bwMode="auto">
              <a:xfrm>
                <a:off x="3704" y="2086"/>
                <a:ext cx="653" cy="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22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保罗的</a:t>
                </a:r>
              </a:p>
              <a:p>
                <a:pPr algn="ctr" defTabSz="914400" eaLnBrk="1" hangingPunct="1"/>
                <a:r>
                  <a:rPr lang="zh-CN" altLang="en-US" sz="2200" b="1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同工</a:t>
                </a:r>
                <a:endParaRPr lang="zh-CN" altLang="en-US" sz="22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75827" name="Rectangle 112"/>
              <p:cNvSpPr>
                <a:spLocks noChangeArrowheads="1"/>
              </p:cNvSpPr>
              <p:nvPr/>
            </p:nvSpPr>
            <p:spPr bwMode="auto">
              <a:xfrm>
                <a:off x="3672" y="2086"/>
                <a:ext cx="717" cy="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96" name="Group 113"/>
            <p:cNvGrpSpPr>
              <a:grpSpLocks/>
            </p:cNvGrpSpPr>
            <p:nvPr/>
          </p:nvGrpSpPr>
          <p:grpSpPr bwMode="auto">
            <a:xfrm>
              <a:off x="-70" y="2528"/>
              <a:ext cx="420" cy="833"/>
              <a:chOff x="0" y="2798"/>
              <a:chExt cx="420" cy="833"/>
            </a:xfrm>
          </p:grpSpPr>
          <p:sp>
            <p:nvSpPr>
              <p:cNvPr id="75824" name="Rectangle 114"/>
              <p:cNvSpPr>
                <a:spLocks noChangeArrowheads="1"/>
              </p:cNvSpPr>
              <p:nvPr/>
            </p:nvSpPr>
            <p:spPr bwMode="auto">
              <a:xfrm>
                <a:off x="32" y="2798"/>
                <a:ext cx="356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17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作者</a:t>
                </a:r>
              </a:p>
              <a:p>
                <a:pPr algn="ctr" defTabSz="914400" eaLnBrk="1" hangingPunct="1"/>
                <a:r>
                  <a:rPr lang="en-US" altLang="zh-CN" sz="17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1a-b</a:t>
                </a:r>
              </a:p>
            </p:txBody>
          </p:sp>
          <p:sp>
            <p:nvSpPr>
              <p:cNvPr id="75825" name="Rectangle 115"/>
              <p:cNvSpPr>
                <a:spLocks noChangeArrowheads="1"/>
              </p:cNvSpPr>
              <p:nvPr/>
            </p:nvSpPr>
            <p:spPr bwMode="auto">
              <a:xfrm>
                <a:off x="0" y="2798"/>
                <a:ext cx="420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97" name="Group 116"/>
            <p:cNvGrpSpPr>
              <a:grpSpLocks/>
            </p:cNvGrpSpPr>
            <p:nvPr/>
          </p:nvGrpSpPr>
          <p:grpSpPr bwMode="auto">
            <a:xfrm>
              <a:off x="350" y="2528"/>
              <a:ext cx="496" cy="833"/>
              <a:chOff x="420" y="2798"/>
              <a:chExt cx="496" cy="833"/>
            </a:xfrm>
          </p:grpSpPr>
          <p:sp>
            <p:nvSpPr>
              <p:cNvPr id="75822" name="Rectangle 117"/>
              <p:cNvSpPr>
                <a:spLocks noChangeArrowheads="1"/>
              </p:cNvSpPr>
              <p:nvPr/>
            </p:nvSpPr>
            <p:spPr bwMode="auto">
              <a:xfrm>
                <a:off x="452" y="2798"/>
                <a:ext cx="432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16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受书人</a:t>
                </a:r>
              </a:p>
              <a:p>
                <a:pPr algn="ctr" defTabSz="914400"/>
                <a:r>
                  <a:rPr lang="en-US" altLang="zh-CN" sz="16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1c-3</a:t>
                </a:r>
              </a:p>
            </p:txBody>
          </p:sp>
          <p:sp>
            <p:nvSpPr>
              <p:cNvPr id="75823" name="Rectangle 118"/>
              <p:cNvSpPr>
                <a:spLocks noChangeArrowheads="1"/>
              </p:cNvSpPr>
              <p:nvPr/>
            </p:nvSpPr>
            <p:spPr bwMode="auto">
              <a:xfrm>
                <a:off x="420" y="2798"/>
                <a:ext cx="496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98" name="Group 119"/>
            <p:cNvGrpSpPr>
              <a:grpSpLocks/>
            </p:cNvGrpSpPr>
            <p:nvPr/>
          </p:nvGrpSpPr>
          <p:grpSpPr bwMode="auto">
            <a:xfrm>
              <a:off x="846" y="2528"/>
              <a:ext cx="388" cy="833"/>
              <a:chOff x="916" y="2798"/>
              <a:chExt cx="388" cy="833"/>
            </a:xfrm>
          </p:grpSpPr>
          <p:sp>
            <p:nvSpPr>
              <p:cNvPr id="75820" name="Rectangle 120"/>
              <p:cNvSpPr>
                <a:spLocks noChangeArrowheads="1"/>
              </p:cNvSpPr>
              <p:nvPr/>
            </p:nvSpPr>
            <p:spPr bwMode="auto">
              <a:xfrm>
                <a:off x="948" y="2798"/>
                <a:ext cx="324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16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感恩语</a:t>
                </a:r>
              </a:p>
              <a:p>
                <a:pPr algn="ctr" defTabSz="914400"/>
                <a:r>
                  <a:rPr lang="en-US" altLang="zh-CN" sz="16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4-5</a:t>
                </a:r>
              </a:p>
            </p:txBody>
          </p:sp>
          <p:sp>
            <p:nvSpPr>
              <p:cNvPr id="75821" name="Rectangle 121"/>
              <p:cNvSpPr>
                <a:spLocks noChangeArrowheads="1"/>
              </p:cNvSpPr>
              <p:nvPr/>
            </p:nvSpPr>
            <p:spPr bwMode="auto">
              <a:xfrm>
                <a:off x="916" y="2798"/>
                <a:ext cx="388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99" name="Group 122"/>
            <p:cNvGrpSpPr>
              <a:grpSpLocks/>
            </p:cNvGrpSpPr>
            <p:nvPr/>
          </p:nvGrpSpPr>
          <p:grpSpPr bwMode="auto">
            <a:xfrm>
              <a:off x="1234" y="2528"/>
              <a:ext cx="568" cy="833"/>
              <a:chOff x="1304" y="2798"/>
              <a:chExt cx="568" cy="833"/>
            </a:xfrm>
          </p:grpSpPr>
          <p:sp>
            <p:nvSpPr>
              <p:cNvPr id="75818" name="Rectangle 123"/>
              <p:cNvSpPr>
                <a:spLocks noChangeArrowheads="1"/>
              </p:cNvSpPr>
              <p:nvPr/>
            </p:nvSpPr>
            <p:spPr bwMode="auto">
              <a:xfrm>
                <a:off x="1336" y="2798"/>
                <a:ext cx="504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14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关系</a:t>
                </a:r>
              </a:p>
              <a:p>
                <a:pPr algn="ctr" defTabSz="914400"/>
                <a:r>
                  <a:rPr lang="en-US" altLang="zh-CN" sz="1400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6-7</a:t>
                </a:r>
              </a:p>
            </p:txBody>
          </p:sp>
          <p:sp>
            <p:nvSpPr>
              <p:cNvPr id="75819" name="Rectangle 124"/>
              <p:cNvSpPr>
                <a:spLocks noChangeArrowheads="1"/>
              </p:cNvSpPr>
              <p:nvPr/>
            </p:nvSpPr>
            <p:spPr bwMode="auto">
              <a:xfrm>
                <a:off x="1304" y="2798"/>
                <a:ext cx="568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800" name="Group 125"/>
            <p:cNvGrpSpPr>
              <a:grpSpLocks/>
            </p:cNvGrpSpPr>
            <p:nvPr/>
          </p:nvGrpSpPr>
          <p:grpSpPr bwMode="auto">
            <a:xfrm>
              <a:off x="1802" y="2528"/>
              <a:ext cx="460" cy="833"/>
              <a:chOff x="1872" y="2798"/>
              <a:chExt cx="460" cy="833"/>
            </a:xfrm>
          </p:grpSpPr>
          <p:sp>
            <p:nvSpPr>
              <p:cNvPr id="75816" name="Rectangle 126"/>
              <p:cNvSpPr>
                <a:spLocks noChangeArrowheads="1"/>
              </p:cNvSpPr>
              <p:nvPr/>
            </p:nvSpPr>
            <p:spPr bwMode="auto">
              <a:xfrm>
                <a:off x="1904" y="2798"/>
                <a:ext cx="396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一般的请求</a:t>
                </a:r>
              </a:p>
              <a:p>
                <a:pPr algn="ctr" defTabSz="914400"/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8-11</a:t>
                </a:r>
              </a:p>
            </p:txBody>
          </p:sp>
          <p:sp>
            <p:nvSpPr>
              <p:cNvPr id="75817" name="Rectangle 127"/>
              <p:cNvSpPr>
                <a:spLocks noChangeArrowheads="1"/>
              </p:cNvSpPr>
              <p:nvPr/>
            </p:nvSpPr>
            <p:spPr bwMode="auto">
              <a:xfrm>
                <a:off x="1872" y="2798"/>
                <a:ext cx="460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801" name="Group 128"/>
            <p:cNvGrpSpPr>
              <a:grpSpLocks/>
            </p:cNvGrpSpPr>
            <p:nvPr/>
          </p:nvGrpSpPr>
          <p:grpSpPr bwMode="auto">
            <a:xfrm>
              <a:off x="2262" y="2528"/>
              <a:ext cx="722" cy="833"/>
              <a:chOff x="2332" y="2798"/>
              <a:chExt cx="722" cy="833"/>
            </a:xfrm>
          </p:grpSpPr>
          <p:sp>
            <p:nvSpPr>
              <p:cNvPr id="75814" name="Rectangle 129"/>
              <p:cNvSpPr>
                <a:spLocks noChangeArrowheads="1"/>
              </p:cNvSpPr>
              <p:nvPr/>
            </p:nvSpPr>
            <p:spPr bwMode="auto">
              <a:xfrm>
                <a:off x="2364" y="2798"/>
                <a:ext cx="658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zh-CN" altLang="en-US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回归的理由</a:t>
                </a:r>
                <a:endParaRPr lang="zh-CN" altLang="en-US" sz="14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  <a:p>
                <a:pPr algn="ctr" defTabSz="914400"/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12-16</a:t>
                </a:r>
              </a:p>
            </p:txBody>
          </p:sp>
          <p:sp>
            <p:nvSpPr>
              <p:cNvPr id="75815" name="Rectangle 130"/>
              <p:cNvSpPr>
                <a:spLocks noChangeArrowheads="1"/>
              </p:cNvSpPr>
              <p:nvPr/>
            </p:nvSpPr>
            <p:spPr bwMode="auto">
              <a:xfrm>
                <a:off x="2332" y="2798"/>
                <a:ext cx="722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802" name="Group 131"/>
            <p:cNvGrpSpPr>
              <a:grpSpLocks/>
            </p:cNvGrpSpPr>
            <p:nvPr/>
          </p:nvGrpSpPr>
          <p:grpSpPr bwMode="auto">
            <a:xfrm>
              <a:off x="2984" y="2528"/>
              <a:ext cx="618" cy="833"/>
              <a:chOff x="3054" y="2798"/>
              <a:chExt cx="618" cy="833"/>
            </a:xfrm>
          </p:grpSpPr>
          <p:sp>
            <p:nvSpPr>
              <p:cNvPr id="75812" name="Rectangle 132"/>
              <p:cNvSpPr>
                <a:spLocks noChangeArrowheads="1"/>
              </p:cNvSpPr>
              <p:nvPr/>
            </p:nvSpPr>
            <p:spPr bwMode="auto">
              <a:xfrm>
                <a:off x="3086" y="2798"/>
                <a:ext cx="554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zh-CN" altLang="en-US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具体的</a:t>
                </a:r>
              </a:p>
              <a:p>
                <a:pPr algn="ctr" defTabSz="914400" eaLnBrk="1" hangingPunct="1"/>
                <a:r>
                  <a:rPr lang="zh-CN" altLang="en-US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请求</a:t>
                </a:r>
                <a:endParaRPr lang="zh-CN" altLang="en-US" sz="1400">
                  <a:solidFill>
                    <a:srgbClr val="FFFFFF"/>
                  </a:solidFill>
                  <a:latin typeface="Arial Narrow" charset="0"/>
                  <a:ea typeface="SimSun" charset="0"/>
                  <a:cs typeface="SimSun" charset="0"/>
                </a:endParaRPr>
              </a:p>
              <a:p>
                <a:pPr algn="ctr" defTabSz="914400"/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17-21</a:t>
                </a:r>
              </a:p>
            </p:txBody>
          </p:sp>
          <p:sp>
            <p:nvSpPr>
              <p:cNvPr id="75813" name="Rectangle 133"/>
              <p:cNvSpPr>
                <a:spLocks noChangeArrowheads="1"/>
              </p:cNvSpPr>
              <p:nvPr/>
            </p:nvSpPr>
            <p:spPr bwMode="auto">
              <a:xfrm>
                <a:off x="3054" y="2798"/>
                <a:ext cx="618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803" name="Group 134"/>
            <p:cNvGrpSpPr>
              <a:grpSpLocks/>
            </p:cNvGrpSpPr>
            <p:nvPr/>
          </p:nvGrpSpPr>
          <p:grpSpPr bwMode="auto">
            <a:xfrm>
              <a:off x="3602" y="2528"/>
              <a:ext cx="716" cy="833"/>
              <a:chOff x="3672" y="2798"/>
              <a:chExt cx="716" cy="833"/>
            </a:xfrm>
          </p:grpSpPr>
          <p:sp>
            <p:nvSpPr>
              <p:cNvPr id="75810" name="Rectangle 135"/>
              <p:cNvSpPr>
                <a:spLocks noChangeArrowheads="1"/>
              </p:cNvSpPr>
              <p:nvPr/>
            </p:nvSpPr>
            <p:spPr bwMode="auto">
              <a:xfrm>
                <a:off x="3704" y="2798"/>
                <a:ext cx="652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预备</a:t>
                </a:r>
              </a:p>
              <a:p>
                <a:pPr algn="ctr" defTabSz="914400"/>
                <a:r>
                  <a:rPr lang="zh-CN" altLang="en-US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问候</a:t>
                </a:r>
              </a:p>
              <a:p>
                <a:pPr algn="ctr" defTabSz="914400"/>
                <a:r>
                  <a:rPr lang="zh-CN" altLang="en-US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祝福</a:t>
                </a:r>
              </a:p>
              <a:p>
                <a:pPr algn="ctr" defTabSz="914400"/>
                <a:r>
                  <a:rPr lang="en-US" altLang="zh-CN">
                    <a:solidFill>
                      <a:srgbClr val="FFFFFF"/>
                    </a:solidFill>
                    <a:latin typeface="Arial Narrow" charset="0"/>
                    <a:ea typeface="SimSun" charset="0"/>
                    <a:cs typeface="SimSun" charset="0"/>
                  </a:rPr>
                  <a:t>22-25</a:t>
                </a:r>
              </a:p>
            </p:txBody>
          </p:sp>
          <p:sp>
            <p:nvSpPr>
              <p:cNvPr id="75811" name="Rectangle 136"/>
              <p:cNvSpPr>
                <a:spLocks noChangeArrowheads="1"/>
              </p:cNvSpPr>
              <p:nvPr/>
            </p:nvSpPr>
            <p:spPr bwMode="auto">
              <a:xfrm>
                <a:off x="3672" y="2798"/>
                <a:ext cx="716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804" name="Group 137"/>
            <p:cNvGrpSpPr>
              <a:grpSpLocks/>
            </p:cNvGrpSpPr>
            <p:nvPr/>
          </p:nvGrpSpPr>
          <p:grpSpPr bwMode="auto">
            <a:xfrm>
              <a:off x="-70" y="3361"/>
              <a:ext cx="4390" cy="615"/>
              <a:chOff x="0" y="3631"/>
              <a:chExt cx="5901" cy="615"/>
            </a:xfrm>
          </p:grpSpPr>
          <p:sp>
            <p:nvSpPr>
              <p:cNvPr id="75808" name="Rectangle 138"/>
              <p:cNvSpPr>
                <a:spLocks noChangeArrowheads="1"/>
              </p:cNvSpPr>
              <p:nvPr/>
            </p:nvSpPr>
            <p:spPr bwMode="auto">
              <a:xfrm>
                <a:off x="32" y="3631"/>
                <a:ext cx="5837" cy="6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罗马至歌罗西城</a:t>
                </a:r>
                <a:endParaRPr lang="zh-CN" altLang="en-US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09" name="Rectangle 139"/>
              <p:cNvSpPr>
                <a:spLocks noChangeArrowheads="1"/>
              </p:cNvSpPr>
              <p:nvPr/>
            </p:nvSpPr>
            <p:spPr bwMode="auto">
              <a:xfrm>
                <a:off x="0" y="3631"/>
                <a:ext cx="5901" cy="6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805" name="Group 140"/>
            <p:cNvGrpSpPr>
              <a:grpSpLocks/>
            </p:cNvGrpSpPr>
            <p:nvPr/>
          </p:nvGrpSpPr>
          <p:grpSpPr bwMode="auto">
            <a:xfrm>
              <a:off x="-70" y="3976"/>
              <a:ext cx="4390" cy="615"/>
              <a:chOff x="0" y="4246"/>
              <a:chExt cx="5901" cy="615"/>
            </a:xfrm>
          </p:grpSpPr>
          <p:sp>
            <p:nvSpPr>
              <p:cNvPr id="75806" name="Rectangle 141"/>
              <p:cNvSpPr>
                <a:spLocks noChangeArrowheads="1"/>
              </p:cNvSpPr>
              <p:nvPr/>
            </p:nvSpPr>
            <p:spPr bwMode="auto">
              <a:xfrm>
                <a:off x="32" y="4246"/>
                <a:ext cx="5837" cy="6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algn="ctr" defTabSz="914400" eaLnBrk="1" hangingPunct="1"/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 </a:t>
                </a:r>
                <a:r>
                  <a:rPr lang="zh-CN" altLang="en-US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夏 主后 </a:t>
                </a:r>
                <a:r>
                  <a:rPr lang="en-US" altLang="zh-CN" sz="2400" b="1">
                    <a:solidFill>
                      <a:srgbClr val="FFFFFF"/>
                    </a:solidFill>
                    <a:ea typeface="SimSun" charset="0"/>
                    <a:cs typeface="SimSun" charset="0"/>
                  </a:rPr>
                  <a:t>61</a:t>
                </a:r>
                <a:endParaRPr lang="en-US" altLang="zh-CN" sz="2400">
                  <a:solidFill>
                    <a:srgbClr val="FFFFFF"/>
                  </a:solidFill>
                  <a:ea typeface="SimSun" charset="0"/>
                  <a:cs typeface="SimSun" charset="0"/>
                </a:endParaRPr>
              </a:p>
            </p:txBody>
          </p:sp>
          <p:sp>
            <p:nvSpPr>
              <p:cNvPr id="75807" name="Rectangle 142"/>
              <p:cNvSpPr>
                <a:spLocks noChangeArrowheads="1"/>
              </p:cNvSpPr>
              <p:nvPr/>
            </p:nvSpPr>
            <p:spPr bwMode="auto">
              <a:xfrm>
                <a:off x="0" y="4246"/>
                <a:ext cx="5901" cy="6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0" tIns="0" rIns="0" bIns="0" anchor="ctr" anchorCtr="1"/>
              <a:lstStyle/>
              <a:p>
                <a:pPr defTabSz="914400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5781" name="WordArt 143"/>
          <p:cNvSpPr>
            <a:spLocks noChangeArrowheads="1" noChangeShapeType="1" noTextEdit="1"/>
          </p:cNvSpPr>
          <p:nvPr/>
        </p:nvSpPr>
        <p:spPr bwMode="auto">
          <a:xfrm>
            <a:off x="152400" y="76200"/>
            <a:ext cx="2743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spc="720" normalizeH="1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腓利门书</a:t>
            </a:r>
            <a:endParaRPr lang="en-US" sz="3600" kern="10" spc="720" normalizeH="1">
              <a:ln w="19050" cap="sq">
                <a:solidFill>
                  <a:srgbClr val="99CCFF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blurRad="63500" dist="38099" dir="2700000" algn="ctr" rotWithShape="0">
                  <a:srgbClr val="990000">
                    <a:alpha val="74997"/>
                  </a:srgbClr>
                </a:outerShdw>
              </a:effectLst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75782" name="Rectangle 14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algn="ctr" eaLnBrk="1" hangingPunct="1"/>
            <a:r>
              <a:rPr lang="zh-CN" altLang="en-US" b="1">
                <a:latin typeface="Times New Roman" charset="0"/>
                <a:ea typeface="SimSun" charset="0"/>
                <a:cs typeface="SimSun" charset="0"/>
              </a:rPr>
              <a:t>书图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ChangeArrowheads="1"/>
          </p:cNvSpPr>
          <p:nvPr/>
        </p:nvSpPr>
        <p:spPr bwMode="auto">
          <a:xfrm>
            <a:off x="3886200" y="0"/>
            <a:ext cx="2012950" cy="6413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  <a:extLst/>
        </p:spPr>
        <p:txBody>
          <a:bodyPr wrap="none" anchor="ctr">
            <a:spAutoFit/>
          </a:bodyPr>
          <a:lstStyle/>
          <a:p>
            <a:pPr defTabSz="914400" eaLnBrk="1" hangingPunct="1">
              <a:defRPr/>
            </a:pPr>
            <a:r>
              <a:rPr lang="zh-CN" altLang="en-GB" sz="3600">
                <a:solidFill>
                  <a:srgbClr val="FFFFFF"/>
                </a:solidFill>
                <a:latin typeface="Times New Roman" charset="0"/>
                <a:ea typeface="SimSun" charset="0"/>
                <a:cs typeface="SimSun" charset="0"/>
              </a:rPr>
              <a:t>阿摩司书</a:t>
            </a:r>
          </a:p>
        </p:txBody>
      </p:sp>
      <p:graphicFrame>
        <p:nvGraphicFramePr>
          <p:cNvPr id="10513" name="Group 273"/>
          <p:cNvGraphicFramePr>
            <a:graphicFrameLocks noGrp="1"/>
          </p:cNvGraphicFramePr>
          <p:nvPr/>
        </p:nvGraphicFramePr>
        <p:xfrm>
          <a:off x="228600" y="609600"/>
          <a:ext cx="8686800" cy="5978527"/>
        </p:xfrm>
        <a:graphic>
          <a:graphicData uri="http://schemas.openxmlformats.org/drawingml/2006/table">
            <a:tbl>
              <a:tblPr/>
              <a:tblGrid>
                <a:gridCol w="2438400"/>
                <a:gridCol w="1828800"/>
                <a:gridCol w="2438400"/>
                <a:gridCol w="1981200"/>
              </a:tblGrid>
              <a:tr h="4429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charset="0"/>
                          <a:ea typeface="SimSun" charset="0"/>
                          <a:cs typeface="SimSun" charset="0"/>
                        </a:rPr>
                        <a:t>社会不公义的审判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八项审判</a:t>
                      </a:r>
                      <a:endParaRPr kumimoji="0" lang="zh-CN" altLang="en-GB" sz="4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三篇讲章</a:t>
                      </a:r>
                      <a:endParaRPr kumimoji="0" lang="zh-CN" altLang="en-GB" sz="4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五个异象</a:t>
                      </a:r>
                      <a:endParaRPr kumimoji="0" lang="zh-CN" altLang="en-GB" sz="4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复兴的应许</a:t>
                      </a:r>
                      <a:endParaRPr kumimoji="0" lang="zh-CN" alt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 1—2　</a:t>
                      </a: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章</a:t>
                      </a:r>
                      <a:endParaRPr kumimoji="0" lang="zh-CN" altLang="en-GB" sz="4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 3—6</a:t>
                      </a: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章</a:t>
                      </a:r>
                      <a:endParaRPr kumimoji="0" lang="zh-CN" altLang="en-GB" sz="4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7:1—9:7</a:t>
                      </a:r>
                      <a:endParaRPr kumimoji="0" lang="en-GB" altLang="zh-CN" sz="4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9:8-15</a:t>
                      </a:r>
                      <a:endParaRPr kumimoji="0" lang="en-GB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“</a:t>
                      </a: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耶和华这样说…” </a:t>
                      </a:r>
                      <a:endParaRPr kumimoji="0" lang="zh-CN" alt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(1:3, 6, 9, 11, 13; 2:1, 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“</a:t>
                      </a: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要听这话…”</a:t>
                      </a:r>
                      <a:endParaRPr kumimoji="0" lang="zh-CN" alt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(3:1; 4:1; 5:1)</a:t>
                      </a: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“</a:t>
                      </a: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主耶和华向我这样显示”</a:t>
                      </a:r>
                      <a:endParaRPr kumimoji="0" lang="zh-CN" alt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(7:1, 4, 7; 8:1)</a:t>
                      </a:r>
                      <a:endParaRPr kumimoji="0" lang="en-GB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“</a:t>
                      </a: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到那日…”</a:t>
                      </a:r>
                      <a:endParaRPr kumimoji="0" lang="zh-CN" alt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“</a:t>
                      </a: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日子快到…”</a:t>
                      </a:r>
                      <a:endParaRPr kumimoji="0" lang="zh-CN" alt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(9:11, 13)</a:t>
                      </a:r>
                      <a:endParaRPr kumimoji="0" lang="en-GB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ea typeface="SimSun" charset="0"/>
                          <a:cs typeface="SimSun" charset="0"/>
                        </a:rPr>
                        <a:t>上帝不会偏袒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上帝是公正的</a:t>
                      </a:r>
                      <a:endParaRPr kumimoji="0" lang="zh-CN" altLang="en-GB" sz="4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  <a:ea typeface="SimSun" charset="0"/>
                          <a:cs typeface="SimSun" charset="0"/>
                        </a:rPr>
                        <a:t>上帝的</a:t>
                      </a: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审判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上帝的恩典</a:t>
                      </a:r>
                      <a:endParaRPr kumimoji="0" lang="zh-CN" alt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审判的宣告</a:t>
                      </a:r>
                      <a:endParaRPr kumimoji="0" lang="zh-CN" altLang="en-GB" sz="4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被挑拨的审判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将来的审判 </a:t>
                      </a:r>
                      <a:endParaRPr kumimoji="0" lang="zh-CN" altLang="en-GB" sz="4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审判後的应许</a:t>
                      </a:r>
                      <a:endParaRPr kumimoji="0" lang="zh-CN" alt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审判</a:t>
                      </a:r>
                      <a:endParaRPr kumimoji="0" lang="en-GB" altLang="zh-CN" sz="1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更新</a:t>
                      </a:r>
                      <a:endParaRPr kumimoji="0" lang="zh-CN" alt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可怕</a:t>
                      </a:r>
                      <a:endParaRPr kumimoji="0" lang="zh-CN" altLang="en-GB" sz="4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希望</a:t>
                      </a:r>
                      <a:endParaRPr kumimoji="0" lang="zh-CN" alt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邻国</a:t>
                      </a:r>
                      <a:endParaRPr kumimoji="0" lang="zh-CN" altLang="en-GB" sz="4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北国</a:t>
                      </a:r>
                      <a:endParaRPr kumimoji="0" lang="zh-CN" alt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公元前　767-753 </a:t>
                      </a: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 (</a:t>
                      </a:r>
                      <a:r>
                        <a:rPr kumimoji="0" lang="zh-CN" alt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撒瑪利亚灭亡之前</a:t>
                      </a:r>
                      <a:r>
                        <a:rPr kumimoji="0" lang="en-GB" altLang="zh-CN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" charset="0"/>
                          <a:ea typeface="SimSun" charset="0"/>
                          <a:cs typeface="SimSun" charset="0"/>
                        </a:rPr>
                        <a:t>)</a:t>
                      </a:r>
                      <a:endParaRPr kumimoji="0" lang="en-GB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  <a:ea typeface="SimSun" charset="0"/>
                        <a:cs typeface="SimSu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5825" name="Rectangle 210"/>
          <p:cNvSpPr>
            <a:spLocks noChangeArrowheads="1"/>
          </p:cNvSpPr>
          <p:nvPr/>
        </p:nvSpPr>
        <p:spPr bwMode="auto">
          <a:xfrm>
            <a:off x="0" y="5324475"/>
            <a:ext cx="1841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defTabSz="914400" eaLnBrk="1" hangingPunct="1">
              <a:defRPr/>
            </a:pPr>
            <a:endParaRPr lang="en-US" sz="240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75826" name="Text Box 231"/>
          <p:cNvSpPr txBox="1">
            <a:spLocks noChangeArrowheads="1"/>
          </p:cNvSpPr>
          <p:nvPr/>
        </p:nvSpPr>
        <p:spPr bwMode="auto">
          <a:xfrm>
            <a:off x="8305800" y="0"/>
            <a:ext cx="838200" cy="4572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tx2">
                <a:alpha val="74998"/>
              </a:schemeClr>
            </a:outerShdw>
          </a:effectLst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>
              <a:defRPr/>
            </a:pPr>
            <a:r>
              <a:rPr lang="en-US" sz="2400" b="1" smtClean="0">
                <a:solidFill>
                  <a:srgbClr val="FFFFFF"/>
                </a:solidFill>
                <a:latin typeface="Times New Roman" charset="0"/>
                <a:cs typeface="+mn-cs"/>
              </a:rPr>
              <a:t>583</a:t>
            </a:r>
          </a:p>
        </p:txBody>
      </p:sp>
      <p:sp>
        <p:nvSpPr>
          <p:cNvPr id="76851" name="Rectangle 23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657600" cy="457200"/>
          </a:xfrm>
        </p:spPr>
        <p:txBody>
          <a:bodyPr/>
          <a:lstStyle/>
          <a:p>
            <a:pPr algn="l" eaLnBrk="1" hangingPunct="1"/>
            <a:r>
              <a:rPr lang="zh-CN" altLang="en-US" sz="2800" b="1">
                <a:solidFill>
                  <a:schemeClr val="bg1"/>
                </a:solidFill>
                <a:latin typeface="Times New Roman" charset="0"/>
                <a:ea typeface="SimSun" charset="0"/>
                <a:cs typeface="SimSun" charset="0"/>
              </a:rPr>
              <a:t>图表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8750"/>
            <a:ext cx="7772400" cy="533400"/>
          </a:xfrm>
          <a:effectLst>
            <a:outerShdw blurRad="63500" dist="155023" dir="12899521" algn="ctr" rotWithShape="0">
              <a:srgbClr val="07070B">
                <a:alpha val="74998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>
                <a:latin typeface="Helvetica" charset="0"/>
                <a:ea typeface="ＭＳ Ｐゴシック" charset="0"/>
                <a:cs typeface="ＭＳ Ｐゴシック" charset="0"/>
              </a:rPr>
              <a:t>太 18:15-20</a:t>
            </a:r>
            <a:endParaRPr kumimoji="0"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8071" name="Rectangle 1063"/>
          <p:cNvSpPr>
            <a:spLocks noChangeArrowheads="1"/>
          </p:cNvSpPr>
          <p:nvPr/>
        </p:nvSpPr>
        <p:spPr bwMode="auto">
          <a:xfrm>
            <a:off x="34925" y="620688"/>
            <a:ext cx="9144000" cy="6019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n-US" sz="2800" b="1" dirty="0" err="1">
                <a:latin typeface="Arial" panose="020B0604020202020204" pitchFamily="34" charset="0"/>
                <a:ea typeface="+mn-ea"/>
                <a:cs typeface="+mn-cs"/>
              </a:rPr>
              <a:t>如果你的弟兄得罪了你，你要找个机会跟他单独在一起，指出他的错处。如果他肯接受劝告，你就得了一位弟兄</a:t>
            </a:r>
            <a:r>
              <a:rPr kumimoji="1" lang="en-US" sz="26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  </a:t>
            </a:r>
            <a:r>
              <a:rPr kumimoji="1" lang="en-US" sz="2600" b="1" baseline="30000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16</a:t>
            </a:r>
            <a:r>
              <a:rPr lang="en-US" sz="2800" b="1" dirty="0">
                <a:latin typeface="Arial" panose="020B0604020202020204" pitchFamily="34" charset="0"/>
                <a:ea typeface="+mn-ea"/>
                <a:cs typeface="+mn-cs"/>
              </a:rPr>
              <a:t>如果他不听劝告，你就多带一两位弟兄去见他，让两三个人为双方的谈话作证</a:t>
            </a:r>
            <a:r>
              <a:rPr kumimoji="1" lang="en-US" sz="26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 </a:t>
            </a:r>
            <a:r>
              <a:rPr kumimoji="1" lang="en-US" sz="2600" b="1" baseline="30000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17</a:t>
            </a:r>
            <a:r>
              <a:rPr lang="en-US" sz="2800" b="1" dirty="0">
                <a:latin typeface="Arial" panose="020B0604020202020204" pitchFamily="34" charset="0"/>
                <a:ea typeface="+mn-ea"/>
                <a:cs typeface="+mn-cs"/>
              </a:rPr>
              <a:t>如果他仍然执迷不悟，就应当向教会报告。如果他连教会也不听，你就把他看作不信上帝的人或税吏</a:t>
            </a:r>
            <a:r>
              <a:rPr kumimoji="1" lang="en-US" sz="26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/>
            </a:r>
            <a:br>
              <a:rPr kumimoji="1" lang="en-US" sz="2600" b="1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</a:br>
            <a:r>
              <a:rPr kumimoji="1" lang="en-US" sz="2600" b="1" baseline="30000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18</a:t>
            </a:r>
            <a:r>
              <a:rPr lang="en-US" sz="2800" b="1" dirty="0">
                <a:latin typeface="Arial" panose="020B0604020202020204" pitchFamily="34" charset="0"/>
                <a:ea typeface="+mn-ea"/>
                <a:cs typeface="+mn-cs"/>
              </a:rPr>
              <a:t>我实在告诉你们，你们在地上捆绑的，在天上也要捆绑。你们在地上释放的，在天上也要释放</a:t>
            </a:r>
            <a:r>
              <a:rPr kumimoji="1" lang="en-US" sz="2600" b="1" baseline="30000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19</a:t>
            </a:r>
            <a:r>
              <a:rPr lang="en-US" sz="2800" b="1" dirty="0">
                <a:latin typeface="Arial" panose="020B0604020202020204" pitchFamily="34" charset="0"/>
                <a:ea typeface="+mn-ea"/>
                <a:cs typeface="+mn-cs"/>
              </a:rPr>
              <a:t>我又告诉你们，如果你们当中有两个人同心合意地祈求，不论求什么，我在</a:t>
            </a: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ea typeface="+mn-ea"/>
                <a:cs typeface="+mn-cs"/>
              </a:rPr>
              <a:t>天上的父必为你们成全</a:t>
            </a:r>
            <a:r>
              <a:rPr kumimoji="1" lang="en-US" sz="2600" b="1" baseline="30000" dirty="0">
                <a:solidFill>
                  <a:srgbClr val="FFFFFF"/>
                </a:solidFill>
                <a:effectLst>
                  <a:glow rad="101600">
                    <a:srgbClr val="000000">
                      <a:alpha val="75000"/>
                    </a:srgbClr>
                  </a:glow>
                </a:effectLst>
                <a:latin typeface="Arial"/>
                <a:ea typeface="+mn-ea"/>
                <a:cs typeface="Arial"/>
              </a:rPr>
              <a:t>20</a:t>
            </a:r>
            <a:r>
              <a:rPr lang="en-US" sz="2800" b="1" dirty="0">
                <a:latin typeface="Arial" panose="020B0604020202020204" pitchFamily="34" charset="0"/>
                <a:ea typeface="+mn-ea"/>
                <a:cs typeface="+mn-cs"/>
              </a:rPr>
              <a:t>因为只要有两三个人奉我的名聚会，我就在他们当中</a:t>
            </a:r>
            <a:endParaRPr kumimoji="1" lang="en-US" sz="2600" b="1" dirty="0">
              <a:solidFill>
                <a:srgbClr val="FFFFFF"/>
              </a:solidFill>
              <a:effectLst>
                <a:glow rad="101600">
                  <a:srgbClr val="000000">
                    <a:alpha val="75000"/>
                  </a:srgbClr>
                </a:glow>
              </a:effectLst>
              <a:latin typeface="Arial"/>
              <a:ea typeface="+mn-ea"/>
              <a:cs typeface="Arial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509000" y="76200"/>
            <a:ext cx="52705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rgbClr val="FFFFFF"/>
                </a:solidFill>
              </a:rPr>
              <a:t>27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219200"/>
          </a:xfrm>
          <a:effectLst>
            <a:outerShdw blurRad="63500" dist="35921" dir="2700000" algn="ctr" rotWithShape="0">
              <a:srgbClr val="FFFFFF">
                <a:alpha val="74997"/>
              </a:srgb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4000">
                <a:latin typeface="PerryGothic Regular" charset="0"/>
                <a:ea typeface="ＭＳ Ｐゴシック" charset="0"/>
                <a:cs typeface="ＭＳ Ｐゴシック" charset="0"/>
              </a:rPr>
              <a:t>机械制的展示</a:t>
            </a:r>
            <a:endParaRPr lang="en-US">
              <a:latin typeface="PerryGothic Regular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195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676400"/>
            <a:ext cx="26098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9526" name="Text Box 6"/>
          <p:cNvSpPr txBox="1">
            <a:spLocks noChangeArrowheads="1"/>
          </p:cNvSpPr>
          <p:nvPr/>
        </p:nvSpPr>
        <p:spPr bwMode="auto">
          <a:xfrm>
            <a:off x="228600" y="1844675"/>
            <a:ext cx="2182813" cy="230822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7"/>
              </a:srgbClr>
            </a:outerShdw>
          </a:effectLst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zh-CN" altLang="en-US" sz="3600" b="1" smtClean="0">
                <a:solidFill>
                  <a:srgbClr val="FFFFFF"/>
                </a:solidFill>
              </a:rPr>
              <a:t>重新写过经文来更了解它</a:t>
            </a:r>
            <a:endParaRPr lang="en-US" sz="3600" b="1" smtClean="0">
              <a:solidFill>
                <a:srgbClr val="FFFFFF"/>
              </a:solidFill>
            </a:endParaRPr>
          </a:p>
        </p:txBody>
      </p:sp>
      <p:sp>
        <p:nvSpPr>
          <p:cNvPr id="619528" name="Text Box 8"/>
          <p:cNvSpPr txBox="1">
            <a:spLocks noChangeArrowheads="1"/>
          </p:cNvSpPr>
          <p:nvPr/>
        </p:nvSpPr>
        <p:spPr bwMode="auto">
          <a:xfrm>
            <a:off x="2627313" y="1966913"/>
            <a:ext cx="63722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>
              <a:buFont typeface="Times New Roman" charset="0"/>
              <a:buAutoNum type="arabicPeriod"/>
            </a:pPr>
            <a:r>
              <a:rPr lang="zh-CN" altLang="en-US" sz="3200" b="1">
                <a:solidFill>
                  <a:srgbClr val="000000"/>
                </a:solidFill>
              </a:rPr>
              <a:t>主要的句子在左边</a:t>
            </a:r>
            <a:endParaRPr lang="en-US" altLang="ja-JP" sz="3200" b="1">
              <a:solidFill>
                <a:srgbClr val="000000"/>
              </a:solidFill>
            </a:endParaRPr>
          </a:p>
          <a:p>
            <a:pPr defTabSz="914400">
              <a:buFont typeface="Times New Roman" charset="0"/>
              <a:buAutoNum type="arabicPeriod"/>
            </a:pPr>
            <a:r>
              <a:rPr lang="zh-CN" altLang="en-US" sz="3200" b="1">
                <a:solidFill>
                  <a:srgbClr val="000000"/>
                </a:solidFill>
              </a:rPr>
              <a:t>每一行一个句子</a:t>
            </a:r>
            <a:endParaRPr lang="en-US" altLang="zh-CN" sz="3200" b="1">
              <a:solidFill>
                <a:srgbClr val="000000"/>
              </a:solidFill>
            </a:endParaRPr>
          </a:p>
          <a:p>
            <a:pPr defTabSz="914400">
              <a:buFont typeface="Times New Roman" charset="0"/>
              <a:buAutoNum type="arabicPeriod"/>
            </a:pPr>
            <a:r>
              <a:rPr lang="zh-CN" altLang="en-US" sz="3200" b="1">
                <a:solidFill>
                  <a:srgbClr val="000000"/>
                </a:solidFill>
              </a:rPr>
              <a:t>次要的分句在下面</a:t>
            </a:r>
            <a:endParaRPr lang="en-US" altLang="ja-JP" sz="3200" b="1">
              <a:solidFill>
                <a:srgbClr val="000000"/>
              </a:solidFill>
            </a:endParaRPr>
          </a:p>
          <a:p>
            <a:pPr defTabSz="914400">
              <a:buFont typeface="Times New Roman" charset="0"/>
              <a:buAutoNum type="arabicPeriod"/>
            </a:pPr>
            <a:r>
              <a:rPr lang="zh-CN" altLang="en-US" sz="3200" b="1">
                <a:solidFill>
                  <a:srgbClr val="000000"/>
                </a:solidFill>
              </a:rPr>
              <a:t>修饰语通常在下面</a:t>
            </a:r>
            <a:endParaRPr lang="en-US" altLang="ja-JP" sz="3200" b="1">
              <a:solidFill>
                <a:srgbClr val="000000"/>
              </a:solidFill>
            </a:endParaRPr>
          </a:p>
          <a:p>
            <a:pPr defTabSz="914400">
              <a:buFont typeface="Times New Roman" charset="0"/>
              <a:buAutoNum type="arabicPeriod"/>
            </a:pPr>
            <a:r>
              <a:rPr lang="zh-CN" altLang="en-US" sz="3200" b="1">
                <a:solidFill>
                  <a:srgbClr val="000000"/>
                </a:solidFill>
              </a:rPr>
              <a:t>并列分句在左边</a:t>
            </a:r>
            <a:endParaRPr lang="en-US" altLang="ja-JP" sz="3200" b="1">
              <a:solidFill>
                <a:srgbClr val="000000"/>
              </a:solidFill>
            </a:endParaRPr>
          </a:p>
          <a:p>
            <a:pPr defTabSz="914400">
              <a:buFont typeface="Times New Roman" charset="0"/>
              <a:buAutoNum type="arabicPeriod"/>
            </a:pPr>
            <a:r>
              <a:rPr lang="zh-CN" altLang="en-US" sz="3200" b="1">
                <a:solidFill>
                  <a:srgbClr val="000000"/>
                </a:solidFill>
              </a:rPr>
              <a:t>把列表直立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619530" name="Text Box 10"/>
          <p:cNvSpPr txBox="1">
            <a:spLocks noChangeArrowheads="1"/>
          </p:cNvSpPr>
          <p:nvPr/>
        </p:nvSpPr>
        <p:spPr bwMode="auto">
          <a:xfrm>
            <a:off x="8518525" y="39688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5921" dir="2700000" algn="ctr" rotWithShape="0">
              <a:schemeClr val="tx1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en-US" b="1" smtClean="0">
                <a:solidFill>
                  <a:srgbClr val="FFFFFF"/>
                </a:solidFill>
              </a:rPr>
              <a:t>28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532" name="Rectangle 12"/>
          <p:cNvSpPr>
            <a:spLocks noChangeArrowheads="1"/>
          </p:cNvSpPr>
          <p:nvPr/>
        </p:nvSpPr>
        <p:spPr bwMode="auto">
          <a:xfrm>
            <a:off x="-57150" y="5327650"/>
            <a:ext cx="2590800" cy="1530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9144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FFFFFF"/>
                </a:solidFill>
                <a:latin typeface="PerryGothic Regular" charset="0"/>
              </a:rPr>
              <a:t>显出语法</a:t>
            </a:r>
            <a:endParaRPr lang="en-US" sz="3200" b="1">
              <a:solidFill>
                <a:srgbClr val="FFFFFF"/>
              </a:solidFill>
              <a:latin typeface="PerryGothic Regular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9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9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19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9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9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19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9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9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19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9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9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19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95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95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195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95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95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195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6" grpId="0"/>
      <p:bldP spid="619528" grpId="0" build="p"/>
      <p:bldP spid="6195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2"/>
          <p:cNvSpPr>
            <a:spLocks noGrp="1"/>
          </p:cNvSpPr>
          <p:nvPr>
            <p:ph type="title" idx="4294967295"/>
          </p:nvPr>
        </p:nvSpPr>
        <p:spPr>
          <a:xfrm>
            <a:off x="457200" y="-93663"/>
            <a:ext cx="8229600" cy="1143001"/>
          </a:xfrm>
        </p:spPr>
        <p:txBody>
          <a:bodyPr/>
          <a:lstStyle/>
          <a:p>
            <a:r>
              <a:rPr lang="zh-CN" altLang="en-US" b="1">
                <a:solidFill>
                  <a:schemeClr val="bg1"/>
                </a:solidFill>
                <a:latin typeface="Arial" charset="0"/>
              </a:rPr>
              <a:t>以弗所书</a:t>
            </a:r>
            <a:r>
              <a:rPr lang="en-US" altLang="ja-JP" b="1">
                <a:solidFill>
                  <a:schemeClr val="bg1"/>
                </a:solidFill>
                <a:latin typeface="Arial" charset="0"/>
              </a:rPr>
              <a:t> 4:11-15</a:t>
            </a: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946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5591175"/>
          </a:xfrm>
          <a:prstGeom prst="rect">
            <a:avLst/>
          </a:prstGeom>
          <a:solidFill>
            <a:srgbClr val="FCF8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2400"/>
          </a:p>
        </p:txBody>
      </p:sp>
      <p:sp>
        <p:nvSpPr>
          <p:cNvPr id="82947" name="TextBox 4"/>
          <p:cNvSpPr txBox="1">
            <a:spLocks noChangeArrowheads="1"/>
          </p:cNvSpPr>
          <p:nvPr/>
        </p:nvSpPr>
        <p:spPr bwMode="auto">
          <a:xfrm>
            <a:off x="0" y="1274763"/>
            <a:ext cx="9144000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aseline="30000"/>
              <a:t>11</a:t>
            </a:r>
            <a:r>
              <a:rPr lang="ja-JP" altLang="en-US" sz="1800"/>
              <a:t>祂赐恩</a:t>
            </a:r>
            <a:endParaRPr lang="en-US" altLang="ja-JP" sz="1800"/>
          </a:p>
          <a:p>
            <a:r>
              <a:rPr lang="en-US" altLang="ja-JP" sz="1800"/>
              <a:t>		</a:t>
            </a:r>
            <a:r>
              <a:rPr lang="ja-JP" altLang="en-US" sz="1800"/>
              <a:t>让一些人做使徒，</a:t>
            </a:r>
            <a:endParaRPr lang="en-US" altLang="ja-JP" sz="1800"/>
          </a:p>
          <a:p>
            <a:r>
              <a:rPr lang="en-US" altLang="ja-JP" sz="1800"/>
              <a:t>		    </a:t>
            </a:r>
            <a:r>
              <a:rPr lang="ja-JP" altLang="en-US" sz="1800"/>
              <a:t>一些人做先知，</a:t>
            </a:r>
            <a:endParaRPr lang="en-US" altLang="ja-JP" sz="1800"/>
          </a:p>
          <a:p>
            <a:r>
              <a:rPr lang="en-US" altLang="ja-JP" sz="1800"/>
              <a:t>                  </a:t>
            </a:r>
            <a:r>
              <a:rPr lang="ja-JP" altLang="en-US" sz="1800"/>
              <a:t>一些人做传福音的，</a:t>
            </a:r>
            <a:endParaRPr lang="en-US" altLang="ja-JP" sz="1800"/>
          </a:p>
          <a:p>
            <a:r>
              <a:rPr lang="en-US" altLang="ja-JP" sz="1800"/>
              <a:t>                  </a:t>
            </a:r>
            <a:r>
              <a:rPr lang="ja-JP" altLang="en-US" sz="1800"/>
              <a:t>一些人做</a:t>
            </a:r>
            <a:endParaRPr lang="en-US" altLang="ja-JP" sz="1800"/>
          </a:p>
          <a:p>
            <a:r>
              <a:rPr lang="en-US" altLang="ja-JP" sz="1800"/>
              <a:t>				</a:t>
            </a:r>
            <a:r>
              <a:rPr lang="ja-JP" altLang="en-US" sz="1800"/>
              <a:t>牧师</a:t>
            </a:r>
            <a:endParaRPr lang="en-US" altLang="ja-JP" sz="1800"/>
          </a:p>
          <a:p>
            <a:r>
              <a:rPr lang="en-US" altLang="ja-JP" sz="1800"/>
              <a:t>				</a:t>
            </a:r>
            <a:r>
              <a:rPr lang="ja-JP" altLang="en-US" sz="1800"/>
              <a:t>和教师</a:t>
            </a:r>
            <a:endParaRPr lang="en-US" altLang="ja-JP" sz="1800"/>
          </a:p>
          <a:p>
            <a:endParaRPr lang="en-US" sz="1800"/>
          </a:p>
          <a:p>
            <a:r>
              <a:rPr lang="en-US" sz="1800" baseline="30000"/>
              <a:t>12</a:t>
            </a:r>
            <a:r>
              <a:rPr lang="ja-JP" altLang="en-US" sz="1800"/>
              <a:t>为了要装备信徒</a:t>
            </a:r>
            <a:endParaRPr lang="en-US" altLang="ja-JP" sz="1800"/>
          </a:p>
          <a:p>
            <a:r>
              <a:rPr lang="en-US" altLang="ja-JP" sz="1800"/>
              <a:t>		</a:t>
            </a:r>
            <a:r>
              <a:rPr lang="ja-JP" altLang="en-US" sz="1800"/>
              <a:t>来承担各样的事工，</a:t>
            </a:r>
            <a:endParaRPr lang="en-US" altLang="ja-JP" sz="1800"/>
          </a:p>
          <a:p>
            <a:r>
              <a:rPr lang="en-US" altLang="ja-JP" sz="1800"/>
              <a:t>		</a:t>
            </a:r>
            <a:r>
              <a:rPr lang="ja-JP" altLang="en-US" sz="1800"/>
              <a:t>好建立基督的身体</a:t>
            </a:r>
            <a:endParaRPr lang="en-US" altLang="ja-JP" sz="1800" baseline="30000"/>
          </a:p>
          <a:p>
            <a:endParaRPr lang="en-US" sz="1800"/>
          </a:p>
          <a:p>
            <a:r>
              <a:rPr lang="en-US" sz="1800" baseline="30000"/>
              <a:t>13</a:t>
            </a:r>
            <a:r>
              <a:rPr lang="ja-JP" altLang="en-US" sz="1800"/>
              <a:t>直到我们对上帝儿子</a:t>
            </a:r>
            <a:endParaRPr lang="en-US" altLang="ja-JP" sz="1800"/>
          </a:p>
          <a:p>
            <a:r>
              <a:rPr lang="en-US" altLang="ja-JP" sz="1800"/>
              <a:t>			</a:t>
            </a:r>
            <a:r>
              <a:rPr lang="ja-JP" altLang="en-US" sz="1800"/>
              <a:t>的信仰</a:t>
            </a:r>
            <a:endParaRPr lang="en-US" altLang="ja-JP" sz="1800"/>
          </a:p>
          <a:p>
            <a:r>
              <a:rPr lang="en-US" altLang="ja-JP" sz="1800"/>
              <a:t>			</a:t>
            </a:r>
            <a:r>
              <a:rPr lang="ja-JP" altLang="en-US" sz="1800"/>
              <a:t>和认识</a:t>
            </a:r>
            <a:endParaRPr lang="en-US" altLang="ja-JP" sz="1800"/>
          </a:p>
          <a:p>
            <a:r>
              <a:rPr lang="en-US" altLang="ja-JP" sz="1800"/>
              <a:t>		</a:t>
            </a:r>
            <a:r>
              <a:rPr lang="ja-JP" altLang="en-US" sz="1800"/>
              <a:t>达到合一的地步，</a:t>
            </a:r>
            <a:endParaRPr lang="en-US" altLang="ja-JP" sz="1800"/>
          </a:p>
          <a:p>
            <a:r>
              <a:rPr lang="en-US" altLang="ja-JP" sz="1800"/>
              <a:t>		</a:t>
            </a:r>
            <a:r>
              <a:rPr lang="ja-JP" altLang="en-US" sz="1800"/>
              <a:t>灵性长大成熟，</a:t>
            </a:r>
            <a:endParaRPr lang="en-US" altLang="ja-JP" sz="1800"/>
          </a:p>
          <a:p>
            <a:r>
              <a:rPr lang="en-US" altLang="ja-JP" sz="1800"/>
              <a:t>		</a:t>
            </a:r>
            <a:r>
              <a:rPr lang="ja-JP" altLang="en-US" sz="1800"/>
              <a:t>像基督那样完美丰盛</a:t>
            </a:r>
            <a:endParaRPr lang="en-US" altLang="ja-JP" sz="1800" baseline="30000"/>
          </a:p>
          <a:p>
            <a:endParaRPr lang="en-US" sz="1800"/>
          </a:p>
        </p:txBody>
      </p:sp>
      <p:sp>
        <p:nvSpPr>
          <p:cNvPr id="82948" name="TextBox 4"/>
          <p:cNvSpPr txBox="1">
            <a:spLocks noChangeArrowheads="1"/>
          </p:cNvSpPr>
          <p:nvPr/>
        </p:nvSpPr>
        <p:spPr bwMode="auto">
          <a:xfrm>
            <a:off x="3844925" y="2974975"/>
            <a:ext cx="51577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aseline="30000"/>
              <a:t>14</a:t>
            </a:r>
            <a:r>
              <a:rPr lang="ja-JP" altLang="en-US" sz="1800"/>
              <a:t>这样我们就不再像小孩子，</a:t>
            </a:r>
            <a:endParaRPr lang="en-US" altLang="ja-JP" sz="1800"/>
          </a:p>
          <a:p>
            <a:r>
              <a:rPr lang="en-US" altLang="ja-JP" sz="1800"/>
              <a:t>			</a:t>
            </a:r>
            <a:r>
              <a:rPr lang="ja-JP" altLang="en-US" sz="1800"/>
              <a:t>被各种异端邪说之风</a:t>
            </a:r>
            <a:endParaRPr lang="en-US" altLang="ja-JP" sz="1800"/>
          </a:p>
          <a:p>
            <a:r>
              <a:rPr lang="en-US" altLang="ja-JP" sz="1800"/>
              <a:t>			</a:t>
            </a:r>
            <a:r>
              <a:rPr lang="ja-JP" altLang="en-US" sz="1800"/>
              <a:t>吹得飘来飘去，</a:t>
            </a:r>
            <a:endParaRPr lang="en-US" altLang="ja-JP" sz="1800"/>
          </a:p>
          <a:p>
            <a:r>
              <a:rPr lang="en-US" altLang="ja-JP" sz="1800"/>
              <a:t>				</a:t>
            </a:r>
            <a:r>
              <a:rPr lang="ja-JP" altLang="en-US" sz="1800"/>
              <a:t>被人的阴谋</a:t>
            </a:r>
            <a:endParaRPr lang="en-US" altLang="ja-JP" sz="1800"/>
          </a:p>
          <a:p>
            <a:r>
              <a:rPr lang="en-US" altLang="ja-JP" sz="1800"/>
              <a:t>				</a:t>
            </a:r>
            <a:r>
              <a:rPr lang="ja-JP" altLang="en-US" sz="1800"/>
              <a:t>诡计欺骗，</a:t>
            </a:r>
            <a:endParaRPr lang="en-US" altLang="ja-JP" sz="1800"/>
          </a:p>
          <a:p>
            <a:r>
              <a:rPr lang="en-US" altLang="ja-JP" sz="1800"/>
              <a:t>				</a:t>
            </a:r>
            <a:r>
              <a:rPr lang="ja-JP" altLang="en-US" sz="1800"/>
              <a:t>随波逐流</a:t>
            </a:r>
            <a:endParaRPr lang="en-US" altLang="ja-JP" sz="1800" baseline="30000"/>
          </a:p>
          <a:p>
            <a:endParaRPr lang="en-US" sz="1800"/>
          </a:p>
          <a:p>
            <a:r>
              <a:rPr lang="en-US" sz="1800" baseline="30000"/>
              <a:t>15</a:t>
            </a:r>
            <a:r>
              <a:rPr lang="ja-JP" altLang="en-US" sz="1800"/>
              <a:t>相反，</a:t>
            </a:r>
            <a:r>
              <a:rPr lang="zh-CN" altLang="en-US" sz="1800"/>
              <a:t>－</a:t>
            </a:r>
            <a:r>
              <a:rPr lang="en-US" altLang="zh-CN" sz="1800"/>
              <a:t> </a:t>
            </a:r>
            <a:r>
              <a:rPr lang="zh-CN" altLang="en-US" sz="1800"/>
              <a:t>－</a:t>
            </a:r>
            <a:r>
              <a:rPr lang="en-US" altLang="zh-CN" sz="1800"/>
              <a:t> </a:t>
            </a:r>
            <a:r>
              <a:rPr lang="zh-CN" altLang="en-US" sz="1800"/>
              <a:t>－</a:t>
            </a:r>
            <a:r>
              <a:rPr lang="en-US" altLang="zh-CN" sz="1800"/>
              <a:t> </a:t>
            </a:r>
            <a:r>
              <a:rPr lang="zh-CN" altLang="en-US" sz="1800"/>
              <a:t>－</a:t>
            </a:r>
            <a:r>
              <a:rPr lang="en-US" altLang="zh-CN" sz="1800"/>
              <a:t> </a:t>
            </a:r>
            <a:r>
              <a:rPr lang="zh-CN" altLang="en-US" sz="1800"/>
              <a:t>－</a:t>
            </a:r>
            <a:r>
              <a:rPr lang="en-US" altLang="zh-CN" sz="1800"/>
              <a:t> </a:t>
            </a:r>
            <a:r>
              <a:rPr lang="zh-CN" altLang="en-US" sz="1800"/>
              <a:t>－</a:t>
            </a:r>
            <a:r>
              <a:rPr lang="en-US" altLang="ja-JP" sz="1800"/>
              <a:t>	</a:t>
            </a:r>
            <a:r>
              <a:rPr lang="ja-JP" altLang="en-US" sz="1800"/>
              <a:t>都要追求长进</a:t>
            </a:r>
            <a:endParaRPr lang="en-US" altLang="ja-JP" sz="1800"/>
          </a:p>
          <a:p>
            <a:r>
              <a:rPr lang="en-US" altLang="ja-JP" sz="1800"/>
              <a:t>         </a:t>
            </a:r>
            <a:r>
              <a:rPr lang="ja-JP" altLang="en-US" sz="1800"/>
              <a:t>我们说话要凭爱心</a:t>
            </a:r>
            <a:r>
              <a:rPr lang="en-US" altLang="ja-JP" sz="1800"/>
              <a:t>     </a:t>
            </a:r>
            <a:r>
              <a:rPr lang="ja-JP" altLang="en-US" sz="1800"/>
              <a:t>在各方面</a:t>
            </a:r>
            <a:r>
              <a:rPr lang="zh-CN" altLang="en-US" sz="1800"/>
              <a:t>，</a:t>
            </a:r>
            <a:endParaRPr lang="en-US" altLang="ja-JP" sz="1800"/>
          </a:p>
          <a:p>
            <a:r>
              <a:rPr lang="en-US" altLang="ja-JP" sz="1800"/>
              <a:t>						</a:t>
            </a:r>
            <a:r>
              <a:rPr lang="ja-JP" altLang="en-US" sz="1800"/>
              <a:t>坚持真理，</a:t>
            </a:r>
            <a:endParaRPr lang="en-US" altLang="ja-JP" sz="1800"/>
          </a:p>
          <a:p>
            <a:r>
              <a:rPr lang="en-US" altLang="ja-JP" sz="1800"/>
              <a:t>							</a:t>
            </a:r>
            <a:r>
              <a:rPr lang="ja-JP" altLang="en-US" sz="1800"/>
              <a:t>更像元首基督</a:t>
            </a:r>
            <a:endParaRPr lang="en-US" altLang="ja-JP" sz="1800" baseline="30000"/>
          </a:p>
          <a:p>
            <a:endParaRPr lang="en-US" sz="180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chmooze">
  <a:themeElements>
    <a:clrScheme name="Schmooze 1">
      <a:dk1>
        <a:srgbClr val="3E3E5C"/>
      </a:dk1>
      <a:lt1>
        <a:srgbClr val="BBE0E3"/>
      </a:lt1>
      <a:dk2>
        <a:srgbClr val="21239A"/>
      </a:dk2>
      <a:lt2>
        <a:srgbClr val="FFFFFF"/>
      </a:lt2>
      <a:accent1>
        <a:srgbClr val="60597B"/>
      </a:accent1>
      <a:accent2>
        <a:srgbClr val="6666FF"/>
      </a:accent2>
      <a:accent3>
        <a:srgbClr val="ABACCA"/>
      </a:accent3>
      <a:accent4>
        <a:srgbClr val="9FBFC2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Schmooze">
      <a:majorFont>
        <a:latin typeface="Helvetica"/>
        <a:ea typeface="ＭＳ Ｐゴシック"/>
        <a:cs typeface="ＭＳ Ｐゴシック"/>
      </a:majorFont>
      <a:minorFont>
        <a:latin typeface="Helvetic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Schmooze 1">
        <a:dk1>
          <a:srgbClr val="3E3E5C"/>
        </a:dk1>
        <a:lt1>
          <a:srgbClr val="BBE0E3"/>
        </a:lt1>
        <a:dk2>
          <a:srgbClr val="21239A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ABACCA"/>
        </a:accent3>
        <a:accent4>
          <a:srgbClr val="9FBFC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mooze 2">
        <a:dk1>
          <a:srgbClr val="808080"/>
        </a:dk1>
        <a:lt1>
          <a:srgbClr val="FFFFFF"/>
        </a:lt1>
        <a:dk2>
          <a:srgbClr val="21239A"/>
        </a:dk2>
        <a:lt2>
          <a:srgbClr val="FFFFFF"/>
        </a:lt2>
        <a:accent1>
          <a:srgbClr val="3366CC"/>
        </a:accent1>
        <a:accent2>
          <a:srgbClr val="CCCCFF"/>
        </a:accent2>
        <a:accent3>
          <a:srgbClr val="ABACCA"/>
        </a:accent3>
        <a:accent4>
          <a:srgbClr val="DADADA"/>
        </a:accent4>
        <a:accent5>
          <a:srgbClr val="ADB8E2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lare">
  <a:themeElements>
    <a:clrScheme name="Glare 1">
      <a:dk1>
        <a:srgbClr val="000000"/>
      </a:dk1>
      <a:lt1>
        <a:srgbClr val="FEB446"/>
      </a:lt1>
      <a:dk2>
        <a:srgbClr val="000000"/>
      </a:dk2>
      <a:lt2>
        <a:srgbClr val="786950"/>
      </a:lt2>
      <a:accent1>
        <a:srgbClr val="727DE0"/>
      </a:accent1>
      <a:accent2>
        <a:srgbClr val="D54F41"/>
      </a:accent2>
      <a:accent3>
        <a:srgbClr val="FED6B0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Glar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Glare 1">
        <a:dk1>
          <a:srgbClr val="000000"/>
        </a:dk1>
        <a:lt1>
          <a:srgbClr val="FEB446"/>
        </a:lt1>
        <a:dk2>
          <a:srgbClr val="0000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ED6B0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24" charset="-52"/>
            <a:ea typeface="ＭＳ Ｐゴシック" pitchFamily="24" charset="-128"/>
            <a:cs typeface="ＭＳ Ｐゴシック" pitchFamily="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24" charset="-52"/>
            <a:ea typeface="ＭＳ Ｐゴシック" pitchFamily="24" charset="-128"/>
            <a:cs typeface="ＭＳ Ｐゴシック" pitchFamily="24" charset="-128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24" charset="-52"/>
            <a:ea typeface="ＭＳ Ｐゴシック" pitchFamily="24" charset="-128"/>
            <a:cs typeface="ＭＳ Ｐゴシック" pitchFamily="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24" charset="-52"/>
            <a:ea typeface="ＭＳ Ｐゴシック" pitchFamily="24" charset="-128"/>
            <a:cs typeface="ＭＳ Ｐゴシック" pitchFamily="24" charset="-128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  <a:cs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  <a:cs typeface="MS PGothic" pitchFamily="34" charset="-128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631</Words>
  <Application>Microsoft Macintosh PowerPoint</Application>
  <PresentationFormat>On-screen Show (4:3)</PresentationFormat>
  <Paragraphs>266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36" baseType="lpstr">
      <vt:lpstr>Arial</vt:lpstr>
      <vt:lpstr>ＭＳ Ｐゴシック</vt:lpstr>
      <vt:lpstr>Geneva</vt:lpstr>
      <vt:lpstr>Calibri</vt:lpstr>
      <vt:lpstr>Helvetica</vt:lpstr>
      <vt:lpstr>Times New Roman</vt:lpstr>
      <vt:lpstr>Wingdings</vt:lpstr>
      <vt:lpstr>Tahoma</vt:lpstr>
      <vt:lpstr>MS PGothic</vt:lpstr>
      <vt:lpstr>Book Antiqua</vt:lpstr>
      <vt:lpstr>Copperplate Gothic Light</vt:lpstr>
      <vt:lpstr>SimSun</vt:lpstr>
      <vt:lpstr>Arial Narrow</vt:lpstr>
      <vt:lpstr>Times</vt:lpstr>
      <vt:lpstr>PerryGothic Regular</vt:lpstr>
      <vt:lpstr>MS PMincho</vt:lpstr>
      <vt:lpstr>3_Default Design</vt:lpstr>
      <vt:lpstr>Schmooze</vt:lpstr>
      <vt:lpstr>Glare</vt:lpstr>
      <vt:lpstr>Slit</vt:lpstr>
      <vt:lpstr>1_Slit</vt:lpstr>
      <vt:lpstr>Dad`s Tie</vt:lpstr>
      <vt:lpstr>1_Default Design</vt:lpstr>
      <vt:lpstr>图表 与 机械制的展示</vt:lpstr>
      <vt:lpstr>怎么样读圣经里的书的其中一段？</vt:lpstr>
      <vt:lpstr> 哈巴谷书 的 文学结构</vt:lpstr>
      <vt:lpstr>Book Chart</vt:lpstr>
      <vt:lpstr>书图</vt:lpstr>
      <vt:lpstr>图表</vt:lpstr>
      <vt:lpstr>太 18:15-20</vt:lpstr>
      <vt:lpstr>机械制的展示</vt:lpstr>
      <vt:lpstr>以弗所书 4:11-15</vt:lpstr>
      <vt:lpstr>马太福音 18：15－20 机械制的展示</vt:lpstr>
      <vt:lpstr>马太福音 18:15-20</vt:lpstr>
      <vt:lpstr>圣经学习链接地址 biblestudydownloads.com</vt:lpstr>
      <vt:lpstr>PowerPoint Presentation</vt:lpstr>
    </vt:vector>
  </TitlesOfParts>
  <Company>Singapore Bible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Mechanical Layout</dc:title>
  <dc:creator>Dr Rick Griffith</dc:creator>
  <cp:lastModifiedBy>Rick Griffith</cp:lastModifiedBy>
  <cp:revision>21</cp:revision>
  <dcterms:created xsi:type="dcterms:W3CDTF">2014-09-03T13:10:42Z</dcterms:created>
  <dcterms:modified xsi:type="dcterms:W3CDTF">2015-07-02T13:58:57Z</dcterms:modified>
</cp:coreProperties>
</file>