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99" r:id="rId4"/>
    <p:sldMasterId id="2147483946" r:id="rId5"/>
    <p:sldMasterId id="2147483986" r:id="rId6"/>
    <p:sldMasterId id="2147484002" r:id="rId7"/>
    <p:sldMasterId id="2147484014" r:id="rId8"/>
    <p:sldMasterId id="2147484026" r:id="rId9"/>
    <p:sldMasterId id="2147484040" r:id="rId10"/>
    <p:sldMasterId id="2147484508" r:id="rId11"/>
    <p:sldMasterId id="2147484512" r:id="rId12"/>
  </p:sldMasterIdLst>
  <p:notesMasterIdLst>
    <p:notesMasterId r:id="rId46"/>
  </p:notesMasterIdLst>
  <p:sldIdLst>
    <p:sldId id="256" r:id="rId13"/>
    <p:sldId id="25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68" r:id="rId22"/>
    <p:sldId id="258" r:id="rId23"/>
    <p:sldId id="277" r:id="rId24"/>
    <p:sldId id="343" r:id="rId25"/>
    <p:sldId id="344" r:id="rId26"/>
    <p:sldId id="324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7" r:id="rId44"/>
    <p:sldId id="346" r:id="rId4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68228DF0-17B8-B54D-8EBB-2D73A166BA9D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69F76AF-B465-FA42-A2D1-55738ADB1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0A9411-853B-104D-8AFF-A962A1E8B368}" type="slidenum">
              <a:rPr 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C1F810-C177-5E46-9075-7D9FA3C4AF73}" type="slidenum">
              <a:rPr lang="en-US" sz="1200">
                <a:solidFill>
                  <a:srgbClr val="000000"/>
                </a:solidFill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ja-JP" altLang="en-US" b="1">
                <a:latin typeface="Calibri" charset="0"/>
                <a:ea typeface="ＭＳ Ｐゴシック" charset="0"/>
                <a:cs typeface="ＭＳ Ｐゴシック" charset="0"/>
              </a:rPr>
              <a:t>耶路撒冷之</a:t>
            </a:r>
            <a:r>
              <a:rPr lang="ja-JP" altLang="en-US" sz="1400" b="1">
                <a:latin typeface="HuaTianKaiTi" charset="0"/>
                <a:ea typeface="ＭＳ Ｐゴシック" charset="0"/>
                <a:cs typeface="HuaTianKaiTi" charset="0"/>
              </a:rPr>
              <a:t>袭击</a:t>
            </a:r>
            <a:r>
              <a:rPr lang="en-US" altLang="ja-JP" sz="1400" b="1">
                <a:latin typeface="HuaTianKaiTi" charset="0"/>
                <a:ea typeface="ＭＳ Ｐゴシック" charset="0"/>
                <a:cs typeface="HuaTianKaiTi" charset="0"/>
              </a:rPr>
              <a:t>: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跟一位高祭司的墓地有关键。当罗马将军</a:t>
            </a:r>
            <a:r>
              <a:rPr lang="ja-JP" altLang="en-US" u="sng">
                <a:latin typeface="Calibri" charset="0"/>
                <a:ea typeface="ＭＳ Ｐゴシック" charset="0"/>
                <a:cs typeface="ＭＳ Ｐゴシック" charset="0"/>
              </a:rPr>
              <a:t>提多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于主后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70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年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开始袭击首都时；当时的情况可说是镇压首次犹太起义的高潮，</a:t>
            </a:r>
            <a:r>
              <a:rPr lang="ja-JP" altLang="en-US" u="sng">
                <a:latin typeface="Calibri" charset="0"/>
                <a:ea typeface="ＭＳ Ｐゴシック" charset="0"/>
                <a:cs typeface="ＭＳ Ｐゴシック" charset="0"/>
              </a:rPr>
              <a:t>提多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建城墙把</a:t>
            </a:r>
            <a:r>
              <a:rPr lang="ja-JP" altLang="en-US" u="sng">
                <a:latin typeface="Calibri" charset="0"/>
                <a:ea typeface="ＭＳ Ｐゴシック" charset="0"/>
                <a:cs typeface="ＭＳ Ｐゴシック" charset="0"/>
              </a:rPr>
              <a:t>耶路撒冷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围绕封闭。历史家</a:t>
            </a:r>
            <a:r>
              <a:rPr lang="ja-JP" altLang="en-US" u="sng">
                <a:latin typeface="Calibri" charset="0"/>
                <a:ea typeface="ＭＳ Ｐゴシック" charset="0"/>
                <a:cs typeface="ＭＳ Ｐゴシック" charset="0"/>
              </a:rPr>
              <a:t>约瑟夫思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在他所写的书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&lt;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犹太战争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&gt;(5:504-507)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内叙述墙的建造过程和方向是从</a:t>
            </a:r>
            <a:r>
              <a:rPr lang="ja-JP" altLang="en-US" u="sng">
                <a:latin typeface="Calibri" charset="0"/>
                <a:ea typeface="ＭＳ Ｐゴシック" charset="0"/>
                <a:cs typeface="ＭＳ Ｐゴシック" charset="0"/>
              </a:rPr>
              <a:t>亚述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营地开始。这营地也是</a:t>
            </a:r>
            <a:r>
              <a:rPr lang="ja-JP" altLang="en-US" u="sng">
                <a:latin typeface="Calibri" charset="0"/>
                <a:ea typeface="ＭＳ Ｐゴシック" charset="0"/>
                <a:cs typeface="ＭＳ Ｐゴシック" charset="0"/>
              </a:rPr>
              <a:t>提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多本人的战营。经过橄榄山，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u="sng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伯立士特雷安</a:t>
            </a:r>
            <a:r>
              <a:rPr lang="ja-JP" altLang="en-US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岩石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，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亚娜士纪念塔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，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伯恩百部队营地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，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帕儿史家之村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，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希律王纪念塔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，再回到亚述营地</a:t>
            </a:r>
            <a:r>
              <a:rPr lang="ja-JP" altLang="en-US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。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717323-72AE-E34B-B729-63299F82BB79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5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9BC53A-C066-B444-B993-F7F5738B1945}" type="slidenum">
              <a:rPr lang="en-US" sz="1200">
                <a:solidFill>
                  <a:srgbClr val="000000"/>
                </a:solidFill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B6A2EE-BA9C-7D49-A065-95DB3F2D16AD}" type="slidenum">
              <a:rPr 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9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F07D67-78A1-F64C-A36F-5A4EF7C1847B}" type="slidenum">
              <a:rPr lang="en-US" sz="1200">
                <a:solidFill>
                  <a:srgbClr val="000000"/>
                </a:solidFill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0C37A9-95DB-B84F-B0A4-8D0867E8C988}" type="slidenum">
              <a:rPr lang="en-US" sz="1200">
                <a:solidFill>
                  <a:srgbClr val="000000"/>
                </a:solidFill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711BF9-CD5D-274C-A99A-D340B02D1F28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5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多特波伦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(Todd Bolen)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这样记载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: “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虽然圣经没有提到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’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备而拉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备合儿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’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这两个地方，在那个世代这都是很突出且重要的地方。在士师的年代里，它曾经带领反叛埃及而过后被法老色地一世王击毁。在新约时代，主后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66-70,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当犹太人反抗罗马统治时，备而拉是基督徒所避难的地方。右社比由士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altLang="ja-JP" sz="130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Eusebius)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记载犹太的信徒，因得到启示，后顺从到那里避难。一些研究员把这事件与主耶稣在马太福音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24:16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所讲的话关联起来。这张照片是从东部来观看备而拉城市。一些百占丁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altLang="ja-JP" sz="130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Byzantine) 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教会已经在这个地带被挖掘出来，连同一座建筑相信是后期的铜圣殿。左边可看到约旦谷和一些以色列的山脉在背后的远处。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53A391-F03D-074B-B567-267F4EE0B9FC}" type="slidenum">
              <a:rPr 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9BCCB6-3B0C-4D4D-B3A4-731539BB7B40}" type="slidenum">
              <a:rPr lang="en-US" sz="120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266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explanation for free!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Bible Study materials link address (top) translated by Michele Ang 15 Jan 2015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Bible study (bottom)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787D05-E33C-914A-A2A1-D13A3A6A3728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DE647E-6D24-ED41-A093-0BC6E408CE68}" type="slidenum">
              <a:rPr 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8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1AA882-A8DA-854D-AF99-200D08037A2A}" type="slidenum">
              <a:rPr 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50D878-A4E4-634A-AFA7-555B0CECDA4B}" type="slidenum">
              <a:rPr lang="en-US" sz="1200">
                <a:solidFill>
                  <a:srgbClr val="000000"/>
                </a:solidFill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7F9EFF-5ACB-A141-B611-336527B3592E}" type="slidenum">
              <a:rPr lang="en-US" sz="1200">
                <a:solidFill>
                  <a:srgbClr val="000000"/>
                </a:solidFill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F295F6-161B-B841-82FD-BD9AE8AC35D6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890BE1-D093-9340-966E-DF86BD510F4B}" type="slidenum">
              <a:rPr lang="en-US" sz="1200">
                <a:solidFill>
                  <a:srgbClr val="000000"/>
                </a:solidFill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94DE6C-D4B0-2043-8D45-E01BF8687682}" type="slidenum">
              <a:rPr 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jpe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jpe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65E9D-65E0-644E-BEEC-D6635086220F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4BB5D-BC23-3B4B-9302-F886B3DAC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9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D8215-26EE-8D4C-8D08-C36D841B96F6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8C64E-EC81-D948-8A18-2CEA408CB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643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E907404-7BE7-8D4E-9D07-F47A05E3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828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82FE391-1CC9-3545-AAFD-3F4E41719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844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A7B1460-DF64-5747-86F5-BBD3C3910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12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7281486-E7F4-6941-87BC-1F2770B80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791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3AF4B4E-5A8F-5B47-9B96-041DB8DA2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628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1"/>
            <a:ext cx="7772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38100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100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55FCFE5-0171-3A44-BC36-C489C8C58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877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1"/>
            <a:ext cx="7772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3C6E626-1489-4A4B-B7A9-C4CF4A06B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686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352800"/>
            <a:ext cx="7772400" cy="1219200"/>
          </a:xfrm>
        </p:spPr>
        <p:txBody>
          <a:bodyPr anchor="ctr"/>
          <a:lstStyle>
            <a:lvl1pPr marL="0" indent="0" algn="ctr">
              <a:buFont typeface="Wingdings" pitchFamily="-111" charset="2"/>
              <a:buNone/>
              <a:defRPr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07A0CC6-97F7-BE4B-A14D-679FF1789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841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0FE16D3-FCE6-584E-9B5B-BBEE25C73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71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337F4A5-2A9E-DE46-AE2E-0F21068BC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37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6B638-3F8F-A148-B692-082E63835311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EE7B7-1FEB-AE45-B2CC-F2FE0079A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685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4D3A3E1-21F0-E342-947E-791DCDCF2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834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72ED3D3-1AF6-A944-A3AF-9170E00A8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59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28D3E21-C462-9647-9A88-DFA8E3A59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408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679D7B0-A021-6840-98A1-702B786C1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623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869C5CC-1A78-0849-A4D9-C605EB39C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633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6E51342-3144-C140-8841-55BC201A2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770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BDC7047-73C1-2541-973B-F6EFBFA0D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193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D2D23CC-E082-A94D-AB1F-70FF77F57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603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38100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10000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C14E812-9F66-F84D-B883-5C883AAE7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67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C3AACE6-5A64-E647-9AA6-7F137BF72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93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D1E06-BB2A-6E47-9417-6D97DD9BF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397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fld id="{0ED1F41E-A8BD-4C4C-98B1-9BF473F25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348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fld id="{1D7BD823-1CDA-B24B-9E03-4E48CD8DD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580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1318910-FC10-E44F-B381-85D470DF0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27642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481B-B11A-914E-854D-CE845BA4B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676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0487B-02D2-7340-A39B-E0B3FD769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031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C71AD-FED4-B94D-BA98-D62910F0E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545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A865D-873F-EF40-8DEA-66B97E0F0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672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BE72F-E31F-B74B-87DD-61F07441B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185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7C010-E18B-6841-922C-B275B6AFF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071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5BA73-E6DD-284F-833F-3BF9EB0C8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86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8EB9C-FB36-5041-94EC-3028BB21D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10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B9154-A116-2240-A57C-60E19B7ED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477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1BF8A-CC39-A245-AC8C-DDBA51F71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05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E6FB2-8766-8F44-B776-9F20B96F8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523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F3145-8039-FB46-BC20-DBBC91521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4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C5379-8B1D-A34E-82BA-928DE06F0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8D49A-E8F6-8D4E-A81A-90802C589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38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11DF5-507D-AE49-ABCC-01D98DADA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5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DD338-1A43-6D4D-B8C5-09930844B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82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06762-887A-9646-A5F2-0743D960D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54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3E6E2-CEA9-0C4F-9F0B-B8314D4B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1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86AF5-8CD9-B848-93A5-B784DBF91D8E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4E103-66FD-3C44-8C01-FCB8BCE73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58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26791-E9BE-D144-A120-BD685DFE2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65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BD0C2-E9D6-3D4E-BB4D-0C38FEFCC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35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15416-B693-FE40-A364-C9C933F7C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1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63202-3F6C-B240-8E36-2EC3AEDCC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81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AAA31-12A4-AD40-9B1D-F8054FF21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87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7BF7C-95FF-AB4F-89D0-BD916BF19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54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DB4DA-99CC-8B46-86DB-01A8E85A3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84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123DF-152A-B44D-9340-90DDB6C11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08520-5DB0-CF47-B953-0E5957EAF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75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75DA5-1082-B34E-82A9-B6650DE6D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0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EB6C7-77FB-B14D-8212-6BA02F48F76E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B453A-AC13-1B48-9CCD-61301E040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14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5030D-A620-4944-80B5-44BDB00C9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59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2EFA1-9A97-464D-939A-9D6DCCA83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40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473A5-5EC8-4449-A31A-F246CA766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8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B09E2-F848-6742-A4F1-643DB9AD7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01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D6F77-6757-E847-A82D-84CDBE7BF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55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828800" cy="6856413"/>
            <a:chOff x="0" y="0"/>
            <a:chExt cx="1152" cy="4319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52" cy="10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defTabSz="914400" eaLnBrk="0" hangingPunct="0">
                <a:spcBef>
                  <a:spcPct val="50000"/>
                </a:spcBef>
              </a:pPr>
              <a:endParaRPr lang="en-US" sz="2400">
                <a:solidFill>
                  <a:srgbClr val="EAEAEA"/>
                </a:solidFill>
                <a:latin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400"/>
              <a:ext cx="1152" cy="191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defTabSz="914400" eaLnBrk="0" hangingPunct="0">
                <a:spcBef>
                  <a:spcPct val="50000"/>
                </a:spcBef>
              </a:pPr>
              <a:endParaRPr lang="en-US" sz="2400">
                <a:solidFill>
                  <a:srgbClr val="EAEAEA"/>
                </a:solidFill>
                <a:latin typeface="Times New Roman" charset="0"/>
              </a:endParaRPr>
            </a:p>
          </p:txBody>
        </p:sp>
        <p:pic>
          <p:nvPicPr>
            <p:cNvPr id="7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8"/>
              <a:ext cx="1152" cy="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8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1676400"/>
            <a:ext cx="6934200" cy="21161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1350" y="3968750"/>
            <a:ext cx="6400800" cy="1752600"/>
          </a:xfrm>
        </p:spPr>
        <p:txBody>
          <a:bodyPr/>
          <a:lstStyle>
            <a:lvl1pPr marL="0" indent="0">
              <a:buFont typeface="Symbol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1828800" y="6400800"/>
            <a:ext cx="19050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962400" y="64008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40BEA-0B88-D943-B82F-922F07361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8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2B555-9B1B-824D-8FF7-92BE77520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69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D62A1-061E-6C45-8333-540C1C4C6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98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51919-AE0A-204F-A600-55A123446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20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71F81-4A53-C741-9716-50BCB2E1A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4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6A18F-9A07-0F40-8DD7-6D5927E542B9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28FA2-983E-B24B-9663-9EE42913F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15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3AB3-9347-CE4A-92D9-710AACF38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08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C7C10-17D0-A743-A4E8-66661F801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12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8FE5C-08C3-E54A-8B45-0233A4661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23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95E12-46B1-A948-8CB4-5DFDF48DD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72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89831-8726-4B44-BEAE-C616E695F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00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AF3F4-0B73-CB41-96BB-2997A880E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3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9058E96B-9B36-9340-9767-F90C437EE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44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C42A2AAF-C2A8-984F-B1FD-F75F63A32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2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01CF926C-AE0C-014B-B77A-97B64898E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60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DD869CE9-06CD-6B4D-8D20-9B09E8AAE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4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3CA82-2C02-4042-9DB6-8AA3BC987B5F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937DF-18D8-F349-BBDB-D259C14A8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81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D712F912-B835-EA4A-82F0-2961BBA23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6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221D5521-CDB1-A344-8F95-84F75BDEB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36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944CEE63-6352-0446-BA34-B6E625AB7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82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F6B37CC1-2802-D248-AB47-57024FFE9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495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2EA5B3D2-5473-CF41-8EFB-C9F333BDD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B9E4B613-F1F6-394E-9F7D-A276B8FF5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692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BACF851F-44B9-3143-A90B-28FEA5A3D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62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  <a:solidFill>
            <a:srgbClr val="004E82"/>
          </a:solidFill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  <a:grpFill/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  <a:grpFill/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  <a:grpFill/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  <a:grpFill/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  <a:grpFill/>
            </p:grpSpPr>
            <p:sp>
              <p:nvSpPr>
                <p:cNvPr id="18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 eaLnBrk="0" hangingPunct="0">
                    <a:defRPr/>
                  </a:pPr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 eaLnBrk="0" hangingPunct="0">
                    <a:defRPr/>
                  </a:pPr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 eaLnBrk="0" hangingPunct="0">
                    <a:defRPr/>
                  </a:pPr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 eaLnBrk="0" hangingPunct="0">
                    <a:defRPr/>
                  </a:pPr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337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7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B79C7-4BB3-D342-88B5-0EBA0BFF8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14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1940C-F23A-F943-99B0-C88228889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404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1F98C-F278-3848-B53B-3E953517B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7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7DC93-700E-BF42-AC7D-86D09E9D36D5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E5EBE-5577-4F49-A3B7-144D4DEA2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978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6FC4C-A843-0F47-9516-89A3A00CA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314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1B24C-ABE6-2047-8EF2-D802EFCF4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72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6676E-A02B-DE47-9822-7348914B2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686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78A5D-F0D4-7F44-89EC-CF0750828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03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0CB33-49F3-9446-8F25-F9066CBDD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07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635B0-00F3-3A43-BA0E-20B818D7B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41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EF061-B2DC-0B41-9B51-0C9028F92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647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47148-6DC6-9744-B866-17F473C16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77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051C8-FC50-524B-BFC1-AD2327EB4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326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0DEB2-ABB0-9143-8933-CD2898F85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5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771A4-18E5-984B-85E1-4C86A21D8186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E62F1-EF0D-4F4B-B38C-DA345577E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804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4C314-07EF-EB4B-BDC0-68C373488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13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D69C1-CAF3-6C43-B773-42002F3F0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0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A3FAF3B3-2F37-B04C-91E3-9D0A8F5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06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91D1E45F-1DF6-1547-80A7-1309E0BED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863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0292087A-48F5-DB4A-B456-4B9EF67EE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556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A13EAD10-BCE9-8B4D-B1C1-C6D51A81A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011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8B39FC49-0781-C34F-A622-445A55B37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21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12E7FD8D-9690-C64C-98DE-9CF440E5B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0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5AA5E51E-B56C-3C41-97DD-2FE2ECABE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0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F8131E2B-67C1-7B4F-850E-C596C3F87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6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93B3-3505-8147-B9DF-EDD0CBF4C4FD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5A084-5DA1-FC4F-A342-14E9186A5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972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76243254-DDEB-D04C-A0E4-2DCCB42BC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549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219BF9F0-5B4C-7843-B7A4-4973535B5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982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pPr>
              <a:defRPr/>
            </a:pPr>
            <a:fld id="{B60C0131-66F3-3A4D-982C-0BD15131A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389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3D7CE-7FCC-6144-BE6B-555C79F3A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673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B7752-1653-EE4B-9194-3EFB87339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397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B2577-8086-D04C-BA44-A5FF7E88E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198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E1625-3916-B948-87F3-1425AF2C1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029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3D464-9452-A24E-BD17-35ED5F9B0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575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9E11E-1EB1-1D40-8EB5-D8AFC1E8B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43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21C6D-EA96-6A42-B45D-59246793D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8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DC3BD-E344-304E-9D5D-F3923A3BE69F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1CB32-D250-C94F-BC4B-6CC2994EC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462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CF4BE-E455-0540-9848-FE3465EAA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344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BCDEF-CAA7-3942-97F8-F61ADEAC3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729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A8BDB-DAF7-1447-959C-DC38B12AE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651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D1D2E-B3A8-3348-827C-C8801CCB9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90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352800"/>
            <a:ext cx="7772400" cy="1219200"/>
          </a:xfrm>
        </p:spPr>
        <p:txBody>
          <a:bodyPr anchor="ctr"/>
          <a:lstStyle>
            <a:lvl1pPr marL="0" indent="0" algn="ctr">
              <a:buFont typeface="Wingdings" pitchFamily="-111" charset="2"/>
              <a:buNone/>
              <a:defRPr i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7504576-1B68-7846-8B38-544257CAA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395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8C9730A-3F7D-154B-A379-11015B452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793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6769680-EC44-A246-9471-927399C64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832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16F5EA4-F16A-9841-B79A-BACCC7CCF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53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C16F7E1-E2E0-A043-BE4B-D3C9046E5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03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55EAFBD-0A09-C442-B535-F612236B3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06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theme" Target="../theme/theme10.xml"/><Relationship Id="rId15" Type="http://schemas.openxmlformats.org/officeDocument/2006/relationships/image" Target="../media/image4.jpeg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4" Type="http://schemas.openxmlformats.org/officeDocument/2006/relationships/theme" Target="../theme/theme11.xml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theme" Target="../theme/theme9.xml"/><Relationship Id="rId15" Type="http://schemas.openxmlformats.org/officeDocument/2006/relationships/image" Target="../media/image4.jpeg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17AA169-5752-0C4C-9C0F-47B7150620A9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84058E3-E675-7F4F-872E-0EE92F0B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06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C2FEBC0-E938-6F46-A55D-F8DED4104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07" r:id="rId1"/>
    <p:sldLayoutId id="2147485008" r:id="rId2"/>
    <p:sldLayoutId id="2147485009" r:id="rId3"/>
    <p:sldLayoutId id="2147485010" r:id="rId4"/>
    <p:sldLayoutId id="2147485011" r:id="rId5"/>
    <p:sldLayoutId id="2147485012" r:id="rId6"/>
    <p:sldLayoutId id="2147485013" r:id="rId7"/>
    <p:sldLayoutId id="2147485014" r:id="rId8"/>
    <p:sldLayoutId id="2147485015" r:id="rId9"/>
    <p:sldLayoutId id="2147485016" r:id="rId10"/>
    <p:sldLayoutId id="2147485017" r:id="rId11"/>
    <p:sldLayoutId id="2147485018" r:id="rId12"/>
    <p:sldLayoutId id="2147485019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1" charset="2"/>
        <a:buChar char="l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1" charset="2"/>
        <a:buChar char="l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1" charset="2"/>
        <a:buChar char="l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1" charset="2"/>
        <a:buChar char="l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CFD41C7-C798-7E49-89DF-E8D6F0913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0" r:id="rId1"/>
    <p:sldLayoutId id="2147485021" r:id="rId2"/>
    <p:sldLayoutId id="214748502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Arial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5B658DC-92E1-2047-8082-F0ED4ED0F97B}" type="datetime1">
              <a:rPr lang="en-US"/>
              <a:pPr>
                <a:defRPr/>
              </a:pPr>
              <a:t>2/7/15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21F5AF6-863C-A746-AC2D-9F805CE5A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3722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3722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723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722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023" r:id="rId1"/>
    <p:sldLayoutId id="2147485024" r:id="rId2"/>
    <p:sldLayoutId id="2147485025" r:id="rId3"/>
    <p:sldLayoutId id="2147485026" r:id="rId4"/>
    <p:sldLayoutId id="2147485027" r:id="rId5"/>
    <p:sldLayoutId id="2147485028" r:id="rId6"/>
    <p:sldLayoutId id="2147485029" r:id="rId7"/>
    <p:sldLayoutId id="2147485030" r:id="rId8"/>
    <p:sldLayoutId id="2147485031" r:id="rId9"/>
    <p:sldLayoutId id="2147485032" r:id="rId10"/>
    <p:sldLayoutId id="214748503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fld id="{60E624FA-0A42-B749-B118-19F838EA0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2" r:id="rId1"/>
    <p:sldLayoutId id="2147484913" r:id="rId2"/>
    <p:sldLayoutId id="2147484914" r:id="rId3"/>
    <p:sldLayoutId id="2147484915" r:id="rId4"/>
    <p:sldLayoutId id="2147484916" r:id="rId5"/>
    <p:sldLayoutId id="2147484917" r:id="rId6"/>
    <p:sldLayoutId id="2147484918" r:id="rId7"/>
    <p:sldLayoutId id="2147484919" r:id="rId8"/>
    <p:sldLayoutId id="2147484920" r:id="rId9"/>
    <p:sldLayoutId id="2147484921" r:id="rId10"/>
    <p:sldLayoutId id="2147484922" r:id="rId11"/>
    <p:sldLayoutId id="21474849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0A35355-F317-A643-8F6E-88668D697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0" y="0"/>
            <a:ext cx="1143000" cy="6856413"/>
            <a:chOff x="0" y="0"/>
            <a:chExt cx="720" cy="4319"/>
          </a:xfrm>
        </p:grpSpPr>
        <p:sp>
          <p:nvSpPr>
            <p:cNvPr id="38920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720" cy="33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defTabSz="914400" eaLnBrk="0" hangingPunct="0">
                <a:spcBef>
                  <a:spcPct val="50000"/>
                </a:spcBef>
              </a:pPr>
              <a:endParaRPr lang="en-US" sz="2400">
                <a:solidFill>
                  <a:srgbClr val="EAEAEA"/>
                </a:solidFill>
                <a:latin typeface="Times New Roman" charset="0"/>
              </a:endParaRPr>
            </a:p>
          </p:txBody>
        </p:sp>
        <p:sp>
          <p:nvSpPr>
            <p:cNvPr id="38921" name="Rectangle 4"/>
            <p:cNvSpPr>
              <a:spLocks noChangeArrowheads="1"/>
            </p:cNvSpPr>
            <p:nvPr/>
          </p:nvSpPr>
          <p:spPr bwMode="auto">
            <a:xfrm>
              <a:off x="0" y="2016"/>
              <a:ext cx="720" cy="230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defTabSz="914400" eaLnBrk="0" hangingPunct="0">
                <a:spcBef>
                  <a:spcPct val="50000"/>
                </a:spcBef>
              </a:pPr>
              <a:endParaRPr lang="en-US" sz="2400">
                <a:solidFill>
                  <a:srgbClr val="EAEAEA"/>
                </a:solidFill>
                <a:latin typeface="Times New Roman" charset="0"/>
              </a:endParaRPr>
            </a:p>
          </p:txBody>
        </p:sp>
        <p:pic>
          <p:nvPicPr>
            <p:cNvPr id="38922" name="Picture 5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"/>
              <a:ext cx="720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1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772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EAEAEA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EAEAEA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EAEAEA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86AAE6B1-6ACB-2C4A-B3BB-9AD14002B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14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293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44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58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charset="0"/>
        <a:buChar char="¨"/>
        <a:defRPr sz="3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Arial" charset="0"/>
          <a:cs typeface="Arial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Arial" charset="0"/>
          <a:cs typeface="Arial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/>
          <a:ea typeface="Arial" charset="0"/>
          <a:cs typeface="Arial"/>
        </a:defRPr>
      </a:lvl5pPr>
      <a:lvl6pPr marL="2514306" indent="-22857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453" indent="-22857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8599" indent="-22857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5746" indent="-22857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A8F3C6-D62E-FC40-8A9C-63DFFBE91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120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0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121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21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46" r:id="rId1"/>
    <p:sldLayoutId id="2147484947" r:id="rId2"/>
    <p:sldLayoutId id="2147484948" r:id="rId3"/>
    <p:sldLayoutId id="2147484949" r:id="rId4"/>
    <p:sldLayoutId id="2147484950" r:id="rId5"/>
    <p:sldLayoutId id="2147484951" r:id="rId6"/>
    <p:sldLayoutId id="2147484952" r:id="rId7"/>
    <p:sldLayoutId id="2147484953" r:id="rId8"/>
    <p:sldLayoutId id="2147484954" r:id="rId9"/>
    <p:sldLayoutId id="2147484955" r:id="rId10"/>
    <p:sldLayoutId id="214748495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Arial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Arial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Arial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Arial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hangingPunct="0">
              <a:defRPr/>
            </a:pPr>
            <a:endParaRPr lang="en-US" sz="24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  <a:solidFill>
            <a:schemeClr val="bg1">
              <a:lumMod val="75000"/>
            </a:schemeClr>
          </a:solidFill>
        </p:grpSpPr>
        <p:sp>
          <p:nvSpPr>
            <p:cNvPr id="125961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  <a:grpFill/>
          </p:grpSpPr>
          <p:sp>
            <p:nvSpPr>
              <p:cNvPr id="1229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29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29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29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29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29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0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0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0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0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0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  <a:grpFill/>
          </p:grpSpPr>
          <p:sp>
            <p:nvSpPr>
              <p:cNvPr id="1230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0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0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0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1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1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1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1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1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1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1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1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6007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6008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2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2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2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6012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36"/>
            <p:cNvGrpSpPr>
              <a:grpSpLocks/>
            </p:cNvGrpSpPr>
            <p:nvPr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  <a:grpFill/>
          </p:grpSpPr>
          <p:sp>
            <p:nvSpPr>
              <p:cNvPr id="1232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2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2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2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2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3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3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5985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3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3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3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3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3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3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3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4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34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6" name="Group 54"/>
            <p:cNvGrpSpPr>
              <a:grpSpLocks/>
            </p:cNvGrpSpPr>
            <p:nvPr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  <a:grpFill/>
          </p:grpSpPr>
          <p:sp>
            <p:nvSpPr>
              <p:cNvPr id="125966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967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968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969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970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971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972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  <a:grpFill/>
            </p:grpSpPr>
            <p:sp>
              <p:nvSpPr>
                <p:cNvPr id="125974" name="Oval 63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 eaLnBrk="0" hangingPunct="0">
                    <a:defRPr/>
                  </a:pPr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5975" name="Oval 64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 eaLnBrk="0" hangingPunct="0">
                    <a:defRPr/>
                  </a:pPr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5976" name="Oval 65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 eaLnBrk="0" hangingPunct="0">
                    <a:defRPr/>
                  </a:pPr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5977" name="Oval 66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 eaLnBrk="0" hangingPunct="0">
                    <a:defRPr/>
                  </a:pPr>
                  <a:endParaRPr lang="en-US" sz="240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235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5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35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5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5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4DFC86A-77D0-0640-8EC4-281C7BC60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57" r:id="rId1"/>
    <p:sldLayoutId id="2147484958" r:id="rId2"/>
    <p:sldLayoutId id="2147484959" r:id="rId3"/>
    <p:sldLayoutId id="2147484960" r:id="rId4"/>
    <p:sldLayoutId id="2147484961" r:id="rId5"/>
    <p:sldLayoutId id="2147484962" r:id="rId6"/>
    <p:sldLayoutId id="2147484963" r:id="rId7"/>
    <p:sldLayoutId id="2147484964" r:id="rId8"/>
    <p:sldLayoutId id="2147484965" r:id="rId9"/>
    <p:sldLayoutId id="2147484966" r:id="rId10"/>
    <p:sldLayoutId id="2147484967" r:id="rId11"/>
    <p:sldLayoutId id="2147484968" r:id="rId12"/>
    <p:sldLayoutId id="2147484969" r:id="rId13"/>
    <p:sldLayoutId id="2147484970" r:id="rId14"/>
    <p:sldLayoutId id="2147484971" r:id="rId1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E24307B-90F6-8E48-8EFB-CC9D8A6B2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798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798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98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8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72" r:id="rId1"/>
    <p:sldLayoutId id="2147484973" r:id="rId2"/>
    <p:sldLayoutId id="2147484974" r:id="rId3"/>
    <p:sldLayoutId id="2147484975" r:id="rId4"/>
    <p:sldLayoutId id="2147484976" r:id="rId5"/>
    <p:sldLayoutId id="2147484977" r:id="rId6"/>
    <p:sldLayoutId id="2147484978" r:id="rId7"/>
    <p:sldLayoutId id="2147484979" r:id="rId8"/>
    <p:sldLayoutId id="2147484980" r:id="rId9"/>
    <p:sldLayoutId id="2147484981" r:id="rId10"/>
    <p:sldLayoutId id="2147484982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6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2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8512FB-BF17-7C4D-B1DA-AC4C4FD39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3" r:id="rId1"/>
    <p:sldLayoutId id="2147484984" r:id="rId2"/>
    <p:sldLayoutId id="2147484985" r:id="rId3"/>
    <p:sldLayoutId id="2147484986" r:id="rId4"/>
    <p:sldLayoutId id="2147484987" r:id="rId5"/>
    <p:sldLayoutId id="2147484988" r:id="rId6"/>
    <p:sldLayoutId id="2147484989" r:id="rId7"/>
    <p:sldLayoutId id="2147484990" r:id="rId8"/>
    <p:sldLayoutId id="2147484991" r:id="rId9"/>
    <p:sldLayoutId id="2147484992" r:id="rId10"/>
    <p:sldLayoutId id="21474849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06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0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863B0B9-CAF5-354D-81ED-BB2C99F68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94" r:id="rId1"/>
    <p:sldLayoutId id="2147484995" r:id="rId2"/>
    <p:sldLayoutId id="2147484996" r:id="rId3"/>
    <p:sldLayoutId id="2147484997" r:id="rId4"/>
    <p:sldLayoutId id="2147484998" r:id="rId5"/>
    <p:sldLayoutId id="2147484999" r:id="rId6"/>
    <p:sldLayoutId id="2147485000" r:id="rId7"/>
    <p:sldLayoutId id="2147485001" r:id="rId8"/>
    <p:sldLayoutId id="2147485002" r:id="rId9"/>
    <p:sldLayoutId id="2147485003" r:id="rId10"/>
    <p:sldLayoutId id="2147485004" r:id="rId11"/>
    <p:sldLayoutId id="2147485005" r:id="rId12"/>
    <p:sldLayoutId id="2147485006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177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35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53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706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1313" indent="-3413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1363" indent="-2841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Arial"/>
          <a:ea typeface="Arial" charset="0"/>
          <a:cs typeface="Arial"/>
        </a:defRPr>
      </a:lvl2pPr>
      <a:lvl3pPr marL="11414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5986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Arial"/>
          <a:ea typeface="Arial" charset="0"/>
          <a:cs typeface="Arial"/>
        </a:defRPr>
      </a:lvl4pPr>
      <a:lvl5pPr marL="2055813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Arial"/>
          <a:ea typeface="Arial" charset="0"/>
          <a:cs typeface="Arial"/>
        </a:defRPr>
      </a:lvl5pPr>
      <a:lvl6pPr marL="2514471" indent="-2285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1" charset="2"/>
        <a:buChar char="l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648" indent="-2285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1" charset="2"/>
        <a:buChar char="l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8825" indent="-2285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1" charset="2"/>
        <a:buChar char="l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001" indent="-2285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1" charset="2"/>
        <a:buChar char="l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1.emf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1.emf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1.emf"/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1.emf"/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1.emf"/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1.emf"/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4.jpeg"/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1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4" descr="bible-stud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3"/>
          <a:stretch>
            <a:fillRect/>
          </a:stretch>
        </p:blipFill>
        <p:spPr bwMode="auto">
          <a:xfrm>
            <a:off x="0" y="-30163"/>
            <a:ext cx="9144000" cy="69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Title 1"/>
          <p:cNvSpPr>
            <a:spLocks noGrp="1"/>
          </p:cNvSpPr>
          <p:nvPr>
            <p:ph type="ctrTitle"/>
          </p:nvPr>
        </p:nvSpPr>
        <p:spPr>
          <a:xfrm>
            <a:off x="157163" y="1390650"/>
            <a:ext cx="2571750" cy="4171950"/>
          </a:xfrm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403152"/>
                </a:solidFill>
                <a:latin typeface="Calibri" charset="0"/>
                <a:ea typeface="ＭＳ Ｐゴシック" charset="0"/>
                <a:cs typeface="ＭＳ Ｐゴシック" charset="0"/>
              </a:rPr>
              <a:t>研读经文：</a:t>
            </a:r>
            <a:r>
              <a:rPr lang="en-US" altLang="zh-TW" b="1">
                <a:solidFill>
                  <a:srgbClr val="403152"/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zh-TW" b="1">
                <a:solidFill>
                  <a:srgbClr val="403152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zh-TW" altLang="en-US" b="1">
                <a:solidFill>
                  <a:srgbClr val="403152"/>
                </a:solidFill>
                <a:latin typeface="Calibri" charset="0"/>
                <a:ea typeface="ＭＳ Ｐゴシック" charset="0"/>
                <a:cs typeface="ＭＳ Ｐゴシック" charset="0"/>
              </a:rPr>
              <a:t>我们在寻找什么</a:t>
            </a:r>
            <a:r>
              <a:rPr lang="en-US" altLang="zh-TW" b="1">
                <a:solidFill>
                  <a:srgbClr val="403152"/>
                </a:solidFill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150531" name="Subtitle 2"/>
          <p:cNvSpPr>
            <a:spLocks noGrp="1"/>
          </p:cNvSpPr>
          <p:nvPr>
            <p:ph type="subTitle" idx="1"/>
          </p:nvPr>
        </p:nvSpPr>
        <p:spPr>
          <a:xfrm>
            <a:off x="4037013" y="-17463"/>
            <a:ext cx="5106987" cy="2068513"/>
          </a:xfrm>
        </p:spPr>
        <p:txBody>
          <a:bodyPr/>
          <a:lstStyle/>
          <a:p>
            <a:pPr eaLnBrk="1" hangingPunct="1"/>
            <a:r>
              <a:rPr lang="zh-TW" altLang="en-US" sz="7200" b="1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研读经文</a:t>
            </a:r>
            <a:endParaRPr lang="en-US" sz="7200" b="1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532" name="Subtitle 2"/>
          <p:cNvSpPr txBox="1">
            <a:spLocks/>
          </p:cNvSpPr>
          <p:nvPr/>
        </p:nvSpPr>
        <p:spPr bwMode="auto">
          <a:xfrm>
            <a:off x="-36513" y="5562600"/>
            <a:ext cx="4073526" cy="1295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 typeface="Wingdings" charset="0"/>
              <a:buNone/>
            </a:pPr>
            <a:r>
              <a:rPr lang="en-US" sz="2800" b="1">
                <a:solidFill>
                  <a:srgbClr val="FFFFFF"/>
                </a:solidFill>
                <a:cs typeface="Arial" charset="0"/>
              </a:rPr>
              <a:t>Dr Rick Griffith</a:t>
            </a:r>
            <a:endParaRPr lang="en-US" sz="2000" b="1">
              <a:solidFill>
                <a:srgbClr val="FFFFFF"/>
              </a:solidFill>
              <a:cs typeface="Arial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Wingdings" charset="0"/>
              <a:buNone/>
            </a:pPr>
            <a:r>
              <a:rPr lang="zh-CN" altLang="en-US" sz="2000">
                <a:solidFill>
                  <a:srgbClr val="FFFFFF"/>
                </a:solidFill>
                <a:cs typeface="Arial" charset="0"/>
              </a:rPr>
              <a:t>新加坡神学院</a:t>
            </a:r>
            <a:r>
              <a:rPr lang="en-US" altLang="ja-JP" sz="2000">
                <a:solidFill>
                  <a:srgbClr val="FFFFFF"/>
                </a:solidFill>
                <a:cs typeface="Arial" charset="0"/>
              </a:rPr>
              <a:t>Biblestudydownloads.com</a:t>
            </a:r>
            <a:endParaRPr lang="en-US" sz="200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728663"/>
            <a:ext cx="88900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itle 1"/>
          <p:cNvSpPr>
            <a:spLocks noGrp="1"/>
          </p:cNvSpPr>
          <p:nvPr>
            <p:ph type="ctrTitle"/>
          </p:nvPr>
        </p:nvSpPr>
        <p:spPr>
          <a:xfrm>
            <a:off x="-30163" y="9525"/>
            <a:ext cx="9234488" cy="650875"/>
          </a:xfrm>
        </p:spPr>
        <p:txBody>
          <a:bodyPr/>
          <a:lstStyle/>
          <a:p>
            <a:r>
              <a:rPr lang="zh-CN" altLang="en-US" sz="3600" b="1">
                <a:latin typeface="Arial" charset="0"/>
              </a:rPr>
              <a:t>神经重要的英文字</a:t>
            </a:r>
            <a:endParaRPr lang="en-US" sz="3600" b="1">
              <a:latin typeface="Arial" charset="0"/>
            </a:endParaRPr>
          </a:p>
        </p:txBody>
      </p:sp>
      <p:sp>
        <p:nvSpPr>
          <p:cNvPr id="160771" name="Subtitle 2"/>
          <p:cNvSpPr>
            <a:spLocks noGrp="1"/>
          </p:cNvSpPr>
          <p:nvPr>
            <p:ph type="subTitle" idx="1"/>
          </p:nvPr>
        </p:nvSpPr>
        <p:spPr>
          <a:xfrm>
            <a:off x="0" y="6229350"/>
            <a:ext cx="9144000" cy="628650"/>
          </a:xfrm>
        </p:spPr>
        <p:txBody>
          <a:bodyPr/>
          <a:lstStyle/>
          <a:p>
            <a:r>
              <a:rPr lang="zh-CN" altLang="en-US" sz="2800" b="1">
                <a:latin typeface="Arial" charset="0"/>
              </a:rPr>
              <a:t>字越大，出现的数次越多</a:t>
            </a:r>
            <a:endParaRPr lang="en-US" sz="28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229600" cy="884237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FFFFFF"/>
                </a:solidFill>
                <a:latin typeface="Arial" charset="0"/>
              </a:rPr>
              <a:t>观察特别的词句</a:t>
            </a:r>
            <a:endParaRPr lang="en-US" b="1"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79388" y="1268413"/>
            <a:ext cx="374491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>
              <a:spcBef>
                <a:spcPct val="20000"/>
              </a:spcBef>
              <a:buFontTx/>
              <a:buChar char="•"/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建议，</a:t>
            </a:r>
          </a:p>
          <a:p>
            <a:pPr marL="342900" indent="-342900" defTabSz="914400">
              <a:spcBef>
                <a:spcPct val="20000"/>
              </a:spcBef>
              <a:buFontTx/>
              <a:buChar char="•"/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劝勉，</a:t>
            </a:r>
          </a:p>
          <a:p>
            <a:pPr marL="342900" indent="-342900" defTabSz="914400">
              <a:spcBef>
                <a:spcPct val="20000"/>
              </a:spcBef>
              <a:buFontTx/>
              <a:buChar char="•"/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警告，</a:t>
            </a:r>
          </a:p>
          <a:p>
            <a:pPr marL="342900" indent="-342900" defTabSz="914400">
              <a:spcBef>
                <a:spcPct val="20000"/>
              </a:spcBef>
              <a:buFontTx/>
              <a:buChar char="•"/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应许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8509000" y="76200"/>
            <a:ext cx="527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b="1" smtClean="0">
                <a:solidFill>
                  <a:srgbClr val="FFFFFF"/>
                </a:solidFill>
                <a:cs typeface="Arial" charset="0"/>
              </a:rPr>
              <a:t>22</a:t>
            </a:r>
            <a:endParaRPr lang="en-US" b="1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140200" y="1268413"/>
            <a:ext cx="50038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>
              <a:spcBef>
                <a:spcPct val="20000"/>
              </a:spcBef>
              <a:defRPr/>
            </a:pPr>
            <a:r>
              <a:rPr lang="zh-TW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“我儿，当听</a:t>
            </a:r>
            <a:r>
              <a:rPr lang="en-US" altLang="zh-TW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…” (</a:t>
            </a:r>
            <a:r>
              <a:rPr lang="zh-TW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箴言</a:t>
            </a:r>
            <a:r>
              <a:rPr lang="en-US" altLang="zh-TW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)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>
              <a:spcBef>
                <a:spcPct val="2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Oletta Wald, </a:t>
            </a: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《</a:t>
            </a:r>
            <a:r>
              <a:rPr 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查经中发现的喜乐</a:t>
            </a:r>
            <a:r>
              <a:rPr lang="zh-CN" alt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》</a:t>
            </a: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 descr="tongue 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1"/>
          <a:stretch>
            <a:fillRect/>
          </a:stretch>
        </p:blipFill>
        <p:spPr bwMode="auto">
          <a:xfrm>
            <a:off x="-30163" y="-26988"/>
            <a:ext cx="9174163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4" name="Title 1"/>
          <p:cNvSpPr>
            <a:spLocks noGrp="1"/>
          </p:cNvSpPr>
          <p:nvPr>
            <p:ph type="title" idx="4294967295"/>
          </p:nvPr>
        </p:nvSpPr>
        <p:spPr>
          <a:xfrm>
            <a:off x="215900" y="-49902"/>
            <a:ext cx="3989964" cy="4546574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lang="en-US" sz="6000" b="1" dirty="0" smtClean="0">
                <a:solidFill>
                  <a:srgbClr val="FFFFFF"/>
                </a:solidFill>
                <a:effectLst>
                  <a:glow rad="139700">
                    <a:schemeClr val="bg2">
                      <a:lumMod val="50000"/>
                      <a:alpha val="91000"/>
                    </a:schemeClr>
                  </a:glow>
                </a:effectLst>
                <a:latin typeface="Arial" charset="0"/>
              </a:rPr>
              <a:t>"</a:t>
            </a:r>
            <a:r>
              <a:rPr lang="zh-TW" altLang="en-US" sz="6000" b="1" dirty="0">
                <a:solidFill>
                  <a:srgbClr val="FFFFFF"/>
                </a:solidFill>
                <a:effectLst>
                  <a:glow rad="139700">
                    <a:schemeClr val="bg2">
                      <a:lumMod val="50000"/>
                      <a:alpha val="91000"/>
                    </a:schemeClr>
                  </a:glow>
                </a:effectLst>
                <a:latin typeface="Arial" charset="0"/>
              </a:rPr>
              <a:t>你们要靠着主常常喜乐</a:t>
            </a:r>
            <a:r>
              <a:rPr lang="en-US" sz="6000" b="1" dirty="0" smtClean="0">
                <a:solidFill>
                  <a:srgbClr val="FFFFFF"/>
                </a:solidFill>
                <a:effectLst>
                  <a:glow rad="139700">
                    <a:schemeClr val="bg2">
                      <a:lumMod val="50000"/>
                      <a:alpha val="91000"/>
                    </a:schemeClr>
                  </a:glow>
                </a:effectLst>
                <a:latin typeface="Arial" charset="0"/>
              </a:rPr>
              <a:t>!" </a:t>
            </a:r>
            <a:br>
              <a:rPr lang="en-US" sz="6000" b="1" dirty="0" smtClean="0">
                <a:solidFill>
                  <a:srgbClr val="FFFFFF"/>
                </a:solidFill>
                <a:effectLst>
                  <a:glow rad="139700">
                    <a:schemeClr val="bg2">
                      <a:lumMod val="50000"/>
                      <a:alpha val="91000"/>
                    </a:schemeClr>
                  </a:glow>
                </a:effectLst>
                <a:latin typeface="Arial" charset="0"/>
              </a:rPr>
            </a:br>
            <a:r>
              <a:rPr lang="en-US" sz="6000" b="1" dirty="0" smtClean="0">
                <a:solidFill>
                  <a:srgbClr val="FFFFFF"/>
                </a:solidFill>
                <a:effectLst>
                  <a:glow rad="139700">
                    <a:schemeClr val="bg2">
                      <a:lumMod val="50000"/>
                      <a:alpha val="91000"/>
                    </a:schemeClr>
                  </a:glow>
                </a:effectLst>
                <a:latin typeface="Arial" charset="0"/>
              </a:rPr>
              <a:t>(</a:t>
            </a:r>
            <a:r>
              <a:rPr lang="zh-CN" altLang="en-US" sz="6000" b="1" dirty="0" smtClean="0">
                <a:solidFill>
                  <a:srgbClr val="FFFFFF"/>
                </a:solidFill>
                <a:effectLst>
                  <a:glow rad="139700">
                    <a:schemeClr val="bg2">
                      <a:lumMod val="50000"/>
                      <a:alpha val="91000"/>
                    </a:schemeClr>
                  </a:glow>
                </a:effectLst>
                <a:latin typeface="Arial" charset="0"/>
              </a:rPr>
              <a:t>腓</a:t>
            </a:r>
            <a:r>
              <a:rPr lang="en-US" sz="6000" b="1" dirty="0" smtClean="0">
                <a:solidFill>
                  <a:srgbClr val="FFFFFF"/>
                </a:solidFill>
                <a:effectLst>
                  <a:glow rad="139700">
                    <a:schemeClr val="bg2">
                      <a:lumMod val="50000"/>
                      <a:alpha val="91000"/>
                    </a:schemeClr>
                  </a:glow>
                </a:effectLst>
                <a:latin typeface="Arial" charset="0"/>
              </a:rPr>
              <a:t>4:4)</a:t>
            </a:r>
            <a:endParaRPr lang="en-US" sz="6000" b="1" dirty="0">
              <a:solidFill>
                <a:srgbClr val="FFFFFF"/>
              </a:solidFill>
              <a:effectLst>
                <a:glow rad="139700">
                  <a:schemeClr val="bg2">
                    <a:lumMod val="50000"/>
                    <a:alpha val="91000"/>
                  </a:schemeClr>
                </a:glow>
              </a:effectLst>
              <a:latin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84213" y="4816475"/>
            <a:ext cx="7920037" cy="1830388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/>
            <a:r>
              <a:rPr lang="en-US" sz="11500" b="1">
                <a:solidFill>
                  <a:srgbClr val="FFFFFF"/>
                </a:solidFill>
                <a:cs typeface="Arial" charset="0"/>
              </a:rPr>
              <a:t> </a:t>
            </a:r>
            <a:r>
              <a:rPr lang="zh-CN" altLang="en-US" sz="11500" b="1">
                <a:solidFill>
                  <a:srgbClr val="FFFFFF"/>
                </a:solidFill>
                <a:cs typeface="Arial" charset="0"/>
              </a:rPr>
              <a:t>确定吗？</a:t>
            </a:r>
            <a:endParaRPr lang="en-US" sz="11500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5"/>
          <p:cNvSpPr>
            <a:spLocks noChangeArrowheads="1"/>
          </p:cNvSpPr>
          <p:nvPr/>
        </p:nvSpPr>
        <p:spPr bwMode="auto">
          <a:xfrm>
            <a:off x="914400" y="692150"/>
            <a:ext cx="6934200" cy="712788"/>
          </a:xfrm>
          <a:prstGeom prst="rect">
            <a:avLst/>
          </a:prstGeom>
          <a:solidFill>
            <a:srgbClr val="0000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91435" tIns="45718" rIns="91435" bIns="45718" anchor="ctr" anchorCtr="1"/>
          <a:lstStyle/>
          <a:p>
            <a:pPr algn="ctr" defTabSz="914400" eaLnBrk="0" hangingPunct="0"/>
            <a:endParaRPr lang="en-US" sz="4000" b="1">
              <a:solidFill>
                <a:srgbClr val="EAEAEA"/>
              </a:solidFill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11188" y="1700213"/>
            <a:ext cx="79216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sz="3600">
                <a:solidFill>
                  <a:srgbClr val="FFFFFF"/>
                </a:solidFill>
              </a:rPr>
              <a:t>希伯来信徒</a:t>
            </a:r>
            <a:r>
              <a:rPr lang="zh-CN" altLang="en-US" sz="3600">
                <a:solidFill>
                  <a:srgbClr val="FFFFFF"/>
                </a:solidFill>
              </a:rPr>
              <a:t>从</a:t>
            </a:r>
            <a:r>
              <a:rPr lang="en-US" sz="3600">
                <a:solidFill>
                  <a:srgbClr val="FFFFFF"/>
                </a:solidFill>
              </a:rPr>
              <a:t>一个不知名的作者</a:t>
            </a:r>
            <a:r>
              <a:rPr lang="zh-CN" altLang="en-US" sz="3600">
                <a:solidFill>
                  <a:srgbClr val="FFFFFF"/>
                </a:solidFill>
              </a:rPr>
              <a:t>上得</a:t>
            </a:r>
            <a:r>
              <a:rPr lang="en-US" sz="3600">
                <a:solidFill>
                  <a:srgbClr val="FFFFFF"/>
                </a:solidFill>
              </a:rPr>
              <a:t>知基督为优越性</a:t>
            </a:r>
            <a:r>
              <a:rPr lang="zh-CN" altLang="en-US" sz="3600">
                <a:solidFill>
                  <a:srgbClr val="FFFFFF"/>
                </a:solidFill>
              </a:rPr>
              <a:t>的</a:t>
            </a:r>
            <a:r>
              <a:rPr lang="en-US" sz="3600">
                <a:solidFill>
                  <a:srgbClr val="FFFFFF"/>
                </a:solidFill>
              </a:rPr>
              <a:t>大祭司和基督教优</a:t>
            </a:r>
            <a:r>
              <a:rPr lang="zh-CN" altLang="en-US" sz="3600">
                <a:solidFill>
                  <a:srgbClr val="FFFFFF"/>
                </a:solidFill>
              </a:rPr>
              <a:t>越</a:t>
            </a:r>
            <a:r>
              <a:rPr lang="en-US" sz="3600">
                <a:solidFill>
                  <a:srgbClr val="FFFFFF"/>
                </a:solidFill>
              </a:rPr>
              <a:t>犹太教，</a:t>
            </a:r>
            <a:r>
              <a:rPr lang="zh-CN" altLang="en-US" sz="3600">
                <a:solidFill>
                  <a:srgbClr val="FFFFFF"/>
                </a:solidFill>
              </a:rPr>
              <a:t>并</a:t>
            </a:r>
            <a:r>
              <a:rPr lang="en-US" sz="3600">
                <a:solidFill>
                  <a:srgbClr val="FFFFFF"/>
                </a:solidFill>
              </a:rPr>
              <a:t>告诫他们要忍受</a:t>
            </a:r>
            <a:r>
              <a:rPr lang="zh-CN" altLang="en-US" sz="3600">
                <a:solidFill>
                  <a:srgbClr val="FFFFFF"/>
                </a:solidFill>
              </a:rPr>
              <a:t>避迫</a:t>
            </a:r>
            <a:r>
              <a:rPr lang="en-US" sz="3600">
                <a:solidFill>
                  <a:srgbClr val="FFFFFF"/>
                </a:solidFill>
              </a:rPr>
              <a:t>而不是回到以前犹太教迫害的生活</a:t>
            </a:r>
            <a:r>
              <a:rPr lang="zh-CN" altLang="en-US" sz="3600">
                <a:solidFill>
                  <a:srgbClr val="FFFFFF"/>
                </a:solidFill>
              </a:rPr>
              <a:t>。</a:t>
            </a:r>
            <a:endParaRPr lang="en-GB" sz="3600">
              <a:solidFill>
                <a:srgbClr val="FFFFFF"/>
              </a:solidFill>
            </a:endParaRPr>
          </a:p>
        </p:txBody>
      </p:sp>
      <p:sp>
        <p:nvSpPr>
          <p:cNvPr id="164867" name="Text Box 19"/>
          <p:cNvSpPr txBox="1">
            <a:spLocks noChangeArrowheads="1"/>
          </p:cNvSpPr>
          <p:nvPr/>
        </p:nvSpPr>
        <p:spPr bwMode="auto">
          <a:xfrm>
            <a:off x="8393113" y="60325"/>
            <a:ext cx="674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sz="2000" b="1">
                <a:solidFill>
                  <a:srgbClr val="FFFFFF"/>
                </a:solidFill>
                <a:latin typeface="Tahoma" charset="0"/>
              </a:rPr>
              <a:t>258</a:t>
            </a:r>
          </a:p>
        </p:txBody>
      </p:sp>
      <p:sp>
        <p:nvSpPr>
          <p:cNvPr id="164868" name="Title 1"/>
          <p:cNvSpPr>
            <a:spLocks noGrp="1"/>
          </p:cNvSpPr>
          <p:nvPr>
            <p:ph type="title"/>
          </p:nvPr>
        </p:nvSpPr>
        <p:spPr>
          <a:xfrm>
            <a:off x="971550" y="728663"/>
            <a:ext cx="6765925" cy="647700"/>
          </a:xfrm>
        </p:spPr>
        <p:txBody>
          <a:bodyPr/>
          <a:lstStyle/>
          <a:p>
            <a:pPr algn="ctr"/>
            <a:r>
              <a:rPr lang="zh-CN" altLang="en-US" sz="4000" b="1">
                <a:solidFill>
                  <a:srgbClr val="EAEAEA"/>
                </a:solidFill>
                <a:latin typeface="Arial" charset="0"/>
              </a:rPr>
              <a:t>总结词</a:t>
            </a:r>
            <a:endParaRPr lang="en-US" sz="4000" b="1">
              <a:solidFill>
                <a:srgbClr val="EAEAEA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5"/>
          <p:cNvSpPr>
            <a:spLocks noChangeArrowheads="1"/>
          </p:cNvSpPr>
          <p:nvPr/>
        </p:nvSpPr>
        <p:spPr bwMode="auto">
          <a:xfrm>
            <a:off x="914400" y="781050"/>
            <a:ext cx="6934200" cy="712788"/>
          </a:xfrm>
          <a:prstGeom prst="rect">
            <a:avLst/>
          </a:prstGeom>
          <a:solidFill>
            <a:srgbClr val="0000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defTabSz="914400" eaLnBrk="0" hangingPunct="0"/>
            <a:endParaRPr lang="en-US" sz="4000" b="1">
              <a:solidFill>
                <a:srgbClr val="EAEAEA"/>
              </a:solidFill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611560" y="1895804"/>
            <a:ext cx="7909412" cy="397031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628650" indent="-628650" defTabSz="91440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zh-TW" altLang="en-US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90000"/>
                    </a:srgbClr>
                  </a:glow>
                </a:effectLst>
              </a:rPr>
              <a:t>远离真理的危机 </a:t>
            </a:r>
            <a:r>
              <a:rPr lang="en-US" altLang="zh-TW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90000"/>
                    </a:srgbClr>
                  </a:glow>
                </a:effectLst>
              </a:rPr>
              <a:t>(2:1-4)</a:t>
            </a:r>
          </a:p>
          <a:p>
            <a:pPr marL="628650" indent="-628650" defTabSz="91440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zh-TW" altLang="en-US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90000"/>
                    </a:srgbClr>
                  </a:glow>
                </a:effectLst>
              </a:rPr>
              <a:t>不信的危机 </a:t>
            </a:r>
            <a:r>
              <a:rPr lang="en-US" altLang="zh-TW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90000"/>
                    </a:srgbClr>
                  </a:glow>
                </a:effectLst>
              </a:rPr>
              <a:t>(3:7-19)</a:t>
            </a:r>
          </a:p>
          <a:p>
            <a:pPr marL="628650" indent="-628650" defTabSz="91440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zh-TW" altLang="en-US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90000"/>
                    </a:srgbClr>
                  </a:glow>
                </a:effectLst>
              </a:rPr>
              <a:t>不成熟，不完全的危机 </a:t>
            </a:r>
            <a:r>
              <a:rPr lang="en-US" altLang="zh-TW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90000"/>
                    </a:srgbClr>
                  </a:glow>
                </a:effectLst>
              </a:rPr>
              <a:t>(5:11–6:12)</a:t>
            </a:r>
          </a:p>
          <a:p>
            <a:pPr marL="628650" indent="-628650" defTabSz="91440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zh-TW" altLang="en-US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90000"/>
                    </a:srgbClr>
                  </a:glow>
                </a:effectLst>
              </a:rPr>
              <a:t>猖狂行罪恶的危机 </a:t>
            </a:r>
            <a:r>
              <a:rPr lang="en-US" altLang="zh-TW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90000"/>
                    </a:srgbClr>
                  </a:glow>
                </a:effectLst>
              </a:rPr>
              <a:t>(10:19-39)</a:t>
            </a:r>
          </a:p>
          <a:p>
            <a:pPr marL="628650" indent="-628650" defTabSz="91440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zh-TW" altLang="en-US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90000"/>
                    </a:srgbClr>
                  </a:glow>
                </a:effectLst>
              </a:rPr>
              <a:t>无反应的危机 </a:t>
            </a:r>
            <a:r>
              <a:rPr lang="en-US" altLang="zh-TW" sz="3600" b="1" dirty="0">
                <a:solidFill>
                  <a:srgbClr val="FFFFFF"/>
                </a:solidFill>
                <a:effectLst>
                  <a:glow rad="152400">
                    <a:srgbClr val="000000">
                      <a:alpha val="90000"/>
                    </a:srgbClr>
                  </a:glow>
                </a:effectLst>
              </a:rPr>
              <a:t>(12:14-29)</a:t>
            </a:r>
          </a:p>
        </p:txBody>
      </p:sp>
      <p:sp>
        <p:nvSpPr>
          <p:cNvPr id="165891" name="Text Box 19"/>
          <p:cNvSpPr txBox="1">
            <a:spLocks noChangeArrowheads="1"/>
          </p:cNvSpPr>
          <p:nvPr/>
        </p:nvSpPr>
        <p:spPr bwMode="auto">
          <a:xfrm>
            <a:off x="8388350" y="0"/>
            <a:ext cx="67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sz="2000" b="1">
                <a:solidFill>
                  <a:srgbClr val="FFFFFF"/>
                </a:solidFill>
                <a:latin typeface="Tahoma" charset="0"/>
              </a:rPr>
              <a:t>258</a:t>
            </a:r>
          </a:p>
        </p:txBody>
      </p:sp>
      <p:sp>
        <p:nvSpPr>
          <p:cNvPr id="165892" name="Title 1"/>
          <p:cNvSpPr>
            <a:spLocks noGrp="1"/>
          </p:cNvSpPr>
          <p:nvPr>
            <p:ph type="title"/>
          </p:nvPr>
        </p:nvSpPr>
        <p:spPr>
          <a:xfrm>
            <a:off x="971550" y="817563"/>
            <a:ext cx="6765925" cy="647700"/>
          </a:xfrm>
        </p:spPr>
        <p:txBody>
          <a:bodyPr/>
          <a:lstStyle/>
          <a:p>
            <a:pPr algn="ctr"/>
            <a:r>
              <a:rPr lang="zh-TW" altLang="en-US" sz="4000" b="1">
                <a:solidFill>
                  <a:srgbClr val="EAEAEA"/>
                </a:solidFill>
                <a:latin typeface="Arial" charset="0"/>
                <a:cs typeface="ＭＳ Ｐゴシック" charset="0"/>
              </a:rPr>
              <a:t>警告性的经节</a:t>
            </a:r>
          </a:p>
        </p:txBody>
      </p:sp>
      <p:pic>
        <p:nvPicPr>
          <p:cNvPr id="1658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14033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2636838"/>
            <a:ext cx="1722438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5" descr="persecution"/>
          <p:cNvPicPr>
            <a:picLocks noChangeAspect="1" noChangeArrowheads="1"/>
          </p:cNvPicPr>
          <p:nvPr/>
        </p:nvPicPr>
        <p:blipFill>
          <a:blip r:embed="rId2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4" name="Title 1"/>
          <p:cNvSpPr>
            <a:spLocks noGrp="1"/>
          </p:cNvSpPr>
          <p:nvPr>
            <p:ph type="title"/>
          </p:nvPr>
        </p:nvSpPr>
        <p:spPr>
          <a:xfrm>
            <a:off x="-25400" y="-26988"/>
            <a:ext cx="9180513" cy="868363"/>
          </a:xfrm>
          <a:solidFill>
            <a:schemeClr val="bg2"/>
          </a:solidFill>
        </p:spPr>
        <p:txBody>
          <a:bodyPr/>
          <a:lstStyle/>
          <a:p>
            <a:r>
              <a:rPr lang="zh-CN" altLang="en-US">
                <a:effectLst/>
                <a:latin typeface="Arial" charset="0"/>
              </a:rPr>
              <a:t>不可能</a:t>
            </a:r>
            <a:r>
              <a:rPr lang="en-US" altLang="ja-JP">
                <a:effectLst/>
                <a:latin typeface="Arial" charset="0"/>
              </a:rPr>
              <a:t> (</a:t>
            </a:r>
            <a:r>
              <a:rPr lang="zh-TW" altLang="en-US">
                <a:effectLst/>
                <a:latin typeface="Arial" charset="0"/>
              </a:rPr>
              <a:t>来</a:t>
            </a:r>
            <a:r>
              <a:rPr lang="en-US" altLang="ja-JP">
                <a:effectLst/>
                <a:latin typeface="Arial" charset="0"/>
              </a:rPr>
              <a:t>6:4-6 </a:t>
            </a:r>
            <a:r>
              <a:rPr lang="en-US" altLang="ja-JP" sz="3600">
                <a:effectLst/>
                <a:latin typeface="Arial" charset="0"/>
              </a:rPr>
              <a:t>CNV</a:t>
            </a:r>
            <a:r>
              <a:rPr lang="en-US" altLang="ja-JP">
                <a:effectLst/>
                <a:latin typeface="Arial" charset="0"/>
              </a:rPr>
              <a:t>)</a:t>
            </a:r>
            <a:endParaRPr lang="en-US">
              <a:effectLst/>
              <a:latin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2787" y="980728"/>
            <a:ext cx="9001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hangingPunct="0">
              <a:spcBef>
                <a:spcPct val="20000"/>
              </a:spcBef>
              <a:buClr>
                <a:srgbClr val="00FFFF"/>
              </a:buClr>
              <a:buSzPct val="70000"/>
              <a:defRPr/>
            </a:pPr>
            <a:r>
              <a:rPr lang="zh-TW" altLang="en-US" sz="4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> 因为那些曾经蒙了光照， 尝过属天的恩赐的滋味， 与圣灵有分， </a:t>
            </a:r>
            <a:r>
              <a:rPr lang="en-US" altLang="zh-TW" sz="4400" dirty="0" smtClean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/>
            </a:r>
            <a:br>
              <a:rPr lang="en-US" altLang="zh-TW" sz="4400" dirty="0" smtClean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</a:br>
            <a:r>
              <a:rPr lang="en-US" altLang="zh-TW" sz="4400" b="1" baseline="30000" dirty="0" smtClean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>5</a:t>
            </a:r>
            <a:r>
              <a:rPr lang="zh-TW" altLang="en-US" sz="4400" dirty="0" smtClean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> </a:t>
            </a:r>
            <a:r>
              <a:rPr lang="zh-TW" altLang="en-US" sz="4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>并且尝过 神美善的道和来世的权能的人， </a:t>
            </a:r>
            <a:r>
              <a:rPr lang="en-US" altLang="zh-TW" sz="4400" b="1" baseline="300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>6</a:t>
            </a:r>
            <a:r>
              <a:rPr lang="zh-TW" altLang="en-US" sz="4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> 如果偏离了正道， 就</a:t>
            </a:r>
            <a:r>
              <a:rPr lang="zh-TW" altLang="en-US" sz="4400" dirty="0">
                <a:solidFill>
                  <a:srgbClr val="FFFF00"/>
                </a:solidFill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>不可能</a:t>
            </a:r>
            <a:r>
              <a:rPr lang="zh-TW" altLang="en-US" sz="4400" dirty="0">
                <a:effectLst>
                  <a:glow rad="101600">
                    <a:schemeClr val="bg2">
                      <a:alpha val="75000"/>
                    </a:schemeClr>
                  </a:glow>
                </a:effectLst>
              </a:rPr>
              <a:t>再使他们重新悔改了。 因为他们亲自把 神的儿子再钉在十字架上， 公然羞辱他。</a:t>
            </a:r>
            <a:endParaRPr lang="en-US" sz="4400" b="1" dirty="0">
              <a:solidFill>
                <a:srgbClr val="FFFFFF"/>
              </a:solidFill>
              <a:effectLst>
                <a:glow rad="101600">
                  <a:schemeClr val="bg2">
                    <a:alpha val="75000"/>
                  </a:schemeClr>
                </a:glo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TN00704_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19200"/>
            <a:ext cx="16208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25413"/>
            <a:ext cx="8991600" cy="1093787"/>
          </a:xfrm>
        </p:spPr>
        <p:txBody>
          <a:bodyPr/>
          <a:lstStyle/>
          <a:p>
            <a:pPr eaLnBrk="1" hangingPunct="1">
              <a:defRPr/>
            </a:pPr>
            <a:r>
              <a:rPr lang="en-AU" sz="5400" b="1">
                <a:latin typeface="HuaTianKaiTi" charset="0"/>
                <a:ea typeface="ＭＳ Ｐゴシック" charset="0"/>
                <a:cs typeface="HuaTianKaiTi" charset="0"/>
              </a:rPr>
              <a:t>对一些警</a:t>
            </a:r>
            <a:r>
              <a:rPr lang="zh-CN" altLang="en-US" sz="5400" b="1">
                <a:latin typeface="HuaTianKaiTi" charset="0"/>
                <a:ea typeface="ＭＳ Ｐゴシック" charset="0"/>
                <a:cs typeface="HuaTianKaiTi" charset="0"/>
              </a:rPr>
              <a:t>告</a:t>
            </a:r>
            <a:r>
              <a:rPr lang="en-AU" sz="5400" b="1">
                <a:latin typeface="HuaTianKaiTi" charset="0"/>
                <a:ea typeface="ＭＳ Ｐゴシック" charset="0"/>
                <a:cs typeface="HuaTianKaiTi" charset="0"/>
              </a:rPr>
              <a:t>性的经节的观点</a:t>
            </a:r>
            <a:endParaRPr lang="en-US" sz="5400" b="1">
              <a:latin typeface="HuaTianKaiTi" charset="0"/>
              <a:ea typeface="ＭＳ Ｐゴシック" charset="0"/>
              <a:cs typeface="HuaTianKaiTi" charset="0"/>
            </a:endParaRPr>
          </a:p>
        </p:txBody>
      </p:sp>
      <p:graphicFrame>
        <p:nvGraphicFramePr>
          <p:cNvPr id="60458" name="Group 42"/>
          <p:cNvGraphicFramePr>
            <a:graphicFrameLocks noGrp="1"/>
          </p:cNvGraphicFramePr>
          <p:nvPr>
            <p:ph type="tbl" idx="1"/>
          </p:nvPr>
        </p:nvGraphicFramePr>
        <p:xfrm>
          <a:off x="228600" y="3581400"/>
          <a:ext cx="8763000" cy="2971800"/>
        </p:xfrm>
        <a:graphic>
          <a:graphicData uri="http://schemas.openxmlformats.org/drawingml/2006/table">
            <a:tbl>
              <a:tblPr/>
              <a:tblGrid>
                <a:gridCol w="2921000"/>
                <a:gridCol w="2921000"/>
                <a:gridCol w="2921000"/>
              </a:tblGrid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假信徒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前任信徒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世俗的信徒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2087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那些不是真正的信徒</a:t>
                      </a:r>
                      <a:r>
                        <a:rPr kumimoji="0" lang="ja-JP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。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没有看到和了解到 “基督是</a:t>
                      </a:r>
                      <a:r>
                        <a:rPr kumimoji="0" lang="ja-JP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首位，尊贵与崇高</a:t>
                      </a:r>
                      <a:r>
                        <a:rPr kumimoji="0" lang="en-AU" altLang="ja-JP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” </a:t>
                      </a: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而犯罪的基督徒。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没有看到和了解到</a:t>
                      </a:r>
                      <a:r>
                        <a:rPr kumimoji="0" lang="en-AU" altLang="ja-JP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 “</a:t>
                      </a: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基督是</a:t>
                      </a:r>
                      <a:r>
                        <a:rPr kumimoji="0" lang="ja-JP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首位，尊贵与崇高</a:t>
                      </a:r>
                      <a:r>
                        <a:rPr kumimoji="0" lang="en-AU" altLang="ja-JP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” </a:t>
                      </a: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而犯罪的基督徒。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304800" y="1704975"/>
            <a:ext cx="55451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AU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作者接着这些经文</a:t>
            </a:r>
            <a:endParaRPr lang="en-AU" altLang="ja-JP" sz="3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aTianKaiTi" charset="0"/>
              <a:cs typeface="HuaTianKaiTi" charset="0"/>
            </a:endParaRPr>
          </a:p>
          <a:p>
            <a:pPr defTabSz="914400">
              <a:defRPr/>
            </a:pPr>
            <a:r>
              <a:rPr lang="en-AU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向那一组的犹太人致词呢</a:t>
            </a:r>
            <a:r>
              <a:rPr lang="en-AU" altLang="ja-JP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?</a:t>
            </a:r>
            <a:endParaRPr lang="en-US" sz="3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aTianKaiTi" charset="0"/>
              <a:cs typeface="HuaTianKaiTi" charset="0"/>
            </a:endParaRPr>
          </a:p>
        </p:txBody>
      </p:sp>
      <p:sp>
        <p:nvSpPr>
          <p:cNvPr id="167955" name="Text Box 19"/>
          <p:cNvSpPr txBox="1">
            <a:spLocks noChangeArrowheads="1"/>
          </p:cNvSpPr>
          <p:nvPr/>
        </p:nvSpPr>
        <p:spPr bwMode="auto">
          <a:xfrm>
            <a:off x="8229600" y="60325"/>
            <a:ext cx="8032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sz="2000" b="1">
                <a:solidFill>
                  <a:srgbClr val="FFFFFF"/>
                </a:solidFill>
                <a:latin typeface="Tahoma" charset="0"/>
              </a:rPr>
              <a:t>266c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60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utoUpdateAnimBg="0"/>
      <p:bldP spid="6043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15400" cy="1017588"/>
          </a:xfrm>
        </p:spPr>
        <p:txBody>
          <a:bodyPr/>
          <a:lstStyle/>
          <a:p>
            <a:pPr eaLnBrk="1" hangingPunct="1">
              <a:defRPr/>
            </a:pPr>
            <a:r>
              <a:rPr lang="en-AU" sz="5400" b="1">
                <a:latin typeface="HuaTianKaiTi" charset="0"/>
                <a:ea typeface="ＭＳ Ｐゴシック" charset="0"/>
                <a:cs typeface="HuaTianKaiTi" charset="0"/>
              </a:rPr>
              <a:t>对一些警</a:t>
            </a:r>
            <a:r>
              <a:rPr lang="zh-CN" altLang="en-US" sz="5400" b="1">
                <a:latin typeface="HuaTianKaiTi" charset="0"/>
                <a:ea typeface="ＭＳ Ｐゴシック" charset="0"/>
                <a:cs typeface="HuaTianKaiTi" charset="0"/>
              </a:rPr>
              <a:t>告</a:t>
            </a:r>
            <a:r>
              <a:rPr lang="en-AU" sz="5400" b="1">
                <a:latin typeface="HuaTianKaiTi" charset="0"/>
                <a:ea typeface="ＭＳ Ｐゴシック" charset="0"/>
                <a:cs typeface="HuaTianKaiTi" charset="0"/>
              </a:rPr>
              <a:t>性的经节的观点</a:t>
            </a: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1469" name="Group 29"/>
          <p:cNvGraphicFramePr>
            <a:graphicFrameLocks noGrp="1"/>
          </p:cNvGraphicFramePr>
          <p:nvPr>
            <p:ph type="tbl" idx="1"/>
          </p:nvPr>
        </p:nvGraphicFramePr>
        <p:xfrm>
          <a:off x="533400" y="4768850"/>
          <a:ext cx="8229600" cy="155575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757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假信徒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前任信徒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世俗的信徒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985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没有得过拯救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失去了拯救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失去了赏赐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488950" y="2559050"/>
            <a:ext cx="60055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defRPr/>
            </a:pPr>
            <a:r>
              <a:rPr lang="en-AU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他们被惩罚的性质是什么呢</a:t>
            </a:r>
            <a:r>
              <a:rPr lang="en-AU" altLang="ja-JP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?</a:t>
            </a:r>
            <a:endParaRPr lang="en-US" sz="3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aTianKaiTi" charset="0"/>
              <a:cs typeface="HuaTianKaiTi" charset="0"/>
            </a:endParaRPr>
          </a:p>
        </p:txBody>
      </p:sp>
      <p:pic>
        <p:nvPicPr>
          <p:cNvPr id="170002" name="Picture 18" descr="TN00704_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52600"/>
            <a:ext cx="16208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003" name="Text Box 19"/>
          <p:cNvSpPr txBox="1">
            <a:spLocks noChangeArrowheads="1"/>
          </p:cNvSpPr>
          <p:nvPr/>
        </p:nvSpPr>
        <p:spPr bwMode="auto">
          <a:xfrm>
            <a:off x="8229600" y="60325"/>
            <a:ext cx="8032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sz="2000" b="1">
                <a:solidFill>
                  <a:srgbClr val="FFFFFF"/>
                </a:solidFill>
                <a:latin typeface="Tahoma" charset="0"/>
              </a:rPr>
              <a:t>266c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6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AU" sz="5400" b="1">
                <a:latin typeface="HuaTianKaiTi" charset="0"/>
                <a:ea typeface="ＭＳ Ｐゴシック" charset="0"/>
                <a:cs typeface="HuaTianKaiTi" charset="0"/>
              </a:rPr>
              <a:t>对一些警</a:t>
            </a:r>
            <a:r>
              <a:rPr lang="zh-CN" altLang="en-US" sz="5400" b="1">
                <a:latin typeface="HuaTianKaiTi" charset="0"/>
                <a:ea typeface="ＭＳ Ｐゴシック" charset="0"/>
                <a:cs typeface="HuaTianKaiTi" charset="0"/>
              </a:rPr>
              <a:t>告</a:t>
            </a:r>
            <a:r>
              <a:rPr lang="en-AU" sz="5400" b="1">
                <a:latin typeface="HuaTianKaiTi" charset="0"/>
                <a:ea typeface="ＭＳ Ｐゴシック" charset="0"/>
                <a:cs typeface="HuaTianKaiTi" charset="0"/>
              </a:rPr>
              <a:t>性的经节的观点</a:t>
            </a: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2492" name="Group 28"/>
          <p:cNvGraphicFramePr>
            <a:graphicFrameLocks noGrp="1"/>
          </p:cNvGraphicFramePr>
          <p:nvPr>
            <p:ph type="tbl" idx="1"/>
          </p:nvPr>
        </p:nvGraphicFramePr>
        <p:xfrm>
          <a:off x="533400" y="4845050"/>
          <a:ext cx="8229600" cy="155575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833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假信徒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前任信徒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世俗的信徒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22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地狱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地狱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神性的处罚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454025" y="2635250"/>
            <a:ext cx="462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defRPr/>
            </a:pPr>
            <a:r>
              <a:rPr lang="en-AU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其结果是什么样的呢</a:t>
            </a:r>
            <a:r>
              <a:rPr lang="en-AU" altLang="ja-JP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?</a:t>
            </a:r>
            <a:endParaRPr lang="en-US" sz="3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aTianKaiTi" charset="0"/>
              <a:cs typeface="HuaTianKaiTi" charset="0"/>
            </a:endParaRPr>
          </a:p>
        </p:txBody>
      </p:sp>
      <p:pic>
        <p:nvPicPr>
          <p:cNvPr id="172050" name="Picture 18" descr="TN00704_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752600"/>
            <a:ext cx="16208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51" name="Text Box 19"/>
          <p:cNvSpPr txBox="1">
            <a:spLocks noChangeArrowheads="1"/>
          </p:cNvSpPr>
          <p:nvPr/>
        </p:nvSpPr>
        <p:spPr bwMode="auto">
          <a:xfrm>
            <a:off x="8229600" y="60325"/>
            <a:ext cx="8032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sz="2000" b="1">
                <a:solidFill>
                  <a:srgbClr val="FFFFFF"/>
                </a:solidFill>
                <a:latin typeface="Tahoma" charset="0"/>
              </a:rPr>
              <a:t>266c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8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8" name="Rectangle 20"/>
          <p:cNvSpPr>
            <a:spLocks noGrp="1" noChangeArrowheads="1"/>
          </p:cNvSpPr>
          <p:nvPr>
            <p:ph type="title"/>
          </p:nvPr>
        </p:nvSpPr>
        <p:spPr>
          <a:xfrm>
            <a:off x="0" y="79375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AU" sz="5400" b="1">
                <a:latin typeface="HuaTianKaiTi" charset="0"/>
                <a:ea typeface="ＭＳ Ｐゴシック" charset="0"/>
                <a:cs typeface="HuaTianKaiTi" charset="0"/>
              </a:rPr>
              <a:t>对一些警</a:t>
            </a:r>
            <a:r>
              <a:rPr lang="zh-CN" altLang="en-US" sz="5400" b="1">
                <a:latin typeface="HuaTianKaiTi" charset="0"/>
                <a:ea typeface="ＭＳ Ｐゴシック" charset="0"/>
                <a:cs typeface="HuaTianKaiTi" charset="0"/>
              </a:rPr>
              <a:t>告</a:t>
            </a:r>
            <a:r>
              <a:rPr lang="en-AU" sz="5400" b="1">
                <a:latin typeface="HuaTianKaiTi" charset="0"/>
                <a:ea typeface="ＭＳ Ｐゴシック" charset="0"/>
                <a:cs typeface="HuaTianKaiTi" charset="0"/>
              </a:rPr>
              <a:t>性的经节的观点</a:t>
            </a: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3520" name="Group 32"/>
          <p:cNvGraphicFramePr>
            <a:graphicFrameLocks noGrp="1"/>
          </p:cNvGraphicFramePr>
          <p:nvPr>
            <p:ph type="tbl" idx="1"/>
          </p:nvPr>
        </p:nvGraphicFramePr>
        <p:xfrm>
          <a:off x="533400" y="4648200"/>
          <a:ext cx="8229600" cy="1560513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假信徒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前任信徒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世俗的信徒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79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改革中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亚米念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ja-JP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参与者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357188" y="2406650"/>
            <a:ext cx="6929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defRPr/>
            </a:pPr>
            <a:r>
              <a:rPr lang="en-AU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有那个神学看法相信以下的观点</a:t>
            </a:r>
            <a:r>
              <a:rPr lang="en-AU" altLang="ja-JP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?</a:t>
            </a:r>
            <a:endParaRPr lang="en-US" sz="3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aTianKaiTi" charset="0"/>
              <a:cs typeface="HuaTianKaiTi" charset="0"/>
            </a:endParaRPr>
          </a:p>
        </p:txBody>
      </p:sp>
      <p:pic>
        <p:nvPicPr>
          <p:cNvPr id="174098" name="Picture 18" descr="TN00704_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1600200"/>
            <a:ext cx="16208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9" name="Text Box 19"/>
          <p:cNvSpPr txBox="1">
            <a:spLocks noChangeArrowheads="1"/>
          </p:cNvSpPr>
          <p:nvPr/>
        </p:nvSpPr>
        <p:spPr bwMode="auto">
          <a:xfrm>
            <a:off x="8229600" y="60325"/>
            <a:ext cx="8032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sz="2000" b="1">
                <a:solidFill>
                  <a:srgbClr val="FFFFFF"/>
                </a:solidFill>
                <a:latin typeface="Tahoma" charset="0"/>
              </a:rPr>
              <a:t>266c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3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229600" cy="884237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FFFFFF"/>
                </a:solidFill>
                <a:latin typeface="Arial" charset="0"/>
              </a:rPr>
              <a:t>观察特别的词句</a:t>
            </a:r>
            <a:endParaRPr lang="en-US" b="1">
              <a:latin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79388" y="1268413"/>
            <a:ext cx="361156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>
              <a:spcBef>
                <a:spcPct val="20000"/>
              </a:spcBef>
              <a:buFontTx/>
              <a:buChar char="•"/>
            </a:pPr>
            <a:r>
              <a:rPr lang="zh-TW" altLang="en-US" sz="4000" b="1">
                <a:solidFill>
                  <a:srgbClr val="FFFFFF"/>
                </a:solidFill>
                <a:cs typeface="Arial" charset="0"/>
              </a:rPr>
              <a:t>关键字</a:t>
            </a:r>
            <a:r>
              <a:rPr lang="en-US" altLang="zh-TW" sz="4000" b="1">
                <a:solidFill>
                  <a:srgbClr val="FFFFFF"/>
                </a:solidFill>
                <a:cs typeface="Arial" charset="0"/>
              </a:rPr>
              <a:t>: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8509000" y="76200"/>
            <a:ext cx="527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en-US" b="1" smtClean="0">
                <a:solidFill>
                  <a:srgbClr val="FFFFFF"/>
                </a:solidFill>
                <a:cs typeface="Arial" charset="0"/>
              </a:rPr>
              <a:t>22</a:t>
            </a:r>
            <a:endParaRPr lang="en-US" b="1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cs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140200" y="1268413"/>
            <a:ext cx="50038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>
              <a:spcBef>
                <a:spcPct val="20000"/>
              </a:spcBef>
            </a:pPr>
            <a:r>
              <a:rPr lang="en-US" altLang="zh-TW" sz="3200" b="1">
                <a:solidFill>
                  <a:srgbClr val="FFFFFF"/>
                </a:solidFill>
                <a:cs typeface="Arial" charset="0"/>
              </a:rPr>
              <a:t>“</a:t>
            </a:r>
            <a:r>
              <a:rPr lang="zh-TW" altLang="en-US" sz="3200" b="1">
                <a:solidFill>
                  <a:srgbClr val="FFFFFF"/>
                </a:solidFill>
                <a:cs typeface="Arial" charset="0"/>
              </a:rPr>
              <a:t>因着信”</a:t>
            </a:r>
            <a:r>
              <a:rPr lang="en-US" altLang="zh-TW" sz="3200" b="1">
                <a:solidFill>
                  <a:srgbClr val="FFFFFF"/>
                </a:solidFill>
                <a:cs typeface="Arial" charset="0"/>
              </a:rPr>
              <a:t>-</a:t>
            </a:r>
            <a:r>
              <a:rPr lang="zh-TW" altLang="en-US" sz="3200" b="1">
                <a:solidFill>
                  <a:srgbClr val="FFFFFF"/>
                </a:solidFill>
                <a:cs typeface="Arial" charset="0"/>
              </a:rPr>
              <a:t>来</a:t>
            </a:r>
            <a:r>
              <a:rPr lang="en-US" altLang="zh-TW" sz="3200" b="1">
                <a:solidFill>
                  <a:srgbClr val="FFFFFF"/>
                </a:solidFill>
                <a:cs typeface="Arial" charset="0"/>
              </a:rPr>
              <a:t>11</a:t>
            </a:r>
            <a:endParaRPr lang="en-US" sz="32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>
              <a:spcBef>
                <a:spcPct val="20000"/>
              </a:spcBef>
              <a:defRPr/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Oletta Wald, </a:t>
            </a: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《</a:t>
            </a:r>
            <a:r>
              <a:rPr 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查经中发现的喜乐</a:t>
            </a:r>
            <a:r>
              <a:rPr lang="zh-CN" alt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charset="0"/>
              </a:rPr>
              <a:t>》</a:t>
            </a:r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cs typeface="Arial" charset="0"/>
            </a:endParaRPr>
          </a:p>
        </p:txBody>
      </p:sp>
      <p:pic>
        <p:nvPicPr>
          <p:cNvPr id="15155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2274888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0" name="Rectangle 2"/>
          <p:cNvSpPr txBox="1">
            <a:spLocks noChangeArrowheads="1"/>
          </p:cNvSpPr>
          <p:nvPr/>
        </p:nvSpPr>
        <p:spPr bwMode="auto">
          <a:xfrm>
            <a:off x="3463925" y="4632325"/>
            <a:ext cx="3651250" cy="8842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6600">
                <a:solidFill>
                  <a:srgbClr val="000000"/>
                </a:solidFill>
                <a:cs typeface="Arial" charset="0"/>
              </a:rPr>
              <a:t>话</a:t>
            </a:r>
            <a:endParaRPr lang="en-US" sz="6600" b="1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build="p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125413"/>
            <a:ext cx="9144000" cy="1093787"/>
          </a:xfrm>
        </p:spPr>
        <p:txBody>
          <a:bodyPr/>
          <a:lstStyle/>
          <a:p>
            <a:pPr eaLnBrk="1" hangingPunct="1">
              <a:defRPr/>
            </a:pPr>
            <a:r>
              <a:rPr lang="en-AU" sz="5400" b="1">
                <a:latin typeface="HuaTianKaiTi" charset="0"/>
                <a:ea typeface="ＭＳ Ｐゴシック" charset="0"/>
                <a:cs typeface="HuaTianKaiTi" charset="0"/>
              </a:rPr>
              <a:t>对一些警</a:t>
            </a:r>
            <a:r>
              <a:rPr lang="zh-CN" altLang="en-US" sz="5400" b="1">
                <a:latin typeface="HuaTianKaiTi" charset="0"/>
                <a:ea typeface="ＭＳ Ｐゴシック" charset="0"/>
                <a:cs typeface="HuaTianKaiTi" charset="0"/>
              </a:rPr>
              <a:t>告</a:t>
            </a:r>
            <a:r>
              <a:rPr lang="en-AU" sz="5400" b="1">
                <a:latin typeface="HuaTianKaiTi" charset="0"/>
                <a:ea typeface="ＭＳ Ｐゴシック" charset="0"/>
                <a:cs typeface="HuaTianKaiTi" charset="0"/>
              </a:rPr>
              <a:t>性的经节的观点</a:t>
            </a: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4544" name="Group 32"/>
          <p:cNvGraphicFramePr>
            <a:graphicFrameLocks noGrp="1"/>
          </p:cNvGraphicFramePr>
          <p:nvPr>
            <p:ph type="tbl" idx="1"/>
          </p:nvPr>
        </p:nvGraphicFramePr>
        <p:xfrm>
          <a:off x="457200" y="4540250"/>
          <a:ext cx="8305800" cy="1784350"/>
        </p:xfrm>
        <a:graphic>
          <a:graphicData uri="http://schemas.openxmlformats.org/drawingml/2006/table">
            <a:tbl>
              <a:tblPr/>
              <a:tblGrid>
                <a:gridCol w="2768600"/>
                <a:gridCol w="2768600"/>
                <a:gridCol w="2768600"/>
              </a:tblGrid>
              <a:tr h="757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假信徒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前任信徒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世俗的信徒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1027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表明地狱的去向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表明地狱的去向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将得到“失去奖赏”的审判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501650" y="2406650"/>
            <a:ext cx="385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ja-JP" alt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观点或论点的长处</a:t>
            </a:r>
            <a:endParaRPr lang="en-US" sz="3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  <p:pic>
        <p:nvPicPr>
          <p:cNvPr id="176146" name="Picture 18" descr="TN00704_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1219200"/>
            <a:ext cx="16208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47" name="Text Box 19"/>
          <p:cNvSpPr txBox="1">
            <a:spLocks noChangeArrowheads="1"/>
          </p:cNvSpPr>
          <p:nvPr/>
        </p:nvSpPr>
        <p:spPr bwMode="auto">
          <a:xfrm>
            <a:off x="8229600" y="60325"/>
            <a:ext cx="8032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sz="2000" b="1">
                <a:solidFill>
                  <a:srgbClr val="FFFFFF"/>
                </a:solidFill>
                <a:latin typeface="Tahoma" charset="0"/>
              </a:rPr>
              <a:t>266c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6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3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AU" sz="5400" b="1">
                <a:latin typeface="HuaTianKaiTi" charset="0"/>
                <a:ea typeface="ＭＳ Ｐゴシック" charset="0"/>
                <a:cs typeface="HuaTianKaiTi" charset="0"/>
              </a:rPr>
              <a:t>对一些警</a:t>
            </a:r>
            <a:r>
              <a:rPr lang="zh-CN" altLang="en-US" sz="5400" b="1">
                <a:latin typeface="HuaTianKaiTi" charset="0"/>
                <a:ea typeface="ＭＳ Ｐゴシック" charset="0"/>
                <a:cs typeface="HuaTianKaiTi" charset="0"/>
              </a:rPr>
              <a:t>告</a:t>
            </a:r>
            <a:r>
              <a:rPr lang="en-AU" sz="5400" b="1">
                <a:latin typeface="HuaTianKaiTi" charset="0"/>
                <a:ea typeface="ＭＳ Ｐゴシック" charset="0"/>
                <a:cs typeface="HuaTianKaiTi" charset="0"/>
              </a:rPr>
              <a:t>性的经节的观点</a:t>
            </a: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5582" name="Group 46"/>
          <p:cNvGraphicFramePr>
            <a:graphicFrameLocks noGrp="1"/>
          </p:cNvGraphicFramePr>
          <p:nvPr>
            <p:ph type="tbl" idx="1"/>
          </p:nvPr>
        </p:nvGraphicFramePr>
        <p:xfrm>
          <a:off x="457200" y="3481388"/>
          <a:ext cx="8229600" cy="335280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假信徒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前任信徒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602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世俗的信徒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602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1027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连贯</a:t>
                      </a: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性的叙述读者为真诚的基督徒</a:t>
                      </a:r>
                      <a:r>
                        <a:rPr kumimoji="0" lang="ja-JP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。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“暂时性的保障”与新约神学教导里面关于“接着神的恩典得称为义”有冲突</a:t>
                      </a:r>
                      <a:r>
                        <a:rPr kumimoji="0" lang="ja-JP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。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AU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charset="0"/>
                          <a:ea typeface="ＭＳ Ｐゴシック" charset="0"/>
                          <a:cs typeface="HuaTianKaiTi" charset="0"/>
                        </a:rPr>
                        <a:t>来10:26 指的是审判人而不是人的行为。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charset="0"/>
                        <a:ea typeface="ＭＳ Ｐゴシック" charset="0"/>
                        <a:cs typeface="HuaTianKaiTi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533400" y="1949450"/>
            <a:ext cx="385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defRPr/>
            </a:pPr>
            <a:r>
              <a:rPr lang="ja-JP" altLang="en-US" sz="3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观点或论点的短处</a:t>
            </a:r>
            <a:endParaRPr lang="en-US" sz="36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  <p:pic>
        <p:nvPicPr>
          <p:cNvPr id="178194" name="Picture 18" descr="TN00704_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19200"/>
            <a:ext cx="16208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95" name="Text Box 19"/>
          <p:cNvSpPr txBox="1">
            <a:spLocks noChangeArrowheads="1"/>
          </p:cNvSpPr>
          <p:nvPr/>
        </p:nvSpPr>
        <p:spPr bwMode="auto">
          <a:xfrm>
            <a:off x="8229600" y="60325"/>
            <a:ext cx="80327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sz="2000" b="1">
                <a:solidFill>
                  <a:srgbClr val="FFFFFF"/>
                </a:solidFill>
                <a:latin typeface="Tahoma" charset="0"/>
              </a:rPr>
              <a:t>266c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65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05400" y="1143000"/>
            <a:ext cx="4038600" cy="55626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2800" b="1">
                <a:latin typeface="HuaTianKaiTi" charset="0"/>
                <a:ea typeface="ＭＳ Ｐゴシック" charset="0"/>
                <a:cs typeface="HuaTianKaiTi" charset="0"/>
              </a:rPr>
              <a:t>该撒利亚</a:t>
            </a:r>
            <a:r>
              <a:rPr lang="en-US" altLang="ja-JP" sz="2800" b="1">
                <a:latin typeface="HuaTianKaiTi" charset="0"/>
                <a:ea typeface="ＭＳ Ｐゴシック" charset="0"/>
                <a:cs typeface="HuaTianKaiTi" charset="0"/>
              </a:rPr>
              <a:t>(Caesarea)</a:t>
            </a:r>
            <a:r>
              <a:rPr lang="ja-JP" altLang="en-US" sz="2800" b="1">
                <a:latin typeface="HuaTianKaiTi" charset="0"/>
                <a:ea typeface="ＭＳ Ｐゴシック" charset="0"/>
                <a:cs typeface="HuaTianKaiTi" charset="0"/>
              </a:rPr>
              <a:t>的污辱</a:t>
            </a:r>
            <a:r>
              <a:rPr lang="en-US" altLang="ja-JP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defRPr/>
            </a:pPr>
            <a:r>
              <a:rPr lang="ja-JP" altLang="en-US" sz="2800" b="1">
                <a:latin typeface="HuaTianKaiTi" charset="0"/>
                <a:ea typeface="ＭＳ Ｐゴシック" charset="0"/>
                <a:cs typeface="HuaTianKaiTi" charset="0"/>
              </a:rPr>
              <a:t>耶路撒冷反抗</a:t>
            </a:r>
            <a:endParaRPr lang="en-US" altLang="ja-JP" sz="2800" b="1">
              <a:latin typeface="HuaTianKaiTi" charset="0"/>
              <a:ea typeface="ＭＳ Ｐゴシック" charset="0"/>
              <a:cs typeface="HuaTianKaiTi" charset="0"/>
            </a:endParaRPr>
          </a:p>
          <a:p>
            <a:pPr eaLnBrk="1" hangingPunct="1">
              <a:defRPr/>
            </a:pPr>
            <a:r>
              <a:rPr lang="ja-JP" altLang="en-US" sz="2800" b="1">
                <a:latin typeface="HuaTianKaiTi" charset="0"/>
                <a:ea typeface="ＭＳ Ｐゴシック" charset="0"/>
                <a:cs typeface="HuaTianKaiTi" charset="0"/>
              </a:rPr>
              <a:t>在殿宇为尼罗</a:t>
            </a:r>
            <a:r>
              <a:rPr lang="en-US" altLang="ja-JP" sz="2800" b="1">
                <a:latin typeface="HuaTianKaiTi" charset="0"/>
                <a:ea typeface="ＭＳ Ｐゴシック" charset="0"/>
                <a:cs typeface="HuaTianKaiTi" charset="0"/>
              </a:rPr>
              <a:t>(Nero) </a:t>
            </a:r>
            <a:r>
              <a:rPr lang="ja-JP" altLang="en-US" sz="2800" b="1">
                <a:latin typeface="HuaTianKaiTi" charset="0"/>
                <a:ea typeface="ＭＳ Ｐゴシック" charset="0"/>
                <a:cs typeface="HuaTianKaiTi" charset="0"/>
              </a:rPr>
              <a:t>献祭的习俗停止了</a:t>
            </a:r>
            <a:endParaRPr lang="en-US" altLang="ja-JP" sz="2800" b="1">
              <a:latin typeface="HuaTianKaiTi" charset="0"/>
              <a:ea typeface="ＭＳ Ｐゴシック" charset="0"/>
              <a:cs typeface="HuaTianKaiTi" charset="0"/>
            </a:endParaRPr>
          </a:p>
          <a:p>
            <a:pPr eaLnBrk="1" hangingPunct="1">
              <a:defRPr/>
            </a:pPr>
            <a:r>
              <a:rPr lang="ja-JP" altLang="en-US" sz="2800" b="1">
                <a:latin typeface="HuaTianKaiTi" charset="0"/>
                <a:ea typeface="ＭＳ Ｐゴシック" charset="0"/>
                <a:cs typeface="HuaTianKaiTi" charset="0"/>
              </a:rPr>
              <a:t>罗马派出费士巴西安</a:t>
            </a:r>
            <a:r>
              <a:rPr lang="en-US" altLang="ja-JP" sz="2800" b="1">
                <a:latin typeface="HuaTianKaiTi" charset="0"/>
                <a:ea typeface="ＭＳ Ｐゴシック" charset="0"/>
                <a:cs typeface="HuaTianKaiTi" charset="0"/>
              </a:rPr>
              <a:t> (Vespasian)</a:t>
            </a:r>
          </a:p>
          <a:p>
            <a:pPr eaLnBrk="1" hangingPunct="1">
              <a:defRPr/>
            </a:pPr>
            <a:r>
              <a:rPr lang="ja-JP" altLang="en-US" b="1">
                <a:latin typeface="HuaTianKaiTi" charset="0"/>
                <a:ea typeface="ＭＳ Ｐゴシック" charset="0"/>
                <a:cs typeface="HuaTianKaiTi" charset="0"/>
              </a:rPr>
              <a:t>尼罗</a:t>
            </a:r>
            <a:r>
              <a:rPr lang="en-US" altLang="ja-JP" b="1">
                <a:latin typeface="HuaTianKaiTi" charset="0"/>
                <a:ea typeface="ＭＳ Ｐゴシック" charset="0"/>
                <a:cs typeface="HuaTianKaiTi" charset="0"/>
              </a:rPr>
              <a:t>(Nero)</a:t>
            </a:r>
            <a:r>
              <a:rPr lang="ja-JP" altLang="en-US" b="1">
                <a:latin typeface="HuaTianKaiTi" charset="0"/>
                <a:ea typeface="ＭＳ Ｐゴシック" charset="0"/>
                <a:cs typeface="HuaTianKaiTi" charset="0"/>
              </a:rPr>
              <a:t>逝世</a:t>
            </a:r>
            <a:endParaRPr lang="en-US" altLang="ja-JP" b="1">
              <a:latin typeface="HuaTianKaiTi" charset="0"/>
              <a:ea typeface="ＭＳ Ｐゴシック" charset="0"/>
              <a:cs typeface="HuaTianKaiTi" charset="0"/>
            </a:endParaRPr>
          </a:p>
          <a:p>
            <a:pPr eaLnBrk="1" hangingPunct="1">
              <a:defRPr/>
            </a:pPr>
            <a:r>
              <a:rPr lang="ja-JP" altLang="en-US" sz="2800" b="1">
                <a:latin typeface="HuaTianKaiTi" charset="0"/>
                <a:ea typeface="ＭＳ Ｐゴシック" charset="0"/>
                <a:cs typeface="HuaTianKaiTi" charset="0"/>
              </a:rPr>
              <a:t>耶路撒冷被提多</a:t>
            </a:r>
            <a:r>
              <a:rPr lang="en-US" altLang="ja-JP" sz="2800" b="1">
                <a:latin typeface="HuaTianKaiTi" charset="0"/>
                <a:ea typeface="ＭＳ Ｐゴシック" charset="0"/>
                <a:cs typeface="HuaTianKaiTi" charset="0"/>
              </a:rPr>
              <a:t>[Titus]</a:t>
            </a:r>
            <a:r>
              <a:rPr lang="ja-JP" altLang="en-US" sz="2800" b="1">
                <a:latin typeface="HuaTianKaiTi" charset="0"/>
                <a:ea typeface="ＭＳ Ｐゴシック" charset="0"/>
                <a:cs typeface="HuaTianKaiTi" charset="0"/>
              </a:rPr>
              <a:t>袭击</a:t>
            </a:r>
            <a:r>
              <a:rPr lang="en-US" altLang="ja-JP" sz="2800" b="1">
                <a:latin typeface="HuaTianKaiTi" charset="0"/>
                <a:ea typeface="ＭＳ Ｐゴシック" charset="0"/>
                <a:cs typeface="HuaTianKaiTi" charset="0"/>
              </a:rPr>
              <a:t>(</a:t>
            </a:r>
            <a:r>
              <a:rPr lang="ja-JP" altLang="en-US" sz="2800" b="1">
                <a:latin typeface="HuaTianKaiTi" charset="0"/>
                <a:ea typeface="ＭＳ Ｐゴシック" charset="0"/>
                <a:cs typeface="HuaTianKaiTi" charset="0"/>
              </a:rPr>
              <a:t>四月</a:t>
            </a:r>
            <a:r>
              <a:rPr lang="en-US" altLang="ja-JP" sz="2800" b="1">
                <a:latin typeface="HuaTianKaiTi" charset="0"/>
                <a:ea typeface="ＭＳ Ｐゴシック" charset="0"/>
                <a:cs typeface="HuaTianKaiTi" charset="0"/>
              </a:rPr>
              <a:t>-</a:t>
            </a:r>
            <a:r>
              <a:rPr lang="ja-JP" altLang="en-US" sz="2800" b="1">
                <a:latin typeface="HuaTianKaiTi" charset="0"/>
                <a:ea typeface="ＭＳ Ｐゴシック" charset="0"/>
                <a:cs typeface="HuaTianKaiTi" charset="0"/>
              </a:rPr>
              <a:t>九月</a:t>
            </a:r>
            <a:r>
              <a:rPr lang="en-US" altLang="ja-JP" sz="2800" b="1">
                <a:latin typeface="HuaTianKaiTi" charset="0"/>
                <a:ea typeface="ＭＳ Ｐゴシック" charset="0"/>
                <a:cs typeface="HuaTianKaiTi" charset="0"/>
              </a:rPr>
              <a:t> </a:t>
            </a:r>
            <a:r>
              <a:rPr lang="ja-JP" altLang="en-US" sz="2800" b="1">
                <a:latin typeface="HuaTianKaiTi" charset="0"/>
                <a:ea typeface="ＭＳ Ｐゴシック" charset="0"/>
                <a:cs typeface="HuaTianKaiTi" charset="0"/>
              </a:rPr>
              <a:t>主后</a:t>
            </a:r>
            <a:r>
              <a:rPr lang="en-US" altLang="ja-JP" sz="2800" b="1">
                <a:latin typeface="HuaTianKaiTi" charset="0"/>
                <a:ea typeface="ＭＳ Ｐゴシック" charset="0"/>
                <a:cs typeface="HuaTianKaiTi" charset="0"/>
              </a:rPr>
              <a:t>70</a:t>
            </a:r>
            <a:r>
              <a:rPr lang="ja-JP" altLang="en-US" sz="2800" b="1">
                <a:latin typeface="HuaTianKaiTi" charset="0"/>
                <a:ea typeface="ＭＳ Ｐゴシック" charset="0"/>
                <a:cs typeface="HuaTianKaiTi" charset="0"/>
              </a:rPr>
              <a:t>年</a:t>
            </a:r>
            <a:r>
              <a:rPr lang="en-US" altLang="ja-JP" sz="2800" b="1">
                <a:latin typeface="HuaTianKaiTi" charset="0"/>
                <a:ea typeface="ＭＳ Ｐゴシック" charset="0"/>
                <a:cs typeface="HuaTianKaiTi" charset="0"/>
              </a:rPr>
              <a:t>)</a:t>
            </a:r>
            <a:endParaRPr lang="en-US" sz="2800" b="1">
              <a:latin typeface="HuaTianKaiTi" charset="0"/>
              <a:ea typeface="ＭＳ Ｐゴシック" charset="0"/>
              <a:cs typeface="HuaTianKaiTi" charset="0"/>
            </a:endParaRPr>
          </a:p>
        </p:txBody>
      </p:sp>
      <p:pic>
        <p:nvPicPr>
          <p:cNvPr id="180226" name="Picture 4" descr="Jewish revolt against R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504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N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2382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-76200" y="-76200"/>
            <a:ext cx="9144000" cy="9144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ja-JP" altLang="en-US" sz="4800">
                <a:effectLst/>
                <a:latin typeface="HuaTianKaiTi" charset="0"/>
                <a:ea typeface="ＭＳ Ｐゴシック" charset="0"/>
                <a:cs typeface="HuaTianKaiTi" charset="0"/>
              </a:rPr>
              <a:t>犹太反抗战争</a:t>
            </a:r>
            <a:r>
              <a:rPr lang="en-US" altLang="ja-JP" sz="4800">
                <a:effectLst/>
                <a:latin typeface="HuaTianKaiTi" charset="0"/>
                <a:ea typeface="ＭＳ Ｐゴシック" charset="0"/>
                <a:cs typeface="HuaTianKaiTi" charset="0"/>
              </a:rPr>
              <a:t> (</a:t>
            </a:r>
            <a:r>
              <a:rPr lang="ja-JP" altLang="en-US" sz="4800">
                <a:effectLst/>
                <a:latin typeface="HuaTianKaiTi" charset="0"/>
                <a:ea typeface="ＭＳ Ｐゴシック" charset="0"/>
                <a:cs typeface="HuaTianKaiTi" charset="0"/>
              </a:rPr>
              <a:t>主后</a:t>
            </a:r>
            <a:r>
              <a:rPr lang="en-US" altLang="ja-JP" sz="4800">
                <a:effectLst/>
                <a:latin typeface="HuaTianKaiTi" charset="0"/>
                <a:ea typeface="ＭＳ Ｐゴシック" charset="0"/>
                <a:cs typeface="HuaTianKaiTi" charset="0"/>
              </a:rPr>
              <a:t> 66-73 </a:t>
            </a:r>
            <a:r>
              <a:rPr lang="ja-JP" altLang="en-US" sz="4800">
                <a:effectLst/>
                <a:latin typeface="HuaTianKaiTi" charset="0"/>
                <a:ea typeface="ＭＳ Ｐゴシック" charset="0"/>
                <a:cs typeface="HuaTianKaiTi" charset="0"/>
              </a:rPr>
              <a:t>年</a:t>
            </a:r>
            <a:r>
              <a:rPr lang="en-US" altLang="ja-JP" sz="4800">
                <a:effectLst/>
                <a:latin typeface="HuaTianKaiTi" charset="0"/>
                <a:ea typeface="ＭＳ Ｐゴシック" charset="0"/>
                <a:cs typeface="HuaTianKaiTi" charset="0"/>
              </a:rPr>
              <a:t>)</a:t>
            </a:r>
            <a:endParaRPr lang="en-US" sz="4800">
              <a:effectLst/>
              <a:latin typeface="HuaTianKaiTi" charset="0"/>
              <a:ea typeface="ＭＳ Ｐゴシック" charset="0"/>
              <a:cs typeface="HuaTianKaiTi" charset="0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1371600" y="464820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>
              <a:spcBef>
                <a:spcPct val="20000"/>
              </a:spcBef>
              <a:buClr>
                <a:srgbClr val="00FFFF"/>
              </a:buClr>
              <a:buSzPct val="70000"/>
              <a:buFont typeface="Wingdings" charset="0"/>
              <a:buNone/>
              <a:defRPr/>
            </a:pPr>
            <a:r>
              <a:rPr lang="ja-JP" altLang="en-US" sz="2400" b="1">
                <a:solidFill>
                  <a:srgbClr val="FC25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耶路撒冷</a:t>
            </a: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80230" name="Oval 8"/>
          <p:cNvSpPr>
            <a:spLocks noChangeArrowheads="1"/>
          </p:cNvSpPr>
          <p:nvPr/>
        </p:nvSpPr>
        <p:spPr bwMode="auto">
          <a:xfrm>
            <a:off x="2590800" y="4648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0231" name="Text Box 3"/>
          <p:cNvSpPr txBox="1">
            <a:spLocks noChangeArrowheads="1"/>
          </p:cNvSpPr>
          <p:nvPr/>
        </p:nvSpPr>
        <p:spPr bwMode="auto">
          <a:xfrm>
            <a:off x="8731250" y="533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b="1">
                <a:solidFill>
                  <a:srgbClr val="FFFFFF"/>
                </a:solidFill>
                <a:latin typeface="Times New Roman" charset="0"/>
              </a:rPr>
              <a:t>93</a:t>
            </a: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0232" name="Oval 9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749300" y="2178050"/>
            <a:ext cx="1003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ja-JP" altLang="en-US" sz="1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该撒利亚</a:t>
            </a:r>
            <a:endParaRPr lang="en-US" sz="1600" b="1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35226E-6 C 0.06337 -0.00301 0.0408 0.00163 0.07917 -0.01506 C 0.08108 -0.01668 0.08281 -0.019 0.0849 -0.02016 C 0.08854 -0.02224 0.09618 -0.02526 0.09618 -0.02526 C 0.10243 -0.02433 0.10903 -0.02526 0.11511 -0.02271 C 0.11945 -0.02085 0.12639 -0.01274 0.12639 -0.01274 C 0.12969 -0.00602 0.13004 -0.00347 0.13577 -2.35226E-6 C 0.13941 0.00209 0.14722 0.0051 0.14722 0.0051 C 0.15278 0.00417 0.15868 0.0051 0.16406 0.00255 C 0.1658 0.00163 0.17136 -0.01437 0.1717 -0.01506 C 0.17448 -0.0197 0.17813 -0.0234 0.18108 -0.02781 C 0.18264 -0.03012 0.18368 -0.03267 0.1849 -0.03522 C 0.18611 -0.04032 0.19097 -0.04611 0.18872 -0.05052 C 0.18195 -0.0635 0.17379 -0.07439 0.16406 -0.08319 C 0.15729 -0.0971 0.16268 -0.08389 0.15851 -0.10591 C 0.1559 -0.11981 0.15156 -0.12978 0.14531 -0.14113 C 0.14132 -0.15643 0.14688 -0.14136 0.13403 -0.15365 C 0.13212 -0.1555 0.13229 -0.16014 0.13021 -0.16129 C 0.12552 -0.16384 0.12014 -0.16292 0.11511 -0.16384 C 0.09497 -0.16778 0.07518 -0.17172 0.05469 -0.17381 C 0.03941 -0.17729 0.03594 -0.17729 0.02639 -0.19397 C 0.01788 -0.22781 0.00573 -0.2438 0.02083 -0.28968 C 0.02952 -0.3161 0.06129 -0.33233 0.08108 -0.34252 C 0.10347 -0.33881 0.11563 -0.34206 0.1283 -0.31749 C 0.13073 -0.30428 0.13559 -0.29223 0.13958 -0.27972 C 0.14254 -0.27068 0.14288 -0.2628 0.14722 -0.25446 C 0.14531 -0.2234 0.14514 -0.19212 0.14149 -0.16129 C 0.13993 -0.14808 0.12136 -0.1161 0.11511 -0.10591 C 0.11146 -0.09339 0.10747 -0.08621 0.10573 -0.073 C 0.10833 -0.05492 0.10816 -0.05956 0.12083 -0.05538 C 0.1566 -0.05631 0.19254 -0.05793 0.2283 -0.05793 C 0.23646 -0.05793 0.24844 -0.06465 0.25278 -0.05538 C 0.25886 -0.04264 0.2533 -0.02503 0.25087 -0.01019 C 0.24809 0.00649 0.225 0.05284 0.2132 0.06281 C 0.20469 0.07996 0.21563 0.06026 0.2 0.0781 C 0.19827 0.07996 0.19792 0.08343 0.19618 0.08552 C 0.19271 0.08946 0.1849 0.09572 0.1849 0.09572 C 0.18281 0.09966 0.17917 0.10545 0.17917 0.11078 C 0.17917 0.11866 0.18403 0.13187 0.19063 0.13349 C 0.19861 0.13558 0.20695 0.13511 0.21511 0.13604 C 0.21962 0.13813 0.22292 0.13882 0.22639 0.14346 C 0.23021 0.14855 0.23333 0.15968 0.23577 0.16617 C 0.23663 0.16849 0.23646 0.17173 0.23768 0.17382 C 0.23906 0.17613 0.24149 0.17706 0.2434 0.17868 C 0.25035 0.19351 0.25486 0.21136 0.26597 0.22156 C 0.26823 0.23036 0.26649 0.22735 0.26979 0.23175 " pathEditMode="relative" ptsTypes="fffffffffffffffffffffffffffffffffffffffffffffA">
                                      <p:cBhvr>
                                        <p:cTn id="66" dur="2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-76200"/>
            <a:ext cx="8915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5400">
                <a:solidFill>
                  <a:srgbClr val="FFFFFF"/>
                </a:solidFill>
                <a:latin typeface="HuaTianKaiTi" charset="0"/>
                <a:ea typeface="ＭＳ Ｐゴシック" charset="0"/>
                <a:cs typeface="HuaTianKaiTi" charset="0"/>
              </a:rPr>
              <a:t>袭击耶路撒冷之墙</a:t>
            </a:r>
            <a:r>
              <a:rPr lang="en-US" altLang="ja-JP" sz="3600">
                <a:solidFill>
                  <a:srgbClr val="FFFFFF"/>
                </a:solidFill>
                <a:latin typeface="HuaTianKaiTi" charset="0"/>
                <a:ea typeface="ＭＳ Ｐゴシック" charset="0"/>
                <a:cs typeface="HuaTianKaiTi" charset="0"/>
              </a:rPr>
              <a:t>(</a:t>
            </a:r>
            <a:r>
              <a:rPr lang="ja-JP" altLang="en-US" sz="3600">
                <a:solidFill>
                  <a:srgbClr val="FFFFFF"/>
                </a:solidFill>
                <a:latin typeface="HuaTianKaiTi" charset="0"/>
                <a:ea typeface="ＭＳ Ｐゴシック" charset="0"/>
                <a:cs typeface="HuaTianKaiTi" charset="0"/>
              </a:rPr>
              <a:t>主后</a:t>
            </a:r>
            <a:r>
              <a:rPr lang="en-US" altLang="ja-JP" sz="3600">
                <a:solidFill>
                  <a:srgbClr val="FFFFFF"/>
                </a:solidFill>
                <a:latin typeface="HuaTianKaiTi" charset="0"/>
                <a:ea typeface="ＭＳ Ｐゴシック" charset="0"/>
                <a:cs typeface="HuaTianKaiTi" charset="0"/>
              </a:rPr>
              <a:t>70</a:t>
            </a:r>
            <a:r>
              <a:rPr lang="ja-JP" altLang="en-US" sz="3600">
                <a:solidFill>
                  <a:srgbClr val="FFFFFF"/>
                </a:solidFill>
                <a:latin typeface="HuaTianKaiTi" charset="0"/>
                <a:ea typeface="ＭＳ Ｐゴシック" charset="0"/>
                <a:cs typeface="HuaTianKaiTi" charset="0"/>
              </a:rPr>
              <a:t>年</a:t>
            </a:r>
            <a:r>
              <a:rPr lang="en-US" altLang="ja-JP" sz="3600">
                <a:solidFill>
                  <a:srgbClr val="FFFFFF"/>
                </a:solidFill>
                <a:latin typeface="HuaTianKaiTi" charset="0"/>
                <a:ea typeface="ＭＳ Ｐゴシック" charset="0"/>
                <a:cs typeface="HuaTianKaiTi" charset="0"/>
              </a:rPr>
              <a:t>)</a:t>
            </a:r>
            <a:endParaRPr lang="en-US" sz="3600">
              <a:solidFill>
                <a:srgbClr val="FFFFFF"/>
              </a:solidFill>
              <a:latin typeface="HuaTianKaiTi" charset="0"/>
              <a:ea typeface="ＭＳ Ｐゴシック" charset="0"/>
              <a:cs typeface="HuaTianKaiTi" charset="0"/>
            </a:endParaRPr>
          </a:p>
        </p:txBody>
      </p:sp>
      <p:pic>
        <p:nvPicPr>
          <p:cNvPr id="182275" name="Picture 3" descr="Jerusalem AD 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75"/>
          <a:stretch>
            <a:fillRect/>
          </a:stretch>
        </p:blipFill>
        <p:spPr bwMode="auto">
          <a:xfrm>
            <a:off x="0" y="1066800"/>
            <a:ext cx="55626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6" name="Picture 4" descr="Jerusalem AD 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30" r="48244" b="2380"/>
          <a:stretch>
            <a:fillRect/>
          </a:stretch>
        </p:blipFill>
        <p:spPr bwMode="auto">
          <a:xfrm>
            <a:off x="5565775" y="1066800"/>
            <a:ext cx="35782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ja-JP" altLang="en-US" sz="1400" b="1">
                <a:solidFill>
                  <a:srgbClr val="FFFFFF"/>
                </a:solidFill>
                <a:latin typeface="HuaTianKaiTi" charset="0"/>
                <a:cs typeface="HuaTianKaiTi" charset="0"/>
              </a:rPr>
              <a:t>摘取于</a:t>
            </a:r>
            <a:r>
              <a:rPr lang="en-US" altLang="ja-JP" sz="1400" b="1">
                <a:solidFill>
                  <a:srgbClr val="FFFFFF"/>
                </a:solidFill>
                <a:latin typeface="HuaTianKaiTi" charset="0"/>
                <a:cs typeface="HuaTianKaiTi" charset="0"/>
              </a:rPr>
              <a:t>:</a:t>
            </a:r>
            <a:r>
              <a:rPr lang="en-US" altLang="ja-JP" sz="1400" b="1">
                <a:solidFill>
                  <a:srgbClr val="DDDDDD"/>
                </a:solidFill>
                <a:latin typeface="Garamond" charset="0"/>
              </a:rPr>
              <a:t>Leen &amp; Kathleen Ritmeyer, “Akeldama: Potter’s Field or High Priest’s Tomb?” </a:t>
            </a:r>
            <a:r>
              <a:rPr lang="en-US" altLang="ja-JP" sz="1400" b="1" i="1">
                <a:solidFill>
                  <a:srgbClr val="DDDDDD"/>
                </a:solidFill>
                <a:latin typeface="Garamond" charset="0"/>
              </a:rPr>
              <a:t>BAR</a:t>
            </a:r>
            <a:r>
              <a:rPr lang="en-US" altLang="ja-JP" sz="1400" b="1">
                <a:solidFill>
                  <a:srgbClr val="DDDDDD"/>
                </a:solidFill>
                <a:latin typeface="Garamond" charset="0"/>
              </a:rPr>
              <a:t> 20 (Nov/Dec 94): 34</a:t>
            </a:r>
            <a:endParaRPr lang="en-US" sz="1400" b="1">
              <a:solidFill>
                <a:srgbClr val="DDDDDD"/>
              </a:solidFill>
              <a:latin typeface="Garamond" charset="0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52450" y="990600"/>
            <a:ext cx="89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ja-JP" altLang="en-US" sz="14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袭击之墙</a:t>
            </a:r>
            <a:endParaRPr lang="en-US" sz="1400" b="1" smtClean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  <p:sp>
        <p:nvSpPr>
          <p:cNvPr id="182279" name="Line 9"/>
          <p:cNvSpPr>
            <a:spLocks noChangeShapeType="1"/>
          </p:cNvSpPr>
          <p:nvPr/>
        </p:nvSpPr>
        <p:spPr bwMode="auto">
          <a:xfrm>
            <a:off x="990600" y="1295400"/>
            <a:ext cx="381000" cy="3810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3625850" y="1447800"/>
            <a:ext cx="71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ja-JP" altLang="en-US" sz="14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橄榄山</a:t>
            </a:r>
            <a:endParaRPr lang="en-US" sz="1400" b="1" smtClean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1752600" y="1747838"/>
            <a:ext cx="71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ja-JP" altLang="en-US" sz="14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殿宇山</a:t>
            </a:r>
            <a:endParaRPr lang="en-US" sz="1400" b="1" smtClean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4800600" y="5029200"/>
            <a:ext cx="7985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ja-JP" altLang="en-US" sz="14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亚娜士纪念塔</a:t>
            </a:r>
            <a:endParaRPr lang="en-US" sz="1400" b="1" smtClean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3321050" y="1905000"/>
            <a:ext cx="71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lang="ja-JP" altLang="en-US" sz="14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汲沦溪</a:t>
            </a:r>
            <a:endParaRPr lang="en-US" sz="1400" b="1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649288" y="5334000"/>
            <a:ext cx="7985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ja-JP" altLang="en-US" sz="14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希律王纪念塔</a:t>
            </a:r>
            <a:endParaRPr lang="en-US" sz="1400" b="1" smtClean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  <p:sp>
        <p:nvSpPr>
          <p:cNvPr id="182285" name="Oval 16"/>
          <p:cNvSpPr>
            <a:spLocks noChangeArrowheads="1"/>
          </p:cNvSpPr>
          <p:nvPr/>
        </p:nvSpPr>
        <p:spPr bwMode="auto">
          <a:xfrm rot="-1402147">
            <a:off x="3886200" y="2286000"/>
            <a:ext cx="228600" cy="838200"/>
          </a:xfrm>
          <a:prstGeom prst="ellipse">
            <a:avLst/>
          </a:prstGeom>
          <a:noFill/>
          <a:ln w="19050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2286" name="Oval 17"/>
          <p:cNvSpPr>
            <a:spLocks noChangeArrowheads="1"/>
          </p:cNvSpPr>
          <p:nvPr/>
        </p:nvSpPr>
        <p:spPr bwMode="auto">
          <a:xfrm>
            <a:off x="1828800" y="5334000"/>
            <a:ext cx="762000" cy="609600"/>
          </a:xfrm>
          <a:prstGeom prst="ellipse">
            <a:avLst/>
          </a:prstGeom>
          <a:noFill/>
          <a:ln w="19050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2287" name="Oval 19"/>
          <p:cNvSpPr>
            <a:spLocks noChangeArrowheads="1"/>
          </p:cNvSpPr>
          <p:nvPr/>
        </p:nvSpPr>
        <p:spPr bwMode="auto">
          <a:xfrm>
            <a:off x="1371600" y="5867400"/>
            <a:ext cx="228600" cy="228600"/>
          </a:xfrm>
          <a:prstGeom prst="ellipse">
            <a:avLst/>
          </a:prstGeom>
          <a:noFill/>
          <a:ln w="19050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2288" name="Oval 20"/>
          <p:cNvSpPr>
            <a:spLocks noChangeArrowheads="1"/>
          </p:cNvSpPr>
          <p:nvPr/>
        </p:nvSpPr>
        <p:spPr bwMode="auto">
          <a:xfrm>
            <a:off x="4724400" y="4648200"/>
            <a:ext cx="228600" cy="228600"/>
          </a:xfrm>
          <a:prstGeom prst="ellipse">
            <a:avLst/>
          </a:prstGeom>
          <a:noFill/>
          <a:ln w="19050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304800" y="4191000"/>
            <a:ext cx="5492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ja-JP" altLang="en-US" sz="14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亚述营地</a:t>
            </a:r>
            <a:endParaRPr lang="en-US" sz="1400" b="1" smtClean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  <p:sp>
        <p:nvSpPr>
          <p:cNvPr id="68630" name="Rectangle 22"/>
          <p:cNvSpPr>
            <a:spLocks noChangeArrowheads="1"/>
          </p:cNvSpPr>
          <p:nvPr/>
        </p:nvSpPr>
        <p:spPr bwMode="auto">
          <a:xfrm>
            <a:off x="4114800" y="2225675"/>
            <a:ext cx="1250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ja-JP" altLang="en-US" sz="14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伯立士特雷安岩石</a:t>
            </a:r>
            <a:endParaRPr lang="en-US" sz="1400" b="1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  <p:sp>
        <p:nvSpPr>
          <p:cNvPr id="68631" name="Rectangle 23"/>
          <p:cNvSpPr>
            <a:spLocks noChangeArrowheads="1"/>
          </p:cNvSpPr>
          <p:nvPr/>
        </p:nvSpPr>
        <p:spPr bwMode="auto">
          <a:xfrm>
            <a:off x="1752600" y="5638800"/>
            <a:ext cx="806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lang="en-US" sz="14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 </a:t>
            </a:r>
            <a:r>
              <a:rPr lang="ja-JP" altLang="en-US" sz="14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蛇池塘</a:t>
            </a:r>
            <a:endParaRPr lang="en-US" sz="1400" b="1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aTianKaiTi" charset="0"/>
              <a:cs typeface="HuaTianKaiTi" charset="0"/>
            </a:endParaRPr>
          </a:p>
        </p:txBody>
      </p:sp>
      <p:sp>
        <p:nvSpPr>
          <p:cNvPr id="68632" name="Text Box 24"/>
          <p:cNvSpPr txBox="1">
            <a:spLocks noChangeArrowheads="1"/>
          </p:cNvSpPr>
          <p:nvPr/>
        </p:nvSpPr>
        <p:spPr bwMode="auto">
          <a:xfrm>
            <a:off x="3870325" y="6035675"/>
            <a:ext cx="9302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ja-JP" altLang="en-US" sz="14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伯恩百</a:t>
            </a:r>
            <a:endParaRPr lang="en-US" altLang="ja-JP" sz="1400" b="1" smtClean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  <a:p>
            <a:pPr defTabSz="914400">
              <a:defRPr/>
            </a:pPr>
            <a:r>
              <a:rPr lang="ja-JP" altLang="en-US" sz="14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部队营地</a:t>
            </a:r>
            <a:endParaRPr lang="en-US" sz="1400" b="1" smtClean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  <p:sp>
        <p:nvSpPr>
          <p:cNvPr id="182293" name="Rectangle 26"/>
          <p:cNvSpPr>
            <a:spLocks noChangeArrowheads="1"/>
          </p:cNvSpPr>
          <p:nvPr/>
        </p:nvSpPr>
        <p:spPr bwMode="auto">
          <a:xfrm rot="1550821">
            <a:off x="1506538" y="1768475"/>
            <a:ext cx="1673225" cy="1216025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82294" name="Freeform 27"/>
          <p:cNvSpPr>
            <a:spLocks/>
          </p:cNvSpPr>
          <p:nvPr/>
        </p:nvSpPr>
        <p:spPr bwMode="auto">
          <a:xfrm>
            <a:off x="2479675" y="1565275"/>
            <a:ext cx="1825625" cy="1760538"/>
          </a:xfrm>
          <a:custGeom>
            <a:avLst/>
            <a:gdLst>
              <a:gd name="T0" fmla="*/ 0 w 1150"/>
              <a:gd name="T1" fmla="*/ 0 h 1109"/>
              <a:gd name="T2" fmla="*/ 2147483647 w 1150"/>
              <a:gd name="T3" fmla="*/ 2147483647 h 1109"/>
              <a:gd name="T4" fmla="*/ 2147483647 w 1150"/>
              <a:gd name="T5" fmla="*/ 2147483647 h 1109"/>
              <a:gd name="T6" fmla="*/ 2147483647 w 1150"/>
              <a:gd name="T7" fmla="*/ 2147483647 h 1109"/>
              <a:gd name="T8" fmla="*/ 2147483647 w 1150"/>
              <a:gd name="T9" fmla="*/ 2147483647 h 1109"/>
              <a:gd name="T10" fmla="*/ 2147483647 w 1150"/>
              <a:gd name="T11" fmla="*/ 2147483647 h 1109"/>
              <a:gd name="T12" fmla="*/ 2147483647 w 1150"/>
              <a:gd name="T13" fmla="*/ 2147483647 h 1109"/>
              <a:gd name="T14" fmla="*/ 2147483647 w 1150"/>
              <a:gd name="T15" fmla="*/ 2147483647 h 1109"/>
              <a:gd name="T16" fmla="*/ 2147483647 w 1150"/>
              <a:gd name="T17" fmla="*/ 2147483647 h 1109"/>
              <a:gd name="T18" fmla="*/ 2147483647 w 1150"/>
              <a:gd name="T19" fmla="*/ 2147483647 h 1109"/>
              <a:gd name="T20" fmla="*/ 2147483647 w 1150"/>
              <a:gd name="T21" fmla="*/ 2147483647 h 1109"/>
              <a:gd name="T22" fmla="*/ 2147483647 w 1150"/>
              <a:gd name="T23" fmla="*/ 2147483647 h 1109"/>
              <a:gd name="T24" fmla="*/ 2147483647 w 1150"/>
              <a:gd name="T25" fmla="*/ 2147483647 h 1109"/>
              <a:gd name="T26" fmla="*/ 2147483647 w 1150"/>
              <a:gd name="T27" fmla="*/ 2147483647 h 1109"/>
              <a:gd name="T28" fmla="*/ 2147483647 w 1150"/>
              <a:gd name="T29" fmla="*/ 2147483647 h 1109"/>
              <a:gd name="T30" fmla="*/ 2147483647 w 1150"/>
              <a:gd name="T31" fmla="*/ 2147483647 h 1109"/>
              <a:gd name="T32" fmla="*/ 2147483647 w 1150"/>
              <a:gd name="T33" fmla="*/ 2147483647 h 1109"/>
              <a:gd name="T34" fmla="*/ 2147483647 w 1150"/>
              <a:gd name="T35" fmla="*/ 2147483647 h 1109"/>
              <a:gd name="T36" fmla="*/ 2147483647 w 1150"/>
              <a:gd name="T37" fmla="*/ 2147483647 h 1109"/>
              <a:gd name="T38" fmla="*/ 2147483647 w 1150"/>
              <a:gd name="T39" fmla="*/ 2147483647 h 1109"/>
              <a:gd name="T40" fmla="*/ 2147483647 w 1150"/>
              <a:gd name="T41" fmla="*/ 2147483647 h 1109"/>
              <a:gd name="T42" fmla="*/ 2147483647 w 1150"/>
              <a:gd name="T43" fmla="*/ 2147483647 h 1109"/>
              <a:gd name="T44" fmla="*/ 2147483647 w 1150"/>
              <a:gd name="T45" fmla="*/ 2147483647 h 1109"/>
              <a:gd name="T46" fmla="*/ 2147483647 w 1150"/>
              <a:gd name="T47" fmla="*/ 2147483647 h 1109"/>
              <a:gd name="T48" fmla="*/ 2147483647 w 1150"/>
              <a:gd name="T49" fmla="*/ 2147483647 h 1109"/>
              <a:gd name="T50" fmla="*/ 2147483647 w 1150"/>
              <a:gd name="T51" fmla="*/ 2147483647 h 1109"/>
              <a:gd name="T52" fmla="*/ 2147483647 w 1150"/>
              <a:gd name="T53" fmla="*/ 2147483647 h 1109"/>
              <a:gd name="T54" fmla="*/ 2147483647 w 1150"/>
              <a:gd name="T55" fmla="*/ 2147483647 h 1109"/>
              <a:gd name="T56" fmla="*/ 2147483647 w 1150"/>
              <a:gd name="T57" fmla="*/ 2147483647 h 1109"/>
              <a:gd name="T58" fmla="*/ 2147483647 w 1150"/>
              <a:gd name="T59" fmla="*/ 2147483647 h 1109"/>
              <a:gd name="T60" fmla="*/ 2147483647 w 1150"/>
              <a:gd name="T61" fmla="*/ 2147483647 h 1109"/>
              <a:gd name="T62" fmla="*/ 2147483647 w 1150"/>
              <a:gd name="T63" fmla="*/ 2147483647 h 1109"/>
              <a:gd name="T64" fmla="*/ 2147483647 w 1150"/>
              <a:gd name="T65" fmla="*/ 2147483647 h 1109"/>
              <a:gd name="T66" fmla="*/ 2147483647 w 1150"/>
              <a:gd name="T67" fmla="*/ 2147483647 h 1109"/>
              <a:gd name="T68" fmla="*/ 2147483647 w 1150"/>
              <a:gd name="T69" fmla="*/ 2147483647 h 1109"/>
              <a:gd name="T70" fmla="*/ 2147483647 w 1150"/>
              <a:gd name="T71" fmla="*/ 2147483647 h 1109"/>
              <a:gd name="T72" fmla="*/ 2147483647 w 1150"/>
              <a:gd name="T73" fmla="*/ 2147483647 h 1109"/>
              <a:gd name="T74" fmla="*/ 2147483647 w 1150"/>
              <a:gd name="T75" fmla="*/ 2147483647 h 1109"/>
              <a:gd name="T76" fmla="*/ 2147483647 w 1150"/>
              <a:gd name="T77" fmla="*/ 2147483647 h 1109"/>
              <a:gd name="T78" fmla="*/ 2147483647 w 1150"/>
              <a:gd name="T79" fmla="*/ 2147483647 h 1109"/>
              <a:gd name="T80" fmla="*/ 2147483647 w 1150"/>
              <a:gd name="T81" fmla="*/ 2147483647 h 1109"/>
              <a:gd name="T82" fmla="*/ 2147483647 w 1150"/>
              <a:gd name="T83" fmla="*/ 2147483647 h 1109"/>
              <a:gd name="T84" fmla="*/ 2147483647 w 1150"/>
              <a:gd name="T85" fmla="*/ 2147483647 h 110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150"/>
              <a:gd name="T130" fmla="*/ 0 h 1109"/>
              <a:gd name="T131" fmla="*/ 1150 w 1150"/>
              <a:gd name="T132" fmla="*/ 1109 h 110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150" h="1109">
                <a:moveTo>
                  <a:pt x="0" y="0"/>
                </a:moveTo>
                <a:cubicBezTo>
                  <a:pt x="3" y="9"/>
                  <a:pt x="5" y="25"/>
                  <a:pt x="12" y="32"/>
                </a:cubicBezTo>
                <a:cubicBezTo>
                  <a:pt x="19" y="39"/>
                  <a:pt x="42" y="52"/>
                  <a:pt x="51" y="56"/>
                </a:cubicBezTo>
                <a:cubicBezTo>
                  <a:pt x="58" y="79"/>
                  <a:pt x="98" y="77"/>
                  <a:pt x="116" y="87"/>
                </a:cubicBezTo>
                <a:cubicBezTo>
                  <a:pt x="124" y="92"/>
                  <a:pt x="128" y="98"/>
                  <a:pt x="137" y="101"/>
                </a:cubicBezTo>
                <a:cubicBezTo>
                  <a:pt x="152" y="123"/>
                  <a:pt x="180" y="146"/>
                  <a:pt x="207" y="154"/>
                </a:cubicBezTo>
                <a:cubicBezTo>
                  <a:pt x="216" y="161"/>
                  <a:pt x="229" y="163"/>
                  <a:pt x="240" y="166"/>
                </a:cubicBezTo>
                <a:cubicBezTo>
                  <a:pt x="251" y="176"/>
                  <a:pt x="254" y="178"/>
                  <a:pt x="269" y="180"/>
                </a:cubicBezTo>
                <a:cubicBezTo>
                  <a:pt x="280" y="188"/>
                  <a:pt x="291" y="202"/>
                  <a:pt x="303" y="207"/>
                </a:cubicBezTo>
                <a:cubicBezTo>
                  <a:pt x="318" y="229"/>
                  <a:pt x="355" y="239"/>
                  <a:pt x="380" y="245"/>
                </a:cubicBezTo>
                <a:cubicBezTo>
                  <a:pt x="390" y="252"/>
                  <a:pt x="410" y="261"/>
                  <a:pt x="418" y="269"/>
                </a:cubicBezTo>
                <a:cubicBezTo>
                  <a:pt x="430" y="281"/>
                  <a:pt x="441" y="295"/>
                  <a:pt x="459" y="300"/>
                </a:cubicBezTo>
                <a:cubicBezTo>
                  <a:pt x="462" y="314"/>
                  <a:pt x="459" y="307"/>
                  <a:pt x="476" y="317"/>
                </a:cubicBezTo>
                <a:cubicBezTo>
                  <a:pt x="481" y="320"/>
                  <a:pt x="490" y="327"/>
                  <a:pt x="490" y="327"/>
                </a:cubicBezTo>
                <a:cubicBezTo>
                  <a:pt x="489" y="329"/>
                  <a:pt x="487" y="332"/>
                  <a:pt x="488" y="334"/>
                </a:cubicBezTo>
                <a:cubicBezTo>
                  <a:pt x="491" y="338"/>
                  <a:pt x="499" y="337"/>
                  <a:pt x="504" y="339"/>
                </a:cubicBezTo>
                <a:cubicBezTo>
                  <a:pt x="525" y="349"/>
                  <a:pt x="546" y="359"/>
                  <a:pt x="567" y="368"/>
                </a:cubicBezTo>
                <a:cubicBezTo>
                  <a:pt x="571" y="381"/>
                  <a:pt x="569" y="393"/>
                  <a:pt x="584" y="396"/>
                </a:cubicBezTo>
                <a:cubicBezTo>
                  <a:pt x="597" y="401"/>
                  <a:pt x="607" y="411"/>
                  <a:pt x="620" y="416"/>
                </a:cubicBezTo>
                <a:cubicBezTo>
                  <a:pt x="626" y="426"/>
                  <a:pt x="631" y="427"/>
                  <a:pt x="624" y="437"/>
                </a:cubicBezTo>
                <a:cubicBezTo>
                  <a:pt x="629" y="456"/>
                  <a:pt x="633" y="473"/>
                  <a:pt x="646" y="488"/>
                </a:cubicBezTo>
                <a:cubicBezTo>
                  <a:pt x="648" y="496"/>
                  <a:pt x="651" y="502"/>
                  <a:pt x="656" y="509"/>
                </a:cubicBezTo>
                <a:cubicBezTo>
                  <a:pt x="659" y="518"/>
                  <a:pt x="663" y="525"/>
                  <a:pt x="668" y="533"/>
                </a:cubicBezTo>
                <a:cubicBezTo>
                  <a:pt x="672" y="547"/>
                  <a:pt x="680" y="560"/>
                  <a:pt x="689" y="572"/>
                </a:cubicBezTo>
                <a:cubicBezTo>
                  <a:pt x="692" y="577"/>
                  <a:pt x="699" y="586"/>
                  <a:pt x="699" y="586"/>
                </a:cubicBezTo>
                <a:cubicBezTo>
                  <a:pt x="702" y="597"/>
                  <a:pt x="709" y="606"/>
                  <a:pt x="716" y="615"/>
                </a:cubicBezTo>
                <a:cubicBezTo>
                  <a:pt x="719" y="627"/>
                  <a:pt x="725" y="629"/>
                  <a:pt x="718" y="639"/>
                </a:cubicBezTo>
                <a:cubicBezTo>
                  <a:pt x="714" y="654"/>
                  <a:pt x="725" y="676"/>
                  <a:pt x="732" y="689"/>
                </a:cubicBezTo>
                <a:cubicBezTo>
                  <a:pt x="736" y="703"/>
                  <a:pt x="739" y="718"/>
                  <a:pt x="747" y="730"/>
                </a:cubicBezTo>
                <a:cubicBezTo>
                  <a:pt x="751" y="745"/>
                  <a:pt x="745" y="745"/>
                  <a:pt x="759" y="759"/>
                </a:cubicBezTo>
                <a:cubicBezTo>
                  <a:pt x="764" y="777"/>
                  <a:pt x="767" y="800"/>
                  <a:pt x="778" y="816"/>
                </a:cubicBezTo>
                <a:cubicBezTo>
                  <a:pt x="766" y="821"/>
                  <a:pt x="775" y="831"/>
                  <a:pt x="780" y="840"/>
                </a:cubicBezTo>
                <a:cubicBezTo>
                  <a:pt x="789" y="857"/>
                  <a:pt x="798" y="872"/>
                  <a:pt x="814" y="884"/>
                </a:cubicBezTo>
                <a:cubicBezTo>
                  <a:pt x="818" y="904"/>
                  <a:pt x="829" y="926"/>
                  <a:pt x="848" y="936"/>
                </a:cubicBezTo>
                <a:cubicBezTo>
                  <a:pt x="851" y="949"/>
                  <a:pt x="864" y="951"/>
                  <a:pt x="874" y="958"/>
                </a:cubicBezTo>
                <a:cubicBezTo>
                  <a:pt x="881" y="982"/>
                  <a:pt x="917" y="990"/>
                  <a:pt x="939" y="996"/>
                </a:cubicBezTo>
                <a:cubicBezTo>
                  <a:pt x="941" y="999"/>
                  <a:pt x="941" y="1003"/>
                  <a:pt x="944" y="1004"/>
                </a:cubicBezTo>
                <a:cubicBezTo>
                  <a:pt x="950" y="1007"/>
                  <a:pt x="963" y="1008"/>
                  <a:pt x="963" y="1008"/>
                </a:cubicBezTo>
                <a:cubicBezTo>
                  <a:pt x="971" y="1011"/>
                  <a:pt x="976" y="1016"/>
                  <a:pt x="984" y="1018"/>
                </a:cubicBezTo>
                <a:cubicBezTo>
                  <a:pt x="1001" y="1028"/>
                  <a:pt x="1015" y="1039"/>
                  <a:pt x="1032" y="1049"/>
                </a:cubicBezTo>
                <a:cubicBezTo>
                  <a:pt x="1040" y="1054"/>
                  <a:pt x="1045" y="1063"/>
                  <a:pt x="1054" y="1064"/>
                </a:cubicBezTo>
                <a:cubicBezTo>
                  <a:pt x="1078" y="1068"/>
                  <a:pt x="1094" y="1082"/>
                  <a:pt x="1116" y="1092"/>
                </a:cubicBezTo>
                <a:cubicBezTo>
                  <a:pt x="1128" y="1098"/>
                  <a:pt x="1140" y="1099"/>
                  <a:pt x="1150" y="1109"/>
                </a:cubicBezTo>
              </a:path>
            </a:pathLst>
          </a:custGeom>
          <a:noFill/>
          <a:ln w="19050">
            <a:solidFill>
              <a:srgbClr val="FF66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5" name="Line 28"/>
          <p:cNvSpPr>
            <a:spLocks noChangeShapeType="1"/>
          </p:cNvSpPr>
          <p:nvPr/>
        </p:nvSpPr>
        <p:spPr bwMode="auto">
          <a:xfrm flipH="1">
            <a:off x="3581400" y="2133600"/>
            <a:ext cx="152400" cy="3048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2296" name="Picture 29" descr="Jerusalem AD 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30" r="48244" b="2380"/>
          <a:stretch>
            <a:fillRect/>
          </a:stretch>
        </p:blipFill>
        <p:spPr bwMode="auto">
          <a:xfrm>
            <a:off x="5565775" y="1066800"/>
            <a:ext cx="35782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97" name="Line 30"/>
          <p:cNvSpPr>
            <a:spLocks noChangeShapeType="1"/>
          </p:cNvSpPr>
          <p:nvPr/>
        </p:nvSpPr>
        <p:spPr bwMode="auto">
          <a:xfrm>
            <a:off x="5410200" y="4267200"/>
            <a:ext cx="0" cy="2286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98" name="Rectangle 31"/>
          <p:cNvSpPr>
            <a:spLocks noChangeArrowheads="1"/>
          </p:cNvSpPr>
          <p:nvPr/>
        </p:nvSpPr>
        <p:spPr bwMode="auto">
          <a:xfrm>
            <a:off x="5562600" y="1066800"/>
            <a:ext cx="3581400" cy="5486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hangingPunct="0"/>
            <a:endParaRPr lang="en-US" sz="2800">
              <a:solidFill>
                <a:srgbClr val="FFFFFF"/>
              </a:solidFill>
              <a:latin typeface="Garamond" charset="0"/>
            </a:endParaRPr>
          </a:p>
        </p:txBody>
      </p:sp>
      <p:sp>
        <p:nvSpPr>
          <p:cNvPr id="68640" name="Text Box 32"/>
          <p:cNvSpPr txBox="1">
            <a:spLocks noChangeArrowheads="1"/>
          </p:cNvSpPr>
          <p:nvPr/>
        </p:nvSpPr>
        <p:spPr bwMode="auto">
          <a:xfrm>
            <a:off x="5641975" y="1425575"/>
            <a:ext cx="35814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耶路撒冷之袭击</a:t>
            </a: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: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跟一位高祭司的墓地有关键。当罗马将军</a:t>
            </a:r>
            <a:r>
              <a:rPr lang="ja-JP" altLang="en-US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提多</a:t>
            </a: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,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于主后</a:t>
            </a: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70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年</a:t>
            </a: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,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开始袭击首都时；当时的情况可说是镇压首次犹太起义的高潮，</a:t>
            </a:r>
            <a:r>
              <a:rPr lang="ja-JP" altLang="en-US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提多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建城墙把</a:t>
            </a:r>
            <a:r>
              <a:rPr lang="ja-JP" altLang="en-US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耶路撒冷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围绕封闭。历史家</a:t>
            </a:r>
            <a:r>
              <a:rPr lang="ja-JP" altLang="en-US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约瑟夫思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在他所写的书</a:t>
            </a: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&lt;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犹太战争</a:t>
            </a: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&gt;(5:504-507)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内叙述墙的建造过程和方向是从</a:t>
            </a:r>
            <a:r>
              <a:rPr lang="ja-JP" altLang="en-US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亚述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营地开始。这营地也是</a:t>
            </a:r>
            <a:r>
              <a:rPr lang="ja-JP" altLang="en-US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提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多本人的战营。经过橄榄山，</a:t>
            </a:r>
            <a:r>
              <a:rPr lang="ja-JP" altLang="en-US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伯立士特雷安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岩石，</a:t>
            </a:r>
            <a:r>
              <a:rPr lang="ja-JP" altLang="en-US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亚娜士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纪念塔，</a:t>
            </a:r>
            <a:r>
              <a:rPr lang="ja-JP" altLang="en-US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伯恩百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部队营地，</a:t>
            </a:r>
            <a:r>
              <a:rPr lang="ja-JP" altLang="en-US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帕儿史家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之村，</a:t>
            </a:r>
            <a:r>
              <a:rPr lang="ja-JP" altLang="en-US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希律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王纪念塔</a:t>
            </a: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 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，再回到</a:t>
            </a:r>
            <a:r>
              <a:rPr lang="ja-JP" altLang="en-US" sz="20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亚述</a:t>
            </a:r>
            <a:r>
              <a:rPr lang="ja-JP" alt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营地。</a:t>
            </a:r>
            <a:r>
              <a:rPr lang="en-US" altLang="ja-JP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” </a:t>
            </a:r>
            <a:endParaRPr lang="en-US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cs typeface="AR PL KaitiM GB" charset="0"/>
            </a:endParaRPr>
          </a:p>
        </p:txBody>
      </p:sp>
      <p:sp>
        <p:nvSpPr>
          <p:cNvPr id="68641" name="Rectangle 33"/>
          <p:cNvSpPr>
            <a:spLocks noChangeArrowheads="1"/>
          </p:cNvSpPr>
          <p:nvPr/>
        </p:nvSpPr>
        <p:spPr bwMode="auto">
          <a:xfrm>
            <a:off x="730250" y="6248400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hangingPunct="0">
              <a:defRPr/>
            </a:pPr>
            <a:r>
              <a:rPr lang="ja-JP" altLang="en-US" sz="14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cs typeface="AR PL KaitiM GB" charset="0"/>
              </a:rPr>
              <a:t>帕儿史家之村</a:t>
            </a:r>
            <a:endParaRPr lang="en-US" sz="1400" b="1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 PL KaitiM GB" charset="0"/>
              <a:cs typeface="AR PL KaitiM GB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800" y="274638"/>
            <a:ext cx="2590800" cy="6278562"/>
          </a:xfrm>
        </p:spPr>
        <p:txBody>
          <a:bodyPr/>
          <a:lstStyle/>
          <a:p>
            <a:pPr eaLnBrk="1" hangingPunct="1"/>
            <a:r>
              <a:rPr lang="ja-JP" altLang="en-US" sz="7200" b="1">
                <a:solidFill>
                  <a:schemeClr val="bg1"/>
                </a:solidFill>
                <a:latin typeface="HuaTianKaiTi" charset="0"/>
                <a:ea typeface="ＭＳ Ｐゴシック" charset="0"/>
                <a:cs typeface="HuaTianKaiTi" charset="0"/>
              </a:rPr>
              <a:t>殿宇圣所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22" name="Picture 3" descr="sanctu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5867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816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z="5400" b="1">
                <a:solidFill>
                  <a:schemeClr val="bg1"/>
                </a:solidFill>
                <a:latin typeface="HuaTianKaiTi" charset="0"/>
                <a:ea typeface="ＭＳ Ｐゴシック" charset="0"/>
                <a:cs typeface="HuaTianKaiTi" charset="0"/>
              </a:rPr>
              <a:t>殿宇的东部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6370" name="Picture 3" descr="View of the Temple From the E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7213"/>
            <a:ext cx="8305800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417" name="Group 2"/>
          <p:cNvGrpSpPr>
            <a:grpSpLocks/>
          </p:cNvGrpSpPr>
          <p:nvPr/>
        </p:nvGrpSpPr>
        <p:grpSpPr bwMode="auto">
          <a:xfrm>
            <a:off x="-1295400" y="-152400"/>
            <a:ext cx="10439400" cy="7543800"/>
            <a:chOff x="-816" y="0"/>
            <a:chExt cx="6576" cy="4752"/>
          </a:xfrm>
        </p:grpSpPr>
        <p:pic>
          <p:nvPicPr>
            <p:cNvPr id="18842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40" r="10828"/>
            <a:stretch>
              <a:fillRect/>
            </a:stretch>
          </p:blipFill>
          <p:spPr bwMode="auto">
            <a:xfrm>
              <a:off x="0" y="24"/>
              <a:ext cx="5760" cy="43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2" name="Rectangle 4"/>
            <p:cNvSpPr>
              <a:spLocks noChangeArrowheads="1"/>
            </p:cNvSpPr>
            <p:nvPr/>
          </p:nvSpPr>
          <p:spPr bwMode="auto">
            <a:xfrm rot="-2737338">
              <a:off x="-418" y="3017"/>
              <a:ext cx="1337" cy="21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88423" name="Rectangle 5"/>
            <p:cNvSpPr>
              <a:spLocks noChangeArrowheads="1"/>
            </p:cNvSpPr>
            <p:nvPr/>
          </p:nvSpPr>
          <p:spPr bwMode="auto">
            <a:xfrm>
              <a:off x="2832" y="0"/>
              <a:ext cx="2928" cy="4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75782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495800" y="-152400"/>
            <a:ext cx="4648200" cy="1066800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ja-JP" altLang="en-US" sz="5400">
                <a:solidFill>
                  <a:schemeClr val="tx1"/>
                </a:solidFill>
                <a:latin typeface="HuaTianKaiTi" charset="0"/>
                <a:ea typeface="ＭＳ Ｐゴシック" charset="0"/>
                <a:cs typeface="HuaTianKaiTi" charset="0"/>
              </a:rPr>
              <a:t>安多尼亚城堡</a:t>
            </a:r>
            <a:endParaRPr lang="en-US" sz="5400">
              <a:solidFill>
                <a:schemeClr val="tx1"/>
              </a:solidFill>
              <a:latin typeface="HuaTianKaiTi" charset="0"/>
              <a:ea typeface="ＭＳ Ｐゴシック" charset="0"/>
              <a:cs typeface="HuaTianKaiTi" charset="0"/>
            </a:endParaRP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4953000" y="5029200"/>
            <a:ext cx="1973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ja-JP" alt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HuaTianKaiTi" charset="0"/>
              </a:rPr>
              <a:t>史特鲁替安池塘</a:t>
            </a:r>
            <a:endParaRPr lang="en-US" sz="20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HuaTianKaiTi" charset="0"/>
            </a:endParaRPr>
          </a:p>
        </p:txBody>
      </p:sp>
      <p:sp>
        <p:nvSpPr>
          <p:cNvPr id="188420" name="Line 9"/>
          <p:cNvSpPr>
            <a:spLocks noChangeShapeType="1"/>
          </p:cNvSpPr>
          <p:nvPr/>
        </p:nvSpPr>
        <p:spPr bwMode="auto">
          <a:xfrm flipH="1" flipV="1">
            <a:off x="5029200" y="4953000"/>
            <a:ext cx="3048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65" name="Group 2"/>
          <p:cNvGrpSpPr>
            <a:grpSpLocks/>
          </p:cNvGrpSpPr>
          <p:nvPr/>
        </p:nvGrpSpPr>
        <p:grpSpPr bwMode="auto">
          <a:xfrm>
            <a:off x="-152400" y="0"/>
            <a:ext cx="9372600" cy="7543800"/>
            <a:chOff x="432" y="-192"/>
            <a:chExt cx="5904" cy="4752"/>
          </a:xfrm>
        </p:grpSpPr>
        <p:pic>
          <p:nvPicPr>
            <p:cNvPr id="190467" name="Picture 3" descr="Siege Lef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04"/>
            <a:stretch>
              <a:fillRect/>
            </a:stretch>
          </p:blipFill>
          <p:spPr bwMode="auto">
            <a:xfrm>
              <a:off x="432" y="-192"/>
              <a:ext cx="3020" cy="4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468" name="Picture 4" descr="Siege Righ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1"/>
            <a:stretch>
              <a:fillRect/>
            </a:stretch>
          </p:blipFill>
          <p:spPr bwMode="auto">
            <a:xfrm>
              <a:off x="2739" y="-192"/>
              <a:ext cx="3597" cy="4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2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33400" y="4495800"/>
            <a:ext cx="6172200" cy="2362200"/>
          </a:xfrm>
          <a:effectLst>
            <a:outerShdw blurRad="63500" dist="38099" dir="2700000" algn="ctr" rotWithShape="0">
              <a:schemeClr val="hlink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5400">
                <a:solidFill>
                  <a:srgbClr val="FC2508"/>
                </a:solidFill>
                <a:latin typeface="HuaTianKaiTi" charset="0"/>
                <a:ea typeface="ＭＳ Ｐゴシック" charset="0"/>
                <a:cs typeface="HuaTianKaiTi" charset="0"/>
              </a:rPr>
              <a:t>安多尼亚城堡</a:t>
            </a:r>
            <a:r>
              <a:rPr lang="en-US" altLang="ja-JP" sz="5400">
                <a:solidFill>
                  <a:schemeClr val="tx1"/>
                </a:solidFill>
                <a:latin typeface="HuaTianKaiTi" charset="0"/>
                <a:ea typeface="ＭＳ Ｐゴシック" charset="0"/>
                <a:cs typeface="HuaTianKaiTi" charset="0"/>
              </a:rPr>
              <a:t/>
            </a:r>
            <a:br>
              <a:rPr lang="en-US" altLang="ja-JP" sz="5400">
                <a:solidFill>
                  <a:schemeClr val="tx1"/>
                </a:solidFill>
                <a:latin typeface="HuaTianKaiTi" charset="0"/>
                <a:ea typeface="ＭＳ Ｐゴシック" charset="0"/>
                <a:cs typeface="HuaTianKaiTi" charset="0"/>
              </a:rPr>
            </a:br>
            <a:r>
              <a:rPr lang="ja-JP" altLang="en-US" sz="5400">
                <a:solidFill>
                  <a:srgbClr val="663300"/>
                </a:solidFill>
                <a:latin typeface="HuaTianKaiTi" charset="0"/>
                <a:ea typeface="ＭＳ Ｐゴシック" charset="0"/>
                <a:cs typeface="HuaTianKaiTi" charset="0"/>
              </a:rPr>
              <a:t>被摧毁，夷为平地</a:t>
            </a:r>
            <a:endParaRPr lang="en-US" sz="5400">
              <a:solidFill>
                <a:srgbClr val="663300"/>
              </a:solidFill>
              <a:latin typeface="HuaTianKaiTi" charset="0"/>
              <a:ea typeface="ＭＳ Ｐゴシック" charset="0"/>
              <a:cs typeface="HuaTianKaiT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Temple Destructio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9" t="22763" r="14346"/>
          <a:stretch>
            <a:fillRect/>
          </a:stretch>
        </p:blipFill>
        <p:spPr bwMode="auto">
          <a:xfrm>
            <a:off x="5181600" y="3208338"/>
            <a:ext cx="41910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 descr="Temple Destru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06"/>
          <a:stretch>
            <a:fillRect/>
          </a:stretch>
        </p:blipFill>
        <p:spPr bwMode="auto">
          <a:xfrm>
            <a:off x="-322263" y="2209800"/>
            <a:ext cx="52752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4"/>
          <p:cNvSpPr>
            <a:spLocks noChangeArrowheads="1"/>
          </p:cNvSpPr>
          <p:nvPr/>
        </p:nvSpPr>
        <p:spPr bwMode="auto">
          <a:xfrm>
            <a:off x="2133600" y="2209800"/>
            <a:ext cx="70104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7987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133600" y="2209800"/>
            <a:ext cx="7010400" cy="1143000"/>
          </a:xfrm>
          <a:solidFill>
            <a:srgbClr val="0000FF"/>
          </a:solidFill>
          <a:effectLst>
            <a:outerShdw blurRad="63500" dist="38099" dir="2700000" algn="ctr" rotWithShape="0">
              <a:schemeClr val="hlink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ja-JP" altLang="en-US" sz="6000">
                <a:solidFill>
                  <a:srgbClr val="FFFFFF"/>
                </a:solidFill>
                <a:latin typeface="HuaTianKaiTi" charset="0"/>
                <a:ea typeface="ＭＳ Ｐゴシック" charset="0"/>
                <a:cs typeface="HuaTianKaiTi" charset="0"/>
              </a:rPr>
              <a:t>殿宇被袭击</a:t>
            </a:r>
            <a:endParaRPr lang="en-US" sz="6000">
              <a:solidFill>
                <a:srgbClr val="FFFFFF"/>
              </a:solidFill>
              <a:latin typeface="HuaTianKaiTi" charset="0"/>
              <a:ea typeface="ＭＳ Ｐゴシック" charset="0"/>
              <a:cs typeface="HuaTianKaiT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2" descr="Jewish revolt against R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848600" cy="14478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ja-JP" altLang="en-US" sz="4000">
                <a:solidFill>
                  <a:srgbClr val="FFFF00"/>
                </a:solidFill>
                <a:latin typeface="HuaTianKaiTi" charset="0"/>
                <a:ea typeface="ＭＳ Ｐゴシック" charset="0"/>
                <a:cs typeface="HuaTianKaiTi" charset="0"/>
              </a:rPr>
              <a:t>居住在耶路撒冷的基督徒</a:t>
            </a:r>
            <a:r>
              <a:rPr lang="en-US" altLang="ja-JP" sz="4000">
                <a:solidFill>
                  <a:srgbClr val="FFFF00"/>
                </a:solidFill>
                <a:latin typeface="HuaTianKaiTi" charset="0"/>
                <a:ea typeface="ＭＳ Ｐゴシック" charset="0"/>
                <a:cs typeface="HuaTianKaiTi" charset="0"/>
              </a:rPr>
              <a:t/>
            </a:r>
            <a:br>
              <a:rPr lang="en-US" altLang="ja-JP" sz="4000">
                <a:solidFill>
                  <a:srgbClr val="FFFF00"/>
                </a:solidFill>
                <a:latin typeface="HuaTianKaiTi" charset="0"/>
                <a:ea typeface="ＭＳ Ｐゴシック" charset="0"/>
                <a:cs typeface="HuaTianKaiTi" charset="0"/>
              </a:rPr>
            </a:br>
            <a:r>
              <a:rPr lang="ja-JP" altLang="en-US" sz="4000">
                <a:solidFill>
                  <a:srgbClr val="FFFF00"/>
                </a:solidFill>
                <a:latin typeface="HuaTianKaiTi" charset="0"/>
                <a:ea typeface="ＭＳ Ｐゴシック" charset="0"/>
                <a:cs typeface="HuaTianKaiTi" charset="0"/>
              </a:rPr>
              <a:t>的遭遇又如何呢</a:t>
            </a:r>
            <a:r>
              <a:rPr lang="en-US" altLang="ja-JP" sz="4000">
                <a:solidFill>
                  <a:srgbClr val="FFFF00"/>
                </a:solidFill>
                <a:latin typeface="HuaTianKaiTi" charset="0"/>
                <a:ea typeface="ＭＳ Ｐゴシック" charset="0"/>
                <a:cs typeface="HuaTianKaiTi" charset="0"/>
              </a:rPr>
              <a:t>?</a:t>
            </a:r>
            <a:endParaRPr lang="en-US" sz="4000">
              <a:solidFill>
                <a:srgbClr val="FFFF00"/>
              </a:solidFill>
              <a:latin typeface="HuaTianKaiTi" charset="0"/>
              <a:ea typeface="ＭＳ Ｐゴシック" charset="0"/>
              <a:cs typeface="HuaTianKaiTi" charset="0"/>
            </a:endParaRP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29200" y="1600200"/>
            <a:ext cx="4114800" cy="9144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ja-JP" altLang="en-US" b="1">
                <a:latin typeface="HuaTianKaiTi" charset="0"/>
                <a:ea typeface="ＭＳ Ｐゴシック" charset="0"/>
                <a:cs typeface="HuaTianKaiTi" charset="0"/>
              </a:rPr>
              <a:t>一个启示告诉他们去备而拉避难。</a:t>
            </a:r>
            <a:endParaRPr lang="en-US" b="1">
              <a:latin typeface="HuaTianKaiTi" charset="0"/>
              <a:ea typeface="ＭＳ Ｐゴシック" charset="0"/>
              <a:cs typeface="HuaTianKaiTi" charset="0"/>
            </a:endParaRPr>
          </a:p>
        </p:txBody>
      </p:sp>
      <p:sp>
        <p:nvSpPr>
          <p:cNvPr id="81925" name="AutoShape 5"/>
          <p:cNvSpPr>
            <a:spLocks noChangeArrowheads="1"/>
          </p:cNvSpPr>
          <p:nvPr/>
        </p:nvSpPr>
        <p:spPr bwMode="auto">
          <a:xfrm rot="-3812160">
            <a:off x="2390775" y="3429000"/>
            <a:ext cx="2819400" cy="1143000"/>
          </a:xfrm>
          <a:prstGeom prst="curvedUpArrow">
            <a:avLst>
              <a:gd name="adj1" fmla="val 49333"/>
              <a:gd name="adj2" fmla="val 98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2819400" y="2362200"/>
            <a:ext cx="129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ctr" defTabSz="914400">
              <a:spcBef>
                <a:spcPct val="20000"/>
              </a:spcBef>
              <a:buClr>
                <a:srgbClr val="00FFFF"/>
              </a:buClr>
              <a:buSzPct val="70000"/>
              <a:buFont typeface="Wingdings" charset="0"/>
              <a:buNone/>
              <a:defRPr/>
            </a:pPr>
            <a:r>
              <a:rPr lang="ja-JP" altLang="en-US" sz="20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备而拉</a:t>
            </a:r>
            <a:endParaRPr lang="en-US" sz="2800" b="1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990600" y="4572000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>
              <a:spcBef>
                <a:spcPct val="20000"/>
              </a:spcBef>
              <a:buClr>
                <a:srgbClr val="00FFFF"/>
              </a:buClr>
              <a:buSzPct val="70000"/>
              <a:buFont typeface="Wingdings" charset="0"/>
              <a:buNone/>
              <a:defRPr/>
            </a:pPr>
            <a:r>
              <a:rPr lang="ja-JP" altLang="en-US" sz="2400" b="1">
                <a:solidFill>
                  <a:srgbClr val="FC25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aTianKaiTi" charset="0"/>
                <a:cs typeface="HuaTianKaiTi" charset="0"/>
              </a:rPr>
              <a:t>耶路撒冷</a:t>
            </a: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194567" name="Oval 9"/>
          <p:cNvSpPr>
            <a:spLocks noChangeArrowheads="1"/>
          </p:cNvSpPr>
          <p:nvPr/>
        </p:nvSpPr>
        <p:spPr bwMode="auto">
          <a:xfrm>
            <a:off x="2667000" y="4724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hangingPunct="0"/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819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5738"/>
            <a:ext cx="9144000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4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build="p" autoUpdateAnimBg="0"/>
      <p:bldP spid="81925" grpId="0" animBg="1"/>
      <p:bldP spid="8192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Title 1"/>
          <p:cNvSpPr>
            <a:spLocks noGrp="1"/>
          </p:cNvSpPr>
          <p:nvPr>
            <p:ph type="ctrTitle"/>
          </p:nvPr>
        </p:nvSpPr>
        <p:spPr>
          <a:xfrm>
            <a:off x="-55563" y="6092825"/>
            <a:ext cx="9217026" cy="765175"/>
          </a:xfrm>
          <a:solidFill>
            <a:srgbClr val="000000"/>
          </a:solidFill>
        </p:spPr>
        <p:txBody>
          <a:bodyPr/>
          <a:lstStyle/>
          <a:p>
            <a:r>
              <a:rPr 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TW" alt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因着信</a:t>
            </a:r>
            <a:r>
              <a:rPr lang="en-US" altLang="ja-JP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…" (</a:t>
            </a:r>
            <a:r>
              <a:rPr lang="zh-TW" alt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来</a:t>
            </a:r>
            <a:r>
              <a:rPr lang="en-US" altLang="ja-JP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11)</a:t>
            </a:r>
            <a:endParaRPr lang="en-US" b="1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-27384"/>
            <a:ext cx="9144000" cy="158417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defTabSz="914400">
              <a:defRPr/>
            </a:pPr>
            <a:r>
              <a:rPr lang="en-US" sz="36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"</a:t>
            </a:r>
            <a:r>
              <a:rPr lang="zh-TW" altLang="en-US" sz="3600" b="1" dirty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信就是对所盼望的事的把握， 是还没有看见的</a:t>
            </a:r>
            <a:r>
              <a:rPr lang="zh-TW" altLang="en-US" sz="36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事的明证</a:t>
            </a:r>
            <a:r>
              <a:rPr lang="en-US" sz="36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" (</a:t>
            </a:r>
            <a:r>
              <a:rPr lang="zh-TW" altLang="en-US" sz="3600" b="1" dirty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来</a:t>
            </a:r>
            <a:r>
              <a:rPr lang="en-US" sz="36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11:1 CNV)</a:t>
            </a:r>
            <a:endParaRPr lang="en-US" sz="3600" b="1" dirty="0">
              <a:effectLst>
                <a:glow rad="127000">
                  <a:srgbClr val="000000">
                    <a:alpha val="96000"/>
                  </a:srgb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5" descr="persecution"/>
          <p:cNvPicPr>
            <a:picLocks noChangeAspect="1" noChangeArrowheads="1"/>
          </p:cNvPicPr>
          <p:nvPr/>
        </p:nvPicPr>
        <p:blipFill>
          <a:blip r:embed="rId2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>
                <a:effectLst/>
                <a:latin typeface="Garamond" charset="0"/>
                <a:ea typeface="ＭＳ Ｐゴシック" charset="0"/>
                <a:cs typeface="ＭＳ Ｐゴシック" charset="0"/>
              </a:rPr>
              <a:t>烈 火</a:t>
            </a:r>
            <a:endParaRPr lang="en-US"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0" y="1676400"/>
            <a:ext cx="822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00FFFF"/>
              </a:buClr>
              <a:buSzPct val="70000"/>
              <a:defRPr/>
            </a:pPr>
            <a:r>
              <a:rPr lang="en-US" sz="4000" baseline="30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26 </a:t>
            </a:r>
            <a:r>
              <a:rPr lang="en-US" sz="4000" smtClean="0">
                <a:solidFill>
                  <a:srgbClr val="FFFFFF"/>
                </a:solidFill>
              </a:rPr>
              <a:t>因 为 我 们 得 知 真 道 以 後 ， 若 故 意 犯 罪 ， 赎 罪 的 祭 就 再 没 有 了 ； </a:t>
            </a:r>
            <a:r>
              <a:rPr lang="en-US" sz="4000" b="1" smtClean="0">
                <a:solidFill>
                  <a:srgbClr val="FFFFFF"/>
                </a:solidFill>
              </a:rPr>
              <a:t>27 惟 有 战 惧 等 候 审 判 和 那 </a:t>
            </a:r>
            <a:r>
              <a:rPr lang="en-US" sz="4000" b="1" u="sng" smtClean="0">
                <a:solidFill>
                  <a:srgbClr val="FFFFFF"/>
                </a:solidFill>
              </a:rPr>
              <a:t>烧 灭 众 敌 人 的 烈 火 </a:t>
            </a:r>
            <a:r>
              <a:rPr lang="en-US" sz="4000" b="1" smtClean="0">
                <a:solidFill>
                  <a:srgbClr val="FFFFFF"/>
                </a:solidFill>
              </a:rPr>
              <a:t>。</a:t>
            </a:r>
            <a:r>
              <a:rPr lang="en-US" altLang="ja-JP" sz="4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defTabSz="914400">
              <a:spcBef>
                <a:spcPct val="20000"/>
              </a:spcBef>
              <a:buClr>
                <a:srgbClr val="00FFFF"/>
              </a:buClr>
              <a:buSzPct val="70000"/>
              <a:defRPr/>
            </a:pPr>
            <a:r>
              <a:rPr lang="en-US" sz="4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</a:t>
            </a:r>
            <a:r>
              <a:rPr lang="zh-CN" altLang="en-US" sz="4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希伯来书</a:t>
            </a:r>
            <a:r>
              <a:rPr lang="en-US" altLang="ja-JP" sz="4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10:26-27</a:t>
            </a:r>
            <a:r>
              <a:rPr lang="zh-CN" altLang="en-US" sz="4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）</a:t>
            </a:r>
            <a:endParaRPr lang="en-US" sz="4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6200" y="5257800"/>
            <a:ext cx="373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defRPr/>
            </a:pPr>
            <a:r>
              <a:rPr lang="zh-CN" altLang="en-US" sz="4000" b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地狱的</a:t>
            </a:r>
            <a:r>
              <a:rPr lang="en-US" sz="4000" smtClean="0">
                <a:solidFill>
                  <a:srgbClr val="FFFFFF"/>
                </a:solidFill>
              </a:rPr>
              <a:t>烈火</a:t>
            </a:r>
            <a:r>
              <a:rPr lang="en-US" altLang="ja-JP" sz="4000" b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?</a:t>
            </a:r>
            <a:endParaRPr lang="en-US" sz="4000" b="1" smtClean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33800" y="5334000"/>
            <a:ext cx="541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>
              <a:defRPr/>
            </a:pPr>
            <a:r>
              <a:rPr lang="zh-CN" altLang="en-US" sz="4000" b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不</a:t>
            </a:r>
            <a:r>
              <a:rPr lang="en-US" altLang="ja-JP" sz="4000" b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, </a:t>
            </a:r>
            <a:r>
              <a:rPr lang="zh-CN" altLang="en-US" sz="4000" b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来之耶路撒冷的</a:t>
            </a:r>
            <a:endParaRPr lang="en-US" altLang="zh-CN" sz="4000" b="1" smtClean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defTabSz="914400">
              <a:defRPr/>
            </a:pPr>
            <a:r>
              <a:rPr lang="en-US" sz="4000" smtClean="0">
                <a:solidFill>
                  <a:srgbClr val="FFFFFF"/>
                </a:solidFill>
              </a:rPr>
              <a:t>烈火</a:t>
            </a:r>
            <a:r>
              <a:rPr lang="en-US" altLang="ja-JP" sz="4000" b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!</a:t>
            </a:r>
            <a:endParaRPr lang="en-US" sz="4000" b="1" smtClean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2" descr="JEWOT007"/>
          <p:cNvPicPr>
            <a:picLocks noChangeAspect="1" noChangeArrowheads="1"/>
          </p:cNvPicPr>
          <p:nvPr/>
        </p:nvPicPr>
        <p:blipFill>
          <a:blip r:embed="rId3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52400"/>
            <a:ext cx="102108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Rot="1" noChangeArrowheads="1"/>
          </p:cNvSpPr>
          <p:nvPr/>
        </p:nvSpPr>
        <p:spPr bwMode="auto">
          <a:xfrm>
            <a:off x="1447800" y="1600200"/>
            <a:ext cx="6705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lnSpc>
                <a:spcPct val="130000"/>
              </a:lnSpc>
              <a:defRPr/>
            </a:pPr>
            <a:r>
              <a:rPr lang="en-US" altLang="zh-CN" sz="3600" b="1" i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13 </a:t>
            </a:r>
            <a:r>
              <a:rPr lang="ja-JP" altLang="en-US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神既然说到</a:t>
            </a:r>
            <a:r>
              <a:rPr lang="en-US" altLang="ja-JP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“</a:t>
            </a:r>
            <a:r>
              <a:rPr lang="ja-JP" altLang="en-US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新</a:t>
            </a:r>
            <a:r>
              <a:rPr lang="en-US" altLang="ja-JP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”</a:t>
            </a:r>
            <a:r>
              <a:rPr lang="ja-JP" altLang="en-US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的约，</a:t>
            </a:r>
            <a:r>
              <a:rPr lang="en-US" altLang="ja-JP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/>
            </a:r>
            <a:br>
              <a:rPr lang="en-US" altLang="ja-JP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</a:br>
            <a:r>
              <a:rPr lang="ja-JP" altLang="en-US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就是把前约当作旧的了；</a:t>
            </a:r>
            <a:r>
              <a:rPr lang="en-US" altLang="ja-JP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/>
            </a:r>
            <a:br>
              <a:rPr lang="en-US" altLang="ja-JP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</a:br>
            <a:r>
              <a:rPr lang="ja-JP" altLang="en-US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那变成陈旧衰老的，</a:t>
            </a:r>
            <a:r>
              <a:rPr lang="en-US" altLang="ja-JP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/>
            </a:r>
            <a:br>
              <a:rPr lang="en-US" altLang="ja-JP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</a:br>
            <a:r>
              <a:rPr lang="ja-JP" altLang="en-US" sz="3600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就快要消逝了。</a:t>
            </a:r>
            <a:r>
              <a:rPr lang="en-US" altLang="zh-CN" sz="3600" b="1" i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/>
            </a:r>
            <a:br>
              <a:rPr lang="en-US" altLang="zh-CN" sz="3600" b="1" i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</a:br>
            <a:endParaRPr lang="en-US" sz="3600" b="1" i="1" baseline="30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83972" name="Rectangle 4"/>
          <p:cNvSpPr>
            <a:spLocks noRot="1" noChangeArrowheads="1"/>
          </p:cNvSpPr>
          <p:nvPr/>
        </p:nvSpPr>
        <p:spPr bwMode="auto">
          <a:xfrm>
            <a:off x="381000" y="4724400"/>
            <a:ext cx="228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lnSpc>
                <a:spcPct val="130000"/>
              </a:lnSpc>
              <a:defRPr/>
            </a:pPr>
            <a:r>
              <a:rPr lang="ja-JP" altLang="en-US" sz="2800" b="1" dirty="0">
                <a:solidFill>
                  <a:srgbClr val="D3C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过时</a:t>
            </a:r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/>
            </a:r>
            <a:b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</a:br>
            <a:r>
              <a:rPr lang="ja-JP" altLang="en-US" sz="28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主后</a:t>
            </a:r>
            <a:r>
              <a:rPr lang="en-US" altLang="zh-CN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 33</a:t>
            </a:r>
            <a:endParaRPr lang="en-US" sz="28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83973" name="Rectangle 5"/>
          <p:cNvSpPr>
            <a:spLocks noRot="1" noChangeArrowheads="1"/>
          </p:cNvSpPr>
          <p:nvPr/>
        </p:nvSpPr>
        <p:spPr bwMode="auto">
          <a:xfrm>
            <a:off x="2667000" y="4724400"/>
            <a:ext cx="396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lnSpc>
                <a:spcPct val="130000"/>
              </a:lnSpc>
              <a:defRPr/>
            </a:pPr>
            <a:r>
              <a:rPr lang="ja-JP" altLang="en-US" sz="2800" b="1">
                <a:solidFill>
                  <a:srgbClr val="D3C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希伯来书，其著作写于</a:t>
            </a:r>
            <a:r>
              <a:rPr lang="en-US" altLang="zh-CN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/>
            </a:r>
            <a:br>
              <a:rPr lang="en-US" altLang="zh-CN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ja-JP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主后</a:t>
            </a:r>
            <a:r>
              <a:rPr lang="en-US" altLang="zh-CN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 67-68</a:t>
            </a:r>
            <a:endParaRPr lang="en-US" sz="28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83974" name="Rectangle 6"/>
          <p:cNvSpPr>
            <a:spLocks noRot="1" noChangeArrowheads="1"/>
          </p:cNvSpPr>
          <p:nvPr/>
        </p:nvSpPr>
        <p:spPr bwMode="auto">
          <a:xfrm>
            <a:off x="6629400" y="4724400"/>
            <a:ext cx="2743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>
              <a:lnSpc>
                <a:spcPct val="130000"/>
              </a:lnSpc>
              <a:defRPr/>
            </a:pPr>
            <a:r>
              <a:rPr lang="ja-JP" altLang="en-US" sz="2800" b="1">
                <a:solidFill>
                  <a:srgbClr val="D3C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失踪于</a:t>
            </a:r>
            <a:r>
              <a:rPr lang="en-US" altLang="zh-CN" sz="2800" b="1" i="1">
                <a:solidFill>
                  <a:srgbClr val="D3C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/>
            </a:r>
            <a:br>
              <a:rPr lang="en-US" altLang="zh-CN" sz="2800" b="1" i="1">
                <a:solidFill>
                  <a:srgbClr val="D3CE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</a:br>
            <a:r>
              <a:rPr lang="ja-JP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主后</a:t>
            </a:r>
            <a:r>
              <a:rPr lang="en-US" altLang="zh-CN" sz="2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charset="0"/>
                <a:cs typeface="SimSun" charset="0"/>
              </a:rPr>
              <a:t> 70</a:t>
            </a:r>
            <a:endParaRPr lang="en-US" sz="28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charset="0"/>
              <a:cs typeface="SimSun" charset="0"/>
            </a:endParaRP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 rot="10800000">
            <a:off x="2533650" y="5437188"/>
            <a:ext cx="685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AutoShape 8"/>
          <p:cNvSpPr>
            <a:spLocks noChangeArrowheads="1"/>
          </p:cNvSpPr>
          <p:nvPr/>
        </p:nvSpPr>
        <p:spPr bwMode="auto">
          <a:xfrm>
            <a:off x="6191250" y="5437188"/>
            <a:ext cx="685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3977" name="Rectangle 9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85800" y="685800"/>
            <a:ext cx="8229600" cy="685800"/>
          </a:xfrm>
        </p:spPr>
        <p:txBody>
          <a:bodyPr anchor="t"/>
          <a:lstStyle/>
          <a:p>
            <a:pPr eaLnBrk="1" hangingPunct="1">
              <a:defRPr/>
            </a:pPr>
            <a:r>
              <a:rPr lang="ja-JP" altLang="en-US" sz="4800" u="sng">
                <a:solidFill>
                  <a:srgbClr val="D3CE00"/>
                </a:solidFill>
                <a:latin typeface="SimSun" charset="0"/>
                <a:ea typeface="SimSun" charset="0"/>
                <a:cs typeface="SimSun" charset="0"/>
              </a:rPr>
              <a:t>希伯来书</a:t>
            </a:r>
            <a:r>
              <a:rPr lang="en-US" altLang="zh-CN" sz="4800" u="sng">
                <a:solidFill>
                  <a:srgbClr val="D3CE00"/>
                </a:solidFill>
                <a:latin typeface="SimSun" charset="0"/>
                <a:ea typeface="SimSun" charset="0"/>
                <a:cs typeface="SimSun" charset="0"/>
              </a:rPr>
              <a:t> 8:13</a:t>
            </a:r>
            <a:endParaRPr lang="en-US" sz="4800" u="sng">
              <a:solidFill>
                <a:srgbClr val="D3CE00"/>
              </a:solidFill>
              <a:latin typeface="SimSun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 autoUpdateAnimBg="0"/>
      <p:bldP spid="83973" grpId="0" autoUpdateAnimBg="0"/>
      <p:bldP spid="83974" grpId="0" autoUpdateAnimBg="0"/>
      <p:bldP spid="83975" grpId="0" animBg="1"/>
      <p:bldP spid="8397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1" descr="BSD logo 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9731" r="1733" b="3699"/>
          <a:stretch>
            <a:fillRect/>
          </a:stretch>
        </p:blipFill>
        <p:spPr bwMode="auto">
          <a:xfrm>
            <a:off x="668338" y="288925"/>
            <a:ext cx="78644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4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zh-CN" altLang="en-US" sz="4000" b="1">
                <a:solidFill>
                  <a:srgbClr val="FFFFFF"/>
                </a:solidFill>
                <a:ea typeface="SimSun" charset="0"/>
              </a:rPr>
              <a:t>免费获得该讲解</a:t>
            </a:r>
            <a:r>
              <a:rPr lang="en-US" altLang="ja-JP" sz="4000" b="1">
                <a:solidFill>
                  <a:srgbClr val="FFFFFF"/>
                </a:solidFill>
                <a:ea typeface="Arial" charset="0"/>
                <a:cs typeface="Arial" charset="0"/>
              </a:rPr>
              <a:t>!</a:t>
            </a:r>
            <a:endParaRPr lang="en-US" sz="1400" b="1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596900" y="2133600"/>
            <a:ext cx="7912100" cy="3292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defRPr/>
            </a:pPr>
            <a:r>
              <a:rPr lang="zh-CN" altLang="en-US" sz="10500" b="1">
                <a:solidFill>
                  <a:srgbClr val="FFFFFF"/>
                </a:solidFill>
                <a:ea typeface="SimSun" charset="0"/>
                <a:cs typeface="SimSun" charset="0"/>
              </a:rPr>
              <a:t>圣经学习</a:t>
            </a:r>
            <a:br>
              <a:rPr lang="zh-CN" altLang="en-US" sz="10500" b="1">
                <a:solidFill>
                  <a:srgbClr val="FFFFFF"/>
                </a:solidFill>
                <a:ea typeface="SimSun" charset="0"/>
                <a:cs typeface="SimSun" charset="0"/>
              </a:rPr>
            </a:br>
            <a:r>
              <a:rPr lang="zh-CN" altLang="en-US" sz="10500" b="1">
                <a:solidFill>
                  <a:srgbClr val="FFFFFF"/>
                </a:solidFill>
                <a:ea typeface="SimSun" charset="0"/>
                <a:cs typeface="SimSun" charset="0"/>
              </a:rPr>
              <a:t>下载</a:t>
            </a:r>
          </a:p>
        </p:txBody>
      </p:sp>
      <p:sp>
        <p:nvSpPr>
          <p:cNvPr id="32563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891338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圣经学习链接地址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biblestudydownloads.com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5637" name="Rectangle 1026"/>
          <p:cNvSpPr txBox="1">
            <a:spLocks noChangeArrowheads="1"/>
          </p:cNvSpPr>
          <p:nvPr/>
        </p:nvSpPr>
        <p:spPr bwMode="auto">
          <a:xfrm>
            <a:off x="19050" y="612457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FFFFFF"/>
                </a:solidFill>
                <a:ea typeface="SimSun" charset="0"/>
                <a:cs typeface="SimSun" charset="0"/>
              </a:rPr>
              <a:t>圣经研读材料链接地址</a:t>
            </a:r>
            <a:r>
              <a:rPr lang="zh-CN" altLang="en-US" sz="2800" b="1">
                <a:solidFill>
                  <a:srgbClr val="FFFFFF"/>
                </a:solidFill>
                <a:ea typeface="MS PGothic" charset="0"/>
                <a:cs typeface="MS PGothic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ea typeface="MS PGothic" charset="0"/>
                <a:cs typeface="MS PGothic" charset="0"/>
              </a:rPr>
              <a:t>biblestudydownloads.com</a:t>
            </a:r>
            <a:endParaRPr lang="en-US" sz="1100" b="1">
              <a:solidFill>
                <a:srgbClr val="FFFFFF"/>
              </a:solidFill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2" descr="npo0000c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Title 1"/>
          <p:cNvSpPr>
            <a:spLocks noGrp="1"/>
          </p:cNvSpPr>
          <p:nvPr>
            <p:ph type="ctrTitle"/>
          </p:nvPr>
        </p:nvSpPr>
        <p:spPr>
          <a:xfrm>
            <a:off x="-55563" y="6092825"/>
            <a:ext cx="9217026" cy="765175"/>
          </a:xfrm>
          <a:solidFill>
            <a:srgbClr val="000000"/>
          </a:solidFill>
        </p:spPr>
        <p:txBody>
          <a:bodyPr/>
          <a:lstStyle/>
          <a:p>
            <a:r>
              <a:rPr 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TW" alt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因着信</a:t>
            </a:r>
            <a:r>
              <a:rPr lang="en-US" altLang="ja-JP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…" (</a:t>
            </a:r>
            <a:r>
              <a:rPr lang="zh-TW" alt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来</a:t>
            </a:r>
            <a:r>
              <a:rPr lang="en-US" altLang="ja-JP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11)</a:t>
            </a:r>
            <a:endParaRPr lang="en-US" b="1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-27384"/>
            <a:ext cx="9144000" cy="230425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defTabSz="914400">
              <a:defRPr/>
            </a:pPr>
            <a:r>
              <a:rPr lang="en-US" sz="32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"</a:t>
            </a:r>
            <a:r>
              <a:rPr lang="zh-TW" altLang="en-US" sz="32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因</a:t>
            </a:r>
            <a:r>
              <a:rPr lang="zh-TW" altLang="en-US" sz="3200" b="1" dirty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着信， 我们就明白宇宙（“宇宙” 或译： “诸世界” 或“众世代”） 是因着 神的话造成的。 这样， 那看得见的就是从那看不见的造出来</a:t>
            </a:r>
            <a:r>
              <a:rPr lang="zh-TW" altLang="en-US" sz="32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的</a:t>
            </a:r>
            <a:r>
              <a:rPr lang="en-US" sz="32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" </a:t>
            </a:r>
            <a:br>
              <a:rPr lang="en-US" sz="32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</a:br>
            <a:r>
              <a:rPr lang="en-US" sz="32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(</a:t>
            </a:r>
            <a:r>
              <a:rPr lang="zh-TW" altLang="en-US" sz="3200" b="1" dirty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来</a:t>
            </a:r>
            <a:r>
              <a:rPr lang="en-US" sz="32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11:3 CNV)</a:t>
            </a:r>
            <a:endParaRPr lang="en-US" sz="3200" b="1" dirty="0">
              <a:effectLst>
                <a:glow rad="127000">
                  <a:srgbClr val="000000">
                    <a:alpha val="96000"/>
                  </a:srgb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ctrTitle"/>
          </p:nvPr>
        </p:nvSpPr>
        <p:spPr>
          <a:xfrm>
            <a:off x="-55563" y="6092825"/>
            <a:ext cx="9217026" cy="765175"/>
          </a:xfrm>
          <a:solidFill>
            <a:srgbClr val="000000"/>
          </a:solidFill>
        </p:spPr>
        <p:txBody>
          <a:bodyPr/>
          <a:lstStyle/>
          <a:p>
            <a:r>
              <a:rPr 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TW" alt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因着信</a:t>
            </a:r>
            <a:r>
              <a:rPr lang="en-US" altLang="ja-JP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…" (</a:t>
            </a:r>
            <a:r>
              <a:rPr lang="zh-TW" alt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来</a:t>
            </a:r>
            <a:r>
              <a:rPr lang="en-US" altLang="ja-JP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11)</a:t>
            </a:r>
            <a:endParaRPr lang="en-US" b="1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56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620713"/>
            <a:ext cx="939165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17463"/>
            <a:ext cx="9196388" cy="689610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4" name="Title 1"/>
          <p:cNvSpPr>
            <a:spLocks noGrp="1"/>
          </p:cNvSpPr>
          <p:nvPr>
            <p:ph type="ctrTitle"/>
          </p:nvPr>
        </p:nvSpPr>
        <p:spPr>
          <a:xfrm>
            <a:off x="-55563" y="6092825"/>
            <a:ext cx="9217026" cy="765175"/>
          </a:xfrm>
          <a:solidFill>
            <a:srgbClr val="000000"/>
          </a:solidFill>
        </p:spPr>
        <p:txBody>
          <a:bodyPr/>
          <a:lstStyle/>
          <a:p>
            <a:r>
              <a:rPr 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TW" alt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因着信</a:t>
            </a:r>
            <a:r>
              <a:rPr lang="en-US" altLang="ja-JP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…" (</a:t>
            </a:r>
            <a:r>
              <a:rPr lang="zh-TW" alt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来</a:t>
            </a:r>
            <a:r>
              <a:rPr lang="en-US" altLang="ja-JP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11)</a:t>
            </a:r>
            <a:endParaRPr lang="en-US" b="1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-27384"/>
            <a:ext cx="7164288" cy="2304256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defTabSz="914400">
              <a:defRPr/>
            </a:pPr>
            <a:r>
              <a:rPr lang="en-US" sz="2800" b="1" dirty="0" smtClean="0"/>
              <a:t>"</a:t>
            </a:r>
            <a:r>
              <a:rPr lang="zh-TW" altLang="en-US" sz="2800" dirty="0"/>
              <a:t>因着信， 亚伯比该隐献上更美的祭品给 神； 藉着这信心， 他被 神称许为义人， 这是 神指着他的礼物所作的见证； 他虽然死了， </a:t>
            </a:r>
            <a:r>
              <a:rPr lang="zh-TW" altLang="en-US" sz="2800" dirty="0" smtClean="0"/>
              <a:t>却藉着信仍然说话</a:t>
            </a:r>
            <a:r>
              <a:rPr lang="en-US" sz="2800" b="1" dirty="0" smtClean="0"/>
              <a:t>" (</a:t>
            </a:r>
            <a:r>
              <a:rPr lang="zh-TW" altLang="en-US" sz="2800" b="1" dirty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来</a:t>
            </a:r>
            <a:r>
              <a:rPr lang="en-US" sz="2800" b="1" dirty="0" smtClean="0"/>
              <a:t>11:4 </a:t>
            </a:r>
            <a:r>
              <a:rPr lang="en-US" sz="2400" b="1" dirty="0" smtClean="0"/>
              <a:t>CNV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8" name="Title 1"/>
          <p:cNvSpPr>
            <a:spLocks noGrp="1"/>
          </p:cNvSpPr>
          <p:nvPr>
            <p:ph type="ctrTitle"/>
          </p:nvPr>
        </p:nvSpPr>
        <p:spPr>
          <a:xfrm>
            <a:off x="-55563" y="6092825"/>
            <a:ext cx="9217026" cy="765175"/>
          </a:xfrm>
          <a:solidFill>
            <a:srgbClr val="000000"/>
          </a:solidFill>
        </p:spPr>
        <p:txBody>
          <a:bodyPr/>
          <a:lstStyle/>
          <a:p>
            <a:r>
              <a:rPr 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TW" alt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因着信</a:t>
            </a:r>
            <a:r>
              <a:rPr lang="en-US" altLang="ja-JP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…" (</a:t>
            </a:r>
            <a:r>
              <a:rPr lang="zh-TW" alt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来</a:t>
            </a:r>
            <a:r>
              <a:rPr lang="en-US" altLang="ja-JP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11)</a:t>
            </a:r>
            <a:endParaRPr lang="en-US" b="1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-27384"/>
            <a:ext cx="7164288" cy="230425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defPPr>
              <a:defRPr lang="en-US"/>
            </a:defPPr>
            <a:lvl1pPr algn="ctr">
              <a:defRPr b="1">
                <a:solidFill>
                  <a:srgbClr val="FFFFFF"/>
                </a:solidFill>
                <a:effectLst>
                  <a:glow rad="127000">
                    <a:schemeClr val="tx2">
                      <a:alpha val="96000"/>
                    </a:schemeClr>
                  </a:glo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defTabSz="914400" eaLnBrk="0" hangingPunct="0">
              <a:defRPr/>
            </a:pPr>
            <a:r>
              <a:rPr lang="en-US" sz="3200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"</a:t>
            </a:r>
            <a:r>
              <a:rPr lang="zh-TW" altLang="en-US" sz="3200" b="0" dirty="0"/>
              <a:t>因着信， 以诺被迁去了， 使他不至于死， 人也找不着他， 因为 神把他迁去了。 原来在迁去以前， 他已经得了 神喜悦他的明证</a:t>
            </a:r>
            <a:r>
              <a:rPr lang="en-US" sz="3200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" (</a:t>
            </a:r>
            <a:r>
              <a:rPr lang="zh-TW" altLang="en-US" sz="3200" dirty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来</a:t>
            </a:r>
            <a:r>
              <a:rPr lang="en-US" sz="3200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11:5 </a:t>
            </a:r>
            <a:r>
              <a:rPr lang="en-US" sz="2800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CNV</a:t>
            </a:r>
            <a:r>
              <a:rPr lang="en-US" sz="3200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)</a:t>
            </a:r>
            <a:endParaRPr lang="en-US" sz="3200" dirty="0">
              <a:effectLst>
                <a:glow rad="127000">
                  <a:srgbClr val="000000">
                    <a:alpha val="96000"/>
                  </a:srgb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Gen 6 Noah &amp; 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Title 1"/>
          <p:cNvSpPr>
            <a:spLocks noGrp="1"/>
          </p:cNvSpPr>
          <p:nvPr>
            <p:ph type="ctrTitle"/>
          </p:nvPr>
        </p:nvSpPr>
        <p:spPr>
          <a:xfrm>
            <a:off x="-55563" y="6092825"/>
            <a:ext cx="9217026" cy="765175"/>
          </a:xfrm>
          <a:solidFill>
            <a:srgbClr val="000000"/>
          </a:solidFill>
        </p:spPr>
        <p:txBody>
          <a:bodyPr/>
          <a:lstStyle/>
          <a:p>
            <a:r>
              <a:rPr 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zh-TW" alt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因着信</a:t>
            </a:r>
            <a:r>
              <a:rPr lang="en-US" altLang="ja-JP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…" (</a:t>
            </a:r>
            <a:r>
              <a:rPr lang="zh-TW" altLang="en-US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来</a:t>
            </a:r>
            <a:r>
              <a:rPr lang="en-US" altLang="ja-JP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11)</a:t>
            </a:r>
            <a:endParaRPr lang="en-US" b="1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8733" y="3429000"/>
            <a:ext cx="8889442" cy="24157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defPPr>
              <a:defRPr lang="en-US"/>
            </a:defPPr>
            <a:lvl1pPr algn="ctr">
              <a:defRPr b="1">
                <a:solidFill>
                  <a:srgbClr val="FFFFFF"/>
                </a:solidFill>
                <a:effectLst>
                  <a:glow rad="127000">
                    <a:schemeClr val="tx2">
                      <a:alpha val="96000"/>
                    </a:schemeClr>
                  </a:glo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defTabSz="914400" eaLnBrk="0" hangingPunct="0">
              <a:defRPr/>
            </a:pPr>
            <a:r>
              <a:rPr lang="en-US" sz="3200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"</a:t>
            </a:r>
            <a:r>
              <a:rPr lang="zh-TW" altLang="en-US" sz="3200" b="0" dirty="0"/>
              <a:t>因着信， 挪亚在还没有看见的事上， 得了 神的警告， 就动了敬畏的心， 做了一艘方舟， 使他全家得救。 藉着这信心， 他就定了那世代的罪， 自己也承受了那因信而来</a:t>
            </a:r>
            <a:r>
              <a:rPr lang="zh-TW" altLang="en-US" sz="3200" b="0" dirty="0" smtClean="0"/>
              <a:t>的义</a:t>
            </a:r>
            <a:r>
              <a:rPr lang="en-US" sz="3200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" </a:t>
            </a:r>
            <a:br>
              <a:rPr lang="en-US" sz="3200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</a:br>
            <a:r>
              <a:rPr lang="en-US" sz="3200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(</a:t>
            </a:r>
            <a:r>
              <a:rPr lang="zh-TW" altLang="en-US" sz="3200" dirty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来</a:t>
            </a:r>
            <a:r>
              <a:rPr lang="en-US" sz="3200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11:7 </a:t>
            </a:r>
            <a:r>
              <a:rPr lang="en-US" sz="2800" dirty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NLT</a:t>
            </a:r>
            <a:r>
              <a:rPr lang="en-US" sz="3200" dirty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52879" r="5067" b="6963"/>
          <a:stretch>
            <a:fillRect/>
          </a:stretch>
        </p:blipFill>
        <p:spPr bwMode="auto">
          <a:xfrm>
            <a:off x="-107950" y="3641725"/>
            <a:ext cx="9264650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95536" y="4725144"/>
            <a:ext cx="8495928" cy="158417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pPr defTabSz="914400">
              <a:defRPr/>
            </a:pPr>
            <a:r>
              <a:rPr lang="en-US" sz="32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"</a:t>
            </a:r>
            <a:r>
              <a:rPr lang="zh-TW" altLang="en-US" sz="3200" b="1" dirty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没有信， 就不能得到 神的喜悦； 因为来到 神面前的人， 必须信 神存在， 并且信他会赏赐那些寻求</a:t>
            </a:r>
            <a:r>
              <a:rPr lang="zh-TW" altLang="en-US" sz="32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他的人</a:t>
            </a:r>
            <a:r>
              <a:rPr lang="en-US" sz="32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" (</a:t>
            </a:r>
            <a:r>
              <a:rPr lang="zh-TW" altLang="en-US" sz="3200" b="1" dirty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来</a:t>
            </a:r>
            <a:r>
              <a:rPr lang="en-US" sz="3200" b="1" dirty="0" smtClean="0">
                <a:effectLst>
                  <a:glow rad="127000">
                    <a:srgbClr val="000000">
                      <a:alpha val="96000"/>
                    </a:srgbClr>
                  </a:glow>
                </a:effectLst>
              </a:rPr>
              <a:t>11:6 CNV)</a:t>
            </a:r>
            <a:endParaRPr lang="en-US" sz="3200" b="1" dirty="0">
              <a:effectLst>
                <a:glow rad="127000">
                  <a:srgbClr val="000000">
                    <a:alpha val="96000"/>
                  </a:srgbClr>
                </a:glow>
              </a:effectLst>
            </a:endParaRPr>
          </a:p>
        </p:txBody>
      </p:sp>
      <p:sp>
        <p:nvSpPr>
          <p:cNvPr id="159747" name="TextBox 1"/>
          <p:cNvSpPr txBox="1">
            <a:spLocks noChangeArrowheads="1"/>
          </p:cNvSpPr>
          <p:nvPr/>
        </p:nvSpPr>
        <p:spPr bwMode="auto">
          <a:xfrm>
            <a:off x="0" y="239713"/>
            <a:ext cx="914400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TW" altLang="en-US" sz="19900">
                <a:solidFill>
                  <a:schemeClr val="bg1"/>
                </a:solidFill>
              </a:rPr>
              <a:t>因着信</a:t>
            </a:r>
            <a:endParaRPr lang="en-US" sz="199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Calm">
  <a:themeElements>
    <a:clrScheme name="Calm 1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C88500"/>
      </a:accent1>
      <a:accent2>
        <a:srgbClr val="966400"/>
      </a:accent2>
      <a:accent3>
        <a:srgbClr val="AAAAB8"/>
      </a:accent3>
      <a:accent4>
        <a:srgbClr val="DADADA"/>
      </a:accent4>
      <a:accent5>
        <a:srgbClr val="E0C2AA"/>
      </a:accent5>
      <a:accent6>
        <a:srgbClr val="875A00"/>
      </a:accent6>
      <a:hlink>
        <a:srgbClr val="FAA700"/>
      </a:hlink>
      <a:folHlink>
        <a:srgbClr val="FFDA91"/>
      </a:folHlink>
    </a:clrScheme>
    <a:fontScheme name="Calm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Calm 1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C88500"/>
        </a:accent1>
        <a:accent2>
          <a:srgbClr val="966400"/>
        </a:accent2>
        <a:accent3>
          <a:srgbClr val="AAAAB8"/>
        </a:accent3>
        <a:accent4>
          <a:srgbClr val="DADADA"/>
        </a:accent4>
        <a:accent5>
          <a:srgbClr val="E0C2AA"/>
        </a:accent5>
        <a:accent6>
          <a:srgbClr val="875A00"/>
        </a:accent6>
        <a:hlink>
          <a:srgbClr val="FAA700"/>
        </a:hlink>
        <a:folHlink>
          <a:srgbClr val="FFDA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Stream">
  <a:themeElements>
    <a:clrScheme name="Stream 4">
      <a:dk1>
        <a:srgbClr val="000000"/>
      </a:dk1>
      <a:lt1>
        <a:srgbClr val="FFFFFF"/>
      </a:lt1>
      <a:dk2>
        <a:srgbClr val="51596D"/>
      </a:dk2>
      <a:lt2>
        <a:srgbClr val="DDDDDD"/>
      </a:lt2>
      <a:accent1>
        <a:srgbClr val="787E8A"/>
      </a:accent1>
      <a:accent2>
        <a:srgbClr val="339966"/>
      </a:accent2>
      <a:accent3>
        <a:srgbClr val="B3B5BA"/>
      </a:accent3>
      <a:accent4>
        <a:srgbClr val="DADADA"/>
      </a:accent4>
      <a:accent5>
        <a:srgbClr val="BEC0C4"/>
      </a:accent5>
      <a:accent6>
        <a:srgbClr val="2D8A5C"/>
      </a:accent6>
      <a:hlink>
        <a:srgbClr val="00FFFF"/>
      </a:hlink>
      <a:folHlink>
        <a:srgbClr val="74B6D0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ock And Key">
  <a:themeElements>
    <a:clrScheme name="Lock And Key 1">
      <a:dk1>
        <a:srgbClr val="200B5B"/>
      </a:dk1>
      <a:lt1>
        <a:srgbClr val="EAEAEA"/>
      </a:lt1>
      <a:dk2>
        <a:srgbClr val="6600FF"/>
      </a:dk2>
      <a:lt2>
        <a:srgbClr val="FFCC66"/>
      </a:lt2>
      <a:accent1>
        <a:srgbClr val="EEB00B"/>
      </a:accent1>
      <a:accent2>
        <a:srgbClr val="6600CC"/>
      </a:accent2>
      <a:accent3>
        <a:srgbClr val="B8AAFF"/>
      </a:accent3>
      <a:accent4>
        <a:srgbClr val="C8C8C8"/>
      </a:accent4>
      <a:accent5>
        <a:srgbClr val="F5D4AA"/>
      </a:accent5>
      <a:accent6>
        <a:srgbClr val="5C00B9"/>
      </a:accent6>
      <a:hlink>
        <a:srgbClr val="FF33CC"/>
      </a:hlink>
      <a:folHlink>
        <a:srgbClr val="CC99FF"/>
      </a:folHlink>
    </a:clrScheme>
    <a:fontScheme name="Lock And Ke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Lock And Key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ck And Key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ck And Key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ream">
  <a:themeElements>
    <a:clrScheme name="Stream 4">
      <a:dk1>
        <a:srgbClr val="000000"/>
      </a:dk1>
      <a:lt1>
        <a:srgbClr val="FFFFFF"/>
      </a:lt1>
      <a:dk2>
        <a:srgbClr val="51596D"/>
      </a:dk2>
      <a:lt2>
        <a:srgbClr val="DDDDDD"/>
      </a:lt2>
      <a:accent1>
        <a:srgbClr val="787E8A"/>
      </a:accent1>
      <a:accent2>
        <a:srgbClr val="339966"/>
      </a:accent2>
      <a:accent3>
        <a:srgbClr val="B3B5BA"/>
      </a:accent3>
      <a:accent4>
        <a:srgbClr val="DADADA"/>
      </a:accent4>
      <a:accent5>
        <a:srgbClr val="BEC0C4"/>
      </a:accent5>
      <a:accent6>
        <a:srgbClr val="2D8A5C"/>
      </a:accent6>
      <a:hlink>
        <a:srgbClr val="00FFFF"/>
      </a:hlink>
      <a:folHlink>
        <a:srgbClr val="74B6D0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tream">
  <a:themeElements>
    <a:clrScheme name="Stream 4">
      <a:dk1>
        <a:srgbClr val="000000"/>
      </a:dk1>
      <a:lt1>
        <a:srgbClr val="FFFFFF"/>
      </a:lt1>
      <a:dk2>
        <a:srgbClr val="51596D"/>
      </a:dk2>
      <a:lt2>
        <a:srgbClr val="DDDDDD"/>
      </a:lt2>
      <a:accent1>
        <a:srgbClr val="787E8A"/>
      </a:accent1>
      <a:accent2>
        <a:srgbClr val="339966"/>
      </a:accent2>
      <a:accent3>
        <a:srgbClr val="B3B5BA"/>
      </a:accent3>
      <a:accent4>
        <a:srgbClr val="DADADA"/>
      </a:accent4>
      <a:accent5>
        <a:srgbClr val="BEC0C4"/>
      </a:accent5>
      <a:accent6>
        <a:srgbClr val="2D8A5C"/>
      </a:accent6>
      <a:hlink>
        <a:srgbClr val="00FFFF"/>
      </a:hlink>
      <a:folHlink>
        <a:srgbClr val="74B6D0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Calm">
  <a:themeElements>
    <a:clrScheme name="Calm 1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C88500"/>
      </a:accent1>
      <a:accent2>
        <a:srgbClr val="966400"/>
      </a:accent2>
      <a:accent3>
        <a:srgbClr val="AAAAB8"/>
      </a:accent3>
      <a:accent4>
        <a:srgbClr val="DADADA"/>
      </a:accent4>
      <a:accent5>
        <a:srgbClr val="E0C2AA"/>
      </a:accent5>
      <a:accent6>
        <a:srgbClr val="875A00"/>
      </a:accent6>
      <a:hlink>
        <a:srgbClr val="FAA700"/>
      </a:hlink>
      <a:folHlink>
        <a:srgbClr val="FFDA91"/>
      </a:folHlink>
    </a:clrScheme>
    <a:fontScheme name="Calm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Calm 1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C88500"/>
        </a:accent1>
        <a:accent2>
          <a:srgbClr val="966400"/>
        </a:accent2>
        <a:accent3>
          <a:srgbClr val="AAAAB8"/>
        </a:accent3>
        <a:accent4>
          <a:srgbClr val="DADADA"/>
        </a:accent4>
        <a:accent5>
          <a:srgbClr val="E0C2AA"/>
        </a:accent5>
        <a:accent6>
          <a:srgbClr val="875A00"/>
        </a:accent6>
        <a:hlink>
          <a:srgbClr val="FAA700"/>
        </a:hlink>
        <a:folHlink>
          <a:srgbClr val="FFDA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602000"/>
    </a:dk1>
    <a:lt1>
      <a:srgbClr val="FFFFFF"/>
    </a:lt1>
    <a:dk2>
      <a:srgbClr val="800000"/>
    </a:dk2>
    <a:lt2>
      <a:srgbClr val="FFFFCC"/>
    </a:lt2>
    <a:accent1>
      <a:srgbClr val="FF3300"/>
    </a:accent1>
    <a:accent2>
      <a:srgbClr val="000000"/>
    </a:accent2>
    <a:accent3>
      <a:srgbClr val="C0AAAA"/>
    </a:accent3>
    <a:accent4>
      <a:srgbClr val="DADADA"/>
    </a:accent4>
    <a:accent5>
      <a:srgbClr val="FFADAA"/>
    </a:accent5>
    <a:accent6>
      <a:srgbClr val="000000"/>
    </a:accent6>
    <a:hlink>
      <a:srgbClr val="EBF25A"/>
    </a:hlink>
    <a:folHlink>
      <a:srgbClr val="F2AA68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602000"/>
    </a:dk1>
    <a:lt1>
      <a:srgbClr val="FFFFFF"/>
    </a:lt1>
    <a:dk2>
      <a:srgbClr val="800000"/>
    </a:dk2>
    <a:lt2>
      <a:srgbClr val="FFFFCC"/>
    </a:lt2>
    <a:accent1>
      <a:srgbClr val="FF3300"/>
    </a:accent1>
    <a:accent2>
      <a:srgbClr val="000000"/>
    </a:accent2>
    <a:accent3>
      <a:srgbClr val="C0AAAA"/>
    </a:accent3>
    <a:accent4>
      <a:srgbClr val="DADADA"/>
    </a:accent4>
    <a:accent5>
      <a:srgbClr val="FFADAA"/>
    </a:accent5>
    <a:accent6>
      <a:srgbClr val="000000"/>
    </a:accent6>
    <a:hlink>
      <a:srgbClr val="EBF25A"/>
    </a:hlink>
    <a:folHlink>
      <a:srgbClr val="F2AA68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602000"/>
    </a:dk1>
    <a:lt1>
      <a:srgbClr val="FFFFFF"/>
    </a:lt1>
    <a:dk2>
      <a:srgbClr val="800000"/>
    </a:dk2>
    <a:lt2>
      <a:srgbClr val="FFFFCC"/>
    </a:lt2>
    <a:accent1>
      <a:srgbClr val="FF3300"/>
    </a:accent1>
    <a:accent2>
      <a:srgbClr val="000000"/>
    </a:accent2>
    <a:accent3>
      <a:srgbClr val="C0AAAA"/>
    </a:accent3>
    <a:accent4>
      <a:srgbClr val="DADADA"/>
    </a:accent4>
    <a:accent5>
      <a:srgbClr val="FFADAA"/>
    </a:accent5>
    <a:accent6>
      <a:srgbClr val="000000"/>
    </a:accent6>
    <a:hlink>
      <a:srgbClr val="EBF25A"/>
    </a:hlink>
    <a:folHlink>
      <a:srgbClr val="F2AA68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602000"/>
    </a:dk1>
    <a:lt1>
      <a:srgbClr val="FFFFFF"/>
    </a:lt1>
    <a:dk2>
      <a:srgbClr val="800000"/>
    </a:dk2>
    <a:lt2>
      <a:srgbClr val="FFFFCC"/>
    </a:lt2>
    <a:accent1>
      <a:srgbClr val="FF3300"/>
    </a:accent1>
    <a:accent2>
      <a:srgbClr val="000000"/>
    </a:accent2>
    <a:accent3>
      <a:srgbClr val="C0AAAA"/>
    </a:accent3>
    <a:accent4>
      <a:srgbClr val="DADADA"/>
    </a:accent4>
    <a:accent5>
      <a:srgbClr val="FFADAA"/>
    </a:accent5>
    <a:accent6>
      <a:srgbClr val="000000"/>
    </a:accent6>
    <a:hlink>
      <a:srgbClr val="EBF25A"/>
    </a:hlink>
    <a:folHlink>
      <a:srgbClr val="F2AA68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602000"/>
    </a:dk1>
    <a:lt1>
      <a:srgbClr val="FFFFFF"/>
    </a:lt1>
    <a:dk2>
      <a:srgbClr val="800000"/>
    </a:dk2>
    <a:lt2>
      <a:srgbClr val="FFFFCC"/>
    </a:lt2>
    <a:accent1>
      <a:srgbClr val="FF3300"/>
    </a:accent1>
    <a:accent2>
      <a:srgbClr val="000000"/>
    </a:accent2>
    <a:accent3>
      <a:srgbClr val="C0AAAA"/>
    </a:accent3>
    <a:accent4>
      <a:srgbClr val="DADADA"/>
    </a:accent4>
    <a:accent5>
      <a:srgbClr val="FFADAA"/>
    </a:accent5>
    <a:accent6>
      <a:srgbClr val="000000"/>
    </a:accent6>
    <a:hlink>
      <a:srgbClr val="EBF25A"/>
    </a:hlink>
    <a:folHlink>
      <a:srgbClr val="F2AA68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602000"/>
    </a:dk1>
    <a:lt1>
      <a:srgbClr val="FFFFFF"/>
    </a:lt1>
    <a:dk2>
      <a:srgbClr val="800000"/>
    </a:dk2>
    <a:lt2>
      <a:srgbClr val="FFFFCC"/>
    </a:lt2>
    <a:accent1>
      <a:srgbClr val="FF3300"/>
    </a:accent1>
    <a:accent2>
      <a:srgbClr val="000000"/>
    </a:accent2>
    <a:accent3>
      <a:srgbClr val="C0AAAA"/>
    </a:accent3>
    <a:accent4>
      <a:srgbClr val="DADADA"/>
    </a:accent4>
    <a:accent5>
      <a:srgbClr val="FFADAA"/>
    </a:accent5>
    <a:accent6>
      <a:srgbClr val="000000"/>
    </a:accent6>
    <a:hlink>
      <a:srgbClr val="EBF25A"/>
    </a:hlink>
    <a:folHlink>
      <a:srgbClr val="F2AA68"/>
    </a:folHlink>
  </a:clrScheme>
</a:themeOverride>
</file>

<file path=ppt/theme/themeOverride7.xml><?xml version="1.0" encoding="utf-8"?>
<a:themeOverride xmlns:a="http://schemas.openxmlformats.org/drawingml/2006/main">
  <a:clrScheme name="Stream 4">
    <a:dk1>
      <a:srgbClr val="000000"/>
    </a:dk1>
    <a:lt1>
      <a:srgbClr val="FFFFFF"/>
    </a:lt1>
    <a:dk2>
      <a:srgbClr val="51596D"/>
    </a:dk2>
    <a:lt2>
      <a:srgbClr val="DDDDDD"/>
    </a:lt2>
    <a:accent1>
      <a:srgbClr val="787E8A"/>
    </a:accent1>
    <a:accent2>
      <a:srgbClr val="339966"/>
    </a:accent2>
    <a:accent3>
      <a:srgbClr val="B3B5BA"/>
    </a:accent3>
    <a:accent4>
      <a:srgbClr val="DADADA"/>
    </a:accent4>
    <a:accent5>
      <a:srgbClr val="BEC0C4"/>
    </a:accent5>
    <a:accent6>
      <a:srgbClr val="2D8A5C"/>
    </a:accent6>
    <a:hlink>
      <a:srgbClr val="00FFFF"/>
    </a:hlink>
    <a:folHlink>
      <a:srgbClr val="74B6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1146</Words>
  <Application>Microsoft Macintosh PowerPoint</Application>
  <PresentationFormat>On-screen Show (4:3)</PresentationFormat>
  <Paragraphs>175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33</vt:i4>
      </vt:variant>
    </vt:vector>
  </HeadingPairs>
  <TitlesOfParts>
    <vt:vector size="59" baseType="lpstr">
      <vt:lpstr>Arial</vt:lpstr>
      <vt:lpstr>ＭＳ Ｐゴシック</vt:lpstr>
      <vt:lpstr>Calibri</vt:lpstr>
      <vt:lpstr>Symbol</vt:lpstr>
      <vt:lpstr>Times New Roman</vt:lpstr>
      <vt:lpstr>Wingdings</vt:lpstr>
      <vt:lpstr>Garamond</vt:lpstr>
      <vt:lpstr>Geneva</vt:lpstr>
      <vt:lpstr>Tahoma</vt:lpstr>
      <vt:lpstr>HuaTianKaiTi</vt:lpstr>
      <vt:lpstr>AR PL KaitiM GB</vt:lpstr>
      <vt:lpstr>SimSun</vt:lpstr>
      <vt:lpstr>MS PGothic</vt:lpstr>
      <vt:lpstr>Verdana</vt:lpstr>
      <vt:lpstr>Office Theme</vt:lpstr>
      <vt:lpstr>Default Design</vt:lpstr>
      <vt:lpstr>1_Default Design</vt:lpstr>
      <vt:lpstr>Lock And Key</vt:lpstr>
      <vt:lpstr>1_Stream</vt:lpstr>
      <vt:lpstr>1_Ripple</vt:lpstr>
      <vt:lpstr>Stream</vt:lpstr>
      <vt:lpstr>2_Default Design</vt:lpstr>
      <vt:lpstr>2_Calm</vt:lpstr>
      <vt:lpstr>3_Calm</vt:lpstr>
      <vt:lpstr>3_Default Design</vt:lpstr>
      <vt:lpstr>2_Stream</vt:lpstr>
      <vt:lpstr>研读经文： 我们在寻找什么?</vt:lpstr>
      <vt:lpstr>观察特别的词句</vt:lpstr>
      <vt:lpstr>"因着信…" (来11)</vt:lpstr>
      <vt:lpstr>"因着信…" (来11)</vt:lpstr>
      <vt:lpstr>"因着信…" (来11)</vt:lpstr>
      <vt:lpstr>"因着信…" (来11)</vt:lpstr>
      <vt:lpstr>"因着信…" (来11)</vt:lpstr>
      <vt:lpstr>"因着信…" (来11)</vt:lpstr>
      <vt:lpstr>PowerPoint Presentation</vt:lpstr>
      <vt:lpstr>神经重要的英文字</vt:lpstr>
      <vt:lpstr>观察特别的词句</vt:lpstr>
      <vt:lpstr>"你们要靠着主常常喜乐!"  (腓4:4)</vt:lpstr>
      <vt:lpstr>总结词</vt:lpstr>
      <vt:lpstr>警告性的经节</vt:lpstr>
      <vt:lpstr>不可能 (来6:4-6 CNV)</vt:lpstr>
      <vt:lpstr>对一些警告性的经节的观点</vt:lpstr>
      <vt:lpstr>对一些警告性的经节的观点</vt:lpstr>
      <vt:lpstr>对一些警告性的经节的观点</vt:lpstr>
      <vt:lpstr>对一些警告性的经节的观点</vt:lpstr>
      <vt:lpstr>对一些警告性的经节的观点</vt:lpstr>
      <vt:lpstr>对一些警告性的经节的观点</vt:lpstr>
      <vt:lpstr>犹太反抗战争 (主后 66-73 年)</vt:lpstr>
      <vt:lpstr>袭击耶路撒冷之墙(主后70年)</vt:lpstr>
      <vt:lpstr>殿宇圣所</vt:lpstr>
      <vt:lpstr>殿宇的东部</vt:lpstr>
      <vt:lpstr>安多尼亚城堡</vt:lpstr>
      <vt:lpstr>安多尼亚城堡 被摧毁，夷为平地</vt:lpstr>
      <vt:lpstr>殿宇被袭击</vt:lpstr>
      <vt:lpstr>居住在耶路撒冷的基督徒 的遭遇又如何呢?</vt:lpstr>
      <vt:lpstr>烈 火</vt:lpstr>
      <vt:lpstr>希伯来书 8:13</vt:lpstr>
      <vt:lpstr>圣经学习链接地址 biblestudydownloads.com</vt:lpstr>
      <vt:lpstr>PowerPoint Presentation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the Bible</dc:title>
  <dc:creator>Dr Rick Griffith</dc:creator>
  <cp:lastModifiedBy>Rick Griffith</cp:lastModifiedBy>
  <cp:revision>54</cp:revision>
  <dcterms:created xsi:type="dcterms:W3CDTF">2013-03-10T13:52:01Z</dcterms:created>
  <dcterms:modified xsi:type="dcterms:W3CDTF">2015-07-02T13:59:26Z</dcterms:modified>
</cp:coreProperties>
</file>