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89" r:id="rId3"/>
    <p:sldMasterId id="2147483703" r:id="rId4"/>
    <p:sldMasterId id="2147483715" r:id="rId5"/>
    <p:sldMasterId id="2147483727" r:id="rId6"/>
    <p:sldMasterId id="2147483739" r:id="rId7"/>
    <p:sldMasterId id="2147484079" r:id="rId8"/>
  </p:sldMasterIdLst>
  <p:notesMasterIdLst>
    <p:notesMasterId r:id="rId24"/>
  </p:notesMasterIdLst>
  <p:sldIdLst>
    <p:sldId id="269" r:id="rId9"/>
    <p:sldId id="257" r:id="rId10"/>
    <p:sldId id="270" r:id="rId11"/>
    <p:sldId id="259" r:id="rId12"/>
    <p:sldId id="260" r:id="rId13"/>
    <p:sldId id="261" r:id="rId14"/>
    <p:sldId id="262" r:id="rId15"/>
    <p:sldId id="263" r:id="rId16"/>
    <p:sldId id="264" r:id="rId17"/>
    <p:sldId id="271" r:id="rId18"/>
    <p:sldId id="272" r:id="rId19"/>
    <p:sldId id="266" r:id="rId20"/>
    <p:sldId id="267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2C4DA0-D201-1B4C-917C-33FF8BDE138A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58AD5FF-C8DD-5641-8EAD-E6F7AC5AC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DC51F2-876C-6047-BE19-6213F3352D7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04F70A-6CB7-6C42-9780-64A32669709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8500"/>
            <a:ext cx="4540250" cy="3405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112288" tIns="56144" rIns="112288" bIns="561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834ED5-7F9B-4C49-BF78-F73607763EFC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I get to teach these leaders every book of the Bible in survey courses, plus backgrounds to both the OT and NT, three areas of theology, and how to preach.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719E7F-F77D-D745-9022-FD8F121F929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5A1FE5-F558-154A-B304-2B779D5BD8A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4BCEE8-4A74-6049-9D62-36ED23A7721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61905-8D32-C144-9502-0AD43BDEB11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3ADF07-7FFF-D24B-B029-462E6FBCBA9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4DC6B4-9AE3-2147-824F-11A2B1B3BD0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E87A40-425C-FF43-BD7D-9BEA1068730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6CBA-CA00-094F-AFA7-599E629A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3466-B3DE-2741-8B12-A71E7021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B077-DDAA-4C4C-BE10-8CDA41F1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446F-0FE3-8D4F-B73C-B4D9EEF2A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EB74-E558-0C4D-B532-666673B3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CB53-0E97-BF4F-87DD-4B7AEDF6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pPr>
              <a:defRPr/>
            </a:pPr>
            <a:fld id="{156DCE91-57A8-B944-B706-74CC75D8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1610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01CE6A-AF37-B444-BEF8-9A3782AB2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27FC-615F-764D-A946-88A3CB3B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E0BA-D7E4-1C49-89A8-754C258C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3AF0-6438-EB48-AC36-01D1F528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517D-B595-B14B-B837-50F51E91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9F6A-2282-A94D-B24C-97E03437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3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BCA9-9841-D24E-ACEA-1CF3DCB2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26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ED29-5DA5-014A-9CC4-D44D8A9C7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2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2310-A248-7E47-8D43-D6A5A61B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B56B-B135-F748-B08D-3C41CE9D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1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AA9-0D49-104E-8D5F-9742ECA1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C923-DE06-0C4D-9379-8A19F6A86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F955-3B99-AE40-BACD-39F796266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3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8D49-CEBD-9444-BC5B-3D8B9B45E3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009813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58AC-50CE-1F4B-93AD-201087B830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01385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2FBA-92C7-8842-B552-4FB61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B8CE-FFFC-1349-B925-E54568E0E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446618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76A2-31EC-AB40-99FD-4B1F7A6E13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60030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73FB-372A-9C40-9B22-7B6B8B05AF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97878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3393-46E6-7C48-8C12-CDB61E6352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92435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87FE-DFF9-0B42-B775-C96BE7CE0F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3185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9ADA-84B1-7443-AC87-4690EDA609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92367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EFEC-8FA7-7941-8BE5-F4D6A822E1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97071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CC6B-D913-204F-AB12-60EA835925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4391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66800"/>
            <a:ext cx="1752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066800"/>
            <a:ext cx="5105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7B6C-9D82-AB41-BDAC-C8EF55E226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440261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26C1-206B-9F4B-B96E-B179A2637C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18389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36A4-A416-274C-9A06-242F361E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9737-C640-1842-9C95-B3992C9528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11297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6214-5BB6-154C-AE7B-2F1BF43784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513120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DBE4-51BC-7641-8C18-A663B0E148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30847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45BC-1CA7-1C4B-A946-39DC6F726F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46650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46E9-0858-F94A-853F-4746A29CCC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10568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D27C-8456-4941-BB98-FD7402862A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12692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47A0-1885-D946-B3C4-A41338AC3D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61952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EE75-2BFD-6942-BD27-A612DC2EE1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89366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9F7-0EA8-CD42-88DB-591692C5E4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750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C3-4745-3545-AE15-7EE0055193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3213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638E-B073-7345-BBE7-D0176A1AC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4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681-8741-3743-91DC-FB2F77DC4E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567204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141D-83DB-6F41-AF42-03BEE5B838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75938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F47B-4268-C949-BE04-212C27A157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587600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1AE8-9CC4-8F45-93DB-BA9E4BD4EC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666391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DEE3-4D0A-D745-BC73-B7F01F1BE6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03302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49AF-6D52-D443-9324-8D14106961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509317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7B31-0C9E-9940-BD2B-0AEEE9C981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12524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3E0-9DB1-6645-8D6A-F89DB1DC99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625561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45C7-5835-9646-A047-4E15D06C55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578814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F51A-C237-2F45-9BF6-12DD009077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291798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80CA-766D-6E40-A7E0-65DA52612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5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3DE3-B1AF-E74C-BA20-9B1A1658E2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589430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6FB026-CD8D-6541-BD79-96226681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9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21CA6C0-64F9-874D-AC92-2F069E83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1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2A5941-8C54-854A-A154-1E6DDA8CE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9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784177-73D8-924E-AF11-7E656301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0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5B14BB-1795-504A-9576-EE539FB1A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7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149EC31-F6AC-A941-AC78-8A7F5321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C84355-6439-F044-A76B-20ED8DF4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92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35192B-4631-AC41-B05A-0E2D0FE8D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9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A02505-9B80-4448-ACFC-11F0CB283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8CF6-8A7E-744D-8F8C-78E90840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8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8AB125-A92D-4B46-98E8-12788BB7A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83EE1-2D97-4344-96E0-2145C950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692D-356A-2040-BC95-95018D1A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76A7-F15B-5F4D-BB88-C87AC897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28600"/>
            <a:ext cx="9070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B3DFA09-D3E6-744A-9733-4D640546F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641475"/>
            <a:ext cx="9070975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Arial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27D65C-DAEB-D046-89BC-D49CF258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72A2655-608E-834B-AA42-6E50B73FF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4D71235-C62B-774A-BDD5-3DBBA8AB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066800"/>
            <a:ext cx="541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92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29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MS PGothic" charset="0"/>
                <a:cs typeface="MS PGothic" charset="0"/>
                <a:sym typeface="Arial" charset="0"/>
              </a:defRPr>
            </a:lvl1pPr>
          </a:lstStyle>
          <a:p>
            <a:pPr>
              <a:defRPr/>
            </a:pPr>
            <a:fld id="{63FAE3DD-908B-1E4F-A49C-3C14E17481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11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MS PGothic" charset="0"/>
                <a:cs typeface="MS PGothic" charset="0"/>
                <a:sym typeface="Arial" charset="0"/>
              </a:defRPr>
            </a:lvl1pPr>
          </a:lstStyle>
          <a:p>
            <a:pPr>
              <a:defRPr/>
            </a:pPr>
            <a:fld id="{9DFAA1DA-B7DC-A042-AB48-E989F40E8E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12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MS PGothic" charset="0"/>
                <a:cs typeface="MS PGothic" charset="0"/>
                <a:sym typeface="Arial" charset="0"/>
              </a:defRPr>
            </a:lvl1pPr>
          </a:lstStyle>
          <a:p>
            <a:pPr>
              <a:defRPr/>
            </a:pPr>
            <a:fld id="{63A02916-7108-D84E-A43E-92782B4E97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0" smtClean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85BF828-CC08-EF4B-9744-B9DD7E586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ChangeArrowheads="1"/>
          </p:cNvSpPr>
          <p:nvPr/>
        </p:nvSpPr>
        <p:spPr bwMode="auto">
          <a:xfrm>
            <a:off x="-36513" y="-122238"/>
            <a:ext cx="9288463" cy="69802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400">
              <a:latin typeface="Times New Roman" charset="0"/>
            </a:endParaRPr>
          </a:p>
        </p:txBody>
      </p:sp>
      <p:pic>
        <p:nvPicPr>
          <p:cNvPr id="706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531938"/>
            <a:ext cx="66659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77" name="Title 1"/>
          <p:cNvSpPr>
            <a:spLocks noGrp="1"/>
          </p:cNvSpPr>
          <p:nvPr>
            <p:ph type="title"/>
          </p:nvPr>
        </p:nvSpPr>
        <p:spPr>
          <a:xfrm>
            <a:off x="141419" y="173709"/>
            <a:ext cx="8564606" cy="2121212"/>
          </a:xfrm>
          <a:extLst/>
        </p:spPr>
        <p:txBody>
          <a:bodyPr/>
          <a:lstStyle/>
          <a:p>
            <a:pPr>
              <a:defRPr/>
            </a:pPr>
            <a:r>
              <a:rPr lang="zh-TW" altLang="en-US" sz="11500" dirty="0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charset="0"/>
                <a:ea typeface="ＭＳ Ｐゴシック" charset="0"/>
              </a:rPr>
              <a:t>知道对方</a:t>
            </a:r>
            <a:endParaRPr lang="en-US" sz="11500" dirty="0"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513" y="5263026"/>
            <a:ext cx="9288463" cy="159497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r>
              <a:rPr lang="en-US" sz="2800" dirty="0"/>
              <a:t>Dr Rick Griffith</a:t>
            </a:r>
            <a:endParaRPr lang="en-US" sz="2800" dirty="0" smtClean="0"/>
          </a:p>
          <a:p>
            <a:pPr>
              <a:defRPr/>
            </a:pPr>
            <a:r>
              <a:rPr lang="zh-CN" altLang="en-US" sz="2800" dirty="0" smtClean="0"/>
              <a:t>新加坡神学院</a:t>
            </a:r>
            <a:endParaRPr lang="en-US" sz="2800" dirty="0" smtClean="0"/>
          </a:p>
          <a:p>
            <a:pPr>
              <a:defRPr/>
            </a:pPr>
            <a:r>
              <a:rPr lang="en-US" sz="2800" dirty="0" err="1"/>
              <a:t>Biblestudydownloads.com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81279"/>
          <a:lstStyle/>
          <a:p>
            <a:pPr marL="39688" eaLnBrk="1" hangingPunct="1">
              <a:defRPr/>
            </a:pPr>
            <a:r>
              <a:rPr lang="en-US" sz="6600" smtClean="0"/>
              <a:t>Our People</a:t>
            </a:r>
          </a:p>
        </p:txBody>
      </p:sp>
      <p:pic>
        <p:nvPicPr>
          <p:cNvPr id="8806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72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782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ea typeface="MS PGothic" charset="0"/>
                <a:cs typeface="MS PGothic" charset="0"/>
              </a:rPr>
              <a:t>来自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ea typeface="MS PGothic" charset="0"/>
                <a:cs typeface="MS PGothic" charset="0"/>
              </a:rPr>
              <a:t>10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ea typeface="MS PGothic" charset="0"/>
                <a:cs typeface="MS PGothic" charset="0"/>
              </a:rPr>
              <a:t>个国家的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ea typeface="MS PGothic" charset="0"/>
                <a:cs typeface="MS PGothic" charset="0"/>
              </a:rPr>
              <a:t>40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ea typeface="MS PGothic" charset="0"/>
                <a:cs typeface="MS PGothic" charset="0"/>
              </a:rPr>
              <a:t>个人</a:t>
            </a:r>
            <a:endParaRPr lang="zh-CN" altLang="en-US" sz="5400" b="1" dirty="0" smtClean="0">
              <a:effectLst>
                <a:glow rad="101600">
                  <a:schemeClr val="tx1"/>
                </a:glow>
              </a:effectLst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1140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943600" cy="14478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/>
          <a:lstStyle/>
          <a:p>
            <a:pPr indent="0" eaLnBrk="1" hangingPunct="1">
              <a:defRPr/>
            </a:pPr>
            <a:r>
              <a:rPr lang="en-US" sz="4800">
                <a:solidFill>
                  <a:schemeClr val="bg1"/>
                </a:solidFill>
                <a:latin typeface="Arial Italic" charset="0"/>
                <a:ea typeface="ヒラギノ角ゴ ProN W3" charset="0"/>
                <a:cs typeface="Arial Italic" charset="0"/>
                <a:sym typeface="Arial Italic" charset="0"/>
              </a:rPr>
              <a:t>www.cicfamily.com</a:t>
            </a:r>
            <a:endParaRPr lang="en-US" sz="4800">
              <a:solidFill>
                <a:schemeClr val="bg1"/>
              </a:solidFill>
              <a:latin typeface="Arial Italic" charset="0"/>
              <a:ea typeface="ヒラギノ角ゴ ProN W3" charset="0"/>
              <a:cs typeface="ヒラギノ角ゴ ProN W3" charset="0"/>
              <a:sym typeface="Arial Italic" charset="0"/>
            </a:endParaRPr>
          </a:p>
        </p:txBody>
      </p:sp>
      <p:pic>
        <p:nvPicPr>
          <p:cNvPr id="21709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943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 Sermons PPT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Arial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15" name="Picture 1" descr="OT Serm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4450"/>
            <a:ext cx="96789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solidFill>
            <a:srgbClr val="CC0066"/>
          </a:solidFill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zh-CN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神给我们的事功</a:t>
            </a:r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2057400"/>
            <a:ext cx="86106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0488" tIns="44450" rIns="90488" bIns="44450"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WorldVenture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新加坡实地领袖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Singapore Bible College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神学院教授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Education by Extension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行走老师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Bible…Basically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翻译总监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International Community School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董事会员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Crossroads International Church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牧师－老师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Internet Biblical Seminary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编写课程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71438" y="4437063"/>
            <a:ext cx="8964612" cy="0"/>
          </a:xfrm>
          <a:prstGeom prst="straightConnector1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71438" y="5445125"/>
            <a:ext cx="8964612" cy="0"/>
          </a:xfrm>
          <a:prstGeom prst="straightConnector1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13517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517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44450"/>
            <a:ext cx="8993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>
                <a:latin typeface="Arial" charset="0"/>
                <a:ea typeface="ＭＳ Ｐゴシック" charset="0"/>
                <a:cs typeface="Arial" charset="0"/>
              </a:rPr>
              <a:t>请与你的组员分享</a:t>
            </a:r>
            <a:r>
              <a:rPr lang="en-US" altLang="ja-JP" sz="4800">
                <a:latin typeface="Arial" charset="0"/>
                <a:ea typeface="ＭＳ Ｐゴシック" charset="0"/>
                <a:cs typeface="Arial" charset="0"/>
              </a:rPr>
              <a:t>:</a:t>
            </a:r>
            <a:endParaRPr lang="en-US" sz="4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835150" y="1241425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名字</a:t>
            </a:r>
            <a:endParaRPr lang="en-US" altLang="ja-JP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国家</a:t>
            </a:r>
            <a:endParaRPr lang="en-US" altLang="ja-JP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课系</a:t>
            </a:r>
            <a:endParaRPr lang="en-US" altLang="ja-JP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家庭</a:t>
            </a:r>
            <a:endParaRPr lang="en-US" altLang="ja-JP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教会</a:t>
            </a:r>
            <a:endParaRPr lang="en-US" altLang="ja-JP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defTabSz="914400">
              <a:spcBef>
                <a:spcPct val="20000"/>
              </a:spcBef>
              <a:buClr>
                <a:srgbClr val="FFFF00"/>
              </a:buClr>
              <a:buSzPct val="75000"/>
              <a:buFont typeface="Wingdings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事功异象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480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新神</a:t>
            </a:r>
            <a:r>
              <a:rPr lang="en-US" altLang="ja-JP" sz="480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</a:t>
            </a:r>
            <a:r>
              <a:rPr lang="ja-JP" altLang="en-US" sz="480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课程</a:t>
            </a:r>
            <a:r>
              <a:rPr lang="en-US" altLang="ja-JP" sz="480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</a:t>
            </a:r>
            <a:r>
              <a:rPr lang="ja-JP" altLang="en-US" sz="480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网上教学</a:t>
            </a:r>
            <a:endParaRPr lang="en-US" sz="4800"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  <p:sp>
        <p:nvSpPr>
          <p:cNvPr id="214018" name="Rectangle 2"/>
          <p:cNvSpPr>
            <a:spLocks/>
          </p:cNvSpPr>
          <p:nvPr/>
        </p:nvSpPr>
        <p:spPr bwMode="auto">
          <a:xfrm>
            <a:off x="309563" y="1600200"/>
            <a:ext cx="9158287" cy="812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>
              <a:tabLst>
                <a:tab pos="1866900" algn="l"/>
                <a:tab pos="4318000" algn="l"/>
                <a:tab pos="4584700" algn="l"/>
              </a:tabLst>
            </a:pPr>
            <a:r>
              <a:rPr lang="ja-JP" altLang="en-US" sz="4000" u="sng">
                <a:solidFill>
                  <a:srgbClr val="FFFF99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基础</a:t>
            </a:r>
            <a:r>
              <a:rPr lang="en-US" altLang="ja-JP" sz="4000">
                <a:solidFill>
                  <a:srgbClr val="FFFF99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</a:t>
            </a:r>
            <a:r>
              <a:rPr lang="ja-JP" altLang="en-US" sz="4000">
                <a:solidFill>
                  <a:srgbClr val="FFFF99"/>
                </a:solidFill>
                <a:latin typeface="Arial Black" charset="0"/>
                <a:ea typeface="MS PGothic" charset="0"/>
                <a:cs typeface="MS PGothic" charset="0"/>
                <a:sym typeface="Arial Black" charset="0"/>
              </a:rPr>
              <a:t>旧约</a:t>
            </a:r>
            <a:r>
              <a:rPr lang="en-US" altLang="ja-JP" sz="4000">
                <a:solidFill>
                  <a:srgbClr val="FFFF99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</a:t>
            </a:r>
            <a:r>
              <a:rPr lang="ja-JP" altLang="en-US" sz="4000">
                <a:solidFill>
                  <a:srgbClr val="FFFF99"/>
                </a:solidFill>
                <a:latin typeface="Arial Black" charset="0"/>
                <a:ea typeface="MS PGothic" charset="0"/>
                <a:cs typeface="MS PGothic" charset="0"/>
                <a:sym typeface="Arial Black" charset="0"/>
              </a:rPr>
              <a:t>新约</a:t>
            </a:r>
            <a:endParaRPr lang="zh-CN" altLang="en-US" sz="4000">
              <a:solidFill>
                <a:srgbClr val="FFFF99"/>
              </a:solidFill>
              <a:latin typeface="Arial Black" charset="0"/>
              <a:ea typeface="MS PGothic" charset="0"/>
              <a:cs typeface="MS PGothic" charset="0"/>
              <a:sym typeface="Arial Black" charset="0"/>
            </a:endParaRPr>
          </a:p>
        </p:txBody>
      </p:sp>
      <p:sp>
        <p:nvSpPr>
          <p:cNvPr id="214019" name="Rectangle 3"/>
          <p:cNvSpPr>
            <a:spLocks/>
          </p:cNvSpPr>
          <p:nvPr/>
        </p:nvSpPr>
        <p:spPr bwMode="auto">
          <a:xfrm>
            <a:off x="309563" y="2489200"/>
            <a:ext cx="9158287" cy="736600"/>
          </a:xfrm>
          <a:prstGeom prst="rect">
            <a:avLst/>
          </a:prstGeom>
          <a:gradFill rotWithShape="0">
            <a:gsLst>
              <a:gs pos="0">
                <a:srgbClr val="700101"/>
              </a:gs>
              <a:gs pos="100000">
                <a:srgbClr val="34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>
              <a:tabLst>
                <a:tab pos="444500" algn="l"/>
                <a:tab pos="1866900" algn="l"/>
                <a:tab pos="3073400" algn="l"/>
                <a:tab pos="5689600" algn="l"/>
                <a:tab pos="6413500" algn="l"/>
              </a:tabLst>
            </a:pPr>
            <a:r>
              <a:rPr lang="ja-JP" altLang="en-US" sz="3500" u="sng">
                <a:solidFill>
                  <a:srgbClr val="FFFF99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背景</a:t>
            </a:r>
            <a:r>
              <a:rPr lang="en-US" altLang="ja-JP" sz="3500">
                <a:solidFill>
                  <a:srgbClr val="FFFF99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</a:t>
            </a:r>
            <a:r>
              <a:rPr lang="ja-JP" altLang="en-US" sz="3500">
                <a:solidFill>
                  <a:srgbClr val="FFFF99"/>
                </a:solidFill>
                <a:latin typeface="Arial Black" charset="0"/>
                <a:ea typeface="MS PGothic" charset="0"/>
                <a:cs typeface="MS PGothic" charset="0"/>
                <a:sym typeface="Arial Black" charset="0"/>
              </a:rPr>
              <a:t>旧约的世界</a:t>
            </a:r>
            <a:r>
              <a:rPr lang="en-US" altLang="ja-JP" sz="3500">
                <a:solidFill>
                  <a:srgbClr val="FFFF99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</a:t>
            </a:r>
            <a:r>
              <a:rPr lang="ja-JP" altLang="en-US" sz="3500">
                <a:solidFill>
                  <a:srgbClr val="FFFF99"/>
                </a:solidFill>
                <a:latin typeface="Arial Black" charset="0"/>
                <a:ea typeface="MS PGothic" charset="0"/>
                <a:cs typeface="MS PGothic" charset="0"/>
                <a:sym typeface="Arial Black" charset="0"/>
              </a:rPr>
              <a:t>新约的世界</a:t>
            </a:r>
            <a:r>
              <a:rPr lang="en-US" altLang="ja-JP" sz="3500">
                <a:solidFill>
                  <a:srgbClr val="FFFF99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</a:t>
            </a:r>
            <a:endParaRPr lang="zh-CN" altLang="en-US" sz="3500">
              <a:solidFill>
                <a:srgbClr val="FFFF99"/>
              </a:solidFill>
              <a:latin typeface="Arial Black" charset="0"/>
              <a:ea typeface="ヒラギノ角ゴ ProN W3" charset="0"/>
              <a:cs typeface="ヒラギノ角ゴ ProN W3" charset="0"/>
              <a:sym typeface="Arial Black" charset="0"/>
            </a:endParaRPr>
          </a:p>
        </p:txBody>
      </p:sp>
      <p:sp>
        <p:nvSpPr>
          <p:cNvPr id="214020" name="Rectangle 4"/>
          <p:cNvSpPr>
            <a:spLocks/>
          </p:cNvSpPr>
          <p:nvPr/>
        </p:nvSpPr>
        <p:spPr bwMode="auto">
          <a:xfrm>
            <a:off x="309563" y="3381375"/>
            <a:ext cx="9158287" cy="73660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>
              <a:tabLst>
                <a:tab pos="1130300" algn="l"/>
                <a:tab pos="3746500" algn="l"/>
                <a:tab pos="6096000" algn="l"/>
                <a:tab pos="6413500" algn="l"/>
              </a:tabLst>
            </a:pPr>
            <a:r>
              <a:rPr lang="ja-JP" altLang="en-US" sz="3500" u="sng">
                <a:solidFill>
                  <a:srgbClr val="FFFA83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神学</a:t>
            </a:r>
            <a:r>
              <a:rPr lang="en-US" altLang="ja-JP" sz="3500">
                <a:solidFill>
                  <a:srgbClr val="FFFA83"/>
                </a:solidFill>
                <a:latin typeface="Arial Black" charset="0"/>
                <a:ea typeface="ヒラギノ角ゴ ProN W3" charset="0"/>
                <a:cs typeface="ヒラギノ角ゴ ProN W3" charset="0"/>
                <a:sym typeface="Arial Black" charset="0"/>
              </a:rPr>
              <a:t>	     </a:t>
            </a:r>
            <a:r>
              <a:rPr lang="ja-JP" altLang="en-US" sz="3500">
                <a:solidFill>
                  <a:srgbClr val="FFFA83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教会</a:t>
            </a:r>
            <a:r>
              <a:rPr lang="en-US" altLang="ja-JP" sz="3500">
                <a:solidFill>
                  <a:srgbClr val="FFFA83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    </a:t>
            </a:r>
            <a:r>
              <a:rPr lang="ja-JP" altLang="en-US" sz="3500">
                <a:solidFill>
                  <a:srgbClr val="FFFA83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灵命</a:t>
            </a:r>
            <a:r>
              <a:rPr lang="en-US" altLang="ja-JP" sz="3500">
                <a:solidFill>
                  <a:srgbClr val="FFFA83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ja-JP" altLang="en-US" sz="3500">
                <a:solidFill>
                  <a:srgbClr val="FFFA83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未来</a:t>
            </a:r>
            <a:endParaRPr lang="zh-CN" altLang="en-US" sz="3500">
              <a:solidFill>
                <a:srgbClr val="FFFA83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14021" name="Rectangle 5"/>
          <p:cNvSpPr>
            <a:spLocks/>
          </p:cNvSpPr>
          <p:nvPr/>
        </p:nvSpPr>
        <p:spPr bwMode="auto">
          <a:xfrm>
            <a:off x="273050" y="4270375"/>
            <a:ext cx="9220200" cy="812800"/>
          </a:xfrm>
          <a:prstGeom prst="rect">
            <a:avLst/>
          </a:prstGeom>
          <a:gradFill rotWithShape="0">
            <a:gsLst>
              <a:gs pos="0">
                <a:srgbClr val="2A0830"/>
              </a:gs>
              <a:gs pos="100000">
                <a:srgbClr val="5A126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>
              <a:tabLst>
                <a:tab pos="2844800" algn="l"/>
                <a:tab pos="4279900" algn="l"/>
                <a:tab pos="4584700" algn="l"/>
              </a:tabLst>
            </a:pPr>
            <a:r>
              <a:rPr lang="ja-JP" altLang="en-US" sz="4000" u="sng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讲道</a:t>
            </a:r>
            <a:r>
              <a:rPr lang="en-US" altLang="ja-JP" sz="4000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    </a:t>
            </a:r>
            <a:r>
              <a:rPr lang="ja-JP" altLang="en-US" sz="4000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讲道研习</a:t>
            </a:r>
            <a:r>
              <a:rPr lang="zh-CN" altLang="en-US" sz="4000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（上）</a:t>
            </a:r>
            <a:r>
              <a:rPr lang="ja-JP" altLang="en-US" sz="4000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	讲道研习</a:t>
            </a:r>
            <a:r>
              <a:rPr lang="zh-CN" altLang="en-US" sz="4000">
                <a:solidFill>
                  <a:srgbClr val="FFFF99"/>
                </a:solidFill>
                <a:latin typeface="Arial Black" charset="0"/>
                <a:ea typeface="Heiti SC Medium" charset="0"/>
                <a:cs typeface="Heiti SC Medium" charset="0"/>
                <a:sym typeface="Arial Black" charset="0"/>
              </a:rPr>
              <a:t>（下）</a:t>
            </a:r>
          </a:p>
        </p:txBody>
      </p:sp>
      <p:sp>
        <p:nvSpPr>
          <p:cNvPr id="214022" name="Rectangle 6"/>
          <p:cNvSpPr>
            <a:spLocks/>
          </p:cNvSpPr>
          <p:nvPr/>
        </p:nvSpPr>
        <p:spPr bwMode="auto">
          <a:xfrm>
            <a:off x="0" y="715963"/>
            <a:ext cx="9156700" cy="812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 anchor="ctr"/>
          <a:lstStyle/>
          <a:p>
            <a:pPr marL="39688" algn="ctr" defTabSz="914400">
              <a:defRPr/>
            </a:pPr>
            <a:r>
              <a:rPr lang="en-US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(</a:t>
            </a:r>
            <a:r>
              <a:rPr lang="ja-JP" altLang="en-US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英文</a:t>
            </a:r>
            <a:r>
              <a:rPr lang="en-US" altLang="ja-JP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• </a:t>
            </a:r>
            <a:r>
              <a:rPr lang="ja-JP" altLang="en-US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印尼文</a:t>
            </a:r>
            <a:r>
              <a:rPr lang="en-US" altLang="ja-JP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• </a:t>
            </a:r>
            <a:r>
              <a:rPr lang="ja-JP" altLang="en-US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中文</a:t>
            </a:r>
            <a:r>
              <a:rPr lang="en-US" altLang="ja-JP" sz="4000">
                <a:solidFill>
                  <a:srgbClr val="0000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)</a:t>
            </a:r>
            <a:endParaRPr lang="en-US" sz="4000">
              <a:solidFill>
                <a:srgbClr val="000000"/>
              </a:solidFill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 autoUpdateAnimBg="0"/>
      <p:bldP spid="214019" grpId="0" animBg="1" autoUpdateAnimBg="0"/>
      <p:bldP spid="214020" grpId="0" animBg="1" autoUpdateAnimBg="0"/>
      <p:bldP spid="2140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66FFFF"/>
                </a:solidFill>
                <a:latin typeface="Arial" charset="0"/>
                <a:ea typeface="ＭＳ Ｐゴシック" charset="0"/>
              </a:rPr>
              <a:t>biblestudydownloads.com</a:t>
            </a: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75778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0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66FFFF"/>
                </a:solidFill>
                <a:latin typeface="Arial" charset="0"/>
                <a:ea typeface="ＭＳ Ｐゴシック" charset="0"/>
                <a:cs typeface="ＭＳ Ｐゴシック" charset="0"/>
              </a:rPr>
              <a:t>biblestudydownloads.com</a:t>
            </a:r>
            <a:endParaRPr lang="en-US" sz="1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11882" y="0"/>
            <a:ext cx="732118" cy="4885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26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400" b="1" kern="0" dirty="0">
                <a:solidFill>
                  <a:srgbClr val="FFFFFF"/>
                </a:solidFill>
                <a:effectLst>
                  <a:glow rad="2667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/>
              </a:rPr>
              <a:t>7</a:t>
            </a:r>
            <a:endParaRPr lang="en-US" sz="2400" b="1" kern="0" dirty="0" smtClean="0">
              <a:solidFill>
                <a:srgbClr val="FFFFFF"/>
              </a:solidFill>
              <a:effectLst>
                <a:glow rad="2667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/>
            </a:endParaRPr>
          </a:p>
        </p:txBody>
      </p:sp>
      <p:pic>
        <p:nvPicPr>
          <p:cNvPr id="77827" name="Picture 1" descr="Website 33 langu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476250"/>
            <a:ext cx="99456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Arial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Class Notes Link</a:t>
            </a:r>
          </a:p>
        </p:txBody>
      </p:sp>
      <p:pic>
        <p:nvPicPr>
          <p:cNvPr id="79875" name="Picture 2" descr="Class No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2400"/>
            <a:ext cx="9144001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TBB NTS Link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2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Arial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1923" name="Picture 1" descr="NTS Screen Shot 2012-02-23 at 5.0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NTS Chinese Link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0" name="Picture 1" descr="Screen shot 2012-07-14 at PM 09.1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1026"/>
          <p:cNvSpPr txBox="1">
            <a:spLocks noChangeArrowheads="1"/>
          </p:cNvSpPr>
          <p:nvPr/>
        </p:nvSpPr>
        <p:spPr bwMode="auto">
          <a:xfrm>
            <a:off x="2232025" y="5589588"/>
            <a:ext cx="709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Arial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TBB Chinese Link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6018" name="Picture 2" descr="Website TBB Chine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1323975"/>
            <a:ext cx="10590213" cy="71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Arial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ipboard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99"/>
      </a:lt2>
      <a:accent1>
        <a:srgbClr val="5B87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lipboard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Clip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B87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Blank Pre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B87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Blank Pre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3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194</Words>
  <Application>Microsoft Macintosh PowerPoint</Application>
  <PresentationFormat>On-screen Show (4:3)</PresentationFormat>
  <Paragraphs>59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Arial</vt:lpstr>
      <vt:lpstr>ＭＳ Ｐゴシック</vt:lpstr>
      <vt:lpstr>Wingdings</vt:lpstr>
      <vt:lpstr>Calibri</vt:lpstr>
      <vt:lpstr>Times New Roman</vt:lpstr>
      <vt:lpstr>Geneva</vt:lpstr>
      <vt:lpstr>ヒラギノ角ゴ ProN W3</vt:lpstr>
      <vt:lpstr>MS PGothic</vt:lpstr>
      <vt:lpstr>Comic Sans MS</vt:lpstr>
      <vt:lpstr>Book Antiqua</vt:lpstr>
      <vt:lpstr>Arial Black</vt:lpstr>
      <vt:lpstr>ヒラギノ角ゴ ProN W6</vt:lpstr>
      <vt:lpstr>Arial Bold</vt:lpstr>
      <vt:lpstr>Heiti SC Medium</vt:lpstr>
      <vt:lpstr>Arial Italic</vt:lpstr>
      <vt:lpstr>SimSun</vt:lpstr>
      <vt:lpstr>Blue Diagonal</vt:lpstr>
      <vt:lpstr>5_Default Design</vt:lpstr>
      <vt:lpstr>4_Default Design</vt:lpstr>
      <vt:lpstr>Default Design</vt:lpstr>
      <vt:lpstr>1_Clipboard</vt:lpstr>
      <vt:lpstr>17_Blank Presentation</vt:lpstr>
      <vt:lpstr>33_Blank Presentation</vt:lpstr>
      <vt:lpstr>20_Default Design</vt:lpstr>
      <vt:lpstr>知道对方</vt:lpstr>
      <vt:lpstr>请与你的组员分享:</vt:lpstr>
      <vt:lpstr>新神 课程 网上教学</vt:lpstr>
      <vt:lpstr>biblestudydownloads.com</vt:lpstr>
      <vt:lpstr>biblestudydownloads.com</vt:lpstr>
      <vt:lpstr>Class Notes Link</vt:lpstr>
      <vt:lpstr>TBB NTS Link</vt:lpstr>
      <vt:lpstr>NTS Chinese Link</vt:lpstr>
      <vt:lpstr>TBB Chinese Link</vt:lpstr>
      <vt:lpstr>Our People</vt:lpstr>
      <vt:lpstr>www.cicfamily.com</vt:lpstr>
      <vt:lpstr>OT Sermons PPT</vt:lpstr>
      <vt:lpstr>神给我们的事功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Each Other</dc:title>
  <dc:creator>Dr Rick Griffith</dc:creator>
  <cp:lastModifiedBy>Rick Griffith</cp:lastModifiedBy>
  <cp:revision>11</cp:revision>
  <dcterms:created xsi:type="dcterms:W3CDTF">2014-09-02T13:32:07Z</dcterms:created>
  <dcterms:modified xsi:type="dcterms:W3CDTF">2015-07-02T11:30:14Z</dcterms:modified>
</cp:coreProperties>
</file>