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 id="2147483697" r:id="rId2"/>
    <p:sldMasterId id="2147483709" r:id="rId3"/>
    <p:sldMasterId id="2147483721" r:id="rId4"/>
    <p:sldMasterId id="2147483724" r:id="rId5"/>
    <p:sldMasterId id="2147483738" r:id="rId6"/>
    <p:sldMasterId id="2147483752" r:id="rId7"/>
    <p:sldMasterId id="2147483777" r:id="rId8"/>
    <p:sldMasterId id="2147483789" r:id="rId9"/>
    <p:sldMasterId id="2147483802" r:id="rId10"/>
    <p:sldMasterId id="2147483814" r:id="rId11"/>
    <p:sldMasterId id="2147483826" r:id="rId12"/>
    <p:sldMasterId id="2147483838" r:id="rId13"/>
    <p:sldMasterId id="2147483850" r:id="rId14"/>
    <p:sldMasterId id="2147483862" r:id="rId15"/>
    <p:sldMasterId id="2147483886" r:id="rId16"/>
    <p:sldMasterId id="2147485776" r:id="rId17"/>
  </p:sldMasterIdLst>
  <p:notesMasterIdLst>
    <p:notesMasterId r:id="rId48"/>
  </p:notesMasterIdLst>
  <p:sldIdLst>
    <p:sldId id="275" r:id="rId18"/>
    <p:sldId id="276" r:id="rId19"/>
    <p:sldId id="277" r:id="rId20"/>
    <p:sldId id="286" r:id="rId21"/>
    <p:sldId id="289" r:id="rId22"/>
    <p:sldId id="290" r:id="rId23"/>
    <p:sldId id="303" r:id="rId24"/>
    <p:sldId id="291" r:id="rId25"/>
    <p:sldId id="292" r:id="rId26"/>
    <p:sldId id="293" r:id="rId27"/>
    <p:sldId id="294" r:id="rId28"/>
    <p:sldId id="295" r:id="rId29"/>
    <p:sldId id="296" r:id="rId30"/>
    <p:sldId id="297" r:id="rId31"/>
    <p:sldId id="301" r:id="rId32"/>
    <p:sldId id="299" r:id="rId33"/>
    <p:sldId id="302" r:id="rId34"/>
    <p:sldId id="267" r:id="rId35"/>
    <p:sldId id="268" r:id="rId36"/>
    <p:sldId id="269" r:id="rId37"/>
    <p:sldId id="270" r:id="rId38"/>
    <p:sldId id="271" r:id="rId39"/>
    <p:sldId id="272" r:id="rId40"/>
    <p:sldId id="273" r:id="rId41"/>
    <p:sldId id="278" r:id="rId42"/>
    <p:sldId id="279" r:id="rId43"/>
    <p:sldId id="283" r:id="rId44"/>
    <p:sldId id="284" r:id="rId45"/>
    <p:sldId id="306" r:id="rId46"/>
    <p:sldId id="285"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3" d="100"/>
          <a:sy n="73" d="100"/>
        </p:scale>
        <p:origin x="-120" y="-744"/>
      </p:cViewPr>
      <p:guideLst>
        <p:guide orient="horz" pos="2160"/>
        <p:guide pos="2880"/>
      </p:guideLst>
    </p:cSldViewPr>
  </p:slideViewPr>
  <p:notesTextViewPr>
    <p:cViewPr>
      <p:scale>
        <a:sx n="100" d="100"/>
        <a:sy n="100" d="100"/>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D613DF05-B41A-EB48-99CF-F245E467AB16}" type="datetime1">
              <a:rPr lang="en-US"/>
              <a:pPr>
                <a:defRPr/>
              </a:pPr>
              <a:t>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05EFC92B-E3B9-434F-B192-1063675C6B31}" type="slidenum">
              <a:rPr lang="en-US"/>
              <a:pPr>
                <a:defRPr/>
              </a:pPr>
              <a:t>‹#›</a:t>
            </a:fld>
            <a:endParaRPr lang="en-US"/>
          </a:p>
        </p:txBody>
      </p:sp>
    </p:spTree>
    <p:extLst>
      <p:ext uri="{BB962C8B-B14F-4D97-AF65-F5344CB8AC3E}">
        <p14:creationId xmlns:p14="http://schemas.microsoft.com/office/powerpoint/2010/main" val="400351787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heburningplatform.com/?p=47496" TargetMode="External"/><Relationship Id="rId4" Type="http://schemas.openxmlformats.org/officeDocument/2006/relationships/hyperlink" Target="http://www.bbc.co.uk/news/world-asia-21055206"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5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Arial" charset="0"/>
                <a:ea typeface="ＭＳ Ｐゴシック" charset="0"/>
                <a:cs typeface="ＭＳ Ｐゴシック" charset="0"/>
                <a:hlinkClick r:id="rId3"/>
              </a:rPr>
              <a:t>"TIME TO BUY A METAL DETECTOR</a:t>
            </a:r>
            <a:endParaRPr lang="en-US" b="1">
              <a:latin typeface="Arial" charset="0"/>
              <a:ea typeface="ＭＳ Ｐゴシック" charset="0"/>
              <a:cs typeface="ＭＳ Ｐゴシック" charset="0"/>
            </a:endParaRPr>
          </a:p>
          <a:p>
            <a:pPr eaLnBrk="1" hangingPunct="1">
              <a:spcBef>
                <a:spcPct val="0"/>
              </a:spcBef>
            </a:pPr>
            <a:endParaRPr lang="en-US" b="1">
              <a:latin typeface="Arial" charset="0"/>
              <a:ea typeface="ＭＳ Ｐゴシック" charset="0"/>
              <a:cs typeface="ＭＳ Ｐゴシック" charset="0"/>
            </a:endParaRPr>
          </a:p>
          <a:p>
            <a:pPr eaLnBrk="1" hangingPunct="1">
              <a:spcBef>
                <a:spcPct val="0"/>
              </a:spcBef>
            </a:pPr>
            <a:r>
              <a:rPr lang="en-US" b="1">
                <a:latin typeface="Arial" charset="0"/>
                <a:ea typeface="ＭＳ Ｐゴシック" charset="0"/>
                <a:cs typeface="ＭＳ Ｐゴシック" charset="0"/>
              </a:rPr>
              <a:t>11 pound gold nugget found in Australia by guy with metal detector</a:t>
            </a:r>
          </a:p>
          <a:p>
            <a:pPr eaLnBrk="1" hangingPunct="1">
              <a:spcBef>
                <a:spcPct val="0"/>
              </a:spcBef>
            </a:pPr>
            <a:r>
              <a:rPr lang="en-US">
                <a:latin typeface="Arial" charset="0"/>
                <a:ea typeface="ＭＳ Ｐゴシック" charset="0"/>
                <a:cs typeface="ＭＳ Ｐゴシック" charset="0"/>
              </a:rPr>
              <a:t>January 17, 2013, 11:58 AM</a:t>
            </a:r>
          </a:p>
          <a:p>
            <a:pPr eaLnBrk="1" hangingPunct="1">
              <a:spcBef>
                <a:spcPct val="0"/>
              </a:spcBef>
            </a:pPr>
            <a:r>
              <a:rPr lang="en-US">
                <a:latin typeface="Arial" charset="0"/>
                <a:ea typeface="ＭＳ Ｐゴシック" charset="0"/>
                <a:cs typeface="ＭＳ Ｐゴシック" charset="0"/>
              </a:rPr>
              <a:t>Pack your bags, gold bugs!  An Australian prospector using a state-of-the-art metal detector has discovered a gold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nugget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that weighs as much as some small dogs, the </a:t>
            </a:r>
            <a:r>
              <a:rPr lang="en-US" altLang="ja-JP">
                <a:latin typeface="Arial" charset="0"/>
                <a:ea typeface="ＭＳ Ｐゴシック" charset="0"/>
                <a:cs typeface="ＭＳ Ｐゴシック" charset="0"/>
                <a:hlinkClick r:id="rId4"/>
              </a:rPr>
              <a:t>BBC reports</a:t>
            </a:r>
            <a:r>
              <a:rPr lang="en-US" altLang="ja-JP">
                <a:latin typeface="Arial" charset="0"/>
                <a:ea typeface="ＭＳ Ｐゴシック" charset="0"/>
                <a:cs typeface="ＭＳ Ｐゴシック" charset="0"/>
              </a:rPr>
              <a:t>.The 5.5 kg (11 pound) nugget was found about 2 feet below the surface of the ground near the town of  Ballarat, in Victoria, according to the report. (See map below.)The gold in the nugget is worth more than $300,000 at current prices. But the size of the sample likely makes it worth even more. Gold was first discovered in the area more than 160 years ago."</a:t>
            </a:r>
          </a:p>
          <a:p>
            <a:pPr eaLnBrk="1" hangingPunct="1">
              <a:spcBef>
                <a:spcPct val="0"/>
              </a:spcBef>
            </a:pPr>
            <a:endParaRPr lang="en-US">
              <a:latin typeface="Arial" charset="0"/>
              <a:ea typeface="ＭＳ Ｐゴシック" charset="0"/>
              <a:cs typeface="ＭＳ Ｐゴシック" charset="0"/>
            </a:endParaRPr>
          </a:p>
          <a:p>
            <a:pPr eaLnBrk="1" hangingPunct="1">
              <a:spcBef>
                <a:spcPct val="0"/>
              </a:spcBef>
            </a:pPr>
            <a:r>
              <a:rPr lang="en-US">
                <a:latin typeface="Arial" charset="0"/>
                <a:ea typeface="ＭＳ Ｐゴシック" charset="0"/>
                <a:cs typeface="ＭＳ Ｐゴシック" charset="0"/>
              </a:rPr>
              <a:t>http://www.theburningplatform.com/?tag=gold-nugget accessed 24 Jan 2013</a:t>
            </a:r>
          </a:p>
          <a:p>
            <a:pPr eaLnBrk="1" hangingPunct="1">
              <a:spcBef>
                <a:spcPct val="0"/>
              </a:spcBef>
            </a:pPr>
            <a:endParaRPr lang="en-US">
              <a:latin typeface="Arial" charset="0"/>
              <a:ea typeface="ＭＳ Ｐゴシック" charset="0"/>
              <a:cs typeface="ＭＳ Ｐゴシック" charset="0"/>
            </a:endParaRPr>
          </a:p>
        </p:txBody>
      </p:sp>
      <p:sp>
        <p:nvSpPr>
          <p:cNvPr id="185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F8565F-7123-D94D-9F3D-C900B1E9E2C8}" type="slidenum">
              <a:rPr lang="en-US" sz="1200">
                <a:solidFill>
                  <a:srgbClr val="000000"/>
                </a:solidFill>
                <a:cs typeface="Arial" charset="0"/>
              </a:rPr>
              <a:pPr eaLnBrk="1" hangingPunct="1"/>
              <a:t>2</a:t>
            </a:fld>
            <a:endParaRPr lang="en-US" sz="1200">
              <a:solidFill>
                <a:srgbClr val="000000"/>
              </a:solidFil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556586-EDDE-5048-979E-147B2DDAFD68}" type="slidenum">
              <a:rPr lang="en-US" sz="1200">
                <a:solidFill>
                  <a:srgbClr val="000000"/>
                </a:solidFill>
                <a:latin typeface="Times New Roman" charset="0"/>
              </a:rPr>
              <a:pPr eaLnBrk="1" hangingPunct="1"/>
              <a:t>22</a:t>
            </a:fld>
            <a:endParaRPr lang="en-US" sz="1200">
              <a:solidFill>
                <a:srgbClr val="000000"/>
              </a:solidFill>
              <a:latin typeface="Times New Roman" charset="0"/>
            </a:endParaRPr>
          </a:p>
        </p:txBody>
      </p:sp>
      <p:sp>
        <p:nvSpPr>
          <p:cNvPr id="21504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4F174B-A6F9-7647-87EA-E7F21DD13505}" type="slidenum">
              <a:rPr lang="en-US" sz="1200">
                <a:solidFill>
                  <a:srgbClr val="000000"/>
                </a:solidFill>
                <a:latin typeface="Times New Roman" charset="0"/>
              </a:rPr>
              <a:pPr eaLnBrk="1" hangingPunct="1"/>
              <a:t>23</a:t>
            </a:fld>
            <a:endParaRPr lang="en-US" sz="1200">
              <a:solidFill>
                <a:srgbClr val="000000"/>
              </a:solidFill>
              <a:latin typeface="Times New Roman" charset="0"/>
            </a:endParaRPr>
          </a:p>
        </p:txBody>
      </p:sp>
      <p:sp>
        <p:nvSpPr>
          <p:cNvPr id="21709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709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9EB132-0A64-2645-8E2A-7716647DE36D}" type="slidenum">
              <a:rPr lang="en-US" sz="1200">
                <a:solidFill>
                  <a:srgbClr val="000000"/>
                </a:solidFill>
              </a:rPr>
              <a:pPr eaLnBrk="1" hangingPunct="1"/>
              <a:t>24</a:t>
            </a:fld>
            <a:endParaRPr lang="en-US" sz="1200">
              <a:solidFill>
                <a:srgbClr val="000000"/>
              </a:solidFill>
            </a:endParaRPr>
          </a:p>
        </p:txBody>
      </p:sp>
      <p:sp>
        <p:nvSpPr>
          <p:cNvPr id="21913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913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2B1049-B01D-9342-AAB8-C7FB79DBC2CF}"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221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F1A9CC-C4AE-6D47-A3E0-47FFD306D276}" type="slidenum">
              <a:rPr lang="en-US" sz="1200">
                <a:solidFill>
                  <a:srgbClr val="000000"/>
                </a:solidFill>
                <a:latin typeface="Times New Roman" charset="0"/>
              </a:rPr>
              <a:pPr eaLnBrk="1" hangingPunct="1"/>
              <a:t>26</a:t>
            </a:fld>
            <a:endParaRPr lang="en-US" sz="1200">
              <a:solidFill>
                <a:srgbClr val="000000"/>
              </a:solidFill>
              <a:latin typeface="Times New Roman" charset="0"/>
            </a:endParaRPr>
          </a:p>
        </p:txBody>
      </p:sp>
      <p:sp>
        <p:nvSpPr>
          <p:cNvPr id="223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3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E9AE4D-B682-784E-81C3-67336EAA6FD3}" type="slidenum">
              <a:rPr lang="en-US" sz="1200">
                <a:solidFill>
                  <a:srgbClr val="000000"/>
                </a:solidFill>
                <a:latin typeface="Times New Roman" charset="0"/>
              </a:rPr>
              <a:pPr eaLnBrk="1" hangingPunct="1"/>
              <a:t>27</a:t>
            </a:fld>
            <a:endParaRPr lang="en-US" sz="1200">
              <a:solidFill>
                <a:srgbClr val="000000"/>
              </a:solidFill>
              <a:latin typeface="Times New Roman" charset="0"/>
            </a:endParaRPr>
          </a:p>
        </p:txBody>
      </p:sp>
      <p:sp>
        <p:nvSpPr>
          <p:cNvPr id="225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BADD18-26E2-0341-81F8-73A35F03ABE8}"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227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7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B32AD3-E4B5-7849-98D4-6A2F73F3B890}" type="slidenum">
              <a:rPr lang="en-US" sz="1200">
                <a:solidFill>
                  <a:srgbClr val="000000"/>
                </a:solidFill>
                <a:latin typeface="Times New Roman" charset="0"/>
                <a:ea typeface="MS PGothic" charset="0"/>
                <a:cs typeface="MS PGothic" charset="0"/>
              </a:rPr>
              <a:pPr eaLnBrk="1" hangingPunct="1"/>
              <a:t>29</a:t>
            </a:fld>
            <a:endParaRPr lang="en-US" sz="1200">
              <a:solidFill>
                <a:srgbClr val="000000"/>
              </a:solidFill>
              <a:latin typeface="Times New Roman" charset="0"/>
              <a:ea typeface="MS PGothic" charset="0"/>
              <a:cs typeface="MS PGothic" charset="0"/>
            </a:endParaRPr>
          </a:p>
        </p:txBody>
      </p:sp>
      <p:sp>
        <p:nvSpPr>
          <p:cNvPr id="329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973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atin typeface="Arial" charset="0"/>
                <a:ea typeface="ＭＳ Ｐゴシック" charset="0"/>
                <a:cs typeface="ＭＳ Ｐゴシック" charset="0"/>
              </a:rPr>
              <a:t>The explanation for free!</a:t>
            </a:r>
          </a:p>
          <a:p>
            <a:pPr eaLnBrk="1" hangingPunct="1"/>
            <a:r>
              <a:rPr lang="en-US">
                <a:latin typeface="Arial" charset="0"/>
                <a:ea typeface="ＭＳ Ｐゴシック" charset="0"/>
                <a:cs typeface="ＭＳ Ｐゴシック" charset="0"/>
              </a:rPr>
              <a:t>Bible Study materials link address (top) translated by Michele Ang 15 Jan 2015</a:t>
            </a:r>
          </a:p>
          <a:p>
            <a:pPr eaLnBrk="1" hangingPunct="1"/>
            <a:r>
              <a:rPr lang="en-US">
                <a:latin typeface="Arial" charset="0"/>
                <a:ea typeface="ＭＳ Ｐゴシック" charset="0"/>
                <a:cs typeface="ＭＳ Ｐゴシック" charset="0"/>
              </a:rPr>
              <a:t>Bible study (bottom)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188854-08DC-E048-8D12-3013C104707E}" type="slidenum">
              <a:rPr lang="en-US" sz="1200">
                <a:solidFill>
                  <a:srgbClr val="000000"/>
                </a:solidFill>
                <a:latin typeface="Times New Roman" charset="0"/>
              </a:rPr>
              <a:pPr eaLnBrk="1" hangingPunct="1"/>
              <a:t>30</a:t>
            </a:fld>
            <a:endParaRPr lang="en-US" sz="1200">
              <a:solidFill>
                <a:srgbClr val="000000"/>
              </a:solidFill>
              <a:latin typeface="Times New Roman" charset="0"/>
            </a:endParaRPr>
          </a:p>
        </p:txBody>
      </p:sp>
      <p:sp>
        <p:nvSpPr>
          <p:cNvPr id="22937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7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Arial" charset="0"/>
                <a:ea typeface="ＭＳ Ｐゴシック" charset="0"/>
                <a:cs typeface="ＭＳ Ｐゴシック" charset="0"/>
              </a:rPr>
              <a:t>"Application</a:t>
            </a:r>
            <a:r>
              <a:rPr lang="en-US">
                <a:latin typeface="Arial" charset="0"/>
                <a:ea typeface="ＭＳ Ｐゴシック" charset="0"/>
                <a:cs typeface="ＭＳ Ｐゴシック" charset="0"/>
              </a:rPr>
              <a:t>:</a:t>
            </a:r>
          </a:p>
          <a:p>
            <a:pPr eaLnBrk="1" hangingPunct="1">
              <a:spcBef>
                <a:spcPct val="0"/>
              </a:spcBef>
            </a:pPr>
            <a:endParaRPr lang="en-US">
              <a:latin typeface="Arial" charset="0"/>
              <a:ea typeface="ＭＳ Ｐゴシック" charset="0"/>
              <a:cs typeface="ＭＳ Ｐゴシック" charset="0"/>
            </a:endParaRPr>
          </a:p>
          <a:p>
            <a:pPr eaLnBrk="1" hangingPunct="1">
              <a:spcBef>
                <a:spcPct val="0"/>
              </a:spcBef>
            </a:pPr>
            <a:r>
              <a:rPr lang="en-US">
                <a:latin typeface="Arial" charset="0"/>
                <a:ea typeface="ＭＳ Ｐゴシック" charset="0"/>
                <a:cs typeface="ＭＳ Ｐゴシック" charset="0"/>
              </a:rPr>
              <a:t>You may not have access to an ultra powerful metal detector, but God has made His Spirit available to all. And the Holy Spirit is all you need to probe deeper into the depths of God's Word and grasp truths that the casual reader will pass by without knowing the true value of what he is missing.</a:t>
            </a:r>
          </a:p>
          <a:p>
            <a:pPr eaLnBrk="1" hangingPunct="1">
              <a:spcBef>
                <a:spcPct val="0"/>
              </a:spcBef>
            </a:pPr>
            <a:r>
              <a:rPr lang="en-US">
                <a:latin typeface="Arial" charset="0"/>
                <a:ea typeface="ＭＳ Ｐゴシック" charset="0"/>
                <a:cs typeface="ＭＳ Ｐゴシック" charset="0"/>
              </a:rPr>
              <a:t> </a:t>
            </a:r>
          </a:p>
          <a:p>
            <a:pPr eaLnBrk="1" hangingPunct="1">
              <a:spcBef>
                <a:spcPct val="0"/>
              </a:spcBef>
            </a:pPr>
            <a:r>
              <a:rPr lang="en-US">
                <a:latin typeface="Arial" charset="0"/>
                <a:ea typeface="ＭＳ Ｐゴシック" charset="0"/>
                <a:cs typeface="ＭＳ Ｐゴシック" charset="0"/>
              </a:rPr>
              <a:t>Beyond the realm of what can be seen, heard, or touched are treasures of eternal worth, just waiting to be discovered. And when you discover them, you give others hope that the riches of God's Word can be theirs, as well.</a:t>
            </a:r>
          </a:p>
          <a:p>
            <a:pPr eaLnBrk="1" hangingPunct="1">
              <a:spcBef>
                <a:spcPct val="0"/>
              </a:spcBef>
            </a:pPr>
            <a:r>
              <a:rPr lang="en-US">
                <a:latin typeface="Arial" charset="0"/>
                <a:ea typeface="ＭＳ Ｐゴシック" charset="0"/>
                <a:cs typeface="ＭＳ Ｐゴシック" charset="0"/>
              </a:rPr>
              <a:t> </a:t>
            </a:r>
          </a:p>
          <a:p>
            <a:pPr eaLnBrk="1" hangingPunct="1">
              <a:spcBef>
                <a:spcPct val="0"/>
              </a:spcBef>
            </a:pPr>
            <a:r>
              <a:rPr lang="en-US">
                <a:latin typeface="Arial" charset="0"/>
                <a:ea typeface="ＭＳ Ｐゴシック" charset="0"/>
                <a:cs typeface="ＭＳ Ｐゴシック" charset="0"/>
              </a:rPr>
              <a:t>"Let the word of Christ dwell in you richly as you teach and admonish one another with all wisdom, and as you sing psalms, hymns and spiritual songs with gratitude in your hearts to God" (Colossians 3:16).</a:t>
            </a:r>
          </a:p>
          <a:p>
            <a:pPr eaLnBrk="1" hangingPunct="1">
              <a:spcBef>
                <a:spcPct val="0"/>
              </a:spcBef>
            </a:pPr>
            <a:r>
              <a:rPr lang="en-US">
                <a:latin typeface="Arial" charset="0"/>
                <a:ea typeface="ＭＳ Ｐゴシック" charset="0"/>
                <a:cs typeface="ＭＳ Ｐゴシック" charset="0"/>
              </a:rPr>
              <a:t> </a:t>
            </a:r>
          </a:p>
          <a:p>
            <a:pPr eaLnBrk="1" hangingPunct="1">
              <a:spcBef>
                <a:spcPct val="0"/>
              </a:spcBef>
            </a:pPr>
            <a:r>
              <a:rPr lang="en-US">
                <a:latin typeface="Arial" charset="0"/>
                <a:ea typeface="ＭＳ Ｐゴシック" charset="0"/>
                <a:cs typeface="ＭＳ Ｐゴシック" charset="0"/>
              </a:rPr>
              <a:t>"Your laws are my treasure; they are my heart's delight" (Psalm 119:111, NLT)."</a:t>
            </a:r>
          </a:p>
          <a:p>
            <a:pPr eaLnBrk="1" hangingPunct="1">
              <a:spcBef>
                <a:spcPct val="0"/>
              </a:spcBef>
            </a:pPr>
            <a:endParaRPr lang="en-US">
              <a:latin typeface="Arial" charset="0"/>
              <a:ea typeface="ＭＳ Ｐゴシック" charset="0"/>
              <a:cs typeface="ＭＳ Ｐゴシック" charset="0"/>
            </a:endParaRPr>
          </a:p>
          <a:p>
            <a:pPr eaLnBrk="1" hangingPunct="1">
              <a:spcBef>
                <a:spcPct val="0"/>
              </a:spcBef>
            </a:pPr>
            <a:r>
              <a:rPr lang="en-US">
                <a:latin typeface="Arial" charset="0"/>
                <a:ea typeface="ＭＳ Ｐゴシック" charset="0"/>
                <a:cs typeface="ＭＳ Ｐゴシック" charset="0"/>
              </a:rPr>
              <a:t>Illustration Exchange 24 Jan 2013</a:t>
            </a:r>
          </a:p>
        </p:txBody>
      </p:sp>
      <p:sp>
        <p:nvSpPr>
          <p:cNvPr id="187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1F1AC4-4AC9-8B4F-B3E5-1B8404C431D1}" type="slidenum">
              <a:rPr lang="en-US" sz="1200">
                <a:solidFill>
                  <a:srgbClr val="000000"/>
                </a:solidFill>
                <a:cs typeface="Arial" charset="0"/>
              </a:rPr>
              <a:pPr eaLnBrk="1" hangingPunct="1"/>
              <a:t>3</a:t>
            </a:fld>
            <a:endParaRPr lang="en-US" sz="1200">
              <a:solidFill>
                <a:srgbClr val="000000"/>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9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Arial" charset="0"/>
                <a:ea typeface="ＭＳ Ｐゴシック" charset="0"/>
                <a:cs typeface="ＭＳ Ｐゴシック" charset="0"/>
              </a:rPr>
              <a:t>"Application</a:t>
            </a:r>
            <a:r>
              <a:rPr lang="en-US">
                <a:latin typeface="Arial" charset="0"/>
                <a:ea typeface="ＭＳ Ｐゴシック" charset="0"/>
                <a:cs typeface="ＭＳ Ｐゴシック" charset="0"/>
              </a:rPr>
              <a:t>:</a:t>
            </a:r>
          </a:p>
          <a:p>
            <a:pPr eaLnBrk="1" hangingPunct="1">
              <a:spcBef>
                <a:spcPct val="0"/>
              </a:spcBef>
            </a:pPr>
            <a:endParaRPr lang="en-US">
              <a:latin typeface="Arial" charset="0"/>
              <a:ea typeface="ＭＳ Ｐゴシック" charset="0"/>
              <a:cs typeface="ＭＳ Ｐゴシック" charset="0"/>
            </a:endParaRPr>
          </a:p>
          <a:p>
            <a:pPr eaLnBrk="1" hangingPunct="1">
              <a:spcBef>
                <a:spcPct val="0"/>
              </a:spcBef>
            </a:pPr>
            <a:r>
              <a:rPr lang="en-US">
                <a:latin typeface="Arial" charset="0"/>
                <a:ea typeface="ＭＳ Ｐゴシック" charset="0"/>
                <a:cs typeface="ＭＳ Ｐゴシック" charset="0"/>
              </a:rPr>
              <a:t>You may not have access to an ultra powerful metal detector, but God has made His Spirit available to all. And the Holy Spirit is all you need to probe deeper into the depths of God's Word and grasp truths that the casual reader will pass by without knowing the true value of what he is missing.</a:t>
            </a:r>
          </a:p>
          <a:p>
            <a:pPr eaLnBrk="1" hangingPunct="1">
              <a:spcBef>
                <a:spcPct val="0"/>
              </a:spcBef>
            </a:pPr>
            <a:r>
              <a:rPr lang="en-US">
                <a:latin typeface="Arial" charset="0"/>
                <a:ea typeface="ＭＳ Ｐゴシック" charset="0"/>
                <a:cs typeface="ＭＳ Ｐゴシック" charset="0"/>
              </a:rPr>
              <a:t> </a:t>
            </a:r>
          </a:p>
          <a:p>
            <a:pPr eaLnBrk="1" hangingPunct="1">
              <a:spcBef>
                <a:spcPct val="0"/>
              </a:spcBef>
            </a:pPr>
            <a:r>
              <a:rPr lang="en-US">
                <a:latin typeface="Arial" charset="0"/>
                <a:ea typeface="ＭＳ Ｐゴシック" charset="0"/>
                <a:cs typeface="ＭＳ Ｐゴシック" charset="0"/>
              </a:rPr>
              <a:t>Beyond the realm of what can be seen, heard, or touched are treasures of eternal worth, just waiting to be discovered. And when you discover them, you give others hope that the riches of God's Word can be theirs, as well.</a:t>
            </a:r>
          </a:p>
          <a:p>
            <a:pPr eaLnBrk="1" hangingPunct="1">
              <a:spcBef>
                <a:spcPct val="0"/>
              </a:spcBef>
            </a:pPr>
            <a:r>
              <a:rPr lang="en-US">
                <a:latin typeface="Arial" charset="0"/>
                <a:ea typeface="ＭＳ Ｐゴシック" charset="0"/>
                <a:cs typeface="ＭＳ Ｐゴシック" charset="0"/>
              </a:rPr>
              <a:t> </a:t>
            </a:r>
          </a:p>
          <a:p>
            <a:pPr eaLnBrk="1" hangingPunct="1">
              <a:spcBef>
                <a:spcPct val="0"/>
              </a:spcBef>
            </a:pPr>
            <a:r>
              <a:rPr lang="en-US">
                <a:latin typeface="Arial" charset="0"/>
                <a:ea typeface="ＭＳ Ｐゴシック" charset="0"/>
                <a:cs typeface="ＭＳ Ｐゴシック" charset="0"/>
              </a:rPr>
              <a:t>"Let the word of Christ dwell in you richly as you teach and admonish one another with all wisdom, and as you sing psalms, hymns and spiritual songs with gratitude in your hearts to God" (Colossians 3:16).</a:t>
            </a:r>
          </a:p>
          <a:p>
            <a:pPr eaLnBrk="1" hangingPunct="1">
              <a:spcBef>
                <a:spcPct val="0"/>
              </a:spcBef>
            </a:pPr>
            <a:r>
              <a:rPr lang="en-US">
                <a:latin typeface="Arial" charset="0"/>
                <a:ea typeface="ＭＳ Ｐゴシック" charset="0"/>
                <a:cs typeface="ＭＳ Ｐゴシック" charset="0"/>
              </a:rPr>
              <a:t> </a:t>
            </a:r>
          </a:p>
          <a:p>
            <a:pPr eaLnBrk="1" hangingPunct="1">
              <a:spcBef>
                <a:spcPct val="0"/>
              </a:spcBef>
            </a:pPr>
            <a:r>
              <a:rPr lang="en-US">
                <a:latin typeface="Arial" charset="0"/>
                <a:ea typeface="ＭＳ Ｐゴシック" charset="0"/>
                <a:cs typeface="ＭＳ Ｐゴシック" charset="0"/>
              </a:rPr>
              <a:t>"Your laws are my treasure; they are my heart's delight" (Psalm 119:111, NLT)."</a:t>
            </a:r>
          </a:p>
          <a:p>
            <a:pPr eaLnBrk="1" hangingPunct="1">
              <a:spcBef>
                <a:spcPct val="0"/>
              </a:spcBef>
            </a:pPr>
            <a:endParaRPr lang="en-US">
              <a:latin typeface="Arial" charset="0"/>
              <a:ea typeface="ＭＳ Ｐゴシック" charset="0"/>
              <a:cs typeface="ＭＳ Ｐゴシック" charset="0"/>
            </a:endParaRPr>
          </a:p>
          <a:p>
            <a:pPr eaLnBrk="1" hangingPunct="1">
              <a:spcBef>
                <a:spcPct val="0"/>
              </a:spcBef>
            </a:pPr>
            <a:r>
              <a:rPr lang="en-US">
                <a:latin typeface="Arial" charset="0"/>
                <a:ea typeface="ＭＳ Ｐゴシック" charset="0"/>
                <a:cs typeface="ＭＳ Ｐゴシック" charset="0"/>
              </a:rPr>
              <a:t>Illustration Exchange 24 Jan 2013</a:t>
            </a:r>
          </a:p>
        </p:txBody>
      </p:sp>
      <p:sp>
        <p:nvSpPr>
          <p:cNvPr id="189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917D7F-995D-0E43-BD2C-4B644947F831}" type="slidenum">
              <a:rPr lang="en-US" sz="1200">
                <a:solidFill>
                  <a:srgbClr val="000000"/>
                </a:solidFill>
                <a:cs typeface="Arial" charset="0"/>
              </a:rPr>
              <a:pPr eaLnBrk="1" hangingPunct="1"/>
              <a:t>4</a:t>
            </a:fld>
            <a:endParaRPr lang="en-US" sz="1200">
              <a:solidFill>
                <a:srgbClr val="000000"/>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10E4813-72FD-844F-8D5B-C0D3524B081C}" type="slidenum">
              <a:rPr lang="zh-CN" altLang="en-US" sz="1200">
                <a:solidFill>
                  <a:srgbClr val="000000"/>
                </a:solidFill>
                <a:ea typeface="MS PGothic" charset="0"/>
                <a:cs typeface="MS PGothic" charset="0"/>
                <a:sym typeface="Arial" charset="0"/>
              </a:rPr>
              <a:pPr eaLnBrk="1" hangingPunct="1"/>
              <a:t>5</a:t>
            </a:fld>
            <a:endParaRPr lang="en-US" altLang="zh-CN" sz="1200">
              <a:solidFill>
                <a:srgbClr val="000000"/>
              </a:solidFill>
              <a:ea typeface="MS PGothic" charset="0"/>
              <a:cs typeface="MS PGothic" charset="0"/>
              <a:sym typeface="Arial" charset="0"/>
            </a:endParaRPr>
          </a:p>
        </p:txBody>
      </p:sp>
      <p:sp>
        <p:nvSpPr>
          <p:cNvPr id="191490" name="Rectangle 2"/>
          <p:cNvSpPr>
            <a:spLocks noGrp="1" noRot="1" noChangeAspect="1" noChangeArrowheads="1"/>
          </p:cNvSpPr>
          <p:nvPr>
            <p:ph type="sldImg"/>
          </p:nvPr>
        </p:nvSpPr>
        <p:spPr bwMode="auto">
          <a:xfrm>
            <a:off x="1150938" y="692150"/>
            <a:ext cx="4556125" cy="34163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lvl="3" eaLnBrk="1" hangingPunct="1">
              <a:spcBef>
                <a:spcPts val="1200"/>
              </a:spcBef>
              <a:spcAft>
                <a:spcPts val="300"/>
              </a:spcAft>
            </a:pPr>
            <a:r>
              <a:rPr lang="en-US">
                <a:latin typeface="Times New Roman" charset="0"/>
                <a:ea typeface="ＭＳ Ｐゴシック" charset="0"/>
                <a:cs typeface="ＭＳ Ｐゴシック" charset="0"/>
              </a:rPr>
              <a:t>SUSAN: </a:t>
            </a:r>
            <a:r>
              <a:rPr noProof="1">
                <a:latin typeface="Times New Roman" charset="0"/>
                <a:ea typeface="ＭＳ Ｐゴシック" charset="0"/>
                <a:cs typeface="ＭＳ Ｐゴシック" charset="0"/>
              </a:rPr>
              <a:t>God continues working in our family as we see Him work in our three sons.  Our two older ones work in Seattle and our youngest (John) is in his first year at Biola University in Southern CA.  We lived in the USA his first semester, pretending that he needed us until we returned to Singapore on January 5.</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377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9688" eaLnBrk="1" hangingPunct="1">
              <a:spcBef>
                <a:spcPct val="0"/>
              </a:spcBef>
            </a:pPr>
            <a:r>
              <a:rPr lang="en-US">
                <a:solidFill>
                  <a:srgbClr val="000000"/>
                </a:solidFill>
                <a:latin typeface="Times New Roman" charset="0"/>
                <a:ea typeface="ＭＳ Ｐゴシック" charset="0"/>
                <a:cs typeface="Times New Roman" charset="0"/>
                <a:sym typeface="Times New Roman" charset="0"/>
              </a:rPr>
              <a:t>I've served as a seminary professor with 30 other faculty at Singapore's largest training school: Singapore Bible College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333279-D148-ED4E-8849-146B69DAE5D4}" type="slidenum">
              <a:rPr lang="en-US" sz="1200">
                <a:solidFill>
                  <a:srgbClr val="000000"/>
                </a:solidFill>
                <a:latin typeface="Times New Roman" charset="0"/>
              </a:rPr>
              <a:pPr eaLnBrk="1" hangingPunct="1"/>
              <a:t>18</a:t>
            </a:fld>
            <a:endParaRPr lang="en-US" sz="1200">
              <a:solidFill>
                <a:srgbClr val="000000"/>
              </a:solidFill>
              <a:latin typeface="Times New Roman" charset="0"/>
            </a:endParaRPr>
          </a:p>
        </p:txBody>
      </p:sp>
      <p:sp>
        <p:nvSpPr>
          <p:cNvPr id="2068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68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76DCF-7917-8F43-86A8-E36A14F6F4C1}" type="slidenum">
              <a:rPr lang="en-US" sz="1200">
                <a:solidFill>
                  <a:srgbClr val="000000"/>
                </a:solidFill>
                <a:latin typeface="Times New Roman" charset="0"/>
              </a:rPr>
              <a:pPr eaLnBrk="1" hangingPunct="1"/>
              <a:t>19</a:t>
            </a:fld>
            <a:endParaRPr lang="en-US" sz="1200">
              <a:solidFill>
                <a:srgbClr val="000000"/>
              </a:solidFill>
              <a:latin typeface="Times New Roman" charset="0"/>
            </a:endParaRPr>
          </a:p>
        </p:txBody>
      </p:sp>
      <p:sp>
        <p:nvSpPr>
          <p:cNvPr id="20889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889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AF42D9-5DCF-D340-9AFB-C86DBE4A7A3F}" type="slidenum">
              <a:rPr lang="en-US" sz="1200">
                <a:solidFill>
                  <a:srgbClr val="000000"/>
                </a:solidFill>
                <a:latin typeface="Times New Roman" charset="0"/>
              </a:rPr>
              <a:pPr eaLnBrk="1" hangingPunct="1"/>
              <a:t>20</a:t>
            </a:fld>
            <a:endParaRPr lang="en-US" sz="1200">
              <a:solidFill>
                <a:srgbClr val="000000"/>
              </a:solidFill>
              <a:latin typeface="Times New Roman" charset="0"/>
            </a:endParaRPr>
          </a:p>
        </p:txBody>
      </p:sp>
      <p:sp>
        <p:nvSpPr>
          <p:cNvPr id="21094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094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28BAC9-BD95-584C-8651-5BEA2490BCF6}" type="slidenum">
              <a:rPr lang="en-US" sz="1200">
                <a:solidFill>
                  <a:srgbClr val="000000"/>
                </a:solidFill>
                <a:latin typeface="Times New Roman" charset="0"/>
              </a:rPr>
              <a:pPr eaLnBrk="1" hangingPunct="1"/>
              <a:t>21</a:t>
            </a:fld>
            <a:endParaRPr lang="en-US" sz="1200">
              <a:solidFill>
                <a:srgbClr val="000000"/>
              </a:solidFill>
              <a:latin typeface="Times New Roman" charset="0"/>
            </a:endParaRPr>
          </a:p>
        </p:txBody>
      </p:sp>
      <p:sp>
        <p:nvSpPr>
          <p:cNvPr id="21299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299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553AB4-B854-594A-B554-5478CAB96472}" type="slidenum">
              <a:rPr lang="en-US"/>
              <a:pPr>
                <a:defRPr/>
              </a:pPr>
              <a:t>‹#›</a:t>
            </a:fld>
            <a:endParaRPr lang="en-US"/>
          </a:p>
        </p:txBody>
      </p:sp>
    </p:spTree>
    <p:extLst>
      <p:ext uri="{BB962C8B-B14F-4D97-AF65-F5344CB8AC3E}">
        <p14:creationId xmlns:p14="http://schemas.microsoft.com/office/powerpoint/2010/main" val="243257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037D2D1-9D14-D149-A14D-42A9894A3B44}" type="slidenum">
              <a:rPr lang="en-US"/>
              <a:pPr>
                <a:defRPr/>
              </a:pPr>
              <a:t>‹#›</a:t>
            </a:fld>
            <a:endParaRPr lang="en-US"/>
          </a:p>
        </p:txBody>
      </p:sp>
    </p:spTree>
    <p:extLst>
      <p:ext uri="{BB962C8B-B14F-4D97-AF65-F5344CB8AC3E}">
        <p14:creationId xmlns:p14="http://schemas.microsoft.com/office/powerpoint/2010/main" val="13970584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DFE968D3-B088-6B4A-98B2-CB46EFA3DB31}" type="slidenum">
              <a:rPr lang="zh-CN" altLang="en-US"/>
              <a:pPr>
                <a:defRPr/>
              </a:pPr>
              <a:t>‹#›</a:t>
            </a:fld>
            <a:endParaRPr lang="en-US" altLang="zh-CN"/>
          </a:p>
        </p:txBody>
      </p:sp>
    </p:spTree>
    <p:extLst>
      <p:ext uri="{BB962C8B-B14F-4D97-AF65-F5344CB8AC3E}">
        <p14:creationId xmlns:p14="http://schemas.microsoft.com/office/powerpoint/2010/main" val="1882467078"/>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1C910D11-399A-C249-A187-EEC2E3A8DB57}" type="slidenum">
              <a:rPr lang="zh-CN" altLang="en-US"/>
              <a:pPr>
                <a:defRPr/>
              </a:pPr>
              <a:t>‹#›</a:t>
            </a:fld>
            <a:endParaRPr lang="en-US" altLang="zh-CN"/>
          </a:p>
        </p:txBody>
      </p:sp>
    </p:spTree>
    <p:extLst>
      <p:ext uri="{BB962C8B-B14F-4D97-AF65-F5344CB8AC3E}">
        <p14:creationId xmlns:p14="http://schemas.microsoft.com/office/powerpoint/2010/main" val="2442263283"/>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2949487-1A1A-BA49-A379-121D0EE35076}" type="slidenum">
              <a:rPr lang="zh-CN" altLang="en-US"/>
              <a:pPr>
                <a:defRPr/>
              </a:pPr>
              <a:t>‹#›</a:t>
            </a:fld>
            <a:endParaRPr lang="en-US" altLang="zh-CN"/>
          </a:p>
        </p:txBody>
      </p:sp>
    </p:spTree>
    <p:extLst>
      <p:ext uri="{BB962C8B-B14F-4D97-AF65-F5344CB8AC3E}">
        <p14:creationId xmlns:p14="http://schemas.microsoft.com/office/powerpoint/2010/main" val="4205923419"/>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0832281-F426-654F-9804-EB7C327C66FF}" type="slidenum">
              <a:rPr lang="zh-CN" altLang="en-US"/>
              <a:pPr>
                <a:defRPr/>
              </a:pPr>
              <a:t>‹#›</a:t>
            </a:fld>
            <a:endParaRPr lang="en-US" altLang="zh-CN"/>
          </a:p>
        </p:txBody>
      </p:sp>
    </p:spTree>
    <p:extLst>
      <p:ext uri="{BB962C8B-B14F-4D97-AF65-F5344CB8AC3E}">
        <p14:creationId xmlns:p14="http://schemas.microsoft.com/office/powerpoint/2010/main" val="1385278543"/>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E941D4B-E0A5-E446-AB50-5CF2113C669D}" type="slidenum">
              <a:rPr lang="zh-CN" altLang="en-US"/>
              <a:pPr>
                <a:defRPr/>
              </a:pPr>
              <a:t>‹#›</a:t>
            </a:fld>
            <a:endParaRPr lang="en-US" altLang="zh-CN"/>
          </a:p>
        </p:txBody>
      </p:sp>
    </p:spTree>
    <p:extLst>
      <p:ext uri="{BB962C8B-B14F-4D97-AF65-F5344CB8AC3E}">
        <p14:creationId xmlns:p14="http://schemas.microsoft.com/office/powerpoint/2010/main" val="1750526163"/>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6DB6E03-55BD-624E-AC2C-882DF3E245AB}" type="slidenum">
              <a:rPr lang="zh-CN" altLang="en-US"/>
              <a:pPr>
                <a:defRPr/>
              </a:pPr>
              <a:t>‹#›</a:t>
            </a:fld>
            <a:endParaRPr lang="en-US" altLang="zh-CN"/>
          </a:p>
        </p:txBody>
      </p:sp>
    </p:spTree>
    <p:extLst>
      <p:ext uri="{BB962C8B-B14F-4D97-AF65-F5344CB8AC3E}">
        <p14:creationId xmlns:p14="http://schemas.microsoft.com/office/powerpoint/2010/main" val="2184610711"/>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F38B1BD-FACB-8A40-9ECC-5EF56ACEC50E}" type="slidenum">
              <a:rPr lang="zh-CN" altLang="en-US"/>
              <a:pPr>
                <a:defRPr/>
              </a:pPr>
              <a:t>‹#›</a:t>
            </a:fld>
            <a:endParaRPr lang="en-US" altLang="zh-CN"/>
          </a:p>
        </p:txBody>
      </p:sp>
    </p:spTree>
    <p:extLst>
      <p:ext uri="{BB962C8B-B14F-4D97-AF65-F5344CB8AC3E}">
        <p14:creationId xmlns:p14="http://schemas.microsoft.com/office/powerpoint/2010/main" val="477384590"/>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4C37D28-9E4A-C340-A735-D2CE722AF249}" type="slidenum">
              <a:rPr lang="zh-CN" altLang="en-US"/>
              <a:pPr>
                <a:defRPr/>
              </a:pPr>
              <a:t>‹#›</a:t>
            </a:fld>
            <a:endParaRPr lang="en-US" altLang="zh-CN"/>
          </a:p>
        </p:txBody>
      </p:sp>
    </p:spTree>
    <p:extLst>
      <p:ext uri="{BB962C8B-B14F-4D97-AF65-F5344CB8AC3E}">
        <p14:creationId xmlns:p14="http://schemas.microsoft.com/office/powerpoint/2010/main" val="136853391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0C9F361-12D1-4E4B-80FF-FDED9424DDCD}" type="slidenum">
              <a:rPr lang="zh-CN" altLang="en-US"/>
              <a:pPr>
                <a:defRPr/>
              </a:pPr>
              <a:t>‹#›</a:t>
            </a:fld>
            <a:endParaRPr lang="en-US" altLang="zh-CN"/>
          </a:p>
        </p:txBody>
      </p:sp>
    </p:spTree>
    <p:extLst>
      <p:ext uri="{BB962C8B-B14F-4D97-AF65-F5344CB8AC3E}">
        <p14:creationId xmlns:p14="http://schemas.microsoft.com/office/powerpoint/2010/main" val="3084035030"/>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F14A8414-3DAD-9344-ADAD-86A2E0979ED2}" type="slidenum">
              <a:rPr lang="zh-CN" altLang="en-US"/>
              <a:pPr>
                <a:defRPr/>
              </a:pPr>
              <a:t>‹#›</a:t>
            </a:fld>
            <a:endParaRPr lang="en-US" altLang="zh-CN"/>
          </a:p>
        </p:txBody>
      </p:sp>
    </p:spTree>
    <p:extLst>
      <p:ext uri="{BB962C8B-B14F-4D97-AF65-F5344CB8AC3E}">
        <p14:creationId xmlns:p14="http://schemas.microsoft.com/office/powerpoint/2010/main" val="303613490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1A4D31D8-069F-2042-8196-506B1E31B567}" type="slidenum">
              <a:rPr lang="en-US"/>
              <a:pPr>
                <a:defRPr/>
              </a:pPr>
              <a:t>‹#›</a:t>
            </a:fld>
            <a:endParaRPr lang="en-US"/>
          </a:p>
        </p:txBody>
      </p:sp>
    </p:spTree>
    <p:extLst>
      <p:ext uri="{BB962C8B-B14F-4D97-AF65-F5344CB8AC3E}">
        <p14:creationId xmlns:p14="http://schemas.microsoft.com/office/powerpoint/2010/main" val="12127549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007A3676-2A99-D041-A5EE-383BD3240397}" type="slidenum">
              <a:rPr lang="zh-CN" altLang="en-US"/>
              <a:pPr>
                <a:defRPr/>
              </a:pPr>
              <a:t>‹#›</a:t>
            </a:fld>
            <a:endParaRPr lang="en-US" altLang="zh-CN"/>
          </a:p>
        </p:txBody>
      </p:sp>
    </p:spTree>
    <p:extLst>
      <p:ext uri="{BB962C8B-B14F-4D97-AF65-F5344CB8AC3E}">
        <p14:creationId xmlns:p14="http://schemas.microsoft.com/office/powerpoint/2010/main" val="507351198"/>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A6204737-1D49-8048-AD5E-ACADC63170BA}" type="slidenum">
              <a:rPr lang="zh-CN" altLang="en-US"/>
              <a:pPr>
                <a:defRPr/>
              </a:pPr>
              <a:t>‹#›</a:t>
            </a:fld>
            <a:endParaRPr lang="en-US" altLang="zh-CN"/>
          </a:p>
        </p:txBody>
      </p:sp>
    </p:spTree>
    <p:extLst>
      <p:ext uri="{BB962C8B-B14F-4D97-AF65-F5344CB8AC3E}">
        <p14:creationId xmlns:p14="http://schemas.microsoft.com/office/powerpoint/2010/main" val="3153002797"/>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8B2B2884-4D60-2F44-98F3-7A9CB3FDDAE9}" type="slidenum">
              <a:rPr lang="zh-CN" altLang="en-US"/>
              <a:pPr>
                <a:defRPr/>
              </a:pPr>
              <a:t>‹#›</a:t>
            </a:fld>
            <a:endParaRPr lang="en-US" altLang="zh-CN"/>
          </a:p>
        </p:txBody>
      </p:sp>
    </p:spTree>
    <p:extLst>
      <p:ext uri="{BB962C8B-B14F-4D97-AF65-F5344CB8AC3E}">
        <p14:creationId xmlns:p14="http://schemas.microsoft.com/office/powerpoint/2010/main" val="931065449"/>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3A71B32-2930-F746-9F95-3F468095335F}" type="slidenum">
              <a:rPr lang="zh-CN" altLang="en-US"/>
              <a:pPr>
                <a:defRPr/>
              </a:pPr>
              <a:t>‹#›</a:t>
            </a:fld>
            <a:endParaRPr lang="en-US" altLang="zh-CN"/>
          </a:p>
        </p:txBody>
      </p:sp>
    </p:spTree>
    <p:extLst>
      <p:ext uri="{BB962C8B-B14F-4D97-AF65-F5344CB8AC3E}">
        <p14:creationId xmlns:p14="http://schemas.microsoft.com/office/powerpoint/2010/main" val="195833463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4F66E2C-9935-2B4C-B838-A20281347ACB}" type="slidenum">
              <a:rPr lang="zh-CN" altLang="en-US"/>
              <a:pPr>
                <a:defRPr/>
              </a:pPr>
              <a:t>‹#›</a:t>
            </a:fld>
            <a:endParaRPr lang="en-US" altLang="zh-CN"/>
          </a:p>
        </p:txBody>
      </p:sp>
    </p:spTree>
    <p:extLst>
      <p:ext uri="{BB962C8B-B14F-4D97-AF65-F5344CB8AC3E}">
        <p14:creationId xmlns:p14="http://schemas.microsoft.com/office/powerpoint/2010/main" val="3325441576"/>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E460411-D0A6-634B-A5F4-37822342FC28}" type="slidenum">
              <a:rPr lang="zh-CN" altLang="en-US"/>
              <a:pPr>
                <a:defRPr/>
              </a:pPr>
              <a:t>‹#›</a:t>
            </a:fld>
            <a:endParaRPr lang="en-US" altLang="zh-CN"/>
          </a:p>
        </p:txBody>
      </p:sp>
    </p:spTree>
    <p:extLst>
      <p:ext uri="{BB962C8B-B14F-4D97-AF65-F5344CB8AC3E}">
        <p14:creationId xmlns:p14="http://schemas.microsoft.com/office/powerpoint/2010/main" val="1528695606"/>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CB366A25-5328-5545-8E24-16C4F73E009D}" type="slidenum">
              <a:rPr lang="zh-CN" altLang="en-US"/>
              <a:pPr>
                <a:defRPr/>
              </a:pPr>
              <a:t>‹#›</a:t>
            </a:fld>
            <a:endParaRPr lang="en-US" altLang="zh-CN"/>
          </a:p>
        </p:txBody>
      </p:sp>
    </p:spTree>
    <p:extLst>
      <p:ext uri="{BB962C8B-B14F-4D97-AF65-F5344CB8AC3E}">
        <p14:creationId xmlns:p14="http://schemas.microsoft.com/office/powerpoint/2010/main" val="388481540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8E2E9C31-A74F-304C-B9A2-0CFA9074EA16}" type="slidenum">
              <a:rPr lang="zh-CN" altLang="en-US"/>
              <a:pPr>
                <a:defRPr/>
              </a:pPr>
              <a:t>‹#›</a:t>
            </a:fld>
            <a:endParaRPr lang="en-US" altLang="zh-CN"/>
          </a:p>
        </p:txBody>
      </p:sp>
    </p:spTree>
    <p:extLst>
      <p:ext uri="{BB962C8B-B14F-4D97-AF65-F5344CB8AC3E}">
        <p14:creationId xmlns:p14="http://schemas.microsoft.com/office/powerpoint/2010/main" val="132538873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029DF1B-6EA2-7244-B3A3-F69352B39109}" type="slidenum">
              <a:rPr lang="zh-CN" altLang="en-US"/>
              <a:pPr>
                <a:defRPr/>
              </a:pPr>
              <a:t>‹#›</a:t>
            </a:fld>
            <a:endParaRPr lang="en-US" altLang="zh-CN"/>
          </a:p>
        </p:txBody>
      </p:sp>
    </p:spTree>
    <p:extLst>
      <p:ext uri="{BB962C8B-B14F-4D97-AF65-F5344CB8AC3E}">
        <p14:creationId xmlns:p14="http://schemas.microsoft.com/office/powerpoint/2010/main" val="3486530296"/>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9BD6795-016F-094A-BF75-4862657E963F}" type="slidenum">
              <a:rPr lang="zh-CN" altLang="en-US"/>
              <a:pPr>
                <a:defRPr/>
              </a:pPr>
              <a:t>‹#›</a:t>
            </a:fld>
            <a:endParaRPr lang="en-US" altLang="zh-CN"/>
          </a:p>
        </p:txBody>
      </p:sp>
    </p:spTree>
    <p:extLst>
      <p:ext uri="{BB962C8B-B14F-4D97-AF65-F5344CB8AC3E}">
        <p14:creationId xmlns:p14="http://schemas.microsoft.com/office/powerpoint/2010/main" val="408862195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defTabSz="914400" eaLnBrk="0" hangingPunct="0">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defTabSz="914400" eaLnBrk="0" hangingPunct="0">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62 w 1722"/>
                <a:gd name="T1" fmla="*/ 36 h 66"/>
                <a:gd name="T2" fmla="*/ 1662 w 1722"/>
                <a:gd name="T3" fmla="*/ 33 h 66"/>
                <a:gd name="T4" fmla="*/ 0 w 1722"/>
                <a:gd name="T5" fmla="*/ 0 h 66"/>
                <a:gd name="T6" fmla="*/ 0 w 1722"/>
                <a:gd name="T7" fmla="*/ 33 h 66"/>
                <a:gd name="T8" fmla="*/ 1662 w 1722"/>
                <a:gd name="T9" fmla="*/ 36 h 66"/>
                <a:gd name="T10" fmla="*/ 1662 w 1722"/>
                <a:gd name="T11" fmla="*/ 3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defTabSz="914400" eaLnBrk="0" hangingPunct="0">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45 w 975"/>
                <a:gd name="T1" fmla="*/ 48 h 101"/>
                <a:gd name="T2" fmla="*/ 945 w 975"/>
                <a:gd name="T3" fmla="*/ 0 h 101"/>
                <a:gd name="T4" fmla="*/ 0 w 975"/>
                <a:gd name="T5" fmla="*/ 24 h 101"/>
                <a:gd name="T6" fmla="*/ 0 w 975"/>
                <a:gd name="T7" fmla="*/ 101 h 101"/>
                <a:gd name="T8" fmla="*/ 945 w 975"/>
                <a:gd name="T9" fmla="*/ 48 h 101"/>
                <a:gd name="T10" fmla="*/ 94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81 w 2141"/>
                <a:gd name="T1" fmla="*/ 0 h 198"/>
                <a:gd name="T2" fmla="*/ 0 w 2141"/>
                <a:gd name="T3" fmla="*/ 156 h 198"/>
                <a:gd name="T4" fmla="*/ 0 w 2141"/>
                <a:gd name="T5" fmla="*/ 198 h 198"/>
                <a:gd name="T6" fmla="*/ 2081 w 2141"/>
                <a:gd name="T7" fmla="*/ 0 h 198"/>
                <a:gd name="T8" fmla="*/ 208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defTabSz="914400" eaLnBrk="0" hangingPunct="0">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93 w 2517"/>
                <a:gd name="T1" fmla="*/ 276 h 276"/>
                <a:gd name="T2" fmla="*/ 2427 w 2517"/>
                <a:gd name="T3" fmla="*/ 204 h 276"/>
                <a:gd name="T4" fmla="*/ 2170 w 2517"/>
                <a:gd name="T5" fmla="*/ 0 h 276"/>
                <a:gd name="T6" fmla="*/ 0 w 2517"/>
                <a:gd name="T7" fmla="*/ 276 h 276"/>
                <a:gd name="T8" fmla="*/ 2093 w 2517"/>
                <a:gd name="T9" fmla="*/ 276 h 276"/>
                <a:gd name="T10" fmla="*/ 209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defTabSz="914400" eaLnBrk="0" hangingPunct="0">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99 w 729"/>
                <a:gd name="T1" fmla="*/ 240 h 240"/>
                <a:gd name="T2" fmla="*/ 0 w 729"/>
                <a:gd name="T3" fmla="*/ 0 h 240"/>
                <a:gd name="T4" fmla="*/ 0 w 729"/>
                <a:gd name="T5" fmla="*/ 6 h 240"/>
                <a:gd name="T6" fmla="*/ 699 w 729"/>
                <a:gd name="T7" fmla="*/ 240 h 240"/>
                <a:gd name="T8" fmla="*/ 69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99 w 729"/>
                <a:gd name="T1" fmla="*/ 318 h 318"/>
                <a:gd name="T2" fmla="*/ 699 w 729"/>
                <a:gd name="T3" fmla="*/ 312 h 318"/>
                <a:gd name="T4" fmla="*/ 0 w 729"/>
                <a:gd name="T5" fmla="*/ 0 h 318"/>
                <a:gd name="T6" fmla="*/ 0 w 729"/>
                <a:gd name="T7" fmla="*/ 54 h 318"/>
                <a:gd name="T8" fmla="*/ 699 w 729"/>
                <a:gd name="T9" fmla="*/ 318 h 318"/>
                <a:gd name="T10" fmla="*/ 69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defTabSz="914400" eaLnBrk="0" hangingPunct="0">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defTabSz="914400" eaLnBrk="0" hangingPunct="0">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defTabSz="914400" eaLnBrk="0" hangingPunct="0">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defTabSz="914400" eaLnBrk="0" hangingPunct="0">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defTabSz="914400" eaLnBrk="0" hangingPunct="0">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defTabSz="914400" eaLnBrk="0" hangingPunct="0">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defTabSz="914400" eaLnBrk="0" hangingPunct="0">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defTabSz="914400" eaLnBrk="0" hangingPunct="0">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defTabSz="914400" eaLnBrk="0" hangingPunct="0">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defTabSz="914400" eaLnBrk="0" hangingPunct="0">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vl1pPr>
          </a:lstStyle>
          <a:p>
            <a:pPr>
              <a:defRPr/>
            </a:pPr>
            <a:fld id="{F549D65E-E7F5-064F-A0C9-439907664513}" type="slidenum">
              <a:rPr lang="en-US"/>
              <a:pPr>
                <a:defRPr/>
              </a:pPr>
              <a:t>‹#›</a:t>
            </a:fld>
            <a:endParaRPr lang="en-US"/>
          </a:p>
        </p:txBody>
      </p:sp>
    </p:spTree>
    <p:extLst>
      <p:ext uri="{BB962C8B-B14F-4D97-AF65-F5344CB8AC3E}">
        <p14:creationId xmlns:p14="http://schemas.microsoft.com/office/powerpoint/2010/main" val="21813464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D4FF554-6D1C-154B-897C-F399F18F3A6D}" type="slidenum">
              <a:rPr lang="zh-CN" altLang="en-US"/>
              <a:pPr>
                <a:defRPr/>
              </a:pPr>
              <a:t>‹#›</a:t>
            </a:fld>
            <a:endParaRPr lang="en-US" altLang="zh-CN"/>
          </a:p>
        </p:txBody>
      </p:sp>
    </p:spTree>
    <p:extLst>
      <p:ext uri="{BB962C8B-B14F-4D97-AF65-F5344CB8AC3E}">
        <p14:creationId xmlns:p14="http://schemas.microsoft.com/office/powerpoint/2010/main" val="91903465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6D8A9BE9-3A19-5C4D-9F04-29D11DBB7C89}" type="slidenum">
              <a:rPr lang="zh-CN" altLang="en-US"/>
              <a:pPr>
                <a:defRPr/>
              </a:pPr>
              <a:t>‹#›</a:t>
            </a:fld>
            <a:endParaRPr lang="en-US" altLang="zh-CN"/>
          </a:p>
        </p:txBody>
      </p:sp>
    </p:spTree>
    <p:extLst>
      <p:ext uri="{BB962C8B-B14F-4D97-AF65-F5344CB8AC3E}">
        <p14:creationId xmlns:p14="http://schemas.microsoft.com/office/powerpoint/2010/main" val="2578471540"/>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8CD1BE18-AB86-1E46-9119-169DC0C2F341}" type="slidenum">
              <a:rPr lang="zh-CN" altLang="en-US"/>
              <a:pPr>
                <a:defRPr/>
              </a:pPr>
              <a:t>‹#›</a:t>
            </a:fld>
            <a:endParaRPr lang="en-US" altLang="zh-CN"/>
          </a:p>
        </p:txBody>
      </p:sp>
    </p:spTree>
    <p:extLst>
      <p:ext uri="{BB962C8B-B14F-4D97-AF65-F5344CB8AC3E}">
        <p14:creationId xmlns:p14="http://schemas.microsoft.com/office/powerpoint/2010/main" val="1619079237"/>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DF75393C-BAF5-1D4B-B286-3C30DBFB9425}" type="slidenum">
              <a:rPr lang="zh-CN" altLang="en-US"/>
              <a:pPr>
                <a:defRPr/>
              </a:pPr>
              <a:t>‹#›</a:t>
            </a:fld>
            <a:endParaRPr lang="en-US" altLang="zh-CN"/>
          </a:p>
        </p:txBody>
      </p:sp>
    </p:spTree>
    <p:extLst>
      <p:ext uri="{BB962C8B-B14F-4D97-AF65-F5344CB8AC3E}">
        <p14:creationId xmlns:p14="http://schemas.microsoft.com/office/powerpoint/2010/main" val="307874665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9EF70D3-6D4E-B142-A612-839276689E77}" type="slidenum">
              <a:rPr lang="zh-CN" altLang="en-US"/>
              <a:pPr>
                <a:defRPr/>
              </a:pPr>
              <a:t>‹#›</a:t>
            </a:fld>
            <a:endParaRPr lang="en-US" altLang="zh-CN"/>
          </a:p>
        </p:txBody>
      </p:sp>
    </p:spTree>
    <p:extLst>
      <p:ext uri="{BB962C8B-B14F-4D97-AF65-F5344CB8AC3E}">
        <p14:creationId xmlns:p14="http://schemas.microsoft.com/office/powerpoint/2010/main" val="69499638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2D89149-4184-B947-80D6-A15877FF1CB9}" type="slidenum">
              <a:rPr lang="zh-CN" altLang="en-US"/>
              <a:pPr>
                <a:defRPr/>
              </a:pPr>
              <a:t>‹#›</a:t>
            </a:fld>
            <a:endParaRPr lang="en-US" altLang="zh-CN"/>
          </a:p>
        </p:txBody>
      </p:sp>
    </p:spTree>
    <p:extLst>
      <p:ext uri="{BB962C8B-B14F-4D97-AF65-F5344CB8AC3E}">
        <p14:creationId xmlns:p14="http://schemas.microsoft.com/office/powerpoint/2010/main" val="3007985443"/>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C03C8C9-323C-A140-BE23-F57DC4AF9274}" type="slidenum">
              <a:rPr lang="zh-CN" altLang="en-US"/>
              <a:pPr>
                <a:defRPr/>
              </a:pPr>
              <a:t>‹#›</a:t>
            </a:fld>
            <a:endParaRPr lang="en-US" altLang="zh-CN"/>
          </a:p>
        </p:txBody>
      </p:sp>
    </p:spTree>
    <p:extLst>
      <p:ext uri="{BB962C8B-B14F-4D97-AF65-F5344CB8AC3E}">
        <p14:creationId xmlns:p14="http://schemas.microsoft.com/office/powerpoint/2010/main" val="280779109"/>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ED78980-625A-9D40-9842-1F08923B7FEE}" type="slidenum">
              <a:rPr lang="zh-CN" altLang="en-US"/>
              <a:pPr>
                <a:defRPr/>
              </a:pPr>
              <a:t>‹#›</a:t>
            </a:fld>
            <a:endParaRPr lang="en-US" altLang="zh-CN"/>
          </a:p>
        </p:txBody>
      </p:sp>
    </p:spTree>
    <p:extLst>
      <p:ext uri="{BB962C8B-B14F-4D97-AF65-F5344CB8AC3E}">
        <p14:creationId xmlns:p14="http://schemas.microsoft.com/office/powerpoint/2010/main" val="2572684874"/>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4474FAD8-E1F4-A44E-BD53-4D1A5417F564}" type="slidenum">
              <a:rPr lang="zh-CN" altLang="en-US"/>
              <a:pPr>
                <a:defRPr/>
              </a:pPr>
              <a:t>‹#›</a:t>
            </a:fld>
            <a:endParaRPr lang="en-US" altLang="zh-CN"/>
          </a:p>
        </p:txBody>
      </p:sp>
    </p:spTree>
    <p:extLst>
      <p:ext uri="{BB962C8B-B14F-4D97-AF65-F5344CB8AC3E}">
        <p14:creationId xmlns:p14="http://schemas.microsoft.com/office/powerpoint/2010/main" val="1717947747"/>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5168587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A3D642C3-0405-2E49-89BF-25CB1925A6B1}" type="slidenum">
              <a:rPr lang="en-US"/>
              <a:pPr>
                <a:defRPr/>
              </a:pPr>
              <a:t>‹#›</a:t>
            </a:fld>
            <a:endParaRPr lang="en-US"/>
          </a:p>
        </p:txBody>
      </p:sp>
    </p:spTree>
    <p:extLst>
      <p:ext uri="{BB962C8B-B14F-4D97-AF65-F5344CB8AC3E}">
        <p14:creationId xmlns:p14="http://schemas.microsoft.com/office/powerpoint/2010/main" val="16525416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44513"/>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63420341"/>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181843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7469074"/>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691180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763015"/>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312156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080358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0295208"/>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153233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5340BD97-45B0-C54E-8140-AA119711D53D}" type="slidenum">
              <a:rPr lang="en-US"/>
              <a:pPr>
                <a:defRPr/>
              </a:pPr>
              <a:t>‹#›</a:t>
            </a:fld>
            <a:endParaRPr lang="en-US"/>
          </a:p>
        </p:txBody>
      </p:sp>
    </p:spTree>
    <p:extLst>
      <p:ext uri="{BB962C8B-B14F-4D97-AF65-F5344CB8AC3E}">
        <p14:creationId xmlns:p14="http://schemas.microsoft.com/office/powerpoint/2010/main" val="1401283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1096E851-D63A-E047-A1C8-71325DE53B78}" type="slidenum">
              <a:rPr lang="zh-CN" altLang="en-US"/>
              <a:pPr>
                <a:defRPr/>
              </a:pPr>
              <a:t>‹#›</a:t>
            </a:fld>
            <a:endParaRPr lang="en-US" altLang="zh-CN"/>
          </a:p>
        </p:txBody>
      </p:sp>
    </p:spTree>
    <p:extLst>
      <p:ext uri="{BB962C8B-B14F-4D97-AF65-F5344CB8AC3E}">
        <p14:creationId xmlns:p14="http://schemas.microsoft.com/office/powerpoint/2010/main" val="834871479"/>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3743B90-8960-EA46-819B-25059E756945}" type="slidenum">
              <a:rPr lang="zh-CN" altLang="en-US"/>
              <a:pPr>
                <a:defRPr/>
              </a:pPr>
              <a:t>‹#›</a:t>
            </a:fld>
            <a:endParaRPr lang="en-US" altLang="zh-CN"/>
          </a:p>
        </p:txBody>
      </p:sp>
    </p:spTree>
    <p:extLst>
      <p:ext uri="{BB962C8B-B14F-4D97-AF65-F5344CB8AC3E}">
        <p14:creationId xmlns:p14="http://schemas.microsoft.com/office/powerpoint/2010/main" val="359725693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D43CAED-2B5A-6F48-9433-6C74AA4E60D9}" type="slidenum">
              <a:rPr lang="zh-CN" altLang="en-US"/>
              <a:pPr>
                <a:defRPr/>
              </a:pPr>
              <a:t>‹#›</a:t>
            </a:fld>
            <a:endParaRPr lang="en-US" altLang="zh-CN"/>
          </a:p>
        </p:txBody>
      </p:sp>
    </p:spTree>
    <p:extLst>
      <p:ext uri="{BB962C8B-B14F-4D97-AF65-F5344CB8AC3E}">
        <p14:creationId xmlns:p14="http://schemas.microsoft.com/office/powerpoint/2010/main" val="407942224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7FC80E5C-78B5-A244-803D-006F341D2287}" type="slidenum">
              <a:rPr lang="zh-CN" altLang="en-US"/>
              <a:pPr>
                <a:defRPr/>
              </a:pPr>
              <a:t>‹#›</a:t>
            </a:fld>
            <a:endParaRPr lang="en-US" altLang="zh-CN"/>
          </a:p>
        </p:txBody>
      </p:sp>
    </p:spTree>
    <p:extLst>
      <p:ext uri="{BB962C8B-B14F-4D97-AF65-F5344CB8AC3E}">
        <p14:creationId xmlns:p14="http://schemas.microsoft.com/office/powerpoint/2010/main" val="338407085"/>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4687B730-4108-FE4E-9CBD-E06BFBB51B89}" type="slidenum">
              <a:rPr lang="zh-CN" altLang="en-US"/>
              <a:pPr>
                <a:defRPr/>
              </a:pPr>
              <a:t>‹#›</a:t>
            </a:fld>
            <a:endParaRPr lang="en-US" altLang="zh-CN"/>
          </a:p>
        </p:txBody>
      </p:sp>
    </p:spTree>
    <p:extLst>
      <p:ext uri="{BB962C8B-B14F-4D97-AF65-F5344CB8AC3E}">
        <p14:creationId xmlns:p14="http://schemas.microsoft.com/office/powerpoint/2010/main" val="111463112"/>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F217EBCE-BC1A-3D4A-AF61-74897370BA0E}" type="slidenum">
              <a:rPr lang="zh-CN" altLang="en-US"/>
              <a:pPr>
                <a:defRPr/>
              </a:pPr>
              <a:t>‹#›</a:t>
            </a:fld>
            <a:endParaRPr lang="en-US" altLang="zh-CN"/>
          </a:p>
        </p:txBody>
      </p:sp>
    </p:spTree>
    <p:extLst>
      <p:ext uri="{BB962C8B-B14F-4D97-AF65-F5344CB8AC3E}">
        <p14:creationId xmlns:p14="http://schemas.microsoft.com/office/powerpoint/2010/main" val="1295891993"/>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6D375C3-4AA8-D547-9CAC-8B34525C48FA}" type="slidenum">
              <a:rPr lang="zh-CN" altLang="en-US"/>
              <a:pPr>
                <a:defRPr/>
              </a:pPr>
              <a:t>‹#›</a:t>
            </a:fld>
            <a:endParaRPr lang="en-US" altLang="zh-CN"/>
          </a:p>
        </p:txBody>
      </p:sp>
    </p:spTree>
    <p:extLst>
      <p:ext uri="{BB962C8B-B14F-4D97-AF65-F5344CB8AC3E}">
        <p14:creationId xmlns:p14="http://schemas.microsoft.com/office/powerpoint/2010/main" val="2222891847"/>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59E87EB-F679-DC49-93DE-8BB9540AED88}" type="slidenum">
              <a:rPr lang="zh-CN" altLang="en-US"/>
              <a:pPr>
                <a:defRPr/>
              </a:pPr>
              <a:t>‹#›</a:t>
            </a:fld>
            <a:endParaRPr lang="en-US" altLang="zh-CN"/>
          </a:p>
        </p:txBody>
      </p:sp>
    </p:spTree>
    <p:extLst>
      <p:ext uri="{BB962C8B-B14F-4D97-AF65-F5344CB8AC3E}">
        <p14:creationId xmlns:p14="http://schemas.microsoft.com/office/powerpoint/2010/main" val="1128865146"/>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E41B0D5-8897-CC4E-ABF8-C8ED6F70A5E4}" type="slidenum">
              <a:rPr lang="zh-CN" altLang="en-US"/>
              <a:pPr>
                <a:defRPr/>
              </a:pPr>
              <a:t>‹#›</a:t>
            </a:fld>
            <a:endParaRPr lang="en-US" altLang="zh-CN"/>
          </a:p>
        </p:txBody>
      </p:sp>
    </p:spTree>
    <p:extLst>
      <p:ext uri="{BB962C8B-B14F-4D97-AF65-F5344CB8AC3E}">
        <p14:creationId xmlns:p14="http://schemas.microsoft.com/office/powerpoint/2010/main" val="411989584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2D52FA6-F5DD-0C41-921D-53B02FA2596F}" type="slidenum">
              <a:rPr lang="zh-CN" altLang="en-US"/>
              <a:pPr>
                <a:defRPr/>
              </a:pPr>
              <a:t>‹#›</a:t>
            </a:fld>
            <a:endParaRPr lang="en-US" altLang="zh-CN"/>
          </a:p>
        </p:txBody>
      </p:sp>
    </p:spTree>
    <p:extLst>
      <p:ext uri="{BB962C8B-B14F-4D97-AF65-F5344CB8AC3E}">
        <p14:creationId xmlns:p14="http://schemas.microsoft.com/office/powerpoint/2010/main" val="3625896445"/>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6"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A15CA959-4FB7-7447-95A9-48CF5016663F}" type="slidenum">
              <a:rPr lang="en-US"/>
              <a:pPr>
                <a:defRPr/>
              </a:pPr>
              <a:t>‹#›</a:t>
            </a:fld>
            <a:endParaRPr lang="en-US"/>
          </a:p>
        </p:txBody>
      </p:sp>
    </p:spTree>
    <p:extLst>
      <p:ext uri="{BB962C8B-B14F-4D97-AF65-F5344CB8AC3E}">
        <p14:creationId xmlns:p14="http://schemas.microsoft.com/office/powerpoint/2010/main" val="16535302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96644B0E-24FF-C84D-B4F0-732CE8A8AD55}" type="slidenum">
              <a:rPr lang="zh-CN" altLang="en-US"/>
              <a:pPr>
                <a:defRPr/>
              </a:pPr>
              <a:t>‹#›</a:t>
            </a:fld>
            <a:endParaRPr lang="en-US" altLang="zh-CN"/>
          </a:p>
        </p:txBody>
      </p:sp>
    </p:spTree>
    <p:extLst>
      <p:ext uri="{BB962C8B-B14F-4D97-AF65-F5344CB8AC3E}">
        <p14:creationId xmlns:p14="http://schemas.microsoft.com/office/powerpoint/2010/main" val="2425820045"/>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A1A2825-7BC2-2240-B29A-877C9C069A64}" type="slidenum">
              <a:rPr lang="zh-CN" altLang="en-US"/>
              <a:pPr>
                <a:defRPr/>
              </a:pPr>
              <a:t>‹#›</a:t>
            </a:fld>
            <a:endParaRPr lang="en-US" altLang="zh-CN"/>
          </a:p>
        </p:txBody>
      </p:sp>
    </p:spTree>
    <p:extLst>
      <p:ext uri="{BB962C8B-B14F-4D97-AF65-F5344CB8AC3E}">
        <p14:creationId xmlns:p14="http://schemas.microsoft.com/office/powerpoint/2010/main" val="3645615849"/>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B709EDC-361C-A048-9495-55B68E3C89B9}" type="slidenum">
              <a:rPr lang="zh-CN" altLang="en-US"/>
              <a:pPr>
                <a:defRPr/>
              </a:pPr>
              <a:t>‹#›</a:t>
            </a:fld>
            <a:endParaRPr lang="en-US" altLang="zh-CN"/>
          </a:p>
        </p:txBody>
      </p:sp>
    </p:spTree>
    <p:extLst>
      <p:ext uri="{BB962C8B-B14F-4D97-AF65-F5344CB8AC3E}">
        <p14:creationId xmlns:p14="http://schemas.microsoft.com/office/powerpoint/2010/main" val="61771577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F4BB2AA7-B9D2-C24E-965F-506076EC3B36}" type="slidenum">
              <a:rPr lang="zh-CN" altLang="en-US"/>
              <a:pPr>
                <a:defRPr/>
              </a:pPr>
              <a:t>‹#›</a:t>
            </a:fld>
            <a:endParaRPr lang="en-US" altLang="zh-CN"/>
          </a:p>
        </p:txBody>
      </p:sp>
    </p:spTree>
    <p:extLst>
      <p:ext uri="{BB962C8B-B14F-4D97-AF65-F5344CB8AC3E}">
        <p14:creationId xmlns:p14="http://schemas.microsoft.com/office/powerpoint/2010/main" val="111515348"/>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32990679-3712-D244-B6DF-76EAB2C29FD7}" type="slidenum">
              <a:rPr lang="zh-CN" altLang="en-US"/>
              <a:pPr>
                <a:defRPr/>
              </a:pPr>
              <a:t>‹#›</a:t>
            </a:fld>
            <a:endParaRPr lang="en-US" altLang="zh-CN"/>
          </a:p>
        </p:txBody>
      </p:sp>
    </p:spTree>
    <p:extLst>
      <p:ext uri="{BB962C8B-B14F-4D97-AF65-F5344CB8AC3E}">
        <p14:creationId xmlns:p14="http://schemas.microsoft.com/office/powerpoint/2010/main" val="298704032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E3A3EAEF-32F0-1040-9952-D2832A957CD6}" type="slidenum">
              <a:rPr lang="zh-CN" altLang="en-US"/>
              <a:pPr>
                <a:defRPr/>
              </a:pPr>
              <a:t>‹#›</a:t>
            </a:fld>
            <a:endParaRPr lang="en-US" altLang="zh-CN"/>
          </a:p>
        </p:txBody>
      </p:sp>
    </p:spTree>
    <p:extLst>
      <p:ext uri="{BB962C8B-B14F-4D97-AF65-F5344CB8AC3E}">
        <p14:creationId xmlns:p14="http://schemas.microsoft.com/office/powerpoint/2010/main" val="3531209074"/>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E75F70F6-D2FD-A54A-BD28-B7521B5BFB14}" type="slidenum">
              <a:rPr lang="zh-CN" altLang="en-US"/>
              <a:pPr>
                <a:defRPr/>
              </a:pPr>
              <a:t>‹#›</a:t>
            </a:fld>
            <a:endParaRPr lang="en-US" altLang="zh-CN"/>
          </a:p>
        </p:txBody>
      </p:sp>
    </p:spTree>
    <p:extLst>
      <p:ext uri="{BB962C8B-B14F-4D97-AF65-F5344CB8AC3E}">
        <p14:creationId xmlns:p14="http://schemas.microsoft.com/office/powerpoint/2010/main" val="689358233"/>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1373F4E-1580-1C40-BACD-E8A6E1591F61}" type="slidenum">
              <a:rPr lang="zh-CN" altLang="en-US"/>
              <a:pPr>
                <a:defRPr/>
              </a:pPr>
              <a:t>‹#›</a:t>
            </a:fld>
            <a:endParaRPr lang="en-US" altLang="zh-CN"/>
          </a:p>
        </p:txBody>
      </p:sp>
    </p:spTree>
    <p:extLst>
      <p:ext uri="{BB962C8B-B14F-4D97-AF65-F5344CB8AC3E}">
        <p14:creationId xmlns:p14="http://schemas.microsoft.com/office/powerpoint/2010/main" val="2228518265"/>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4233CFD-48FC-AB4E-8DB6-3C06940C4D97}" type="slidenum">
              <a:rPr lang="zh-CN" altLang="en-US"/>
              <a:pPr>
                <a:defRPr/>
              </a:pPr>
              <a:t>‹#›</a:t>
            </a:fld>
            <a:endParaRPr lang="en-US" altLang="zh-CN"/>
          </a:p>
        </p:txBody>
      </p:sp>
    </p:spTree>
    <p:extLst>
      <p:ext uri="{BB962C8B-B14F-4D97-AF65-F5344CB8AC3E}">
        <p14:creationId xmlns:p14="http://schemas.microsoft.com/office/powerpoint/2010/main" val="362998319"/>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F3143A4-72D2-CB45-9659-A340DB3FFA95}" type="slidenum">
              <a:rPr lang="zh-CN" altLang="en-US"/>
              <a:pPr>
                <a:defRPr/>
              </a:pPr>
              <a:t>‹#›</a:t>
            </a:fld>
            <a:endParaRPr lang="en-US" altLang="zh-CN"/>
          </a:p>
        </p:txBody>
      </p:sp>
    </p:spTree>
    <p:extLst>
      <p:ext uri="{BB962C8B-B14F-4D97-AF65-F5344CB8AC3E}">
        <p14:creationId xmlns:p14="http://schemas.microsoft.com/office/powerpoint/2010/main" val="286036371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8"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vl1pPr>
          </a:lstStyle>
          <a:p>
            <a:pPr>
              <a:defRPr/>
            </a:pPr>
            <a:fld id="{77E96457-2667-ED4D-92EA-C47AA696C768}" type="slidenum">
              <a:rPr lang="en-US"/>
              <a:pPr>
                <a:defRPr/>
              </a:pPr>
              <a:t>‹#›</a:t>
            </a:fld>
            <a:endParaRPr lang="en-US"/>
          </a:p>
        </p:txBody>
      </p:sp>
    </p:spTree>
    <p:extLst>
      <p:ext uri="{BB962C8B-B14F-4D97-AF65-F5344CB8AC3E}">
        <p14:creationId xmlns:p14="http://schemas.microsoft.com/office/powerpoint/2010/main" val="13798183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5298AFF-0026-FE4C-B185-1B0F4AF699FD}" type="slidenum">
              <a:rPr lang="zh-CN" altLang="en-US"/>
              <a:pPr>
                <a:defRPr/>
              </a:pPr>
              <a:t>‹#›</a:t>
            </a:fld>
            <a:endParaRPr lang="en-US" altLang="zh-CN"/>
          </a:p>
        </p:txBody>
      </p:sp>
    </p:spTree>
    <p:extLst>
      <p:ext uri="{BB962C8B-B14F-4D97-AF65-F5344CB8AC3E}">
        <p14:creationId xmlns:p14="http://schemas.microsoft.com/office/powerpoint/2010/main" val="3721646062"/>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44D4B97-CB75-4848-B2BB-F80962A4DC6A}" type="slidenum">
              <a:rPr lang="zh-CN" altLang="en-US"/>
              <a:pPr>
                <a:defRPr/>
              </a:pPr>
              <a:t>‹#›</a:t>
            </a:fld>
            <a:endParaRPr lang="en-US" altLang="zh-CN"/>
          </a:p>
        </p:txBody>
      </p:sp>
    </p:spTree>
    <p:extLst>
      <p:ext uri="{BB962C8B-B14F-4D97-AF65-F5344CB8AC3E}">
        <p14:creationId xmlns:p14="http://schemas.microsoft.com/office/powerpoint/2010/main" val="3278499938"/>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0B2658DF-F23F-0944-B78C-16A7940CDA73}" type="slidenum">
              <a:rPr lang="zh-CN" altLang="en-US"/>
              <a:pPr>
                <a:defRPr/>
              </a:pPr>
              <a:t>‹#›</a:t>
            </a:fld>
            <a:endParaRPr lang="en-US" altLang="zh-CN"/>
          </a:p>
        </p:txBody>
      </p:sp>
    </p:spTree>
    <p:extLst>
      <p:ext uri="{BB962C8B-B14F-4D97-AF65-F5344CB8AC3E}">
        <p14:creationId xmlns:p14="http://schemas.microsoft.com/office/powerpoint/2010/main" val="551820597"/>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41C732C-5D3F-654E-BFF1-6474B5E73617}" type="slidenum">
              <a:rPr lang="zh-CN" altLang="en-US"/>
              <a:pPr>
                <a:defRPr/>
              </a:pPr>
              <a:t>‹#›</a:t>
            </a:fld>
            <a:endParaRPr lang="en-US" altLang="zh-CN"/>
          </a:p>
        </p:txBody>
      </p:sp>
    </p:spTree>
    <p:extLst>
      <p:ext uri="{BB962C8B-B14F-4D97-AF65-F5344CB8AC3E}">
        <p14:creationId xmlns:p14="http://schemas.microsoft.com/office/powerpoint/2010/main" val="2623409623"/>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820C430-290C-2C46-89F5-D185F1706F07}" type="slidenum">
              <a:rPr lang="zh-CN" altLang="en-US"/>
              <a:pPr>
                <a:defRPr/>
              </a:pPr>
              <a:t>‹#›</a:t>
            </a:fld>
            <a:endParaRPr lang="en-US" altLang="zh-CN"/>
          </a:p>
        </p:txBody>
      </p:sp>
    </p:spTree>
    <p:extLst>
      <p:ext uri="{BB962C8B-B14F-4D97-AF65-F5344CB8AC3E}">
        <p14:creationId xmlns:p14="http://schemas.microsoft.com/office/powerpoint/2010/main" val="913161534"/>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A642292B-0B7B-0A49-B826-704277B850EE}" type="slidenum">
              <a:rPr lang="zh-CN" altLang="en-US"/>
              <a:pPr>
                <a:defRPr/>
              </a:pPr>
              <a:t>‹#›</a:t>
            </a:fld>
            <a:endParaRPr lang="en-US" altLang="zh-CN"/>
          </a:p>
        </p:txBody>
      </p:sp>
    </p:spTree>
    <p:extLst>
      <p:ext uri="{BB962C8B-B14F-4D97-AF65-F5344CB8AC3E}">
        <p14:creationId xmlns:p14="http://schemas.microsoft.com/office/powerpoint/2010/main" val="489923128"/>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7050EC3C-2EC9-3848-B1A2-6CB270607977}" type="slidenum">
              <a:rPr lang="zh-CN" altLang="en-US"/>
              <a:pPr>
                <a:defRPr/>
              </a:pPr>
              <a:t>‹#›</a:t>
            </a:fld>
            <a:endParaRPr lang="en-US" altLang="zh-CN"/>
          </a:p>
        </p:txBody>
      </p:sp>
    </p:spTree>
    <p:extLst>
      <p:ext uri="{BB962C8B-B14F-4D97-AF65-F5344CB8AC3E}">
        <p14:creationId xmlns:p14="http://schemas.microsoft.com/office/powerpoint/2010/main" val="2374264386"/>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E43B91D7-BC3D-8E4C-8905-A77A68AB3E9E}" type="slidenum">
              <a:rPr lang="zh-CN" altLang="en-US"/>
              <a:pPr>
                <a:defRPr/>
              </a:pPr>
              <a:t>‹#›</a:t>
            </a:fld>
            <a:endParaRPr lang="en-US" altLang="zh-CN"/>
          </a:p>
        </p:txBody>
      </p:sp>
    </p:spTree>
    <p:extLst>
      <p:ext uri="{BB962C8B-B14F-4D97-AF65-F5344CB8AC3E}">
        <p14:creationId xmlns:p14="http://schemas.microsoft.com/office/powerpoint/2010/main" val="3921222279"/>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AACB36CF-C446-774D-9A5A-A10563B46746}" type="slidenum">
              <a:rPr lang="zh-CN" altLang="en-US"/>
              <a:pPr>
                <a:defRPr/>
              </a:pPr>
              <a:t>‹#›</a:t>
            </a:fld>
            <a:endParaRPr lang="en-US" altLang="zh-CN"/>
          </a:p>
        </p:txBody>
      </p:sp>
    </p:spTree>
    <p:extLst>
      <p:ext uri="{BB962C8B-B14F-4D97-AF65-F5344CB8AC3E}">
        <p14:creationId xmlns:p14="http://schemas.microsoft.com/office/powerpoint/2010/main" val="1397960409"/>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73AF502-036B-2C40-9659-ADEB70F5DEB5}" type="slidenum">
              <a:rPr lang="zh-CN" altLang="en-US"/>
              <a:pPr>
                <a:defRPr/>
              </a:pPr>
              <a:t>‹#›</a:t>
            </a:fld>
            <a:endParaRPr lang="en-US" altLang="zh-CN"/>
          </a:p>
        </p:txBody>
      </p:sp>
    </p:spTree>
    <p:extLst>
      <p:ext uri="{BB962C8B-B14F-4D97-AF65-F5344CB8AC3E}">
        <p14:creationId xmlns:p14="http://schemas.microsoft.com/office/powerpoint/2010/main" val="352758868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vl1pPr>
          </a:lstStyle>
          <a:p>
            <a:pPr>
              <a:defRPr/>
            </a:pPr>
            <a:fld id="{9C6C0FBC-EC9D-824C-B150-31E283D464FD}" type="slidenum">
              <a:rPr lang="en-US"/>
              <a:pPr>
                <a:defRPr/>
              </a:pPr>
              <a:t>‹#›</a:t>
            </a:fld>
            <a:endParaRPr lang="en-US"/>
          </a:p>
        </p:txBody>
      </p:sp>
    </p:spTree>
    <p:extLst>
      <p:ext uri="{BB962C8B-B14F-4D97-AF65-F5344CB8AC3E}">
        <p14:creationId xmlns:p14="http://schemas.microsoft.com/office/powerpoint/2010/main" val="20107311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7F406E7-F7BC-8046-9DCE-6D27F5B5DC3B}" type="slidenum">
              <a:rPr lang="zh-CN" altLang="en-US"/>
              <a:pPr>
                <a:defRPr/>
              </a:pPr>
              <a:t>‹#›</a:t>
            </a:fld>
            <a:endParaRPr lang="en-US" altLang="zh-CN"/>
          </a:p>
        </p:txBody>
      </p:sp>
    </p:spTree>
    <p:extLst>
      <p:ext uri="{BB962C8B-B14F-4D97-AF65-F5344CB8AC3E}">
        <p14:creationId xmlns:p14="http://schemas.microsoft.com/office/powerpoint/2010/main" val="2719314481"/>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D4D25AC-528B-BC41-88C1-15E11F9A158E}" type="slidenum">
              <a:rPr lang="zh-CN" altLang="en-US"/>
              <a:pPr>
                <a:defRPr/>
              </a:pPr>
              <a:t>‹#›</a:t>
            </a:fld>
            <a:endParaRPr lang="en-US" altLang="zh-CN"/>
          </a:p>
        </p:txBody>
      </p:sp>
    </p:spTree>
    <p:extLst>
      <p:ext uri="{BB962C8B-B14F-4D97-AF65-F5344CB8AC3E}">
        <p14:creationId xmlns:p14="http://schemas.microsoft.com/office/powerpoint/2010/main" val="1497384039"/>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FE22751B-6A4A-2245-8555-977636B977DA}" type="slidenum">
              <a:rPr lang="zh-CN" altLang="en-US"/>
              <a:pPr>
                <a:defRPr/>
              </a:pPr>
              <a:t>‹#›</a:t>
            </a:fld>
            <a:endParaRPr lang="en-US" altLang="zh-CN"/>
          </a:p>
        </p:txBody>
      </p:sp>
    </p:spTree>
    <p:extLst>
      <p:ext uri="{BB962C8B-B14F-4D97-AF65-F5344CB8AC3E}">
        <p14:creationId xmlns:p14="http://schemas.microsoft.com/office/powerpoint/2010/main" val="3782072970"/>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86188942-F125-2C44-A560-6491BCBDD60D}" type="slidenum">
              <a:rPr lang="en-US"/>
              <a:pPr>
                <a:defRPr/>
              </a:pPr>
              <a:t>‹#›</a:t>
            </a:fld>
            <a:endParaRPr lang="en-US"/>
          </a:p>
        </p:txBody>
      </p:sp>
    </p:spTree>
    <p:extLst>
      <p:ext uri="{BB962C8B-B14F-4D97-AF65-F5344CB8AC3E}">
        <p14:creationId xmlns:p14="http://schemas.microsoft.com/office/powerpoint/2010/main" val="18469468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FCEFFA84-3273-3F48-BCE0-EDF855536992}" type="slidenum">
              <a:rPr lang="en-US"/>
              <a:pPr>
                <a:defRPr/>
              </a:pPr>
              <a:t>‹#›</a:t>
            </a:fld>
            <a:endParaRPr lang="en-US"/>
          </a:p>
        </p:txBody>
      </p:sp>
    </p:spTree>
    <p:extLst>
      <p:ext uri="{BB962C8B-B14F-4D97-AF65-F5344CB8AC3E}">
        <p14:creationId xmlns:p14="http://schemas.microsoft.com/office/powerpoint/2010/main" val="426603765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3EDED1AE-2E65-5740-8E78-925FE8D91C0D}" type="slidenum">
              <a:rPr lang="en-US"/>
              <a:pPr>
                <a:defRPr/>
              </a:pPr>
              <a:t>‹#›</a:t>
            </a:fld>
            <a:endParaRPr lang="en-US"/>
          </a:p>
        </p:txBody>
      </p:sp>
    </p:spTree>
    <p:extLst>
      <p:ext uri="{BB962C8B-B14F-4D97-AF65-F5344CB8AC3E}">
        <p14:creationId xmlns:p14="http://schemas.microsoft.com/office/powerpoint/2010/main" val="16297753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31229385-702F-6E4B-B28A-F3733E2DF76C}" type="slidenum">
              <a:rPr lang="en-US"/>
              <a:pPr>
                <a:defRPr/>
              </a:pPr>
              <a:t>‹#›</a:t>
            </a:fld>
            <a:endParaRPr lang="en-US"/>
          </a:p>
        </p:txBody>
      </p:sp>
    </p:spTree>
    <p:extLst>
      <p:ext uri="{BB962C8B-B14F-4D97-AF65-F5344CB8AC3E}">
        <p14:creationId xmlns:p14="http://schemas.microsoft.com/office/powerpoint/2010/main" val="41197943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5055D1C0-8422-1443-9B23-BBE4E33DC151}" type="slidenum">
              <a:rPr lang="en-US"/>
              <a:pPr>
                <a:defRPr/>
              </a:pPr>
              <a:t>‹#›</a:t>
            </a:fld>
            <a:endParaRPr lang="en-US"/>
          </a:p>
        </p:txBody>
      </p:sp>
    </p:spTree>
    <p:extLst>
      <p:ext uri="{BB962C8B-B14F-4D97-AF65-F5344CB8AC3E}">
        <p14:creationId xmlns:p14="http://schemas.microsoft.com/office/powerpoint/2010/main" val="13470292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1254C11F-F80A-EA4F-82AB-711CFB55E4DE}" type="slidenum">
              <a:rPr lang="en-US"/>
              <a:pPr>
                <a:defRPr/>
              </a:pPr>
              <a:t>‹#›</a:t>
            </a:fld>
            <a:endParaRPr lang="en-US"/>
          </a:p>
        </p:txBody>
      </p:sp>
    </p:spTree>
    <p:extLst>
      <p:ext uri="{BB962C8B-B14F-4D97-AF65-F5344CB8AC3E}">
        <p14:creationId xmlns:p14="http://schemas.microsoft.com/office/powerpoint/2010/main" val="336221740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1D6FACE9-97D4-0244-94B2-CB330B347FD4}" type="slidenum">
              <a:rPr lang="en-US"/>
              <a:pPr>
                <a:defRPr/>
              </a:pPr>
              <a:t>‹#›</a:t>
            </a:fld>
            <a:endParaRPr lang="en-US"/>
          </a:p>
        </p:txBody>
      </p:sp>
    </p:spTree>
    <p:extLst>
      <p:ext uri="{BB962C8B-B14F-4D97-AF65-F5344CB8AC3E}">
        <p14:creationId xmlns:p14="http://schemas.microsoft.com/office/powerpoint/2010/main" val="111600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3"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vl1pPr>
          </a:lstStyle>
          <a:p>
            <a:pPr>
              <a:defRPr/>
            </a:pPr>
            <a:fld id="{50F4DE74-2B57-B54A-ACE9-542A74330C8B}" type="slidenum">
              <a:rPr lang="en-US"/>
              <a:pPr>
                <a:defRPr/>
              </a:pPr>
              <a:t>‹#›</a:t>
            </a:fld>
            <a:endParaRPr lang="en-US"/>
          </a:p>
        </p:txBody>
      </p:sp>
    </p:spTree>
    <p:extLst>
      <p:ext uri="{BB962C8B-B14F-4D97-AF65-F5344CB8AC3E}">
        <p14:creationId xmlns:p14="http://schemas.microsoft.com/office/powerpoint/2010/main" val="18548281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CBB75100-B163-9844-90F9-9CF0FD0D6148}" type="slidenum">
              <a:rPr lang="en-US"/>
              <a:pPr>
                <a:defRPr/>
              </a:pPr>
              <a:t>‹#›</a:t>
            </a:fld>
            <a:endParaRPr lang="en-US"/>
          </a:p>
        </p:txBody>
      </p:sp>
    </p:spTree>
    <p:extLst>
      <p:ext uri="{BB962C8B-B14F-4D97-AF65-F5344CB8AC3E}">
        <p14:creationId xmlns:p14="http://schemas.microsoft.com/office/powerpoint/2010/main" val="16604030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FFAB1B9A-27A1-4E4C-8117-3583D7100647}" type="slidenum">
              <a:rPr lang="en-US"/>
              <a:pPr>
                <a:defRPr/>
              </a:pPr>
              <a:t>‹#›</a:t>
            </a:fld>
            <a:endParaRPr lang="en-US"/>
          </a:p>
        </p:txBody>
      </p:sp>
    </p:spTree>
    <p:extLst>
      <p:ext uri="{BB962C8B-B14F-4D97-AF65-F5344CB8AC3E}">
        <p14:creationId xmlns:p14="http://schemas.microsoft.com/office/powerpoint/2010/main" val="7616220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D33F272C-DAA3-6F4E-9300-BAB571A11B0A}" type="slidenum">
              <a:rPr lang="en-US"/>
              <a:pPr>
                <a:defRPr/>
              </a:pPr>
              <a:t>‹#›</a:t>
            </a:fld>
            <a:endParaRPr lang="en-US"/>
          </a:p>
        </p:txBody>
      </p:sp>
    </p:spTree>
    <p:extLst>
      <p:ext uri="{BB962C8B-B14F-4D97-AF65-F5344CB8AC3E}">
        <p14:creationId xmlns:p14="http://schemas.microsoft.com/office/powerpoint/2010/main" val="28366059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defTabSz="457200">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a:latin typeface="Book Antiqua" charset="0"/>
                <a:ea typeface="ＭＳ Ｐゴシック" charset="0"/>
                <a:cs typeface="ＭＳ Ｐゴシック" charset="0"/>
              </a:defRPr>
            </a:lvl1pPr>
          </a:lstStyle>
          <a:p>
            <a:pPr>
              <a:defRPr/>
            </a:pPr>
            <a:fld id="{D5B9D4F3-9F80-FE4E-B3B2-EF1C7A2182BF}" type="slidenum">
              <a:rPr lang="en-US"/>
              <a:pPr>
                <a:defRPr/>
              </a:pPr>
              <a:t>‹#›</a:t>
            </a:fld>
            <a:endParaRPr lang="en-US"/>
          </a:p>
        </p:txBody>
      </p:sp>
    </p:spTree>
    <p:extLst>
      <p:ext uri="{BB962C8B-B14F-4D97-AF65-F5344CB8AC3E}">
        <p14:creationId xmlns:p14="http://schemas.microsoft.com/office/powerpoint/2010/main" val="2351175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6"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C085CDFF-7013-5943-B1A3-32E7CE19076A}" type="slidenum">
              <a:rPr lang="en-US"/>
              <a:pPr>
                <a:defRPr/>
              </a:pPr>
              <a:t>‹#›</a:t>
            </a:fld>
            <a:endParaRPr lang="en-US"/>
          </a:p>
        </p:txBody>
      </p:sp>
    </p:spTree>
    <p:extLst>
      <p:ext uri="{BB962C8B-B14F-4D97-AF65-F5344CB8AC3E}">
        <p14:creationId xmlns:p14="http://schemas.microsoft.com/office/powerpoint/2010/main" val="267604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AB9ABA6-2FD9-8141-A6F9-955A3F851B13}" type="slidenum">
              <a:rPr lang="en-US"/>
              <a:pPr>
                <a:defRPr/>
              </a:pPr>
              <a:t>‹#›</a:t>
            </a:fld>
            <a:endParaRPr lang="en-US"/>
          </a:p>
        </p:txBody>
      </p:sp>
    </p:spTree>
    <p:extLst>
      <p:ext uri="{BB962C8B-B14F-4D97-AF65-F5344CB8AC3E}">
        <p14:creationId xmlns:p14="http://schemas.microsoft.com/office/powerpoint/2010/main" val="1403621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6"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vl1pPr>
          </a:lstStyle>
          <a:p>
            <a:pPr>
              <a:defRPr/>
            </a:pPr>
            <a:fld id="{77543DD6-2523-0E4A-BD86-E9A162AB705E}" type="slidenum">
              <a:rPr lang="en-US"/>
              <a:pPr>
                <a:defRPr/>
              </a:pPr>
              <a:t>‹#›</a:t>
            </a:fld>
            <a:endParaRPr lang="en-US"/>
          </a:p>
        </p:txBody>
      </p:sp>
    </p:spTree>
    <p:extLst>
      <p:ext uri="{BB962C8B-B14F-4D97-AF65-F5344CB8AC3E}">
        <p14:creationId xmlns:p14="http://schemas.microsoft.com/office/powerpoint/2010/main" val="2864542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B7092217-56B5-AF4C-811F-8B5F0985FAB8}" type="slidenum">
              <a:rPr lang="en-US"/>
              <a:pPr>
                <a:defRPr/>
              </a:pPr>
              <a:t>‹#›</a:t>
            </a:fld>
            <a:endParaRPr lang="en-US"/>
          </a:p>
        </p:txBody>
      </p:sp>
    </p:spTree>
    <p:extLst>
      <p:ext uri="{BB962C8B-B14F-4D97-AF65-F5344CB8AC3E}">
        <p14:creationId xmlns:p14="http://schemas.microsoft.com/office/powerpoint/2010/main" val="2986517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fontAlgn="auto">
              <a:spcBef>
                <a:spcPts val="0"/>
              </a:spcBef>
              <a:spcAft>
                <a:spcPts val="0"/>
              </a:spcAft>
              <a:defRPr b="1">
                <a:latin typeface="Arial"/>
                <a:ea typeface="ＭＳ Ｐゴシック"/>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fontAlgn="auto">
              <a:spcBef>
                <a:spcPts val="0"/>
              </a:spcBef>
              <a:spcAft>
                <a:spcPts val="0"/>
              </a:spcAft>
              <a:defRPr b="1">
                <a:latin typeface="Arial"/>
                <a:ea typeface="ＭＳ Ｐゴシック"/>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pPr>
              <a:defRPr/>
            </a:pPr>
            <a:fld id="{B6258046-11CC-D24C-BC8E-1E9DE0988E2D}" type="slidenum">
              <a:rPr lang="en-US"/>
              <a:pPr>
                <a:defRPr/>
              </a:pPr>
              <a:t>‹#›</a:t>
            </a:fld>
            <a:endParaRPr lang="en-US"/>
          </a:p>
        </p:txBody>
      </p:sp>
    </p:spTree>
    <p:extLst>
      <p:ext uri="{BB962C8B-B14F-4D97-AF65-F5344CB8AC3E}">
        <p14:creationId xmlns:p14="http://schemas.microsoft.com/office/powerpoint/2010/main" val="3386518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6035 w 5740"/>
                <a:gd name="T1" fmla="*/ 0 h 4316"/>
                <a:gd name="T2" fmla="*/ 0 w 5740"/>
                <a:gd name="T3" fmla="*/ 0 h 4316"/>
                <a:gd name="T4" fmla="*/ 0 w 5740"/>
                <a:gd name="T5" fmla="*/ 0 h 4316"/>
                <a:gd name="T6" fmla="*/ 6035 w 5740"/>
                <a:gd name="T7" fmla="*/ 0 h 4316"/>
                <a:gd name="T8" fmla="*/ 6035 w 5740"/>
                <a:gd name="T9" fmla="*/ 0 h 4316"/>
                <a:gd name="T10" fmla="*/ 6035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2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5 w 382"/>
                  <a:gd name="T19" fmla="*/ 96 h 96"/>
                  <a:gd name="T20" fmla="*/ 279 w 382"/>
                  <a:gd name="T21" fmla="*/ 90 h 96"/>
                  <a:gd name="T22" fmla="*/ 327 w 382"/>
                  <a:gd name="T23" fmla="*/ 84 h 96"/>
                  <a:gd name="T24" fmla="*/ 368 w 382"/>
                  <a:gd name="T25" fmla="*/ 66 h 96"/>
                  <a:gd name="T26" fmla="*/ 398 w 382"/>
                  <a:gd name="T27" fmla="*/ 42 h 96"/>
                  <a:gd name="T28" fmla="*/ 392 w 382"/>
                  <a:gd name="T29" fmla="*/ 42 h 96"/>
                  <a:gd name="T30" fmla="*/ 362 w 382"/>
                  <a:gd name="T31" fmla="*/ 66 h 96"/>
                  <a:gd name="T32" fmla="*/ 321 w 382"/>
                  <a:gd name="T33" fmla="*/ 78 h 96"/>
                  <a:gd name="T34" fmla="*/ 279 w 382"/>
                  <a:gd name="T35" fmla="*/ 90 h 96"/>
                  <a:gd name="T36" fmla="*/ 225 w 382"/>
                  <a:gd name="T37" fmla="*/ 96 h 96"/>
                  <a:gd name="T38" fmla="*/ 22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35 w 185"/>
                  <a:gd name="T5" fmla="*/ 36 h 210"/>
                  <a:gd name="T6" fmla="*/ 171 w 185"/>
                  <a:gd name="T7" fmla="*/ 72 h 210"/>
                  <a:gd name="T8" fmla="*/ 177 w 185"/>
                  <a:gd name="T9" fmla="*/ 90 h 210"/>
                  <a:gd name="T10" fmla="*/ 183 w 185"/>
                  <a:gd name="T11" fmla="*/ 114 h 210"/>
                  <a:gd name="T12" fmla="*/ 177 w 185"/>
                  <a:gd name="T13" fmla="*/ 138 h 210"/>
                  <a:gd name="T14" fmla="*/ 165 w 185"/>
                  <a:gd name="T15" fmla="*/ 162 h 210"/>
                  <a:gd name="T16" fmla="*/ 135 w 185"/>
                  <a:gd name="T17" fmla="*/ 180 h 210"/>
                  <a:gd name="T18" fmla="*/ 90 w 185"/>
                  <a:gd name="T19" fmla="*/ 198 h 210"/>
                  <a:gd name="T20" fmla="*/ 112 w 185"/>
                  <a:gd name="T21" fmla="*/ 210 h 210"/>
                  <a:gd name="T22" fmla="*/ 147 w 185"/>
                  <a:gd name="T23" fmla="*/ 192 h 210"/>
                  <a:gd name="T24" fmla="*/ 177 w 185"/>
                  <a:gd name="T25" fmla="*/ 168 h 210"/>
                  <a:gd name="T26" fmla="*/ 195 w 185"/>
                  <a:gd name="T27" fmla="*/ 144 h 210"/>
                  <a:gd name="T28" fmla="*/ 201 w 185"/>
                  <a:gd name="T29" fmla="*/ 114 h 210"/>
                  <a:gd name="T30" fmla="*/ 195 w 185"/>
                  <a:gd name="T31" fmla="*/ 90 h 210"/>
                  <a:gd name="T32" fmla="*/ 189 w 185"/>
                  <a:gd name="T33" fmla="*/ 66 h 210"/>
                  <a:gd name="T34" fmla="*/ 171 w 185"/>
                  <a:gd name="T35" fmla="*/ 48 h 210"/>
                  <a:gd name="T36" fmla="*/ 14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2400">
                    <a:solidFill>
                      <a:srgbClr val="FFFFFF"/>
                    </a:solidFill>
                    <a:cs typeface="Arial" charset="0"/>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2400">
                    <a:solidFill>
                      <a:srgbClr val="FFFFFF"/>
                    </a:solidFill>
                    <a:cs typeface="Arial" charset="0"/>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2400">
                    <a:solidFill>
                      <a:srgbClr val="FFFFFF"/>
                    </a:solidFill>
                    <a:cs typeface="Arial" charset="0"/>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2400">
                    <a:solidFill>
                      <a:srgbClr val="FFFFFF"/>
                    </a:solidFill>
                    <a:cs typeface="Arial" charset="0"/>
                  </a:endParaRPr>
                </a:p>
              </p:txBody>
            </p:sp>
          </p:grpSp>
        </p:grpSp>
      </p:grpSp>
      <p:sp>
        <p:nvSpPr>
          <p:cNvPr id="84034"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84035"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D22846E2-996D-024E-95CF-D10BA11270E4}" type="slidenum">
              <a:rPr lang="en-US"/>
              <a:pPr>
                <a:defRPr/>
              </a:pPr>
              <a:t>‹#›</a:t>
            </a:fld>
            <a:endParaRPr lang="en-US"/>
          </a:p>
        </p:txBody>
      </p:sp>
    </p:spTree>
    <p:extLst>
      <p:ext uri="{BB962C8B-B14F-4D97-AF65-F5344CB8AC3E}">
        <p14:creationId xmlns:p14="http://schemas.microsoft.com/office/powerpoint/2010/main" val="1877420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5"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6" name="Rectangle 71"/>
          <p:cNvSpPr>
            <a:spLocks noGrp="1" noChangeArrowheads="1"/>
          </p:cNvSpPr>
          <p:nvPr>
            <p:ph type="sldNum" sz="quarter" idx="12"/>
          </p:nvPr>
        </p:nvSpPr>
        <p:spPr/>
        <p:txBody>
          <a:bodyPr/>
          <a:lstStyle>
            <a:lvl1pPr>
              <a:defRPr/>
            </a:lvl1pPr>
          </a:lstStyle>
          <a:p>
            <a:pPr>
              <a:defRPr/>
            </a:pPr>
            <a:fld id="{31CCBE61-70A4-4147-A5CC-E4EEB91E6624}" type="slidenum">
              <a:rPr lang="en-US"/>
              <a:pPr>
                <a:defRPr/>
              </a:pPr>
              <a:t>‹#›</a:t>
            </a:fld>
            <a:endParaRPr lang="en-US"/>
          </a:p>
        </p:txBody>
      </p:sp>
    </p:spTree>
    <p:extLst>
      <p:ext uri="{BB962C8B-B14F-4D97-AF65-F5344CB8AC3E}">
        <p14:creationId xmlns:p14="http://schemas.microsoft.com/office/powerpoint/2010/main" val="272315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5"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6" name="Rectangle 71"/>
          <p:cNvSpPr>
            <a:spLocks noGrp="1" noChangeArrowheads="1"/>
          </p:cNvSpPr>
          <p:nvPr>
            <p:ph type="sldNum" sz="quarter" idx="12"/>
          </p:nvPr>
        </p:nvSpPr>
        <p:spPr/>
        <p:txBody>
          <a:bodyPr/>
          <a:lstStyle>
            <a:lvl1pPr>
              <a:defRPr/>
            </a:lvl1pPr>
          </a:lstStyle>
          <a:p>
            <a:pPr>
              <a:defRPr/>
            </a:pPr>
            <a:fld id="{BD7BEEE4-BFD4-BF41-B25E-E54175196B43}" type="slidenum">
              <a:rPr lang="en-US"/>
              <a:pPr>
                <a:defRPr/>
              </a:pPr>
              <a:t>‹#›</a:t>
            </a:fld>
            <a:endParaRPr lang="en-US"/>
          </a:p>
        </p:txBody>
      </p:sp>
    </p:spTree>
    <p:extLst>
      <p:ext uri="{BB962C8B-B14F-4D97-AF65-F5344CB8AC3E}">
        <p14:creationId xmlns:p14="http://schemas.microsoft.com/office/powerpoint/2010/main" val="787618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6"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7" name="Rectangle 71"/>
          <p:cNvSpPr>
            <a:spLocks noGrp="1" noChangeArrowheads="1"/>
          </p:cNvSpPr>
          <p:nvPr>
            <p:ph type="sldNum" sz="quarter" idx="12"/>
          </p:nvPr>
        </p:nvSpPr>
        <p:spPr/>
        <p:txBody>
          <a:bodyPr/>
          <a:lstStyle>
            <a:lvl1pPr>
              <a:defRPr/>
            </a:lvl1pPr>
          </a:lstStyle>
          <a:p>
            <a:pPr>
              <a:defRPr/>
            </a:pPr>
            <a:fld id="{B974D8B9-2B30-014C-82F6-6E2773162520}" type="slidenum">
              <a:rPr lang="en-US"/>
              <a:pPr>
                <a:defRPr/>
              </a:pPr>
              <a:t>‹#›</a:t>
            </a:fld>
            <a:endParaRPr lang="en-US"/>
          </a:p>
        </p:txBody>
      </p:sp>
    </p:spTree>
    <p:extLst>
      <p:ext uri="{BB962C8B-B14F-4D97-AF65-F5344CB8AC3E}">
        <p14:creationId xmlns:p14="http://schemas.microsoft.com/office/powerpoint/2010/main" val="1331700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8"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9" name="Rectangle 71"/>
          <p:cNvSpPr>
            <a:spLocks noGrp="1" noChangeArrowheads="1"/>
          </p:cNvSpPr>
          <p:nvPr>
            <p:ph type="sldNum" sz="quarter" idx="12"/>
          </p:nvPr>
        </p:nvSpPr>
        <p:spPr/>
        <p:txBody>
          <a:bodyPr/>
          <a:lstStyle>
            <a:lvl1pPr>
              <a:defRPr/>
            </a:lvl1pPr>
          </a:lstStyle>
          <a:p>
            <a:pPr>
              <a:defRPr/>
            </a:pPr>
            <a:fld id="{9BC27929-E9F3-854A-BA13-1F3A3240435B}" type="slidenum">
              <a:rPr lang="en-US"/>
              <a:pPr>
                <a:defRPr/>
              </a:pPr>
              <a:t>‹#›</a:t>
            </a:fld>
            <a:endParaRPr lang="en-US"/>
          </a:p>
        </p:txBody>
      </p:sp>
    </p:spTree>
    <p:extLst>
      <p:ext uri="{BB962C8B-B14F-4D97-AF65-F5344CB8AC3E}">
        <p14:creationId xmlns:p14="http://schemas.microsoft.com/office/powerpoint/2010/main" val="3442760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4"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5" name="Rectangle 71"/>
          <p:cNvSpPr>
            <a:spLocks noGrp="1" noChangeArrowheads="1"/>
          </p:cNvSpPr>
          <p:nvPr>
            <p:ph type="sldNum" sz="quarter" idx="12"/>
          </p:nvPr>
        </p:nvSpPr>
        <p:spPr/>
        <p:txBody>
          <a:bodyPr/>
          <a:lstStyle>
            <a:lvl1pPr>
              <a:defRPr/>
            </a:lvl1pPr>
          </a:lstStyle>
          <a:p>
            <a:pPr>
              <a:defRPr/>
            </a:pPr>
            <a:fld id="{CFA0ABC8-E722-7647-A3C3-130BE102B137}" type="slidenum">
              <a:rPr lang="en-US"/>
              <a:pPr>
                <a:defRPr/>
              </a:pPr>
              <a:t>‹#›</a:t>
            </a:fld>
            <a:endParaRPr lang="en-US"/>
          </a:p>
        </p:txBody>
      </p:sp>
    </p:spTree>
    <p:extLst>
      <p:ext uri="{BB962C8B-B14F-4D97-AF65-F5344CB8AC3E}">
        <p14:creationId xmlns:p14="http://schemas.microsoft.com/office/powerpoint/2010/main" val="968261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3"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4" name="Rectangle 71"/>
          <p:cNvSpPr>
            <a:spLocks noGrp="1" noChangeArrowheads="1"/>
          </p:cNvSpPr>
          <p:nvPr>
            <p:ph type="sldNum" sz="quarter" idx="12"/>
          </p:nvPr>
        </p:nvSpPr>
        <p:spPr/>
        <p:txBody>
          <a:bodyPr/>
          <a:lstStyle>
            <a:lvl1pPr>
              <a:defRPr/>
            </a:lvl1pPr>
          </a:lstStyle>
          <a:p>
            <a:pPr>
              <a:defRPr/>
            </a:pPr>
            <a:fld id="{0EA03CA6-2434-204B-97BA-494B33A87675}" type="slidenum">
              <a:rPr lang="en-US"/>
              <a:pPr>
                <a:defRPr/>
              </a:pPr>
              <a:t>‹#›</a:t>
            </a:fld>
            <a:endParaRPr lang="en-US"/>
          </a:p>
        </p:txBody>
      </p:sp>
    </p:spTree>
    <p:extLst>
      <p:ext uri="{BB962C8B-B14F-4D97-AF65-F5344CB8AC3E}">
        <p14:creationId xmlns:p14="http://schemas.microsoft.com/office/powerpoint/2010/main" val="1022458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7ACB053-588F-5741-98E7-0505E1DEA7F5}" type="slidenum">
              <a:rPr lang="en-US"/>
              <a:pPr>
                <a:defRPr/>
              </a:pPr>
              <a:t>‹#›</a:t>
            </a:fld>
            <a:endParaRPr lang="en-US"/>
          </a:p>
        </p:txBody>
      </p:sp>
    </p:spTree>
    <p:extLst>
      <p:ext uri="{BB962C8B-B14F-4D97-AF65-F5344CB8AC3E}">
        <p14:creationId xmlns:p14="http://schemas.microsoft.com/office/powerpoint/2010/main" val="1169717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6"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7" name="Rectangle 71"/>
          <p:cNvSpPr>
            <a:spLocks noGrp="1" noChangeArrowheads="1"/>
          </p:cNvSpPr>
          <p:nvPr>
            <p:ph type="sldNum" sz="quarter" idx="12"/>
          </p:nvPr>
        </p:nvSpPr>
        <p:spPr/>
        <p:txBody>
          <a:bodyPr/>
          <a:lstStyle>
            <a:lvl1pPr>
              <a:defRPr/>
            </a:lvl1pPr>
          </a:lstStyle>
          <a:p>
            <a:pPr>
              <a:defRPr/>
            </a:pPr>
            <a:fld id="{2B135C65-5564-0345-8518-138FD01FDCAA}" type="slidenum">
              <a:rPr lang="en-US"/>
              <a:pPr>
                <a:defRPr/>
              </a:pPr>
              <a:t>‹#›</a:t>
            </a:fld>
            <a:endParaRPr lang="en-US"/>
          </a:p>
        </p:txBody>
      </p:sp>
    </p:spTree>
    <p:extLst>
      <p:ext uri="{BB962C8B-B14F-4D97-AF65-F5344CB8AC3E}">
        <p14:creationId xmlns:p14="http://schemas.microsoft.com/office/powerpoint/2010/main" val="2605065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6"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7" name="Rectangle 71"/>
          <p:cNvSpPr>
            <a:spLocks noGrp="1" noChangeArrowheads="1"/>
          </p:cNvSpPr>
          <p:nvPr>
            <p:ph type="sldNum" sz="quarter" idx="12"/>
          </p:nvPr>
        </p:nvSpPr>
        <p:spPr/>
        <p:txBody>
          <a:bodyPr/>
          <a:lstStyle>
            <a:lvl1pPr>
              <a:defRPr/>
            </a:lvl1pPr>
          </a:lstStyle>
          <a:p>
            <a:pPr>
              <a:defRPr/>
            </a:pPr>
            <a:fld id="{41DD9714-1709-8449-98EB-D61AB0CA7F81}" type="slidenum">
              <a:rPr lang="en-US"/>
              <a:pPr>
                <a:defRPr/>
              </a:pPr>
              <a:t>‹#›</a:t>
            </a:fld>
            <a:endParaRPr lang="en-US"/>
          </a:p>
        </p:txBody>
      </p:sp>
    </p:spTree>
    <p:extLst>
      <p:ext uri="{BB962C8B-B14F-4D97-AF65-F5344CB8AC3E}">
        <p14:creationId xmlns:p14="http://schemas.microsoft.com/office/powerpoint/2010/main" val="756065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5"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6" name="Rectangle 71"/>
          <p:cNvSpPr>
            <a:spLocks noGrp="1" noChangeArrowheads="1"/>
          </p:cNvSpPr>
          <p:nvPr>
            <p:ph type="sldNum" sz="quarter" idx="12"/>
          </p:nvPr>
        </p:nvSpPr>
        <p:spPr/>
        <p:txBody>
          <a:bodyPr/>
          <a:lstStyle>
            <a:lvl1pPr>
              <a:defRPr/>
            </a:lvl1pPr>
          </a:lstStyle>
          <a:p>
            <a:pPr>
              <a:defRPr/>
            </a:pPr>
            <a:fld id="{30AF2633-13F6-714E-B53D-0B178D3F72CC}" type="slidenum">
              <a:rPr lang="en-US"/>
              <a:pPr>
                <a:defRPr/>
              </a:pPr>
              <a:t>‹#›</a:t>
            </a:fld>
            <a:endParaRPr lang="en-US"/>
          </a:p>
        </p:txBody>
      </p:sp>
    </p:spTree>
    <p:extLst>
      <p:ext uri="{BB962C8B-B14F-4D97-AF65-F5344CB8AC3E}">
        <p14:creationId xmlns:p14="http://schemas.microsoft.com/office/powerpoint/2010/main" val="2353708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5" name="Rectangle 70"/>
          <p:cNvSpPr>
            <a:spLocks noGrp="1" noChangeArrowheads="1"/>
          </p:cNvSpPr>
          <p:nvPr>
            <p:ph type="ftr" sz="quarter" idx="11"/>
          </p:nvPr>
        </p:nvSpPr>
        <p:spPr/>
        <p:txBody>
          <a:bodyPr/>
          <a:lstStyle>
            <a:lvl1pPr fontAlgn="auto">
              <a:spcBef>
                <a:spcPts val="0"/>
              </a:spcBef>
              <a:spcAft>
                <a:spcPts val="0"/>
              </a:spcAft>
              <a:defRPr>
                <a:latin typeface="Arial" pitchFamily="-105" charset="0"/>
                <a:ea typeface="Arial" pitchFamily="-105" charset="0"/>
                <a:cs typeface="Arial" pitchFamily="-105" charset="0"/>
              </a:defRPr>
            </a:lvl1pPr>
          </a:lstStyle>
          <a:p>
            <a:pPr>
              <a:defRPr/>
            </a:pPr>
            <a:endParaRPr lang="en-US"/>
          </a:p>
        </p:txBody>
      </p:sp>
      <p:sp>
        <p:nvSpPr>
          <p:cNvPr id="6" name="Rectangle 71"/>
          <p:cNvSpPr>
            <a:spLocks noGrp="1" noChangeArrowheads="1"/>
          </p:cNvSpPr>
          <p:nvPr>
            <p:ph type="sldNum" sz="quarter" idx="12"/>
          </p:nvPr>
        </p:nvSpPr>
        <p:spPr/>
        <p:txBody>
          <a:bodyPr/>
          <a:lstStyle>
            <a:lvl1pPr>
              <a:defRPr/>
            </a:lvl1pPr>
          </a:lstStyle>
          <a:p>
            <a:pPr>
              <a:defRPr/>
            </a:pPr>
            <a:fld id="{779C0E49-6890-304C-9D52-AB7C94FB8D7B}" type="slidenum">
              <a:rPr lang="en-US"/>
              <a:pPr>
                <a:defRPr/>
              </a:pPr>
              <a:t>‹#›</a:t>
            </a:fld>
            <a:endParaRPr lang="en-US"/>
          </a:p>
        </p:txBody>
      </p:sp>
    </p:spTree>
    <p:extLst>
      <p:ext uri="{BB962C8B-B14F-4D97-AF65-F5344CB8AC3E}">
        <p14:creationId xmlns:p14="http://schemas.microsoft.com/office/powerpoint/2010/main" val="2186670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mn-lt"/>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mn-lt"/>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D2CD9DA-4780-8E49-9207-A47E01865CEE}" type="slidenum">
              <a:rPr lang="en-US"/>
              <a:pPr>
                <a:defRPr/>
              </a:pPr>
              <a:t>‹#›</a:t>
            </a:fld>
            <a:endParaRPr lang="en-US"/>
          </a:p>
        </p:txBody>
      </p:sp>
    </p:spTree>
    <p:extLst>
      <p:ext uri="{BB962C8B-B14F-4D97-AF65-F5344CB8AC3E}">
        <p14:creationId xmlns:p14="http://schemas.microsoft.com/office/powerpoint/2010/main" val="485295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mn-lt"/>
                <a:ea typeface="ＭＳ Ｐゴシック" pitchFamily="-112" charset="-128"/>
                <a:cs typeface="ＭＳ Ｐゴシック" pitchFamily="-112" charset="-128"/>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mn-lt"/>
                <a:ea typeface="ＭＳ Ｐゴシック" pitchFamily="-112" charset="-128"/>
                <a:cs typeface="ＭＳ Ｐゴシック" pitchFamily="-112"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263A5F-668D-0847-AFE1-7C350BEFFBBE}" type="slidenum">
              <a:rPr lang="en-US"/>
              <a:pPr>
                <a:defRPr/>
              </a:pPr>
              <a:t>‹#›</a:t>
            </a:fld>
            <a:endParaRPr lang="en-US"/>
          </a:p>
        </p:txBody>
      </p:sp>
    </p:spTree>
    <p:extLst>
      <p:ext uri="{BB962C8B-B14F-4D97-AF65-F5344CB8AC3E}">
        <p14:creationId xmlns:p14="http://schemas.microsoft.com/office/powerpoint/2010/main" val="2735055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fontAlgn="auto">
              <a:spcAft>
                <a:spcPts val="0"/>
              </a:spcAft>
              <a:defRPr>
                <a:solidFill>
                  <a:srgbClr val="FFFFFF"/>
                </a:solidFill>
                <a:latin typeface="Times New Roman" pitchFamily="-105" charset="0"/>
                <a:ea typeface="+mn-ea"/>
                <a:cs typeface="+mn-cs"/>
              </a:defRPr>
            </a:lvl1pPr>
          </a:lstStyle>
          <a:p>
            <a:pPr>
              <a:defRPr/>
            </a:pPr>
            <a:endParaRPr lang="en-US"/>
          </a:p>
        </p:txBody>
      </p:sp>
      <p:sp>
        <p:nvSpPr>
          <p:cNvPr id="10" name="Rectangle 10"/>
          <p:cNvSpPr>
            <a:spLocks noGrp="1" noChangeArrowheads="1"/>
          </p:cNvSpPr>
          <p:nvPr>
            <p:ph type="ftr" sz="quarter" idx="11"/>
          </p:nvPr>
        </p:nvSpPr>
        <p:spPr/>
        <p:txBody>
          <a:bodyPr/>
          <a:lstStyle>
            <a:lvl1pPr fontAlgn="auto">
              <a:spcAft>
                <a:spcPts val="0"/>
              </a:spcAft>
              <a:defRPr>
                <a:solidFill>
                  <a:srgbClr val="FFFFFF"/>
                </a:solidFill>
                <a:latin typeface="Times New Roman" pitchFamily="-105" charset="0"/>
                <a:ea typeface="+mn-ea"/>
                <a:cs typeface="+mn-cs"/>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835F6112-F00D-094F-A8F9-EE0B27F225E5}" type="slidenum">
              <a:rPr lang="en-US"/>
              <a:pPr>
                <a:defRPr/>
              </a:pPr>
              <a:t>‹#›</a:t>
            </a:fld>
            <a:endParaRPr lang="en-US"/>
          </a:p>
        </p:txBody>
      </p:sp>
    </p:spTree>
    <p:extLst>
      <p:ext uri="{BB962C8B-B14F-4D97-AF65-F5344CB8AC3E}">
        <p14:creationId xmlns:p14="http://schemas.microsoft.com/office/powerpoint/2010/main" val="2923570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343F8B1B-E22E-E84D-B06C-C3BDC43D8A8A}" type="slidenum">
              <a:rPr lang="en-US"/>
              <a:pPr>
                <a:defRPr/>
              </a:pPr>
              <a:t>‹#›</a:t>
            </a:fld>
            <a:endParaRPr lang="en-US"/>
          </a:p>
        </p:txBody>
      </p:sp>
    </p:spTree>
    <p:extLst>
      <p:ext uri="{BB962C8B-B14F-4D97-AF65-F5344CB8AC3E}">
        <p14:creationId xmlns:p14="http://schemas.microsoft.com/office/powerpoint/2010/main" val="10623277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311046F4-E13F-1E4F-9E85-7F5465962F83}" type="slidenum">
              <a:rPr lang="en-US"/>
              <a:pPr>
                <a:defRPr/>
              </a:pPr>
              <a:t>‹#›</a:t>
            </a:fld>
            <a:endParaRPr lang="en-US"/>
          </a:p>
        </p:txBody>
      </p:sp>
    </p:spTree>
    <p:extLst>
      <p:ext uri="{BB962C8B-B14F-4D97-AF65-F5344CB8AC3E}">
        <p14:creationId xmlns:p14="http://schemas.microsoft.com/office/powerpoint/2010/main" val="2248555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351BD32C-7456-B944-83E8-802529463164}" type="slidenum">
              <a:rPr lang="en-US"/>
              <a:pPr>
                <a:defRPr/>
              </a:pPr>
              <a:t>‹#›</a:t>
            </a:fld>
            <a:endParaRPr lang="en-US"/>
          </a:p>
        </p:txBody>
      </p:sp>
    </p:spTree>
    <p:extLst>
      <p:ext uri="{BB962C8B-B14F-4D97-AF65-F5344CB8AC3E}">
        <p14:creationId xmlns:p14="http://schemas.microsoft.com/office/powerpoint/2010/main" val="645377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FF31055-50BA-8D4D-8B8D-46F96061839F}" type="slidenum">
              <a:rPr lang="en-US"/>
              <a:pPr>
                <a:defRPr/>
              </a:pPr>
              <a:t>‹#›</a:t>
            </a:fld>
            <a:endParaRPr lang="en-US"/>
          </a:p>
        </p:txBody>
      </p:sp>
    </p:spTree>
    <p:extLst>
      <p:ext uri="{BB962C8B-B14F-4D97-AF65-F5344CB8AC3E}">
        <p14:creationId xmlns:p14="http://schemas.microsoft.com/office/powerpoint/2010/main" val="34630205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8"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B05DF20D-CB46-4845-98C9-A79B4616463A}" type="slidenum">
              <a:rPr lang="en-US"/>
              <a:pPr>
                <a:defRPr/>
              </a:pPr>
              <a:t>‹#›</a:t>
            </a:fld>
            <a:endParaRPr lang="en-US"/>
          </a:p>
        </p:txBody>
      </p:sp>
    </p:spTree>
    <p:extLst>
      <p:ext uri="{BB962C8B-B14F-4D97-AF65-F5344CB8AC3E}">
        <p14:creationId xmlns:p14="http://schemas.microsoft.com/office/powerpoint/2010/main" val="3666612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4"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854325FC-22D3-3F47-96EA-4ABEE30AA828}" type="slidenum">
              <a:rPr lang="en-US"/>
              <a:pPr>
                <a:defRPr/>
              </a:pPr>
              <a:t>‹#›</a:t>
            </a:fld>
            <a:endParaRPr lang="en-US"/>
          </a:p>
        </p:txBody>
      </p:sp>
    </p:spTree>
    <p:extLst>
      <p:ext uri="{BB962C8B-B14F-4D97-AF65-F5344CB8AC3E}">
        <p14:creationId xmlns:p14="http://schemas.microsoft.com/office/powerpoint/2010/main" val="3534715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4D5821F4-61F2-2F4C-BE7F-AEB283A793F2}" type="slidenum">
              <a:rPr lang="en-US"/>
              <a:pPr>
                <a:defRPr/>
              </a:pPr>
              <a:t>‹#›</a:t>
            </a:fld>
            <a:endParaRPr lang="en-US"/>
          </a:p>
        </p:txBody>
      </p:sp>
    </p:spTree>
    <p:extLst>
      <p:ext uri="{BB962C8B-B14F-4D97-AF65-F5344CB8AC3E}">
        <p14:creationId xmlns:p14="http://schemas.microsoft.com/office/powerpoint/2010/main" val="23670600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97EECEF4-F555-6D49-AF8E-330C1E8A547C}" type="slidenum">
              <a:rPr lang="en-US"/>
              <a:pPr>
                <a:defRPr/>
              </a:pPr>
              <a:t>‹#›</a:t>
            </a:fld>
            <a:endParaRPr lang="en-US"/>
          </a:p>
        </p:txBody>
      </p:sp>
    </p:spTree>
    <p:extLst>
      <p:ext uri="{BB962C8B-B14F-4D97-AF65-F5344CB8AC3E}">
        <p14:creationId xmlns:p14="http://schemas.microsoft.com/office/powerpoint/2010/main" val="2750568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E5766F22-1C90-3148-AB6E-C061E2796C43}" type="slidenum">
              <a:rPr lang="en-US"/>
              <a:pPr>
                <a:defRPr/>
              </a:pPr>
              <a:t>‹#›</a:t>
            </a:fld>
            <a:endParaRPr lang="en-US"/>
          </a:p>
        </p:txBody>
      </p:sp>
    </p:spTree>
    <p:extLst>
      <p:ext uri="{BB962C8B-B14F-4D97-AF65-F5344CB8AC3E}">
        <p14:creationId xmlns:p14="http://schemas.microsoft.com/office/powerpoint/2010/main" val="4188063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EFF85EB8-A294-EE4C-9575-B8225B35E212}" type="slidenum">
              <a:rPr lang="en-US"/>
              <a:pPr>
                <a:defRPr/>
              </a:pPr>
              <a:t>‹#›</a:t>
            </a:fld>
            <a:endParaRPr lang="en-US"/>
          </a:p>
        </p:txBody>
      </p:sp>
    </p:spTree>
    <p:extLst>
      <p:ext uri="{BB962C8B-B14F-4D97-AF65-F5344CB8AC3E}">
        <p14:creationId xmlns:p14="http://schemas.microsoft.com/office/powerpoint/2010/main" val="3858092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0ACFB028-4F40-2943-ADA9-DE09CB9321DB}" type="slidenum">
              <a:rPr lang="en-US"/>
              <a:pPr>
                <a:defRPr/>
              </a:pPr>
              <a:t>‹#›</a:t>
            </a:fld>
            <a:endParaRPr lang="en-US"/>
          </a:p>
        </p:txBody>
      </p:sp>
    </p:spTree>
    <p:extLst>
      <p:ext uri="{BB962C8B-B14F-4D97-AF65-F5344CB8AC3E}">
        <p14:creationId xmlns:p14="http://schemas.microsoft.com/office/powerpoint/2010/main" val="1424568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77F26C57-2ED8-F049-80A6-D95915AEE52D}" type="slidenum">
              <a:rPr lang="en-US"/>
              <a:pPr>
                <a:defRPr/>
              </a:pPr>
              <a:t>‹#›</a:t>
            </a:fld>
            <a:endParaRPr lang="en-US"/>
          </a:p>
        </p:txBody>
      </p:sp>
    </p:spTree>
    <p:extLst>
      <p:ext uri="{BB962C8B-B14F-4D97-AF65-F5344CB8AC3E}">
        <p14:creationId xmlns:p14="http://schemas.microsoft.com/office/powerpoint/2010/main" val="36196195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41475"/>
            <a:ext cx="38100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4938"/>
            <a:ext cx="3810000" cy="2151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8" name="Rectangle 10"/>
          <p:cNvSpPr>
            <a:spLocks noGrp="1" noChangeArrowheads="1"/>
          </p:cNvSpPr>
          <p:nvPr>
            <p:ph type="sldNum" sz="quarter" idx="12"/>
          </p:nvPr>
        </p:nvSpPr>
        <p:spPr/>
        <p:txBody>
          <a:bodyPr/>
          <a:lstStyle>
            <a:lvl1pPr>
              <a:defRPr/>
            </a:lvl1pPr>
          </a:lstStyle>
          <a:p>
            <a:pPr>
              <a:defRPr/>
            </a:pPr>
            <a:fld id="{1E046F87-EEBC-784C-976E-EE13A33019E1}" type="slidenum">
              <a:rPr lang="en-US"/>
              <a:pPr>
                <a:defRPr/>
              </a:pPr>
              <a:t>‹#›</a:t>
            </a:fld>
            <a:endParaRPr lang="en-US"/>
          </a:p>
        </p:txBody>
      </p:sp>
    </p:spTree>
    <p:extLst>
      <p:ext uri="{BB962C8B-B14F-4D97-AF65-F5344CB8AC3E}">
        <p14:creationId xmlns:p14="http://schemas.microsoft.com/office/powerpoint/2010/main" val="9432648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fontAlgn="auto">
              <a:spcAft>
                <a:spcPts val="0"/>
              </a:spcAft>
              <a:defRPr>
                <a:solidFill>
                  <a:srgbClr val="FFFFFF"/>
                </a:solidFill>
                <a:latin typeface="Times New Roman" pitchFamily="-105" charset="0"/>
                <a:ea typeface="+mn-ea"/>
                <a:cs typeface="+mn-cs"/>
              </a:defRPr>
            </a:lvl1pPr>
          </a:lstStyle>
          <a:p>
            <a:pPr>
              <a:defRPr/>
            </a:pPr>
            <a:endParaRPr lang="en-US"/>
          </a:p>
        </p:txBody>
      </p:sp>
      <p:sp>
        <p:nvSpPr>
          <p:cNvPr id="10" name="Rectangle 10"/>
          <p:cNvSpPr>
            <a:spLocks noGrp="1" noChangeArrowheads="1"/>
          </p:cNvSpPr>
          <p:nvPr>
            <p:ph type="ftr" sz="quarter" idx="11"/>
          </p:nvPr>
        </p:nvSpPr>
        <p:spPr/>
        <p:txBody>
          <a:bodyPr/>
          <a:lstStyle>
            <a:lvl1pPr fontAlgn="auto">
              <a:spcAft>
                <a:spcPts val="0"/>
              </a:spcAft>
              <a:defRPr>
                <a:solidFill>
                  <a:srgbClr val="FFFFFF"/>
                </a:solidFill>
                <a:latin typeface="Times New Roman" pitchFamily="-105" charset="0"/>
                <a:ea typeface="+mn-ea"/>
                <a:cs typeface="+mn-cs"/>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A95FAF6-94C8-CE4B-956F-4403F1174547}" type="slidenum">
              <a:rPr lang="en-US"/>
              <a:pPr>
                <a:defRPr/>
              </a:pPr>
              <a:t>‹#›</a:t>
            </a:fld>
            <a:endParaRPr lang="en-US"/>
          </a:p>
        </p:txBody>
      </p:sp>
    </p:spTree>
    <p:extLst>
      <p:ext uri="{BB962C8B-B14F-4D97-AF65-F5344CB8AC3E}">
        <p14:creationId xmlns:p14="http://schemas.microsoft.com/office/powerpoint/2010/main" val="374259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2B554560-75EC-F24E-B949-3BB6BFEB0C90}" type="slidenum">
              <a:rPr lang="en-US"/>
              <a:pPr>
                <a:defRPr/>
              </a:pPr>
              <a:t>‹#›</a:t>
            </a:fld>
            <a:endParaRPr lang="en-US"/>
          </a:p>
        </p:txBody>
      </p:sp>
    </p:spTree>
    <p:extLst>
      <p:ext uri="{BB962C8B-B14F-4D97-AF65-F5344CB8AC3E}">
        <p14:creationId xmlns:p14="http://schemas.microsoft.com/office/powerpoint/2010/main" val="39239589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B0CF8A02-C6B9-5B49-B754-546554A48933}" type="slidenum">
              <a:rPr lang="en-US"/>
              <a:pPr>
                <a:defRPr/>
              </a:pPr>
              <a:t>‹#›</a:t>
            </a:fld>
            <a:endParaRPr lang="en-US"/>
          </a:p>
        </p:txBody>
      </p:sp>
    </p:spTree>
    <p:extLst>
      <p:ext uri="{BB962C8B-B14F-4D97-AF65-F5344CB8AC3E}">
        <p14:creationId xmlns:p14="http://schemas.microsoft.com/office/powerpoint/2010/main" val="3433804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3CB2CD9B-7B05-4046-B646-F6CA42D40C46}" type="slidenum">
              <a:rPr lang="en-US"/>
              <a:pPr>
                <a:defRPr/>
              </a:pPr>
              <a:t>‹#›</a:t>
            </a:fld>
            <a:endParaRPr lang="en-US"/>
          </a:p>
        </p:txBody>
      </p:sp>
    </p:spTree>
    <p:extLst>
      <p:ext uri="{BB962C8B-B14F-4D97-AF65-F5344CB8AC3E}">
        <p14:creationId xmlns:p14="http://schemas.microsoft.com/office/powerpoint/2010/main" val="2835899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34C00008-BD54-D049-8019-CA9383BEA3F4}" type="slidenum">
              <a:rPr lang="en-US"/>
              <a:pPr>
                <a:defRPr/>
              </a:pPr>
              <a:t>‹#›</a:t>
            </a:fld>
            <a:endParaRPr lang="en-US"/>
          </a:p>
        </p:txBody>
      </p:sp>
    </p:spTree>
    <p:extLst>
      <p:ext uri="{BB962C8B-B14F-4D97-AF65-F5344CB8AC3E}">
        <p14:creationId xmlns:p14="http://schemas.microsoft.com/office/powerpoint/2010/main" val="1206635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8"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lvl1pPr>
          </a:lstStyle>
          <a:p>
            <a:pPr>
              <a:defRPr/>
            </a:pPr>
            <a:fld id="{2540BFD2-0DA6-2546-82BE-469CEADB465D}" type="slidenum">
              <a:rPr lang="en-US"/>
              <a:pPr>
                <a:defRPr/>
              </a:pPr>
              <a:t>‹#›</a:t>
            </a:fld>
            <a:endParaRPr lang="en-US"/>
          </a:p>
        </p:txBody>
      </p:sp>
    </p:spTree>
    <p:extLst>
      <p:ext uri="{BB962C8B-B14F-4D97-AF65-F5344CB8AC3E}">
        <p14:creationId xmlns:p14="http://schemas.microsoft.com/office/powerpoint/2010/main" val="1080510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4"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lvl1pPr>
          </a:lstStyle>
          <a:p>
            <a:pPr>
              <a:defRPr/>
            </a:pPr>
            <a:fld id="{1CAAB727-05F7-6346-8824-AADFBE04573A}" type="slidenum">
              <a:rPr lang="en-US"/>
              <a:pPr>
                <a:defRPr/>
              </a:pPr>
              <a:t>‹#›</a:t>
            </a:fld>
            <a:endParaRPr lang="en-US"/>
          </a:p>
        </p:txBody>
      </p:sp>
    </p:spTree>
    <p:extLst>
      <p:ext uri="{BB962C8B-B14F-4D97-AF65-F5344CB8AC3E}">
        <p14:creationId xmlns:p14="http://schemas.microsoft.com/office/powerpoint/2010/main" val="20528113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3"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lvl1pPr>
          </a:lstStyle>
          <a:p>
            <a:pPr>
              <a:defRPr/>
            </a:pPr>
            <a:fld id="{F17B3A40-7293-C34A-B80A-F4BF66C2B835}" type="slidenum">
              <a:rPr lang="en-US"/>
              <a:pPr>
                <a:defRPr/>
              </a:pPr>
              <a:t>‹#›</a:t>
            </a:fld>
            <a:endParaRPr lang="en-US"/>
          </a:p>
        </p:txBody>
      </p:sp>
    </p:spTree>
    <p:extLst>
      <p:ext uri="{BB962C8B-B14F-4D97-AF65-F5344CB8AC3E}">
        <p14:creationId xmlns:p14="http://schemas.microsoft.com/office/powerpoint/2010/main" val="3609146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8AC0F468-90C8-9D41-836E-B1E85BFAA90E}" type="slidenum">
              <a:rPr lang="en-US"/>
              <a:pPr>
                <a:defRPr/>
              </a:pPr>
              <a:t>‹#›</a:t>
            </a:fld>
            <a:endParaRPr lang="en-US"/>
          </a:p>
        </p:txBody>
      </p:sp>
    </p:spTree>
    <p:extLst>
      <p:ext uri="{BB962C8B-B14F-4D97-AF65-F5344CB8AC3E}">
        <p14:creationId xmlns:p14="http://schemas.microsoft.com/office/powerpoint/2010/main" val="4105048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2C701B7F-3CE2-4540-A7C8-F679C833A3B5}" type="slidenum">
              <a:rPr lang="en-US"/>
              <a:pPr>
                <a:defRPr/>
              </a:pPr>
              <a:t>‹#›</a:t>
            </a:fld>
            <a:endParaRPr lang="en-US"/>
          </a:p>
        </p:txBody>
      </p:sp>
    </p:spTree>
    <p:extLst>
      <p:ext uri="{BB962C8B-B14F-4D97-AF65-F5344CB8AC3E}">
        <p14:creationId xmlns:p14="http://schemas.microsoft.com/office/powerpoint/2010/main" val="4928290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17F60716-CDA7-CE48-860F-C4402BD99B2C}" type="slidenum">
              <a:rPr lang="en-US"/>
              <a:pPr>
                <a:defRPr/>
              </a:pPr>
              <a:t>‹#›</a:t>
            </a:fld>
            <a:endParaRPr lang="en-US"/>
          </a:p>
        </p:txBody>
      </p:sp>
    </p:spTree>
    <p:extLst>
      <p:ext uri="{BB962C8B-B14F-4D97-AF65-F5344CB8AC3E}">
        <p14:creationId xmlns:p14="http://schemas.microsoft.com/office/powerpoint/2010/main" val="13526119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5"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FFA2CA36-055D-9043-A82C-327B97557693}" type="slidenum">
              <a:rPr lang="en-US"/>
              <a:pPr>
                <a:defRPr/>
              </a:pPr>
              <a:t>‹#›</a:t>
            </a:fld>
            <a:endParaRPr lang="en-US"/>
          </a:p>
        </p:txBody>
      </p:sp>
    </p:spTree>
    <p:extLst>
      <p:ext uri="{BB962C8B-B14F-4D97-AF65-F5344CB8AC3E}">
        <p14:creationId xmlns:p14="http://schemas.microsoft.com/office/powerpoint/2010/main" val="3494632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262212E-5BA2-414B-A046-DB8F8B968FA0}" type="slidenum">
              <a:rPr lang="en-US"/>
              <a:pPr>
                <a:defRPr/>
              </a:pPr>
              <a:t>‹#›</a:t>
            </a:fld>
            <a:endParaRPr lang="en-US"/>
          </a:p>
        </p:txBody>
      </p:sp>
    </p:spTree>
    <p:extLst>
      <p:ext uri="{BB962C8B-B14F-4D97-AF65-F5344CB8AC3E}">
        <p14:creationId xmlns:p14="http://schemas.microsoft.com/office/powerpoint/2010/main" val="42905489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6"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C44F96D0-8DF5-214B-81DC-0E3EE4704E67}" type="slidenum">
              <a:rPr lang="en-US"/>
              <a:pPr>
                <a:defRPr/>
              </a:pPr>
              <a:t>‹#›</a:t>
            </a:fld>
            <a:endParaRPr lang="en-US"/>
          </a:p>
        </p:txBody>
      </p:sp>
    </p:spTree>
    <p:extLst>
      <p:ext uri="{BB962C8B-B14F-4D97-AF65-F5344CB8AC3E}">
        <p14:creationId xmlns:p14="http://schemas.microsoft.com/office/powerpoint/2010/main" val="39560900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41475"/>
            <a:ext cx="3810000" cy="445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41475"/>
            <a:ext cx="38100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4938"/>
            <a:ext cx="3810000" cy="2151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7" name="Rectangle 9"/>
          <p:cNvSpPr>
            <a:spLocks noGrp="1" noChangeArrowheads="1"/>
          </p:cNvSpPr>
          <p:nvPr>
            <p:ph type="ftr" sz="quarter" idx="11"/>
          </p:nvPr>
        </p:nvSpPr>
        <p:spPr/>
        <p:txBody>
          <a:bodyPr/>
          <a:lstStyle>
            <a:lvl1pPr fontAlgn="auto">
              <a:spcAft>
                <a:spcPts val="0"/>
              </a:spcAft>
              <a:defRPr>
                <a:latin typeface="Times New Roman" pitchFamily="-105" charset="0"/>
                <a:ea typeface="+mn-ea"/>
                <a:cs typeface="+mn-cs"/>
              </a:defRPr>
            </a:lvl1pPr>
          </a:lstStyle>
          <a:p>
            <a:pPr>
              <a:defRPr/>
            </a:pPr>
            <a:endParaRPr lang="en-US"/>
          </a:p>
        </p:txBody>
      </p:sp>
      <p:sp>
        <p:nvSpPr>
          <p:cNvPr id="8" name="Rectangle 10"/>
          <p:cNvSpPr>
            <a:spLocks noGrp="1" noChangeArrowheads="1"/>
          </p:cNvSpPr>
          <p:nvPr>
            <p:ph type="sldNum" sz="quarter" idx="12"/>
          </p:nvPr>
        </p:nvSpPr>
        <p:spPr/>
        <p:txBody>
          <a:bodyPr/>
          <a:lstStyle>
            <a:lvl1pPr>
              <a:defRPr/>
            </a:lvl1pPr>
          </a:lstStyle>
          <a:p>
            <a:pPr>
              <a:defRPr/>
            </a:pPr>
            <a:fld id="{13F23B20-D69D-5B4D-8875-69E9F3DA77BA}" type="slidenum">
              <a:rPr lang="en-US"/>
              <a:pPr>
                <a:defRPr/>
              </a:pPr>
              <a:t>‹#›</a:t>
            </a:fld>
            <a:endParaRPr lang="en-US"/>
          </a:p>
        </p:txBody>
      </p:sp>
    </p:spTree>
    <p:extLst>
      <p:ext uri="{BB962C8B-B14F-4D97-AF65-F5344CB8AC3E}">
        <p14:creationId xmlns:p14="http://schemas.microsoft.com/office/powerpoint/2010/main" val="15739435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3956DB-0F45-8E45-A8AF-FD3679B71131}" type="slidenum">
              <a:rPr lang="en-US"/>
              <a:pPr>
                <a:defRPr/>
              </a:pPr>
              <a:t>‹#›</a:t>
            </a:fld>
            <a:endParaRPr lang="en-US"/>
          </a:p>
        </p:txBody>
      </p:sp>
    </p:spTree>
    <p:extLst>
      <p:ext uri="{BB962C8B-B14F-4D97-AF65-F5344CB8AC3E}">
        <p14:creationId xmlns:p14="http://schemas.microsoft.com/office/powerpoint/2010/main" val="27343128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0CBB764-10AF-2E48-8160-55FF2366AC1C}" type="slidenum">
              <a:rPr lang="en-US"/>
              <a:pPr>
                <a:defRPr/>
              </a:pPr>
              <a:t>‹#›</a:t>
            </a:fld>
            <a:endParaRPr lang="en-US"/>
          </a:p>
        </p:txBody>
      </p:sp>
    </p:spTree>
    <p:extLst>
      <p:ext uri="{BB962C8B-B14F-4D97-AF65-F5344CB8AC3E}">
        <p14:creationId xmlns:p14="http://schemas.microsoft.com/office/powerpoint/2010/main" val="2821029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7312E1C-FC89-5741-B1DB-8A11D0CBDB92}" type="slidenum">
              <a:rPr lang="en-US"/>
              <a:pPr>
                <a:defRPr/>
              </a:pPr>
              <a:t>‹#›</a:t>
            </a:fld>
            <a:endParaRPr lang="en-US"/>
          </a:p>
        </p:txBody>
      </p:sp>
    </p:spTree>
    <p:extLst>
      <p:ext uri="{BB962C8B-B14F-4D97-AF65-F5344CB8AC3E}">
        <p14:creationId xmlns:p14="http://schemas.microsoft.com/office/powerpoint/2010/main" val="2176795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1824EE9-A44E-4046-A67F-615C3FAD054F}" type="slidenum">
              <a:rPr lang="en-US"/>
              <a:pPr>
                <a:defRPr/>
              </a:pPr>
              <a:t>‹#›</a:t>
            </a:fld>
            <a:endParaRPr lang="en-US"/>
          </a:p>
        </p:txBody>
      </p:sp>
    </p:spTree>
    <p:extLst>
      <p:ext uri="{BB962C8B-B14F-4D97-AF65-F5344CB8AC3E}">
        <p14:creationId xmlns:p14="http://schemas.microsoft.com/office/powerpoint/2010/main" val="27472504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CBAC907-8EAA-B241-8F1C-2E83C471A748}" type="slidenum">
              <a:rPr lang="en-US"/>
              <a:pPr>
                <a:defRPr/>
              </a:pPr>
              <a:t>‹#›</a:t>
            </a:fld>
            <a:endParaRPr lang="en-US"/>
          </a:p>
        </p:txBody>
      </p:sp>
    </p:spTree>
    <p:extLst>
      <p:ext uri="{BB962C8B-B14F-4D97-AF65-F5344CB8AC3E}">
        <p14:creationId xmlns:p14="http://schemas.microsoft.com/office/powerpoint/2010/main" val="38183553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F796D81-A41A-5148-8F57-90FD7A3BA94B}" type="slidenum">
              <a:rPr lang="en-US"/>
              <a:pPr>
                <a:defRPr/>
              </a:pPr>
              <a:t>‹#›</a:t>
            </a:fld>
            <a:endParaRPr lang="en-US"/>
          </a:p>
        </p:txBody>
      </p:sp>
    </p:spTree>
    <p:extLst>
      <p:ext uri="{BB962C8B-B14F-4D97-AF65-F5344CB8AC3E}">
        <p14:creationId xmlns:p14="http://schemas.microsoft.com/office/powerpoint/2010/main" val="37020811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E51398D-4CED-B040-A60C-85AF3559B9BE}" type="slidenum">
              <a:rPr lang="en-US"/>
              <a:pPr>
                <a:defRPr/>
              </a:pPr>
              <a:t>‹#›</a:t>
            </a:fld>
            <a:endParaRPr lang="en-US"/>
          </a:p>
        </p:txBody>
      </p:sp>
    </p:spTree>
    <p:extLst>
      <p:ext uri="{BB962C8B-B14F-4D97-AF65-F5344CB8AC3E}">
        <p14:creationId xmlns:p14="http://schemas.microsoft.com/office/powerpoint/2010/main" val="16542542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452371-6EA3-9F47-9D1D-52A2EF97D613}" type="slidenum">
              <a:rPr lang="en-US"/>
              <a:pPr>
                <a:defRPr/>
              </a:pPr>
              <a:t>‹#›</a:t>
            </a:fld>
            <a:endParaRPr lang="en-US"/>
          </a:p>
        </p:txBody>
      </p:sp>
    </p:spTree>
    <p:extLst>
      <p:ext uri="{BB962C8B-B14F-4D97-AF65-F5344CB8AC3E}">
        <p14:creationId xmlns:p14="http://schemas.microsoft.com/office/powerpoint/2010/main" val="1498435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F4364CC-1754-B349-9B8F-E2A943E42ABF}" type="slidenum">
              <a:rPr lang="en-US"/>
              <a:pPr>
                <a:defRPr/>
              </a:pPr>
              <a:t>‹#›</a:t>
            </a:fld>
            <a:endParaRPr lang="en-US"/>
          </a:p>
        </p:txBody>
      </p:sp>
    </p:spTree>
    <p:extLst>
      <p:ext uri="{BB962C8B-B14F-4D97-AF65-F5344CB8AC3E}">
        <p14:creationId xmlns:p14="http://schemas.microsoft.com/office/powerpoint/2010/main" val="2217740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836E0D3-68C3-1344-80F3-83EF1C7F4D3C}" type="slidenum">
              <a:rPr lang="en-US"/>
              <a:pPr>
                <a:defRPr/>
              </a:pPr>
              <a:t>‹#›</a:t>
            </a:fld>
            <a:endParaRPr lang="en-US"/>
          </a:p>
        </p:txBody>
      </p:sp>
    </p:spTree>
    <p:extLst>
      <p:ext uri="{BB962C8B-B14F-4D97-AF65-F5344CB8AC3E}">
        <p14:creationId xmlns:p14="http://schemas.microsoft.com/office/powerpoint/2010/main" val="36290070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E909145-92EA-0C41-977E-A7D47A405C0D}" type="slidenum">
              <a:rPr lang="en-US"/>
              <a:pPr>
                <a:defRPr/>
              </a:pPr>
              <a:t>‹#›</a:t>
            </a:fld>
            <a:endParaRPr lang="en-US"/>
          </a:p>
        </p:txBody>
      </p:sp>
    </p:spTree>
    <p:extLst>
      <p:ext uri="{BB962C8B-B14F-4D97-AF65-F5344CB8AC3E}">
        <p14:creationId xmlns:p14="http://schemas.microsoft.com/office/powerpoint/2010/main" val="12048907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5A33126-BA23-F045-8F53-942C6A4ABB2B}" type="slidenum">
              <a:rPr lang="en-US"/>
              <a:pPr>
                <a:defRPr/>
              </a:pPr>
              <a:t>‹#›</a:t>
            </a:fld>
            <a:endParaRPr lang="en-US"/>
          </a:p>
        </p:txBody>
      </p:sp>
    </p:spTree>
    <p:extLst>
      <p:ext uri="{BB962C8B-B14F-4D97-AF65-F5344CB8AC3E}">
        <p14:creationId xmlns:p14="http://schemas.microsoft.com/office/powerpoint/2010/main" val="21425094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788D2837-3878-3648-81F8-BB6556E93C2E}" type="slidenum">
              <a:rPr lang="zh-CN" altLang="en-US"/>
              <a:pPr>
                <a:defRPr/>
              </a:pPr>
              <a:t>‹#›</a:t>
            </a:fld>
            <a:endParaRPr lang="en-US" altLang="zh-CN"/>
          </a:p>
        </p:txBody>
      </p:sp>
    </p:spTree>
    <p:extLst>
      <p:ext uri="{BB962C8B-B14F-4D97-AF65-F5344CB8AC3E}">
        <p14:creationId xmlns:p14="http://schemas.microsoft.com/office/powerpoint/2010/main" val="3554138484"/>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E046124-CCA4-F34B-9727-72284B790FD5}" type="slidenum">
              <a:rPr lang="zh-CN" altLang="en-US"/>
              <a:pPr>
                <a:defRPr/>
              </a:pPr>
              <a:t>‹#›</a:t>
            </a:fld>
            <a:endParaRPr lang="en-US" altLang="zh-CN"/>
          </a:p>
        </p:txBody>
      </p:sp>
    </p:spTree>
    <p:extLst>
      <p:ext uri="{BB962C8B-B14F-4D97-AF65-F5344CB8AC3E}">
        <p14:creationId xmlns:p14="http://schemas.microsoft.com/office/powerpoint/2010/main" val="41148927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F2B99E0E-56B8-6B42-AB95-F8E0EC3B3FDB}" type="slidenum">
              <a:rPr lang="zh-CN" altLang="en-US"/>
              <a:pPr>
                <a:defRPr/>
              </a:pPr>
              <a:t>‹#›</a:t>
            </a:fld>
            <a:endParaRPr lang="en-US" altLang="zh-CN"/>
          </a:p>
        </p:txBody>
      </p:sp>
    </p:spTree>
    <p:extLst>
      <p:ext uri="{BB962C8B-B14F-4D97-AF65-F5344CB8AC3E}">
        <p14:creationId xmlns:p14="http://schemas.microsoft.com/office/powerpoint/2010/main" val="294449813"/>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E92714F2-914F-AB4B-B5EA-9DD850862142}" type="slidenum">
              <a:rPr lang="zh-CN" altLang="en-US"/>
              <a:pPr>
                <a:defRPr/>
              </a:pPr>
              <a:t>‹#›</a:t>
            </a:fld>
            <a:endParaRPr lang="en-US" altLang="zh-CN"/>
          </a:p>
        </p:txBody>
      </p:sp>
    </p:spTree>
    <p:extLst>
      <p:ext uri="{BB962C8B-B14F-4D97-AF65-F5344CB8AC3E}">
        <p14:creationId xmlns:p14="http://schemas.microsoft.com/office/powerpoint/2010/main" val="4044931858"/>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1FADE041-19A7-B744-82B3-E8CCEAC3CB0B}" type="slidenum">
              <a:rPr lang="zh-CN" altLang="en-US"/>
              <a:pPr>
                <a:defRPr/>
              </a:pPr>
              <a:t>‹#›</a:t>
            </a:fld>
            <a:endParaRPr lang="en-US" altLang="zh-CN"/>
          </a:p>
        </p:txBody>
      </p:sp>
    </p:spTree>
    <p:extLst>
      <p:ext uri="{BB962C8B-B14F-4D97-AF65-F5344CB8AC3E}">
        <p14:creationId xmlns:p14="http://schemas.microsoft.com/office/powerpoint/2010/main" val="4050624950"/>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AD785932-2F16-9C4D-A432-24819A350772}" type="slidenum">
              <a:rPr lang="zh-CN" altLang="en-US"/>
              <a:pPr>
                <a:defRPr/>
              </a:pPr>
              <a:t>‹#›</a:t>
            </a:fld>
            <a:endParaRPr lang="en-US" altLang="zh-CN"/>
          </a:p>
        </p:txBody>
      </p:sp>
    </p:spTree>
    <p:extLst>
      <p:ext uri="{BB962C8B-B14F-4D97-AF65-F5344CB8AC3E}">
        <p14:creationId xmlns:p14="http://schemas.microsoft.com/office/powerpoint/2010/main" val="1173755050"/>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7648C97-D30B-B14E-BA77-641C40F5EE84}" type="slidenum">
              <a:rPr lang="zh-CN" altLang="en-US"/>
              <a:pPr>
                <a:defRPr/>
              </a:pPr>
              <a:t>‹#›</a:t>
            </a:fld>
            <a:endParaRPr lang="en-US" altLang="zh-CN"/>
          </a:p>
        </p:txBody>
      </p:sp>
    </p:spTree>
    <p:extLst>
      <p:ext uri="{BB962C8B-B14F-4D97-AF65-F5344CB8AC3E}">
        <p14:creationId xmlns:p14="http://schemas.microsoft.com/office/powerpoint/2010/main" val="258097696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75116EC5-A591-1D40-A37F-FA4E99FB2387}" type="slidenum">
              <a:rPr lang="en-US"/>
              <a:pPr>
                <a:defRPr/>
              </a:pPr>
              <a:t>‹#›</a:t>
            </a:fld>
            <a:endParaRPr lang="en-US"/>
          </a:p>
        </p:txBody>
      </p:sp>
    </p:spTree>
    <p:extLst>
      <p:ext uri="{BB962C8B-B14F-4D97-AF65-F5344CB8AC3E}">
        <p14:creationId xmlns:p14="http://schemas.microsoft.com/office/powerpoint/2010/main" val="10739249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96A6F86-2D9B-E247-B719-050E58B031A1}" type="slidenum">
              <a:rPr lang="zh-CN" altLang="en-US"/>
              <a:pPr>
                <a:defRPr/>
              </a:pPr>
              <a:t>‹#›</a:t>
            </a:fld>
            <a:endParaRPr lang="en-US" altLang="zh-CN"/>
          </a:p>
        </p:txBody>
      </p:sp>
    </p:spTree>
    <p:extLst>
      <p:ext uri="{BB962C8B-B14F-4D97-AF65-F5344CB8AC3E}">
        <p14:creationId xmlns:p14="http://schemas.microsoft.com/office/powerpoint/2010/main" val="819239574"/>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Lucida Grand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B40C829-CED0-0F4E-B54A-84E0453FED9E}" type="slidenum">
              <a:rPr lang="zh-CN" altLang="en-US"/>
              <a:pPr>
                <a:defRPr/>
              </a:pPr>
              <a:t>‹#›</a:t>
            </a:fld>
            <a:endParaRPr lang="en-US" altLang="zh-CN"/>
          </a:p>
        </p:txBody>
      </p:sp>
    </p:spTree>
    <p:extLst>
      <p:ext uri="{BB962C8B-B14F-4D97-AF65-F5344CB8AC3E}">
        <p14:creationId xmlns:p14="http://schemas.microsoft.com/office/powerpoint/2010/main" val="2679818998"/>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B6ACA458-6EF6-8846-906B-92DD1601D24B}" type="slidenum">
              <a:rPr lang="zh-CN" altLang="en-US"/>
              <a:pPr>
                <a:defRPr/>
              </a:pPr>
              <a:t>‹#›</a:t>
            </a:fld>
            <a:endParaRPr lang="en-US" altLang="zh-CN"/>
          </a:p>
        </p:txBody>
      </p:sp>
    </p:spTree>
    <p:extLst>
      <p:ext uri="{BB962C8B-B14F-4D97-AF65-F5344CB8AC3E}">
        <p14:creationId xmlns:p14="http://schemas.microsoft.com/office/powerpoint/2010/main" val="250471611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41D096A-0F0C-F842-91B4-152FEDF17FF0}" type="slidenum">
              <a:rPr lang="zh-CN" altLang="en-US"/>
              <a:pPr>
                <a:defRPr/>
              </a:pPr>
              <a:t>‹#›</a:t>
            </a:fld>
            <a:endParaRPr lang="en-US" altLang="zh-CN"/>
          </a:p>
        </p:txBody>
      </p:sp>
    </p:spTree>
    <p:extLst>
      <p:ext uri="{BB962C8B-B14F-4D97-AF65-F5344CB8AC3E}">
        <p14:creationId xmlns:p14="http://schemas.microsoft.com/office/powerpoint/2010/main" val="222646139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59B00289-26CC-4143-8E6F-CEA937AAA7E7}" type="slidenum">
              <a:rPr lang="en-US"/>
              <a:pPr>
                <a:defRPr/>
              </a:pPr>
              <a:t>‹#›</a:t>
            </a:fld>
            <a:endParaRPr lang="en-US"/>
          </a:p>
        </p:txBody>
      </p:sp>
    </p:spTree>
    <p:extLst>
      <p:ext uri="{BB962C8B-B14F-4D97-AF65-F5344CB8AC3E}">
        <p14:creationId xmlns:p14="http://schemas.microsoft.com/office/powerpoint/2010/main" val="16404146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C3E263A0-0C64-B54B-807B-09302B4EA8B2}" type="slidenum">
              <a:rPr lang="en-US"/>
              <a:pPr>
                <a:defRPr/>
              </a:pPr>
              <a:t>‹#›</a:t>
            </a:fld>
            <a:endParaRPr lang="en-US"/>
          </a:p>
        </p:txBody>
      </p:sp>
    </p:spTree>
    <p:extLst>
      <p:ext uri="{BB962C8B-B14F-4D97-AF65-F5344CB8AC3E}">
        <p14:creationId xmlns:p14="http://schemas.microsoft.com/office/powerpoint/2010/main" val="24411735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0B886C3D-75AC-A84C-8076-5F590023130A}" type="slidenum">
              <a:rPr lang="en-US"/>
              <a:pPr>
                <a:defRPr/>
              </a:pPr>
              <a:t>‹#›</a:t>
            </a:fld>
            <a:endParaRPr lang="en-US"/>
          </a:p>
        </p:txBody>
      </p:sp>
    </p:spTree>
    <p:extLst>
      <p:ext uri="{BB962C8B-B14F-4D97-AF65-F5344CB8AC3E}">
        <p14:creationId xmlns:p14="http://schemas.microsoft.com/office/powerpoint/2010/main" val="17907562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9870C9D8-924E-1740-9E36-00C4505C9153}" type="slidenum">
              <a:rPr lang="en-US"/>
              <a:pPr>
                <a:defRPr/>
              </a:pPr>
              <a:t>‹#›</a:t>
            </a:fld>
            <a:endParaRPr lang="en-US"/>
          </a:p>
        </p:txBody>
      </p:sp>
    </p:spTree>
    <p:extLst>
      <p:ext uri="{BB962C8B-B14F-4D97-AF65-F5344CB8AC3E}">
        <p14:creationId xmlns:p14="http://schemas.microsoft.com/office/powerpoint/2010/main" val="20894615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4B747C5A-FB01-4449-9613-0671D471BB47}" type="slidenum">
              <a:rPr lang="en-US"/>
              <a:pPr>
                <a:defRPr/>
              </a:pPr>
              <a:t>‹#›</a:t>
            </a:fld>
            <a:endParaRPr lang="en-US"/>
          </a:p>
        </p:txBody>
      </p:sp>
    </p:spTree>
    <p:extLst>
      <p:ext uri="{BB962C8B-B14F-4D97-AF65-F5344CB8AC3E}">
        <p14:creationId xmlns:p14="http://schemas.microsoft.com/office/powerpoint/2010/main" val="15856841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ADCAFD1C-330F-DE48-9ADC-B41BF9CD28C1}" type="slidenum">
              <a:rPr lang="en-US"/>
              <a:pPr>
                <a:defRPr/>
              </a:pPr>
              <a:t>‹#›</a:t>
            </a:fld>
            <a:endParaRPr lang="en-US"/>
          </a:p>
        </p:txBody>
      </p:sp>
    </p:spTree>
    <p:extLst>
      <p:ext uri="{BB962C8B-B14F-4D97-AF65-F5344CB8AC3E}">
        <p14:creationId xmlns:p14="http://schemas.microsoft.com/office/powerpoint/2010/main" val="3278649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Times New Roman" pitchFamily="-105"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148DC37-51CF-3147-A43D-F741DD486C6C}" type="slidenum">
              <a:rPr lang="en-US"/>
              <a:pPr>
                <a:defRPr/>
              </a:pPr>
              <a:t>‹#›</a:t>
            </a:fld>
            <a:endParaRPr lang="en-US"/>
          </a:p>
        </p:txBody>
      </p:sp>
    </p:spTree>
    <p:extLst>
      <p:ext uri="{BB962C8B-B14F-4D97-AF65-F5344CB8AC3E}">
        <p14:creationId xmlns:p14="http://schemas.microsoft.com/office/powerpoint/2010/main" val="38925356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393692CD-B1C1-454C-8147-0E911B1201F4}" type="slidenum">
              <a:rPr lang="en-US"/>
              <a:pPr>
                <a:defRPr/>
              </a:pPr>
              <a:t>‹#›</a:t>
            </a:fld>
            <a:endParaRPr lang="en-US"/>
          </a:p>
        </p:txBody>
      </p:sp>
    </p:spTree>
    <p:extLst>
      <p:ext uri="{BB962C8B-B14F-4D97-AF65-F5344CB8AC3E}">
        <p14:creationId xmlns:p14="http://schemas.microsoft.com/office/powerpoint/2010/main" val="1106552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0128A529-9EBD-BC47-80AF-B6F6B7A3FA59}" type="slidenum">
              <a:rPr lang="en-US"/>
              <a:pPr>
                <a:defRPr/>
              </a:pPr>
              <a:t>‹#›</a:t>
            </a:fld>
            <a:endParaRPr lang="en-US"/>
          </a:p>
        </p:txBody>
      </p:sp>
    </p:spTree>
    <p:extLst>
      <p:ext uri="{BB962C8B-B14F-4D97-AF65-F5344CB8AC3E}">
        <p14:creationId xmlns:p14="http://schemas.microsoft.com/office/powerpoint/2010/main" val="42773558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2F84A55B-A53C-1E41-B530-FA9C22C165F1}" type="slidenum">
              <a:rPr lang="en-US"/>
              <a:pPr>
                <a:defRPr/>
              </a:pPr>
              <a:t>‹#›</a:t>
            </a:fld>
            <a:endParaRPr lang="en-US"/>
          </a:p>
        </p:txBody>
      </p:sp>
    </p:spTree>
    <p:extLst>
      <p:ext uri="{BB962C8B-B14F-4D97-AF65-F5344CB8AC3E}">
        <p14:creationId xmlns:p14="http://schemas.microsoft.com/office/powerpoint/2010/main" val="871899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8E82E678-24F4-1844-B72D-FE7C683B3FD9}" type="slidenum">
              <a:rPr lang="en-US"/>
              <a:pPr>
                <a:defRPr/>
              </a:pPr>
              <a:t>‹#›</a:t>
            </a:fld>
            <a:endParaRPr lang="en-US"/>
          </a:p>
        </p:txBody>
      </p:sp>
    </p:spTree>
    <p:extLst>
      <p:ext uri="{BB962C8B-B14F-4D97-AF65-F5344CB8AC3E}">
        <p14:creationId xmlns:p14="http://schemas.microsoft.com/office/powerpoint/2010/main" val="3721513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292A5FC3-229C-C14D-A7F2-186093510FE8}" type="slidenum">
              <a:rPr lang="en-US"/>
              <a:pPr>
                <a:defRPr/>
              </a:pPr>
              <a:t>‹#›</a:t>
            </a:fld>
            <a:endParaRPr lang="en-US"/>
          </a:p>
        </p:txBody>
      </p:sp>
    </p:spTree>
    <p:extLst>
      <p:ext uri="{BB962C8B-B14F-4D97-AF65-F5344CB8AC3E}">
        <p14:creationId xmlns:p14="http://schemas.microsoft.com/office/powerpoint/2010/main" val="1094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7" name="Rectangle 5"/>
          <p:cNvSpPr>
            <a:spLocks noGrp="1" noChangeArrowheads="1"/>
          </p:cNvSpPr>
          <p:nvPr>
            <p:ph type="ftr" sz="quarter" idx="11"/>
          </p:nvPr>
        </p:nvSpPr>
        <p:spPr/>
        <p:txBody>
          <a:bodyPr/>
          <a:lstStyle>
            <a:lvl1pPr fontAlgn="auto">
              <a:spcBef>
                <a:spcPts val="0"/>
              </a:spcBef>
              <a:spcAft>
                <a:spcPts val="0"/>
              </a:spcAft>
              <a:defRPr>
                <a:latin typeface="Times New Roman" charset="0"/>
                <a:ea typeface="+mn-ea"/>
                <a:cs typeface="+mn-cs"/>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fld id="{3CDFFB0F-2B0A-7D4E-A458-4CC6D2216B01}" type="slidenum">
              <a:rPr lang="en-US"/>
              <a:pPr>
                <a:defRPr/>
              </a:pPr>
              <a:t>‹#›</a:t>
            </a:fld>
            <a:endParaRPr lang="en-US"/>
          </a:p>
        </p:txBody>
      </p:sp>
    </p:spTree>
    <p:extLst>
      <p:ext uri="{BB962C8B-B14F-4D97-AF65-F5344CB8AC3E}">
        <p14:creationId xmlns:p14="http://schemas.microsoft.com/office/powerpoint/2010/main" val="3216349778"/>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F5DAEF1-73FB-BD42-956B-161F32A1E180}" type="slidenum">
              <a:rPr lang="zh-CN" altLang="en-US"/>
              <a:pPr>
                <a:defRPr/>
              </a:pPr>
              <a:t>‹#›</a:t>
            </a:fld>
            <a:endParaRPr lang="en-US" altLang="zh-CN"/>
          </a:p>
        </p:txBody>
      </p:sp>
    </p:spTree>
    <p:extLst>
      <p:ext uri="{BB962C8B-B14F-4D97-AF65-F5344CB8AC3E}">
        <p14:creationId xmlns:p14="http://schemas.microsoft.com/office/powerpoint/2010/main" val="2305299893"/>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348DBE8-EA0D-EF40-9BDC-1A2A4162F30B}" type="slidenum">
              <a:rPr lang="zh-CN" altLang="en-US"/>
              <a:pPr>
                <a:defRPr/>
              </a:pPr>
              <a:t>‹#›</a:t>
            </a:fld>
            <a:endParaRPr lang="en-US" altLang="zh-CN"/>
          </a:p>
        </p:txBody>
      </p:sp>
    </p:spTree>
    <p:extLst>
      <p:ext uri="{BB962C8B-B14F-4D97-AF65-F5344CB8AC3E}">
        <p14:creationId xmlns:p14="http://schemas.microsoft.com/office/powerpoint/2010/main" val="397822857"/>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24C63DD-0D31-3240-909A-3D4D9CC995A5}" type="slidenum">
              <a:rPr lang="zh-CN" altLang="en-US"/>
              <a:pPr>
                <a:defRPr/>
              </a:pPr>
              <a:t>‹#›</a:t>
            </a:fld>
            <a:endParaRPr lang="en-US" altLang="zh-CN"/>
          </a:p>
        </p:txBody>
      </p:sp>
    </p:spTree>
    <p:extLst>
      <p:ext uri="{BB962C8B-B14F-4D97-AF65-F5344CB8AC3E}">
        <p14:creationId xmlns:p14="http://schemas.microsoft.com/office/powerpoint/2010/main" val="1215424780"/>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52CA1DB9-9044-7A4B-B61F-82FD25E04723}" type="slidenum">
              <a:rPr lang="zh-CN" altLang="en-US"/>
              <a:pPr>
                <a:defRPr/>
              </a:pPr>
              <a:t>‹#›</a:t>
            </a:fld>
            <a:endParaRPr lang="en-US" altLang="zh-CN"/>
          </a:p>
        </p:txBody>
      </p:sp>
    </p:spTree>
    <p:extLst>
      <p:ext uri="{BB962C8B-B14F-4D97-AF65-F5344CB8AC3E}">
        <p14:creationId xmlns:p14="http://schemas.microsoft.com/office/powerpoint/2010/main" val="1234746013"/>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10.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11.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2.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3.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4.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theme" Target="../theme/theme15.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theme" Target="../theme/theme16.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theme" Target="../theme/theme17.xml"/><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6.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7.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8.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theme" Target="../theme/theme9.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303D20FA-0888-5049-B5F9-659EF1F0F3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Arial"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07523"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099"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sz="1400">
                <a:solidFill>
                  <a:srgbClr val="000000"/>
                </a:solidFill>
                <a:latin typeface="Times New Roman Bold" charset="0"/>
                <a:ea typeface="MS PGothic" charset="0"/>
                <a:cs typeface="MS PGothic" charset="0"/>
                <a:sym typeface="Times New Roman Bold" charset="0"/>
              </a:defRPr>
            </a:lvl1pPr>
          </a:lstStyle>
          <a:p>
            <a:pPr>
              <a:defRPr/>
            </a:pPr>
            <a:fld id="{6DA7C815-7414-B644-9AB8-B7003CDAF03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894" r:id="rId1"/>
    <p:sldLayoutId id="2147485895" r:id="rId2"/>
    <p:sldLayoutId id="2147485896" r:id="rId3"/>
    <p:sldLayoutId id="2147485897" r:id="rId4"/>
    <p:sldLayoutId id="2147485898" r:id="rId5"/>
    <p:sldLayoutId id="2147485899" r:id="rId6"/>
    <p:sldLayoutId id="2147485900" r:id="rId7"/>
    <p:sldLayoutId id="2147485901" r:id="rId8"/>
    <p:sldLayoutId id="2147485902" r:id="rId9"/>
    <p:sldLayoutId id="2147485903" r:id="rId10"/>
    <p:sldLayoutId id="2147485904" r:id="rId11"/>
  </p:sldLayoutIdLst>
  <p:transition xmlns:p14="http://schemas.microsoft.com/office/powerpoint/2010/main"/>
  <p:hf hdr="0" ftr="0" dt="0"/>
  <p:txStyles>
    <p:titleStyle>
      <a:lvl1pPr marL="39688" indent="-39688" algn="ctr" rtl="0" eaLnBrk="0" fontAlgn="base" hangingPunct="0">
        <a:spcBef>
          <a:spcPct val="0"/>
        </a:spcBef>
        <a:spcAft>
          <a:spcPct val="0"/>
        </a:spcAft>
        <a:defRPr sz="4400">
          <a:solidFill>
            <a:srgbClr val="FFFFFF"/>
          </a:solidFill>
          <a:latin typeface="+mj-lt"/>
          <a:ea typeface="+mj-ea"/>
          <a:cs typeface="+mj-cs"/>
          <a:sym typeface="Arial" charset="0"/>
        </a:defRPr>
      </a:lvl1pPr>
      <a:lvl2pPr marL="39688" indent="-39688" algn="ctr" rtl="0" eaLnBrk="0" fontAlgn="base" hangingPunct="0">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2pPr>
      <a:lvl3pPr marL="39688" indent="-39688" algn="ctr" rtl="0" eaLnBrk="0" fontAlgn="base" hangingPunct="0">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3pPr>
      <a:lvl4pPr marL="39688" indent="-39688" algn="ctr" rtl="0" eaLnBrk="0" fontAlgn="base" hangingPunct="0">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4pPr>
      <a:lvl5pPr marL="39688" indent="-39688" algn="ctr" rtl="0" eaLnBrk="0" fontAlgn="base" hangingPunct="0">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5pPr>
      <a:lvl6pPr marL="496888" algn="ctr" rtl="0" fontAlgn="base">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charset="0"/>
        <a:buChar char="•"/>
        <a:defRPr sz="3200">
          <a:solidFill>
            <a:srgbClr val="FFFFFF"/>
          </a:solidFill>
          <a:latin typeface="+mn-lt"/>
          <a:ea typeface="+mn-ea"/>
          <a:cs typeface="+mn-cs"/>
          <a:sym typeface="Arial" charset="0"/>
        </a:defRPr>
      </a:lvl1pPr>
      <a:lvl2pPr marL="731838" indent="-285750" algn="l" rtl="0" eaLnBrk="0" fontAlgn="base" hangingPunct="0">
        <a:spcBef>
          <a:spcPts val="600"/>
        </a:spcBef>
        <a:spcAft>
          <a:spcPct val="0"/>
        </a:spcAft>
        <a:buSzPct val="100000"/>
        <a:buFont typeface="Arial" charset="0"/>
        <a:buChar char="–"/>
        <a:defRPr sz="2800">
          <a:solidFill>
            <a:srgbClr val="FFFFFF"/>
          </a:solidFill>
          <a:latin typeface="+mn-lt"/>
          <a:ea typeface="+mn-ea"/>
          <a:cs typeface="+mn-cs"/>
          <a:sym typeface="Arial" charset="0"/>
        </a:defRPr>
      </a:lvl2pPr>
      <a:lvl3pPr marL="1131888" indent="-228600" algn="l" rtl="0" eaLnBrk="0" fontAlgn="base" hangingPunct="0">
        <a:spcBef>
          <a:spcPts val="600"/>
        </a:spcBef>
        <a:spcAft>
          <a:spcPct val="0"/>
        </a:spcAft>
        <a:buSzPct val="100000"/>
        <a:buFont typeface="Arial" charset="0"/>
        <a:buChar char="•"/>
        <a:defRPr sz="2400">
          <a:solidFill>
            <a:srgbClr val="FFFFFF"/>
          </a:solidFill>
          <a:latin typeface="+mn-lt"/>
          <a:ea typeface="+mn-ea"/>
          <a:cs typeface="+mn-cs"/>
          <a:sym typeface="Arial" charset="0"/>
        </a:defRPr>
      </a:lvl3pPr>
      <a:lvl4pPr marL="1589088" indent="-228600" algn="l" rtl="0" eaLnBrk="0" fontAlgn="base" hangingPunct="0">
        <a:spcBef>
          <a:spcPts val="500"/>
        </a:spcBef>
        <a:spcAft>
          <a:spcPct val="0"/>
        </a:spcAft>
        <a:buSzPct val="100000"/>
        <a:buFont typeface="Arial" charset="0"/>
        <a:buChar char="–"/>
        <a:defRPr sz="2000">
          <a:solidFill>
            <a:srgbClr val="FFFFFF"/>
          </a:solidFill>
          <a:latin typeface="+mn-lt"/>
          <a:ea typeface="+mn-ea"/>
          <a:cs typeface="+mn-cs"/>
          <a:sym typeface="Arial" charset="0"/>
        </a:defRPr>
      </a:lvl4pPr>
      <a:lvl5pPr marL="2046288" indent="-228600" algn="l" rtl="0" eaLnBrk="0" fontAlgn="base" hangingPunct="0">
        <a:spcBef>
          <a:spcPts val="500"/>
        </a:spcBef>
        <a:spcAft>
          <a:spcPct val="0"/>
        </a:spcAft>
        <a:buSzPct val="100000"/>
        <a:buFont typeface="Arial" charset="0"/>
        <a:buChar char="»"/>
        <a:defRPr sz="2000">
          <a:solidFill>
            <a:srgbClr val="FFFFFF"/>
          </a:solidFill>
          <a:latin typeface="+mn-lt"/>
          <a:ea typeface="+mn-ea"/>
          <a:cs typeface="+mn-cs"/>
          <a:sym typeface="Arial" charset="0"/>
        </a:defRPr>
      </a:lvl5pPr>
      <a:lvl6pPr marL="2503488" indent="-228600" algn="l" rtl="0" fontAlgn="base">
        <a:spcBef>
          <a:spcPts val="500"/>
        </a:spcBef>
        <a:spcAft>
          <a:spcPct val="0"/>
        </a:spcAft>
        <a:buSzPct val="100000"/>
        <a:buFont typeface="Arial" charset="0"/>
        <a:buChar char="»"/>
        <a:defRPr sz="2000">
          <a:solidFill>
            <a:srgbClr val="FFFFFF"/>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rgbClr val="FFFFFF"/>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rgbClr val="FFFFFF"/>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rgbClr val="FFFFFF"/>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19811"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123"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sz="1400">
                <a:solidFill>
                  <a:srgbClr val="000000"/>
                </a:solidFill>
                <a:latin typeface="Times New Roman Bold" charset="0"/>
                <a:ea typeface="MS PGothic" charset="0"/>
                <a:cs typeface="MS PGothic" charset="0"/>
                <a:sym typeface="Times New Roman Bold" charset="0"/>
              </a:defRPr>
            </a:lvl1pPr>
          </a:lstStyle>
          <a:p>
            <a:pPr>
              <a:defRPr/>
            </a:pPr>
            <a:fld id="{BE134194-AD44-1F42-B2DA-ED4C9543638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905" r:id="rId1"/>
    <p:sldLayoutId id="2147485906" r:id="rId2"/>
    <p:sldLayoutId id="2147485907" r:id="rId3"/>
    <p:sldLayoutId id="2147485908" r:id="rId4"/>
    <p:sldLayoutId id="2147485909" r:id="rId5"/>
    <p:sldLayoutId id="2147485910" r:id="rId6"/>
    <p:sldLayoutId id="2147485911" r:id="rId7"/>
    <p:sldLayoutId id="2147485912" r:id="rId8"/>
    <p:sldLayoutId id="2147485913" r:id="rId9"/>
    <p:sldLayoutId id="2147485914" r:id="rId10"/>
    <p:sldLayoutId id="2147485915" r:id="rId11"/>
  </p:sldLayoutIdLst>
  <p:transition xmlns:p14="http://schemas.microsoft.com/office/powerpoint/2010/main"/>
  <p:hf hdr="0" ftr="0" dt="0"/>
  <p:txStyles>
    <p:titleStyle>
      <a:lvl1pPr algn="ctr" rtl="0" eaLnBrk="0" fontAlgn="base" hangingPunct="0">
        <a:spcBef>
          <a:spcPct val="0"/>
        </a:spcBef>
        <a:spcAft>
          <a:spcPct val="0"/>
        </a:spcAft>
        <a:defRPr sz="4400">
          <a:solidFill>
            <a:srgbClr val="FFFFFF"/>
          </a:solidFill>
          <a:latin typeface="+mj-lt"/>
          <a:ea typeface="+mj-ea"/>
          <a:cs typeface="+mj-cs"/>
          <a:sym typeface="Arial" charset="0"/>
        </a:defRPr>
      </a:lvl1pPr>
      <a:lvl2pPr algn="ctr" rtl="0" eaLnBrk="0" fontAlgn="base" hangingPunct="0">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2pPr>
      <a:lvl3pPr algn="ctr" rtl="0" eaLnBrk="0" fontAlgn="base" hangingPunct="0">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3pPr>
      <a:lvl4pPr algn="ctr" rtl="0" eaLnBrk="0" fontAlgn="base" hangingPunct="0">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4pPr>
      <a:lvl5pPr algn="ctr" rtl="0" eaLnBrk="0" fontAlgn="base" hangingPunct="0">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5pPr>
      <a:lvl6pPr marL="457200" algn="ctr" rtl="0" fontAlgn="base">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6pPr>
      <a:lvl7pPr marL="914400" algn="ctr" rtl="0" fontAlgn="base">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7pPr>
      <a:lvl8pPr marL="1371600" algn="ctr" rtl="0" fontAlgn="base">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8pPr>
      <a:lvl9pPr marL="1828800" algn="ctr" rtl="0" fontAlgn="base">
        <a:spcBef>
          <a:spcPct val="0"/>
        </a:spcBef>
        <a:spcAft>
          <a:spcPct val="0"/>
        </a:spcAft>
        <a:defRPr sz="4400">
          <a:solidFill>
            <a:srgbClr val="FFFFFF"/>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Clr>
          <a:srgbClr val="FFFFFF"/>
        </a:buClr>
        <a:buSzPct val="100000"/>
        <a:buFont typeface="Arial" charset="0"/>
        <a:buChar char="•"/>
        <a:defRPr sz="3200">
          <a:solidFill>
            <a:srgbClr val="FFFFFF"/>
          </a:solidFill>
          <a:latin typeface="+mn-lt"/>
          <a:ea typeface="+mn-ea"/>
          <a:cs typeface="+mn-cs"/>
          <a:sym typeface="Arial" charset="0"/>
        </a:defRPr>
      </a:lvl1pPr>
      <a:lvl2pPr marL="681038" indent="-285750" algn="l" rtl="0" eaLnBrk="0" fontAlgn="base" hangingPunct="0">
        <a:spcBef>
          <a:spcPts val="600"/>
        </a:spcBef>
        <a:spcAft>
          <a:spcPct val="0"/>
        </a:spcAft>
        <a:buClr>
          <a:srgbClr val="FFFFFF"/>
        </a:buClr>
        <a:buSzPct val="100000"/>
        <a:buFont typeface="Arial" charset="0"/>
        <a:buChar char="–"/>
        <a:defRPr sz="2800">
          <a:solidFill>
            <a:srgbClr val="FFFFFF"/>
          </a:solidFill>
          <a:latin typeface="+mn-lt"/>
          <a:ea typeface="+mn-ea"/>
          <a:cs typeface="+mn-cs"/>
          <a:sym typeface="Arial" charset="0"/>
        </a:defRPr>
      </a:lvl2pPr>
      <a:lvl3pPr marL="1081088" indent="-228600" algn="l" rtl="0" eaLnBrk="0" fontAlgn="base" hangingPunct="0">
        <a:spcBef>
          <a:spcPts val="600"/>
        </a:spcBef>
        <a:spcAft>
          <a:spcPct val="0"/>
        </a:spcAft>
        <a:buClr>
          <a:srgbClr val="FFFFFF"/>
        </a:buClr>
        <a:buSzPct val="100000"/>
        <a:buFont typeface="Arial" charset="0"/>
        <a:buChar char="•"/>
        <a:defRPr sz="2400">
          <a:solidFill>
            <a:srgbClr val="FFFFFF"/>
          </a:solidFill>
          <a:latin typeface="+mn-lt"/>
          <a:ea typeface="+mn-ea"/>
          <a:cs typeface="+mn-cs"/>
          <a:sym typeface="Arial" charset="0"/>
        </a:defRPr>
      </a:lvl3pPr>
      <a:lvl4pPr marL="1538288" indent="-228600" algn="l" rtl="0" eaLnBrk="0" fontAlgn="base" hangingPunct="0">
        <a:spcBef>
          <a:spcPts val="500"/>
        </a:spcBef>
        <a:spcAft>
          <a:spcPct val="0"/>
        </a:spcAft>
        <a:buClr>
          <a:srgbClr val="FFFFFF"/>
        </a:buClr>
        <a:buSzPct val="100000"/>
        <a:buFont typeface="Arial" charset="0"/>
        <a:buChar char="–"/>
        <a:defRPr sz="2000">
          <a:solidFill>
            <a:srgbClr val="FFFFFF"/>
          </a:solidFill>
          <a:latin typeface="+mn-lt"/>
          <a:ea typeface="+mn-ea"/>
          <a:cs typeface="+mn-cs"/>
          <a:sym typeface="Arial" charset="0"/>
        </a:defRPr>
      </a:lvl4pPr>
      <a:lvl5pPr marL="1995488" indent="-228600" algn="l" rtl="0" eaLnBrk="0" fontAlgn="base" hangingPunct="0">
        <a:spcBef>
          <a:spcPts val="500"/>
        </a:spcBef>
        <a:spcAft>
          <a:spcPct val="0"/>
        </a:spcAft>
        <a:buClr>
          <a:srgbClr val="FFFFFF"/>
        </a:buClr>
        <a:buSzPct val="100000"/>
        <a:buFont typeface="Arial" charset="0"/>
        <a:buChar char="»"/>
        <a:defRPr sz="2000">
          <a:solidFill>
            <a:srgbClr val="FFFFFF"/>
          </a:solidFill>
          <a:latin typeface="+mn-lt"/>
          <a:ea typeface="+mn-ea"/>
          <a:cs typeface="+mn-cs"/>
          <a:sym typeface="Arial" charset="0"/>
        </a:defRPr>
      </a:lvl5pPr>
      <a:lvl6pPr marL="2452688" indent="-228600" algn="l" rtl="0" fontAlgn="base">
        <a:spcBef>
          <a:spcPts val="500"/>
        </a:spcBef>
        <a:spcAft>
          <a:spcPct val="0"/>
        </a:spcAft>
        <a:buClr>
          <a:srgbClr val="FFFFFF"/>
        </a:buClr>
        <a:buSzPct val="100000"/>
        <a:buFont typeface="Arial" charset="0"/>
        <a:buChar char="»"/>
        <a:defRPr sz="2000">
          <a:solidFill>
            <a:srgbClr val="FFFFFF"/>
          </a:solidFill>
          <a:latin typeface="+mn-lt"/>
          <a:ea typeface="+mn-ea"/>
          <a:cs typeface="+mn-cs"/>
          <a:sym typeface="Arial" charset="0"/>
        </a:defRPr>
      </a:lvl6pPr>
      <a:lvl7pPr marL="2909888" indent="-228600" algn="l" rtl="0" fontAlgn="base">
        <a:spcBef>
          <a:spcPts val="500"/>
        </a:spcBef>
        <a:spcAft>
          <a:spcPct val="0"/>
        </a:spcAft>
        <a:buClr>
          <a:srgbClr val="FFFFFF"/>
        </a:buClr>
        <a:buSzPct val="100000"/>
        <a:buFont typeface="Arial" charset="0"/>
        <a:buChar char="»"/>
        <a:defRPr sz="2000">
          <a:solidFill>
            <a:srgbClr val="FFFFFF"/>
          </a:solidFill>
          <a:latin typeface="+mn-lt"/>
          <a:ea typeface="+mn-ea"/>
          <a:cs typeface="+mn-cs"/>
          <a:sym typeface="Arial" charset="0"/>
        </a:defRPr>
      </a:lvl7pPr>
      <a:lvl8pPr marL="3367088" indent="-228600" algn="l" rtl="0" fontAlgn="base">
        <a:spcBef>
          <a:spcPts val="500"/>
        </a:spcBef>
        <a:spcAft>
          <a:spcPct val="0"/>
        </a:spcAft>
        <a:buClr>
          <a:srgbClr val="FFFFFF"/>
        </a:buClr>
        <a:buSzPct val="100000"/>
        <a:buFont typeface="Arial" charset="0"/>
        <a:buChar char="»"/>
        <a:defRPr sz="2000">
          <a:solidFill>
            <a:srgbClr val="FFFFFF"/>
          </a:solidFill>
          <a:latin typeface="+mn-lt"/>
          <a:ea typeface="+mn-ea"/>
          <a:cs typeface="+mn-cs"/>
          <a:sym typeface="Arial" charset="0"/>
        </a:defRPr>
      </a:lvl8pPr>
      <a:lvl9pPr marL="3824288" indent="-228600" algn="l" rtl="0" fontAlgn="base">
        <a:spcBef>
          <a:spcPts val="500"/>
        </a:spcBef>
        <a:spcAft>
          <a:spcPct val="0"/>
        </a:spcAft>
        <a:buClr>
          <a:srgbClr val="FFFFFF"/>
        </a:buClr>
        <a:buSzPct val="100000"/>
        <a:buFont typeface="Arial" charset="0"/>
        <a:buChar char="»"/>
        <a:defRPr sz="2000">
          <a:solidFill>
            <a:srgbClr val="FFFFFF"/>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Lucida Grande" charset="0"/>
              </a:rPr>
              <a:t>Click to edit Master title style</a:t>
            </a:r>
          </a:p>
        </p:txBody>
      </p:sp>
      <p:sp>
        <p:nvSpPr>
          <p:cNvPr id="132099"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
        <p:nvSpPr>
          <p:cNvPr id="3075"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sz="1400">
                <a:solidFill>
                  <a:srgbClr val="FFFFFF"/>
                </a:solidFill>
                <a:latin typeface="Times New Roman" charset="0"/>
                <a:ea typeface="MS PGothic" charset="0"/>
                <a:cs typeface="MS PGothic" charset="0"/>
                <a:sym typeface="Times New Roman" charset="0"/>
              </a:defRPr>
            </a:lvl1pPr>
          </a:lstStyle>
          <a:p>
            <a:pPr>
              <a:defRPr/>
            </a:pPr>
            <a:fld id="{078BD80D-D41D-0E45-AA1E-695190E03B40}"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916" r:id="rId1"/>
    <p:sldLayoutId id="2147485917" r:id="rId2"/>
    <p:sldLayoutId id="2147485918" r:id="rId3"/>
    <p:sldLayoutId id="2147485919" r:id="rId4"/>
    <p:sldLayoutId id="2147485920" r:id="rId5"/>
    <p:sldLayoutId id="2147485921" r:id="rId6"/>
    <p:sldLayoutId id="2147485922" r:id="rId7"/>
    <p:sldLayoutId id="2147485923" r:id="rId8"/>
    <p:sldLayoutId id="2147485924" r:id="rId9"/>
    <p:sldLayoutId id="2147485925" r:id="rId10"/>
    <p:sldLayoutId id="2147485926" r:id="rId11"/>
  </p:sldLayoutIdLst>
  <p:transition xmlns:p14="http://schemas.microsoft.com/office/powerpoint/2010/main"/>
  <p:hf hdr="0" ftr="0" dt="0"/>
  <p:txStyles>
    <p:titleStyle>
      <a:lvl1pPr algn="ctr" rtl="0" eaLnBrk="0" fontAlgn="base" hangingPunct="0">
        <a:spcBef>
          <a:spcPct val="0"/>
        </a:spcBef>
        <a:spcAft>
          <a:spcPct val="0"/>
        </a:spcAft>
        <a:defRPr sz="4400">
          <a:solidFill>
            <a:srgbClr val="E3EBF1"/>
          </a:solidFill>
          <a:latin typeface="+mj-lt"/>
          <a:ea typeface="+mj-ea"/>
          <a:cs typeface="+mj-cs"/>
          <a:sym typeface="Lucida Grande" charset="0"/>
        </a:defRPr>
      </a:lvl1pPr>
      <a:lvl2pPr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2pPr>
      <a:lvl3pPr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3pPr>
      <a:lvl4pPr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4pPr>
      <a:lvl5pPr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5pPr>
      <a:lvl6pPr marL="457200"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6pPr>
      <a:lvl7pPr marL="914400"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7pPr>
      <a:lvl8pPr marL="1371600"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8pPr>
      <a:lvl9pPr marL="1828800"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9pPr>
    </p:titleStyle>
    <p:bodyStyle>
      <a:lvl1pPr marL="382588" indent="-342900" algn="l" rtl="0" eaLnBrk="0" fontAlgn="base" hangingPunct="0">
        <a:spcBef>
          <a:spcPts val="800"/>
        </a:spcBef>
        <a:spcAft>
          <a:spcPct val="0"/>
        </a:spcAft>
        <a:buClr>
          <a:srgbClr val="FFFFFF"/>
        </a:buClr>
        <a:buSzPct val="100000"/>
        <a:buFont typeface="Thonburi" charset="0"/>
        <a:buChar char="•"/>
        <a:defRPr sz="3200">
          <a:solidFill>
            <a:srgbClr val="FFFFFF"/>
          </a:solidFill>
          <a:latin typeface="+mn-lt"/>
          <a:ea typeface="+mn-ea"/>
          <a:cs typeface="+mn-cs"/>
          <a:sym typeface="Lucida Grande" charset="0"/>
        </a:defRPr>
      </a:lvl1pPr>
      <a:lvl2pPr marL="681038" indent="-285750" algn="l" rtl="0" eaLnBrk="0" fontAlgn="base" hangingPunct="0">
        <a:spcBef>
          <a:spcPts val="700"/>
        </a:spcBef>
        <a:spcAft>
          <a:spcPct val="0"/>
        </a:spcAft>
        <a:buClr>
          <a:srgbClr val="FFFFFF"/>
        </a:buClr>
        <a:buSzPct val="100000"/>
        <a:buFont typeface="Thonburi" charset="0"/>
        <a:buChar char="–"/>
        <a:defRPr sz="2800">
          <a:solidFill>
            <a:srgbClr val="FFFFFF"/>
          </a:solidFill>
          <a:latin typeface="+mn-lt"/>
          <a:ea typeface="+mn-ea"/>
          <a:cs typeface="+mn-cs"/>
          <a:sym typeface="Lucida Grande" charset="0"/>
        </a:defRPr>
      </a:lvl2pPr>
      <a:lvl3pPr marL="1081088" indent="-228600" algn="l" rtl="0" eaLnBrk="0" fontAlgn="base" hangingPunct="0">
        <a:spcBef>
          <a:spcPts val="600"/>
        </a:spcBef>
        <a:spcAft>
          <a:spcPct val="0"/>
        </a:spcAft>
        <a:buClr>
          <a:srgbClr val="FFFFFF"/>
        </a:buClr>
        <a:buSzPct val="100000"/>
        <a:buFont typeface="Thonburi" charset="0"/>
        <a:buChar char="•"/>
        <a:defRPr sz="2400">
          <a:solidFill>
            <a:srgbClr val="FFFFFF"/>
          </a:solidFill>
          <a:latin typeface="+mn-lt"/>
          <a:ea typeface="+mn-ea"/>
          <a:cs typeface="+mn-cs"/>
          <a:sym typeface="Lucida Grande" charset="0"/>
        </a:defRPr>
      </a:lvl3pPr>
      <a:lvl4pPr marL="1538288" indent="-228600" algn="l" rtl="0" eaLnBrk="0" fontAlgn="base" hangingPunct="0">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4pPr>
      <a:lvl5pPr marL="1995488" indent="-228600" algn="l" rtl="0" eaLnBrk="0" fontAlgn="base" hangingPunct="0">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5pPr>
      <a:lvl6pPr marL="2452688" indent="-228600" algn="l" rtl="0" fontAlgn="base">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6pPr>
      <a:lvl7pPr marL="2909888" indent="-228600" algn="l" rtl="0" fontAlgn="base">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7pPr>
      <a:lvl8pPr marL="3367088" indent="-228600" algn="l" rtl="0" fontAlgn="base">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8pPr>
      <a:lvl9pPr marL="3824288" indent="-228600" algn="l" rtl="0" fontAlgn="base">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Lucida Grande" charset="0"/>
              </a:rPr>
              <a:t>Click to edit Master title style</a:t>
            </a:r>
          </a:p>
        </p:txBody>
      </p:sp>
      <p:sp>
        <p:nvSpPr>
          <p:cNvPr id="144387"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Tree>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xmlns:p14="http://schemas.microsoft.com/office/powerpoint/2010/main"/>
  <p:txStyles>
    <p:titleStyle>
      <a:lvl1pPr marL="39688" indent="-39688" algn="ctr" rtl="0" eaLnBrk="0" fontAlgn="base" hangingPunct="0">
        <a:spcBef>
          <a:spcPct val="0"/>
        </a:spcBef>
        <a:spcAft>
          <a:spcPct val="0"/>
        </a:spcAft>
        <a:defRPr sz="4400">
          <a:solidFill>
            <a:srgbClr val="E3EBF1"/>
          </a:solidFill>
          <a:latin typeface="+mj-lt"/>
          <a:ea typeface="+mj-ea"/>
          <a:cs typeface="+mj-cs"/>
          <a:sym typeface="Lucida Grande" charset="0"/>
        </a:defRPr>
      </a:lvl1pPr>
      <a:lvl2pPr marL="39688" indent="-39688"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2pPr>
      <a:lvl3pPr marL="39688" indent="-39688"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3pPr>
      <a:lvl4pPr marL="39688" indent="-39688"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4pPr>
      <a:lvl5pPr marL="39688" indent="-39688"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5pPr>
      <a:lvl6pPr marL="496888"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6pPr>
      <a:lvl7pPr marL="954088"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7pPr>
      <a:lvl8pPr marL="1411288"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8pPr>
      <a:lvl9pPr marL="1868488"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9pPr>
    </p:titleStyle>
    <p:bodyStyle>
      <a:lvl1pPr marL="382588" indent="-342900" algn="l" rtl="0" eaLnBrk="0" fontAlgn="base" hangingPunct="0">
        <a:spcBef>
          <a:spcPts val="800"/>
        </a:spcBef>
        <a:spcAft>
          <a:spcPct val="0"/>
        </a:spcAft>
        <a:buSzPct val="100000"/>
        <a:buFont typeface="Lucida Grande" charset="0"/>
        <a:buChar char="•"/>
        <a:defRPr sz="3200">
          <a:solidFill>
            <a:srgbClr val="FFFFFF"/>
          </a:solidFill>
          <a:latin typeface="+mn-lt"/>
          <a:ea typeface="+mn-ea"/>
          <a:cs typeface="+mn-cs"/>
          <a:sym typeface="Lucida Grande" charset="0"/>
        </a:defRPr>
      </a:lvl1pPr>
      <a:lvl2pPr marL="731838" indent="-285750" algn="l" rtl="0" eaLnBrk="0" fontAlgn="base" hangingPunct="0">
        <a:spcBef>
          <a:spcPts val="700"/>
        </a:spcBef>
        <a:spcAft>
          <a:spcPct val="0"/>
        </a:spcAft>
        <a:buSzPct val="100000"/>
        <a:buFont typeface="Lucida Grande" charset="0"/>
        <a:buChar char="–"/>
        <a:defRPr sz="2800">
          <a:solidFill>
            <a:srgbClr val="FFFFFF"/>
          </a:solidFill>
          <a:latin typeface="+mn-lt"/>
          <a:ea typeface="+mn-ea"/>
          <a:cs typeface="+mn-cs"/>
          <a:sym typeface="Lucida Grande" charset="0"/>
        </a:defRPr>
      </a:lvl2pPr>
      <a:lvl3pPr marL="1131888" indent="-228600" algn="l" rtl="0" eaLnBrk="0" fontAlgn="base" hangingPunct="0">
        <a:spcBef>
          <a:spcPts val="600"/>
        </a:spcBef>
        <a:spcAft>
          <a:spcPct val="0"/>
        </a:spcAft>
        <a:buSzPct val="100000"/>
        <a:buFont typeface="Lucida Grande" charset="0"/>
        <a:buChar char="•"/>
        <a:defRPr sz="2400">
          <a:solidFill>
            <a:srgbClr val="FFFFFF"/>
          </a:solidFill>
          <a:latin typeface="+mn-lt"/>
          <a:ea typeface="+mn-ea"/>
          <a:cs typeface="+mn-cs"/>
          <a:sym typeface="Lucida Grande" charset="0"/>
        </a:defRPr>
      </a:lvl3pPr>
      <a:lvl4pPr marL="1589088" indent="-228600" algn="l" rtl="0" eaLnBrk="0" fontAlgn="base" hangingPunct="0">
        <a:spcBef>
          <a:spcPts val="500"/>
        </a:spcBef>
        <a:spcAft>
          <a:spcPct val="0"/>
        </a:spcAft>
        <a:buSzPct val="100000"/>
        <a:buFont typeface="Lucida Grande" charset="0"/>
        <a:buChar char="–"/>
        <a:defRPr sz="2000">
          <a:solidFill>
            <a:srgbClr val="FFFFFF"/>
          </a:solidFill>
          <a:latin typeface="+mn-lt"/>
          <a:ea typeface="+mn-ea"/>
          <a:cs typeface="+mn-cs"/>
          <a:sym typeface="Lucida Grande" charset="0"/>
        </a:defRPr>
      </a:lvl4pPr>
      <a:lvl5pPr marL="2046288" indent="-228600" algn="l" rtl="0" eaLnBrk="0" fontAlgn="base" hangingPunct="0">
        <a:spcBef>
          <a:spcPts val="500"/>
        </a:spcBef>
        <a:spcAft>
          <a:spcPct val="0"/>
        </a:spcAft>
        <a:buSzPct val="100000"/>
        <a:buFont typeface="Lucida Grande" charset="0"/>
        <a:buChar char="»"/>
        <a:defRPr sz="2000">
          <a:solidFill>
            <a:srgbClr val="FFFFFF"/>
          </a:solidFill>
          <a:latin typeface="+mn-lt"/>
          <a:ea typeface="+mn-ea"/>
          <a:cs typeface="+mn-cs"/>
          <a:sym typeface="Lucida Grande" charset="0"/>
        </a:defRPr>
      </a:lvl5pPr>
      <a:lvl6pPr marL="2503488" indent="-228600" algn="l" rtl="0" fontAlgn="base">
        <a:spcBef>
          <a:spcPts val="500"/>
        </a:spcBef>
        <a:spcAft>
          <a:spcPct val="0"/>
        </a:spcAft>
        <a:buSzPct val="100000"/>
        <a:buFont typeface="Lucida Grande" charset="0"/>
        <a:buChar char="»"/>
        <a:defRPr sz="2000">
          <a:solidFill>
            <a:srgbClr val="FFFFFF"/>
          </a:solidFill>
          <a:latin typeface="+mn-lt"/>
          <a:ea typeface="+mn-ea"/>
          <a:cs typeface="+mn-cs"/>
          <a:sym typeface="Lucida Grande" charset="0"/>
        </a:defRPr>
      </a:lvl6pPr>
      <a:lvl7pPr marL="2960688" indent="-228600" algn="l" rtl="0" fontAlgn="base">
        <a:spcBef>
          <a:spcPts val="500"/>
        </a:spcBef>
        <a:spcAft>
          <a:spcPct val="0"/>
        </a:spcAft>
        <a:buSzPct val="100000"/>
        <a:buFont typeface="Lucida Grande" charset="0"/>
        <a:buChar char="»"/>
        <a:defRPr sz="2000">
          <a:solidFill>
            <a:srgbClr val="FFFFFF"/>
          </a:solidFill>
          <a:latin typeface="+mn-lt"/>
          <a:ea typeface="+mn-ea"/>
          <a:cs typeface="+mn-cs"/>
          <a:sym typeface="Lucida Grande" charset="0"/>
        </a:defRPr>
      </a:lvl7pPr>
      <a:lvl8pPr marL="3417888" indent="-228600" algn="l" rtl="0" fontAlgn="base">
        <a:spcBef>
          <a:spcPts val="500"/>
        </a:spcBef>
        <a:spcAft>
          <a:spcPct val="0"/>
        </a:spcAft>
        <a:buSzPct val="100000"/>
        <a:buFont typeface="Lucida Grande" charset="0"/>
        <a:buChar char="»"/>
        <a:defRPr sz="2000">
          <a:solidFill>
            <a:srgbClr val="FFFFFF"/>
          </a:solidFill>
          <a:latin typeface="+mn-lt"/>
          <a:ea typeface="+mn-ea"/>
          <a:cs typeface="+mn-cs"/>
          <a:sym typeface="Lucida Grande" charset="0"/>
        </a:defRPr>
      </a:lvl8pPr>
      <a:lvl9pPr marL="3875088" indent="-228600" algn="l" rtl="0" fontAlgn="base">
        <a:spcBef>
          <a:spcPts val="500"/>
        </a:spcBef>
        <a:spcAft>
          <a:spcPct val="0"/>
        </a:spcAft>
        <a:buSzPct val="100000"/>
        <a:buFont typeface="Lucida Grande" charset="0"/>
        <a:buChar char="»"/>
        <a:defRPr sz="2000">
          <a:solidFill>
            <a:srgbClr val="FFFFFF"/>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45411"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p:cNvSpPr txBox="1">
            <a:spLocks noGrp="1" noChangeArrowheads="1"/>
          </p:cNvSpPr>
          <p:nvPr>
            <p:ph type="sldNum" sz="quarter" idx="4"/>
          </p:nvPr>
        </p:nvSpPr>
        <p:spPr bwMode="auto">
          <a:xfrm>
            <a:off x="7353300" y="6248400"/>
            <a:ext cx="303213" cy="342900"/>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sz="1400">
                <a:solidFill>
                  <a:srgbClr val="000000"/>
                </a:solidFill>
                <a:latin typeface="Comic Sans MS" charset="0"/>
                <a:ea typeface="MS PGothic" charset="0"/>
                <a:cs typeface="MS PGothic" charset="0"/>
                <a:sym typeface="Comic Sans MS" charset="0"/>
              </a:defRPr>
            </a:lvl1pPr>
          </a:lstStyle>
          <a:p>
            <a:pPr>
              <a:defRPr/>
            </a:pPr>
            <a:fld id="{8CDCC080-3A5F-0543-AE1C-4CEE4C94D37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938" r:id="rId1"/>
    <p:sldLayoutId id="2147485939" r:id="rId2"/>
    <p:sldLayoutId id="2147485940" r:id="rId3"/>
    <p:sldLayoutId id="2147485941" r:id="rId4"/>
    <p:sldLayoutId id="2147485942" r:id="rId5"/>
    <p:sldLayoutId id="2147485943" r:id="rId6"/>
    <p:sldLayoutId id="2147485944" r:id="rId7"/>
    <p:sldLayoutId id="2147485945" r:id="rId8"/>
    <p:sldLayoutId id="2147485946" r:id="rId9"/>
    <p:sldLayoutId id="2147485947" r:id="rId10"/>
    <p:sldLayoutId id="2147485948" r:id="rId11"/>
  </p:sldLayoutIdLst>
  <p:transition xmlns:p14="http://schemas.microsoft.com/office/powerpoint/2010/mai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charset="0"/>
        <a:buChar char="•"/>
        <a:defRPr sz="3200">
          <a:solidFill>
            <a:schemeClr val="tx1"/>
          </a:solidFill>
          <a:latin typeface="+mn-lt"/>
          <a:ea typeface="+mn-ea"/>
          <a:cs typeface="+mn-cs"/>
          <a:sym typeface="Arial" charset="0"/>
        </a:defRPr>
      </a:lvl1pPr>
      <a:lvl2pPr marL="731838" indent="-285750" algn="l" rtl="0" eaLnBrk="0" fontAlgn="base" hangingPunct="0">
        <a:spcBef>
          <a:spcPts val="600"/>
        </a:spcBef>
        <a:spcAft>
          <a:spcPct val="0"/>
        </a:spcAft>
        <a:buSzPct val="100000"/>
        <a:buFont typeface="Arial" charset="0"/>
        <a:buChar char="–"/>
        <a:defRPr sz="2800">
          <a:solidFill>
            <a:schemeClr val="tx1"/>
          </a:solidFill>
          <a:latin typeface="+mn-lt"/>
          <a:ea typeface="+mn-ea"/>
          <a:cs typeface="+mn-cs"/>
          <a:sym typeface="Arial" charset="0"/>
        </a:defRPr>
      </a:lvl2pPr>
      <a:lvl3pPr marL="1131888" indent="-228600" algn="l" rtl="0" eaLnBrk="0" fontAlgn="base" hangingPunct="0">
        <a:spcBef>
          <a:spcPts val="600"/>
        </a:spcBef>
        <a:spcAft>
          <a:spcPct val="0"/>
        </a:spcAft>
        <a:buSzPct val="100000"/>
        <a:buFont typeface="Arial" charset="0"/>
        <a:buChar char="•"/>
        <a:defRPr sz="2400">
          <a:solidFill>
            <a:schemeClr val="tx1"/>
          </a:solidFill>
          <a:latin typeface="+mn-lt"/>
          <a:ea typeface="+mn-ea"/>
          <a:cs typeface="+mn-cs"/>
          <a:sym typeface="Arial" charset="0"/>
        </a:defRPr>
      </a:lvl3pPr>
      <a:lvl4pPr marL="1589088" indent="-228600"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4pPr>
      <a:lvl5pPr marL="2046288" indent="-228600"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57699"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8195" name="Text Box 3"/>
          <p:cNvSpPr txBox="1">
            <a:spLocks noGrp="1" noChangeArrowheads="1"/>
          </p:cNvSpPr>
          <p:nvPr>
            <p:ph type="sldNum" sz="quarter" idx="4"/>
          </p:nvPr>
        </p:nvSpPr>
        <p:spPr bwMode="auto">
          <a:xfrm>
            <a:off x="7353300" y="6248400"/>
            <a:ext cx="303213" cy="342900"/>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sz="1400">
                <a:solidFill>
                  <a:srgbClr val="000000"/>
                </a:solidFill>
                <a:latin typeface="Comic Sans MS" charset="0"/>
                <a:ea typeface="MS PGothic" charset="0"/>
                <a:cs typeface="MS PGothic" charset="0"/>
                <a:sym typeface="Comic Sans MS" charset="0"/>
              </a:defRPr>
            </a:lvl1pPr>
          </a:lstStyle>
          <a:p>
            <a:pPr>
              <a:defRPr/>
            </a:pPr>
            <a:fld id="{68DEECB4-BB78-924F-ACAB-53CD565EB3DC}"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949" r:id="rId1"/>
    <p:sldLayoutId id="2147485950" r:id="rId2"/>
    <p:sldLayoutId id="2147485951" r:id="rId3"/>
    <p:sldLayoutId id="2147485952" r:id="rId4"/>
    <p:sldLayoutId id="2147485953" r:id="rId5"/>
    <p:sldLayoutId id="2147485954" r:id="rId6"/>
    <p:sldLayoutId id="2147485955" r:id="rId7"/>
    <p:sldLayoutId id="2147485956" r:id="rId8"/>
    <p:sldLayoutId id="2147485957" r:id="rId9"/>
    <p:sldLayoutId id="2147485958" r:id="rId10"/>
    <p:sldLayoutId id="2147485959" r:id="rId11"/>
  </p:sldLayoutIdLst>
  <p:transition xmlns:p14="http://schemas.microsoft.com/office/powerpoint/2010/mai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charset="0"/>
        <a:buChar char="•"/>
        <a:defRPr sz="3200">
          <a:solidFill>
            <a:schemeClr val="tx1"/>
          </a:solidFill>
          <a:latin typeface="+mn-lt"/>
          <a:ea typeface="+mn-ea"/>
          <a:cs typeface="+mn-cs"/>
          <a:sym typeface="Arial" charset="0"/>
        </a:defRPr>
      </a:lvl1pPr>
      <a:lvl2pPr marL="731838" indent="-285750" algn="l" rtl="0" eaLnBrk="0" fontAlgn="base" hangingPunct="0">
        <a:spcBef>
          <a:spcPts val="600"/>
        </a:spcBef>
        <a:spcAft>
          <a:spcPct val="0"/>
        </a:spcAft>
        <a:buSzPct val="100000"/>
        <a:buFont typeface="Arial" charset="0"/>
        <a:buChar char="–"/>
        <a:defRPr sz="2800">
          <a:solidFill>
            <a:schemeClr val="tx1"/>
          </a:solidFill>
          <a:latin typeface="+mn-lt"/>
          <a:ea typeface="+mn-ea"/>
          <a:cs typeface="+mn-cs"/>
          <a:sym typeface="Arial" charset="0"/>
        </a:defRPr>
      </a:lvl2pPr>
      <a:lvl3pPr marL="1131888" indent="-228600" algn="l" rtl="0" eaLnBrk="0" fontAlgn="base" hangingPunct="0">
        <a:spcBef>
          <a:spcPts val="600"/>
        </a:spcBef>
        <a:spcAft>
          <a:spcPct val="0"/>
        </a:spcAft>
        <a:buSzPct val="100000"/>
        <a:buFont typeface="Arial" charset="0"/>
        <a:buChar char="•"/>
        <a:defRPr sz="2400">
          <a:solidFill>
            <a:schemeClr val="tx1"/>
          </a:solidFill>
          <a:latin typeface="+mn-lt"/>
          <a:ea typeface="+mn-ea"/>
          <a:cs typeface="+mn-cs"/>
          <a:sym typeface="Arial" charset="0"/>
        </a:defRPr>
      </a:lvl3pPr>
      <a:lvl4pPr marL="1589088" indent="-228600"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4pPr>
      <a:lvl5pPr marL="2046288" indent="-228600"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69987"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0243" name="Text Box 3"/>
          <p:cNvSpPr txBox="1">
            <a:spLocks noGrp="1" noChangeArrowheads="1"/>
          </p:cNvSpPr>
          <p:nvPr>
            <p:ph type="sldNum" sz="quarter" idx="4"/>
          </p:nvPr>
        </p:nvSpPr>
        <p:spPr bwMode="auto">
          <a:xfrm>
            <a:off x="7348538" y="6248400"/>
            <a:ext cx="311150" cy="304800"/>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sz="1400">
                <a:solidFill>
                  <a:srgbClr val="000000"/>
                </a:solidFill>
                <a:ea typeface="MS PGothic" charset="0"/>
                <a:cs typeface="MS PGothic" charset="0"/>
                <a:sym typeface="Arial" charset="0"/>
              </a:defRPr>
            </a:lvl1pPr>
          </a:lstStyle>
          <a:p>
            <a:pPr>
              <a:defRPr/>
            </a:pPr>
            <a:fld id="{006F8752-4E84-2B48-8187-51F4CEEE873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960" r:id="rId1"/>
    <p:sldLayoutId id="2147485961" r:id="rId2"/>
    <p:sldLayoutId id="2147485962" r:id="rId3"/>
    <p:sldLayoutId id="2147485963" r:id="rId4"/>
    <p:sldLayoutId id="2147485964" r:id="rId5"/>
    <p:sldLayoutId id="2147485965" r:id="rId6"/>
    <p:sldLayoutId id="2147485966" r:id="rId7"/>
    <p:sldLayoutId id="2147485967" r:id="rId8"/>
    <p:sldLayoutId id="2147485968" r:id="rId9"/>
    <p:sldLayoutId id="2147485969" r:id="rId10"/>
    <p:sldLayoutId id="2147485970" r:id="rId11"/>
  </p:sldLayoutIdLst>
  <p:transition xmlns:p14="http://schemas.microsoft.com/office/powerpoint/2010/main"/>
  <p:hf hdr="0" ftr="0" dt="0"/>
  <p:txStyles>
    <p:titleStyle>
      <a:lvl1pPr algn="ctr" rtl="0" eaLnBrk="0" fontAlgn="base" hangingPunct="0">
        <a:spcBef>
          <a:spcPct val="0"/>
        </a:spcBef>
        <a:spcAft>
          <a:spcPct val="0"/>
        </a:spcAft>
        <a:defRPr sz="4400">
          <a:solidFill>
            <a:schemeClr val="tx1"/>
          </a:solidFill>
          <a:latin typeface="+mj-lt"/>
          <a:ea typeface="+mj-ea"/>
          <a:cs typeface="+mj-cs"/>
          <a:sym typeface="Arial" charset="0"/>
        </a:defRPr>
      </a:lvl1pPr>
      <a:lvl2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2pPr>
      <a:lvl3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3pPr>
      <a:lvl4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4pPr>
      <a:lvl5pPr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5pPr>
      <a:lvl6pPr marL="4572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144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3716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28800"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Clr>
          <a:srgbClr val="000000"/>
        </a:buClr>
        <a:buSzPct val="100000"/>
        <a:buFont typeface="Arial" charset="0"/>
        <a:buChar char="•"/>
        <a:defRPr sz="3200">
          <a:solidFill>
            <a:schemeClr val="tx1"/>
          </a:solidFill>
          <a:latin typeface="+mn-lt"/>
          <a:ea typeface="+mn-ea"/>
          <a:cs typeface="+mn-cs"/>
          <a:sym typeface="Arial" charset="0"/>
        </a:defRPr>
      </a:lvl1pPr>
      <a:lvl2pPr marL="681038" indent="-285750" algn="l" rtl="0" eaLnBrk="0" fontAlgn="base" hangingPunct="0">
        <a:spcBef>
          <a:spcPts val="600"/>
        </a:spcBef>
        <a:spcAft>
          <a:spcPct val="0"/>
        </a:spcAft>
        <a:buClr>
          <a:srgbClr val="000000"/>
        </a:buClr>
        <a:buSzPct val="100000"/>
        <a:buFont typeface="Arial" charset="0"/>
        <a:buChar char="–"/>
        <a:defRPr sz="2800">
          <a:solidFill>
            <a:schemeClr val="tx1"/>
          </a:solidFill>
          <a:latin typeface="+mn-lt"/>
          <a:ea typeface="+mn-ea"/>
          <a:cs typeface="+mn-cs"/>
          <a:sym typeface="Arial" charset="0"/>
        </a:defRPr>
      </a:lvl2pPr>
      <a:lvl3pPr marL="1081088" indent="-228600" algn="l" rtl="0" eaLnBrk="0" fontAlgn="base" hangingPunct="0">
        <a:spcBef>
          <a:spcPts val="600"/>
        </a:spcBef>
        <a:spcAft>
          <a:spcPct val="0"/>
        </a:spcAft>
        <a:buClr>
          <a:srgbClr val="000000"/>
        </a:buClr>
        <a:buSzPct val="100000"/>
        <a:buFont typeface="Arial" charset="0"/>
        <a:buChar char="•"/>
        <a:defRPr sz="2400">
          <a:solidFill>
            <a:schemeClr val="tx1"/>
          </a:solidFill>
          <a:latin typeface="+mn-lt"/>
          <a:ea typeface="+mn-ea"/>
          <a:cs typeface="+mn-cs"/>
          <a:sym typeface="Arial" charset="0"/>
        </a:defRPr>
      </a:lvl3pPr>
      <a:lvl4pPr marL="15382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4pPr>
      <a:lvl5pPr marL="1995488" indent="-228600" algn="l" rtl="0" eaLnBrk="0" fontAlgn="base" hangingPunct="0">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5pPr>
      <a:lvl6pPr marL="2452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6pPr>
      <a:lvl7pPr marL="2909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7pPr>
      <a:lvl8pPr marL="3367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8pPr>
      <a:lvl9pPr marL="3824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6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defRPr sz="1400" b="0" smtClean="0">
                <a:solidFill>
                  <a:srgbClr val="000000"/>
                </a:solidFill>
                <a:ea typeface="MS PGothic" charset="0"/>
                <a:cs typeface="MS PGothic" charset="0"/>
              </a:defRPr>
            </a:lvl1pPr>
          </a:lstStyle>
          <a:p>
            <a:pPr>
              <a:defRPr/>
            </a:pPr>
            <a:fld id="{A5F50578-7E77-5B42-A970-4C62201B10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55" r:id="rId1"/>
    <p:sldLayoutId id="2147486056" r:id="rId2"/>
    <p:sldLayoutId id="2147486057" r:id="rId3"/>
    <p:sldLayoutId id="2147486058" r:id="rId4"/>
    <p:sldLayoutId id="2147486059" r:id="rId5"/>
    <p:sldLayoutId id="2147486060" r:id="rId6"/>
    <p:sldLayoutId id="2147486061" r:id="rId7"/>
    <p:sldLayoutId id="2147486062" r:id="rId8"/>
    <p:sldLayoutId id="2147486063" r:id="rId9"/>
    <p:sldLayoutId id="2147486064" r:id="rId10"/>
    <p:sldLayoutId id="2147486065"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defTabSz="914400" eaLnBrk="0" hangingPunct="0">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defTabSz="914400" eaLnBrk="0" hangingPunct="0">
                <a:defRPr/>
              </a:pPr>
              <a:endParaRPr lang="en-US" sz="2400">
                <a:solidFill>
                  <a:srgbClr val="FFFFFF"/>
                </a:solidFill>
              </a:endParaRPr>
            </a:p>
          </p:txBody>
        </p:sp>
        <p:sp>
          <p:nvSpPr>
            <p:cNvPr id="13323" name="Freeform 6"/>
            <p:cNvSpPr>
              <a:spLocks/>
            </p:cNvSpPr>
            <p:nvPr/>
          </p:nvSpPr>
          <p:spPr bwMode="hidden">
            <a:xfrm>
              <a:off x="4038" y="3577"/>
              <a:ext cx="1720" cy="65"/>
            </a:xfrm>
            <a:custGeom>
              <a:avLst/>
              <a:gdLst>
                <a:gd name="T0" fmla="*/ 1662 w 1722"/>
                <a:gd name="T1" fmla="*/ 36 h 66"/>
                <a:gd name="T2" fmla="*/ 1662 w 1722"/>
                <a:gd name="T3" fmla="*/ 33 h 66"/>
                <a:gd name="T4" fmla="*/ 0 w 1722"/>
                <a:gd name="T5" fmla="*/ 0 h 66"/>
                <a:gd name="T6" fmla="*/ 0 w 1722"/>
                <a:gd name="T7" fmla="*/ 33 h 66"/>
                <a:gd name="T8" fmla="*/ 1662 w 1722"/>
                <a:gd name="T9" fmla="*/ 36 h 66"/>
                <a:gd name="T10" fmla="*/ 1662 w 1722"/>
                <a:gd name="T11" fmla="*/ 3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defTabSz="914400" eaLnBrk="0" hangingPunct="0">
                <a:defRPr/>
              </a:pPr>
              <a:endParaRPr lang="en-US" sz="2400">
                <a:solidFill>
                  <a:srgbClr val="FFFFFF"/>
                </a:solidFill>
              </a:endParaRPr>
            </a:p>
          </p:txBody>
        </p:sp>
        <p:sp>
          <p:nvSpPr>
            <p:cNvPr id="13325" name="Freeform 8"/>
            <p:cNvSpPr>
              <a:spLocks/>
            </p:cNvSpPr>
            <p:nvPr/>
          </p:nvSpPr>
          <p:spPr bwMode="hidden">
            <a:xfrm>
              <a:off x="4784" y="3702"/>
              <a:ext cx="974" cy="101"/>
            </a:xfrm>
            <a:custGeom>
              <a:avLst/>
              <a:gdLst>
                <a:gd name="T0" fmla="*/ 945 w 975"/>
                <a:gd name="T1" fmla="*/ 48 h 101"/>
                <a:gd name="T2" fmla="*/ 945 w 975"/>
                <a:gd name="T3" fmla="*/ 0 h 101"/>
                <a:gd name="T4" fmla="*/ 0 w 975"/>
                <a:gd name="T5" fmla="*/ 24 h 101"/>
                <a:gd name="T6" fmla="*/ 0 w 975"/>
                <a:gd name="T7" fmla="*/ 101 h 101"/>
                <a:gd name="T8" fmla="*/ 945 w 975"/>
                <a:gd name="T9" fmla="*/ 48 h 101"/>
                <a:gd name="T10" fmla="*/ 94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081 w 2141"/>
                <a:gd name="T1" fmla="*/ 0 h 198"/>
                <a:gd name="T2" fmla="*/ 0 w 2141"/>
                <a:gd name="T3" fmla="*/ 156 h 198"/>
                <a:gd name="T4" fmla="*/ 0 w 2141"/>
                <a:gd name="T5" fmla="*/ 198 h 198"/>
                <a:gd name="T6" fmla="*/ 2081 w 2141"/>
                <a:gd name="T7" fmla="*/ 0 h 198"/>
                <a:gd name="T8" fmla="*/ 208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defTabSz="914400" eaLnBrk="0" hangingPunct="0">
                <a:defRPr/>
              </a:pPr>
              <a:endParaRPr lang="en-US" sz="2400">
                <a:solidFill>
                  <a:srgbClr val="FFFFFF"/>
                </a:solidFill>
              </a:endParaRPr>
            </a:p>
          </p:txBody>
        </p:sp>
        <p:sp>
          <p:nvSpPr>
            <p:cNvPr id="13328" name="Freeform 11"/>
            <p:cNvSpPr>
              <a:spLocks/>
            </p:cNvSpPr>
            <p:nvPr/>
          </p:nvSpPr>
          <p:spPr bwMode="hidden">
            <a:xfrm>
              <a:off x="2097" y="4043"/>
              <a:ext cx="2514" cy="276"/>
            </a:xfrm>
            <a:custGeom>
              <a:avLst/>
              <a:gdLst>
                <a:gd name="T0" fmla="*/ 2093 w 2517"/>
                <a:gd name="T1" fmla="*/ 276 h 276"/>
                <a:gd name="T2" fmla="*/ 2427 w 2517"/>
                <a:gd name="T3" fmla="*/ 204 h 276"/>
                <a:gd name="T4" fmla="*/ 2170 w 2517"/>
                <a:gd name="T5" fmla="*/ 0 h 276"/>
                <a:gd name="T6" fmla="*/ 0 w 2517"/>
                <a:gd name="T7" fmla="*/ 276 h 276"/>
                <a:gd name="T8" fmla="*/ 2093 w 2517"/>
                <a:gd name="T9" fmla="*/ 276 h 276"/>
                <a:gd name="T10" fmla="*/ 209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defTabSz="914400" eaLnBrk="0" hangingPunct="0">
                <a:defRPr/>
              </a:pPr>
              <a:endParaRPr lang="en-US" sz="2400">
                <a:solidFill>
                  <a:srgbClr val="FFFFFF"/>
                </a:solidFill>
              </a:endParaRPr>
            </a:p>
          </p:txBody>
        </p:sp>
        <p:sp>
          <p:nvSpPr>
            <p:cNvPr id="13330" name="Freeform 13"/>
            <p:cNvSpPr>
              <a:spLocks/>
            </p:cNvSpPr>
            <p:nvPr/>
          </p:nvSpPr>
          <p:spPr bwMode="hidden">
            <a:xfrm>
              <a:off x="5030" y="3151"/>
              <a:ext cx="728" cy="240"/>
            </a:xfrm>
            <a:custGeom>
              <a:avLst/>
              <a:gdLst>
                <a:gd name="T0" fmla="*/ 699 w 729"/>
                <a:gd name="T1" fmla="*/ 240 h 240"/>
                <a:gd name="T2" fmla="*/ 0 w 729"/>
                <a:gd name="T3" fmla="*/ 0 h 240"/>
                <a:gd name="T4" fmla="*/ 0 w 729"/>
                <a:gd name="T5" fmla="*/ 6 h 240"/>
                <a:gd name="T6" fmla="*/ 699 w 729"/>
                <a:gd name="T7" fmla="*/ 240 h 240"/>
                <a:gd name="T8" fmla="*/ 69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13332" name="Freeform 15"/>
            <p:cNvSpPr>
              <a:spLocks/>
            </p:cNvSpPr>
            <p:nvPr/>
          </p:nvSpPr>
          <p:spPr bwMode="hidden">
            <a:xfrm>
              <a:off x="5030" y="3049"/>
              <a:ext cx="728" cy="318"/>
            </a:xfrm>
            <a:custGeom>
              <a:avLst/>
              <a:gdLst>
                <a:gd name="T0" fmla="*/ 699 w 729"/>
                <a:gd name="T1" fmla="*/ 318 h 318"/>
                <a:gd name="T2" fmla="*/ 699 w 729"/>
                <a:gd name="T3" fmla="*/ 312 h 318"/>
                <a:gd name="T4" fmla="*/ 0 w 729"/>
                <a:gd name="T5" fmla="*/ 0 h 318"/>
                <a:gd name="T6" fmla="*/ 0 w 729"/>
                <a:gd name="T7" fmla="*/ 54 h 318"/>
                <a:gd name="T8" fmla="*/ 699 w 729"/>
                <a:gd name="T9" fmla="*/ 318 h 318"/>
                <a:gd name="T10" fmla="*/ 69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defTabSz="914400" eaLnBrk="0" hangingPunct="0">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defTabSz="914400" eaLnBrk="0" hangingPunct="0">
                <a:defRPr/>
              </a:pPr>
              <a:endParaRPr lang="en-US" sz="2400">
                <a:solidFill>
                  <a:srgbClr val="FFFFFF"/>
                </a:solidFill>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defTabSz="914400" eaLnBrk="0" hangingPunct="0">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defTabSz="914400" eaLnBrk="0" hangingPunct="0">
                <a:defRPr/>
              </a:pPr>
              <a:endParaRPr lang="en-US" sz="2400">
                <a:solidFill>
                  <a:srgbClr val="FFFFFF"/>
                </a:solidFill>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defTabSz="914400" eaLnBrk="0" hangingPunct="0">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defTabSz="914400" eaLnBrk="0" hangingPunct="0">
                <a:defRPr/>
              </a:pPr>
              <a:endParaRPr lang="en-US" sz="2400">
                <a:solidFill>
                  <a:srgbClr val="FFFFFF"/>
                </a:solidFill>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28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defTabSz="914400" eaLnBrk="0" hangingPunct="0">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defTabSz="914400" eaLnBrk="0" hangingPunct="0">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defTabSz="914400" eaLnBrk="0" hangingPunct="0">
                <a:defRPr/>
              </a:pPr>
              <a:endParaRPr lang="en-US" sz="2400">
                <a:solidFill>
                  <a:srgbClr val="FFFFFF"/>
                </a:solidFill>
              </a:endParaRPr>
            </a:p>
          </p:txBody>
        </p:sp>
        <p:grpSp>
          <p:nvGrpSpPr>
            <p:cNvPr id="1335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defTabSz="914400" eaLnBrk="0" hangingPunct="0">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defTabSz="914400" eaLnBrk="0" hangingPunct="0">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395C20E5-0921-E646-8557-1EE5F0C2553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grpSp>
        <p:nvGrpSpPr>
          <p:cNvPr id="25603" name="Group 3"/>
          <p:cNvGrpSpPr>
            <a:grpSpLocks/>
          </p:cNvGrpSpPr>
          <p:nvPr/>
        </p:nvGrpSpPr>
        <p:grpSpPr bwMode="auto">
          <a:xfrm>
            <a:off x="3175" y="4267200"/>
            <a:ext cx="9140825" cy="2590800"/>
            <a:chOff x="2" y="2688"/>
            <a:chExt cx="5758" cy="1632"/>
          </a:xfrm>
        </p:grpSpPr>
        <p:sp>
          <p:nvSpPr>
            <p:cNvPr id="25609" name="Freeform 4"/>
            <p:cNvSpPr>
              <a:spLocks/>
            </p:cNvSpPr>
            <p:nvPr/>
          </p:nvSpPr>
          <p:spPr bwMode="hidden">
            <a:xfrm>
              <a:off x="2" y="2688"/>
              <a:ext cx="5758" cy="1632"/>
            </a:xfrm>
            <a:custGeom>
              <a:avLst/>
              <a:gdLst>
                <a:gd name="T0" fmla="*/ 6035 w 5740"/>
                <a:gd name="T1" fmla="*/ 0 h 4316"/>
                <a:gd name="T2" fmla="*/ 0 w 5740"/>
                <a:gd name="T3" fmla="*/ 0 h 4316"/>
                <a:gd name="T4" fmla="*/ 0 w 5740"/>
                <a:gd name="T5" fmla="*/ 0 h 4316"/>
                <a:gd name="T6" fmla="*/ 6035 w 5740"/>
                <a:gd name="T7" fmla="*/ 0 h 4316"/>
                <a:gd name="T8" fmla="*/ 6035 w 5740"/>
                <a:gd name="T9" fmla="*/ 0 h 4316"/>
                <a:gd name="T10" fmla="*/ 6035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610" name="Group 5"/>
            <p:cNvGrpSpPr>
              <a:grpSpLocks/>
            </p:cNvGrpSpPr>
            <p:nvPr userDrawn="1"/>
          </p:nvGrpSpPr>
          <p:grpSpPr bwMode="auto">
            <a:xfrm>
              <a:off x="3528" y="3715"/>
              <a:ext cx="792" cy="521"/>
              <a:chOff x="3527" y="3715"/>
              <a:chExt cx="792" cy="521"/>
            </a:xfrm>
          </p:grpSpPr>
          <p:sp>
            <p:nvSpPr>
              <p:cNvPr id="82950"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51"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52"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53"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54"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55"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56"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57"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58"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59"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60"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grpSp>
        <p:grpSp>
          <p:nvGrpSpPr>
            <p:cNvPr id="25611" name="Group 17"/>
            <p:cNvGrpSpPr>
              <a:grpSpLocks/>
            </p:cNvGrpSpPr>
            <p:nvPr userDrawn="1"/>
          </p:nvGrpSpPr>
          <p:grpSpPr bwMode="auto">
            <a:xfrm>
              <a:off x="1776" y="3631"/>
              <a:ext cx="1626" cy="683"/>
              <a:chOff x="1776" y="3631"/>
              <a:chExt cx="1626" cy="683"/>
            </a:xfrm>
          </p:grpSpPr>
          <p:sp>
            <p:nvSpPr>
              <p:cNvPr id="82962"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63"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64"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65"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66"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67"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68"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69"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70"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71"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72"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73"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5655"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56"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76"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77"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78"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5660"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5612" name="Group 36"/>
            <p:cNvGrpSpPr>
              <a:grpSpLocks/>
            </p:cNvGrpSpPr>
            <p:nvPr userDrawn="1"/>
          </p:nvGrpSpPr>
          <p:grpSpPr bwMode="auto">
            <a:xfrm>
              <a:off x="4128" y="3360"/>
              <a:ext cx="1351" cy="821"/>
              <a:chOff x="4128" y="3360"/>
              <a:chExt cx="1351" cy="821"/>
            </a:xfrm>
          </p:grpSpPr>
          <p:sp>
            <p:nvSpPr>
              <p:cNvPr id="82981"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82"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83"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84"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85"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86"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87"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25633"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89"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90"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91"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92"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93"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94"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95"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96"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sp>
            <p:nvSpPr>
              <p:cNvPr id="82997"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defTabSz="914400">
                  <a:defRPr/>
                </a:pPr>
                <a:endParaRPr lang="en-US" sz="2400">
                  <a:solidFill>
                    <a:srgbClr val="FFFFFF"/>
                  </a:solidFill>
                  <a:latin typeface="Arial" pitchFamily="-105" charset="0"/>
                  <a:ea typeface="Arial" pitchFamily="-105" charset="0"/>
                  <a:cs typeface="Arial" pitchFamily="-105" charset="0"/>
                </a:endParaRPr>
              </a:p>
            </p:txBody>
          </p:sp>
        </p:grpSp>
        <p:grpSp>
          <p:nvGrpSpPr>
            <p:cNvPr id="25613" name="Group 54"/>
            <p:cNvGrpSpPr>
              <a:grpSpLocks/>
            </p:cNvGrpSpPr>
            <p:nvPr userDrawn="1"/>
          </p:nvGrpSpPr>
          <p:grpSpPr bwMode="auto">
            <a:xfrm>
              <a:off x="5280" y="3024"/>
              <a:ext cx="425" cy="258"/>
              <a:chOff x="5280" y="3024"/>
              <a:chExt cx="425" cy="258"/>
            </a:xfrm>
          </p:grpSpPr>
          <p:sp>
            <p:nvSpPr>
              <p:cNvPr id="25614" name="Freeform 55"/>
              <p:cNvSpPr>
                <a:spLocks/>
              </p:cNvSpPr>
              <p:nvPr/>
            </p:nvSpPr>
            <p:spPr bwMode="hidden">
              <a:xfrm>
                <a:off x="5280" y="3186"/>
                <a:ext cx="383" cy="96"/>
              </a:xfrm>
              <a:custGeom>
                <a:avLst/>
                <a:gdLst>
                  <a:gd name="T0" fmla="*/ 22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5 w 382"/>
                  <a:gd name="T19" fmla="*/ 96 h 96"/>
                  <a:gd name="T20" fmla="*/ 279 w 382"/>
                  <a:gd name="T21" fmla="*/ 90 h 96"/>
                  <a:gd name="T22" fmla="*/ 327 w 382"/>
                  <a:gd name="T23" fmla="*/ 84 h 96"/>
                  <a:gd name="T24" fmla="*/ 368 w 382"/>
                  <a:gd name="T25" fmla="*/ 66 h 96"/>
                  <a:gd name="T26" fmla="*/ 398 w 382"/>
                  <a:gd name="T27" fmla="*/ 42 h 96"/>
                  <a:gd name="T28" fmla="*/ 392 w 382"/>
                  <a:gd name="T29" fmla="*/ 42 h 96"/>
                  <a:gd name="T30" fmla="*/ 362 w 382"/>
                  <a:gd name="T31" fmla="*/ 66 h 96"/>
                  <a:gd name="T32" fmla="*/ 321 w 382"/>
                  <a:gd name="T33" fmla="*/ 78 h 96"/>
                  <a:gd name="T34" fmla="*/ 279 w 382"/>
                  <a:gd name="T35" fmla="*/ 90 h 96"/>
                  <a:gd name="T36" fmla="*/ 225 w 382"/>
                  <a:gd name="T37" fmla="*/ 96 h 96"/>
                  <a:gd name="T38" fmla="*/ 22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5"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6"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7"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8"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9" name="Freeform 60"/>
              <p:cNvSpPr>
                <a:spLocks/>
              </p:cNvSpPr>
              <p:nvPr/>
            </p:nvSpPr>
            <p:spPr bwMode="hidden">
              <a:xfrm>
                <a:off x="5489" y="3042"/>
                <a:ext cx="186" cy="210"/>
              </a:xfrm>
              <a:custGeom>
                <a:avLst/>
                <a:gdLst>
                  <a:gd name="T0" fmla="*/ 0 w 185"/>
                  <a:gd name="T1" fmla="*/ 6 h 210"/>
                  <a:gd name="T2" fmla="*/ 66 w 185"/>
                  <a:gd name="T3" fmla="*/ 12 h 210"/>
                  <a:gd name="T4" fmla="*/ 135 w 185"/>
                  <a:gd name="T5" fmla="*/ 36 h 210"/>
                  <a:gd name="T6" fmla="*/ 171 w 185"/>
                  <a:gd name="T7" fmla="*/ 72 h 210"/>
                  <a:gd name="T8" fmla="*/ 177 w 185"/>
                  <a:gd name="T9" fmla="*/ 90 h 210"/>
                  <a:gd name="T10" fmla="*/ 183 w 185"/>
                  <a:gd name="T11" fmla="*/ 114 h 210"/>
                  <a:gd name="T12" fmla="*/ 177 w 185"/>
                  <a:gd name="T13" fmla="*/ 138 h 210"/>
                  <a:gd name="T14" fmla="*/ 165 w 185"/>
                  <a:gd name="T15" fmla="*/ 162 h 210"/>
                  <a:gd name="T16" fmla="*/ 135 w 185"/>
                  <a:gd name="T17" fmla="*/ 180 h 210"/>
                  <a:gd name="T18" fmla="*/ 90 w 185"/>
                  <a:gd name="T19" fmla="*/ 198 h 210"/>
                  <a:gd name="T20" fmla="*/ 112 w 185"/>
                  <a:gd name="T21" fmla="*/ 210 h 210"/>
                  <a:gd name="T22" fmla="*/ 147 w 185"/>
                  <a:gd name="T23" fmla="*/ 192 h 210"/>
                  <a:gd name="T24" fmla="*/ 177 w 185"/>
                  <a:gd name="T25" fmla="*/ 168 h 210"/>
                  <a:gd name="T26" fmla="*/ 195 w 185"/>
                  <a:gd name="T27" fmla="*/ 144 h 210"/>
                  <a:gd name="T28" fmla="*/ 201 w 185"/>
                  <a:gd name="T29" fmla="*/ 114 h 210"/>
                  <a:gd name="T30" fmla="*/ 195 w 185"/>
                  <a:gd name="T31" fmla="*/ 90 h 210"/>
                  <a:gd name="T32" fmla="*/ 189 w 185"/>
                  <a:gd name="T33" fmla="*/ 66 h 210"/>
                  <a:gd name="T34" fmla="*/ 171 w 185"/>
                  <a:gd name="T35" fmla="*/ 48 h 210"/>
                  <a:gd name="T36" fmla="*/ 14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20"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25621" name="Group 62"/>
              <p:cNvGrpSpPr>
                <a:grpSpLocks/>
              </p:cNvGrpSpPr>
              <p:nvPr/>
            </p:nvGrpSpPr>
            <p:grpSpPr bwMode="auto">
              <a:xfrm>
                <a:off x="5381" y="3085"/>
                <a:ext cx="227" cy="132"/>
                <a:chOff x="5381" y="3085"/>
                <a:chExt cx="227" cy="132"/>
              </a:xfrm>
            </p:grpSpPr>
            <p:sp>
              <p:nvSpPr>
                <p:cNvPr id="25622"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2400">
                    <a:solidFill>
                      <a:srgbClr val="FFFFFF"/>
                    </a:solidFill>
                    <a:cs typeface="Arial" charset="0"/>
                  </a:endParaRPr>
                </a:p>
              </p:txBody>
            </p:sp>
            <p:sp>
              <p:nvSpPr>
                <p:cNvPr id="25623"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2400">
                    <a:solidFill>
                      <a:srgbClr val="FFFFFF"/>
                    </a:solidFill>
                    <a:cs typeface="Arial" charset="0"/>
                  </a:endParaRPr>
                </a:p>
              </p:txBody>
            </p:sp>
            <p:sp>
              <p:nvSpPr>
                <p:cNvPr id="25624"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2400">
                    <a:solidFill>
                      <a:srgbClr val="FFFFFF"/>
                    </a:solidFill>
                    <a:cs typeface="Arial" charset="0"/>
                  </a:endParaRPr>
                </a:p>
              </p:txBody>
            </p:sp>
            <p:sp>
              <p:nvSpPr>
                <p:cNvPr id="25625"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2400">
                    <a:solidFill>
                      <a:srgbClr val="FFFFFF"/>
                    </a:solidFill>
                    <a:cs typeface="Arial" charset="0"/>
                  </a:endParaRPr>
                </a:p>
              </p:txBody>
            </p:sp>
          </p:grpSp>
        </p:grpSp>
      </p:grpSp>
      <p:sp>
        <p:nvSpPr>
          <p:cNvPr id="83011"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83012"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013"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ea typeface="Arial" charset="0"/>
                <a:cs typeface="Arial" charset="0"/>
              </a:defRPr>
            </a:lvl1pPr>
          </a:lstStyle>
          <a:p>
            <a:pPr>
              <a:defRPr/>
            </a:pPr>
            <a:endParaRPr lang="en-US"/>
          </a:p>
        </p:txBody>
      </p:sp>
      <p:sp>
        <p:nvSpPr>
          <p:cNvPr id="83014"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ea typeface="Arial" charset="0"/>
                <a:cs typeface="Arial" charset="0"/>
              </a:defRPr>
            </a:lvl1pPr>
          </a:lstStyle>
          <a:p>
            <a:pPr>
              <a:defRPr/>
            </a:pPr>
            <a:endParaRPr lang="en-US"/>
          </a:p>
        </p:txBody>
      </p:sp>
      <p:sp>
        <p:nvSpPr>
          <p:cNvPr id="83015"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cs typeface="Arial" charset="0"/>
              </a:defRPr>
            </a:lvl1pPr>
          </a:lstStyle>
          <a:p>
            <a:pPr>
              <a:defRPr/>
            </a:pPr>
            <a:fld id="{B68D4BFB-A936-B041-BF72-492B3F3A83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93" r:id="rId1"/>
    <p:sldLayoutId id="2147485994" r:id="rId2"/>
    <p:sldLayoutId id="2147485995" r:id="rId3"/>
    <p:sldLayoutId id="2147485996" r:id="rId4"/>
    <p:sldLayoutId id="2147485997" r:id="rId5"/>
    <p:sldLayoutId id="2147485998" r:id="rId6"/>
    <p:sldLayoutId id="2147485999" r:id="rId7"/>
    <p:sldLayoutId id="2147486000" r:id="rId8"/>
    <p:sldLayoutId id="2147486001" r:id="rId9"/>
    <p:sldLayoutId id="2147486002" r:id="rId10"/>
    <p:sldLayoutId id="214748600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BA2637D-98EB-024C-A2C0-3AF3158D17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04" r:id="rId1"/>
    <p:sldLayoutId id="2147486005"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charset="0"/>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Arial"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Arial"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0" y="0"/>
            <a:ext cx="8478838" cy="6173788"/>
            <a:chOff x="0" y="0"/>
            <a:chExt cx="5341" cy="3889"/>
          </a:xfrm>
        </p:grpSpPr>
        <p:sp>
          <p:nvSpPr>
            <p:cNvPr id="4096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6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7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7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charset="0"/>
              </a:defRPr>
            </a:lvl1pPr>
          </a:lstStyle>
          <a:p>
            <a:pPr>
              <a:defRPr/>
            </a:pPr>
            <a:fld id="{06CB510B-DA11-094B-A3D7-68734FA409C4}"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 id="2147486015" r:id="rId10"/>
    <p:sldLayoutId id="2147486016" r:id="rId11"/>
    <p:sldLayoutId id="2147486017" r:id="rId12"/>
    <p:sldLayoutId id="2147486018"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Arial" charset="0"/>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55298" name="Group 2"/>
          <p:cNvGrpSpPr>
            <a:grpSpLocks/>
          </p:cNvGrpSpPr>
          <p:nvPr/>
        </p:nvGrpSpPr>
        <p:grpSpPr bwMode="auto">
          <a:xfrm>
            <a:off x="0" y="0"/>
            <a:ext cx="8478838" cy="6173788"/>
            <a:chOff x="0" y="0"/>
            <a:chExt cx="5341" cy="3889"/>
          </a:xfrm>
        </p:grpSpPr>
        <p:sp>
          <p:nvSpPr>
            <p:cNvPr id="55304"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05"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06"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307"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charset="0"/>
              </a:defRPr>
            </a:lvl1pPr>
          </a:lstStyle>
          <a:p>
            <a:pPr>
              <a:defRPr/>
            </a:pPr>
            <a:fld id="{E2B90FC2-BFA6-D241-B2DF-0AEA351D3793}"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19" r:id="rId1"/>
    <p:sldLayoutId id="2147486020" r:id="rId2"/>
    <p:sldLayoutId id="2147486021" r:id="rId3"/>
    <p:sldLayoutId id="2147486022" r:id="rId4"/>
    <p:sldLayoutId id="2147486023" r:id="rId5"/>
    <p:sldLayoutId id="2147486024" r:id="rId6"/>
    <p:sldLayoutId id="2147486025" r:id="rId7"/>
    <p:sldLayoutId id="2147486026" r:id="rId8"/>
    <p:sldLayoutId id="2147486027" r:id="rId9"/>
    <p:sldLayoutId id="2147486028" r:id="rId10"/>
    <p:sldLayoutId id="2147486029" r:id="rId11"/>
    <p:sldLayoutId id="2147486030" r:id="rId12"/>
    <p:sldLayoutId id="214748603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Arial" charset="0"/>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Arial" charset="0"/>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Arial" charset="0"/>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Arial" charset="0"/>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368B9839-6B94-2B48-B98E-160F001026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Arial"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
          <p:cNvSpPr>
            <a:spLocks noGrp="1" noChangeArrowheads="1"/>
          </p:cNvSpPr>
          <p:nvPr>
            <p:ph type="title"/>
          </p:nvPr>
        </p:nvSpPr>
        <p:spPr bwMode="auto">
          <a:xfrm>
            <a:off x="685800" y="3810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Lucida Grande" charset="0"/>
              </a:rPr>
              <a:t>Click to edit Master title style</a:t>
            </a:r>
          </a:p>
        </p:txBody>
      </p:sp>
      <p:sp>
        <p:nvSpPr>
          <p:cNvPr id="81923" name="Rectangle 2"/>
          <p:cNvSpPr>
            <a:spLocks noGrp="1" noChangeArrowheads="1"/>
          </p:cNvSpPr>
          <p:nvPr>
            <p:ph type="body" idx="1"/>
          </p:nvPr>
        </p:nvSpPr>
        <p:spPr bwMode="auto">
          <a:xfrm>
            <a:off x="685800" y="1981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
        <p:nvSpPr>
          <p:cNvPr id="2051"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p:spPr>
        <p:txBody>
          <a:bodyPr vert="horz" wrap="none" lIns="91440" tIns="45720" rIns="91440" bIns="45720" numCol="1" anchor="t" anchorCtr="0" compatLnSpc="1">
            <a:prstTxWarp prst="textNoShape">
              <a:avLst/>
            </a:prstTxWarp>
          </a:bodyPr>
          <a:lstStyle>
            <a:lvl1pPr algn="ctr">
              <a:defRPr sz="1400">
                <a:solidFill>
                  <a:srgbClr val="FFFFFF"/>
                </a:solidFill>
                <a:latin typeface="Times New Roman" charset="0"/>
                <a:ea typeface="MS PGothic" charset="0"/>
                <a:cs typeface="MS PGothic" charset="0"/>
                <a:sym typeface="Times New Roman" charset="0"/>
              </a:defRPr>
            </a:lvl1pPr>
          </a:lstStyle>
          <a:p>
            <a:pPr>
              <a:defRPr/>
            </a:pPr>
            <a:fld id="{91BF33D4-AC3E-9D46-A793-B3350BBACB3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883" r:id="rId1"/>
    <p:sldLayoutId id="2147485884" r:id="rId2"/>
    <p:sldLayoutId id="2147485885" r:id="rId3"/>
    <p:sldLayoutId id="2147485886" r:id="rId4"/>
    <p:sldLayoutId id="2147485887" r:id="rId5"/>
    <p:sldLayoutId id="2147485888" r:id="rId6"/>
    <p:sldLayoutId id="2147485889" r:id="rId7"/>
    <p:sldLayoutId id="2147485890" r:id="rId8"/>
    <p:sldLayoutId id="2147485891" r:id="rId9"/>
    <p:sldLayoutId id="2147485892" r:id="rId10"/>
    <p:sldLayoutId id="2147485893" r:id="rId11"/>
  </p:sldLayoutIdLst>
  <p:transition xmlns:p14="http://schemas.microsoft.com/office/powerpoint/2010/main"/>
  <p:hf hdr="0" ftr="0" dt="0"/>
  <p:txStyles>
    <p:titleStyle>
      <a:lvl1pPr algn="ctr" rtl="0" eaLnBrk="0" fontAlgn="base" hangingPunct="0">
        <a:spcBef>
          <a:spcPct val="0"/>
        </a:spcBef>
        <a:spcAft>
          <a:spcPct val="0"/>
        </a:spcAft>
        <a:defRPr sz="4400">
          <a:solidFill>
            <a:srgbClr val="E3EBF1"/>
          </a:solidFill>
          <a:latin typeface="+mj-lt"/>
          <a:ea typeface="+mj-ea"/>
          <a:cs typeface="+mj-cs"/>
          <a:sym typeface="Lucida Grande" charset="0"/>
        </a:defRPr>
      </a:lvl1pPr>
      <a:lvl2pPr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2pPr>
      <a:lvl3pPr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3pPr>
      <a:lvl4pPr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4pPr>
      <a:lvl5pPr algn="ctr" rtl="0" eaLnBrk="0" fontAlgn="base" hangingPunct="0">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5pPr>
      <a:lvl6pPr marL="457200"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6pPr>
      <a:lvl7pPr marL="914400"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7pPr>
      <a:lvl8pPr marL="1371600"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8pPr>
      <a:lvl9pPr marL="1828800" algn="ctr" rtl="0" fontAlgn="base">
        <a:spcBef>
          <a:spcPct val="0"/>
        </a:spcBef>
        <a:spcAft>
          <a:spcPct val="0"/>
        </a:spcAft>
        <a:defRPr sz="4400">
          <a:solidFill>
            <a:srgbClr val="E3EBF1"/>
          </a:solidFill>
          <a:latin typeface="Lucida Grande" charset="0"/>
          <a:ea typeface="ヒラギノ角ゴ ProN W3" charset="0"/>
          <a:cs typeface="ヒラギノ角ゴ ProN W3" charset="0"/>
          <a:sym typeface="Lucida Grande" charset="0"/>
        </a:defRPr>
      </a:lvl9pPr>
    </p:titleStyle>
    <p:bodyStyle>
      <a:lvl1pPr marL="382588" indent="-342900" algn="l" rtl="0" eaLnBrk="0" fontAlgn="base" hangingPunct="0">
        <a:spcBef>
          <a:spcPts val="800"/>
        </a:spcBef>
        <a:spcAft>
          <a:spcPct val="0"/>
        </a:spcAft>
        <a:buClr>
          <a:srgbClr val="FFFFFF"/>
        </a:buClr>
        <a:buSzPct val="100000"/>
        <a:buFont typeface="Thonburi" charset="0"/>
        <a:buChar char="•"/>
        <a:defRPr sz="3200">
          <a:solidFill>
            <a:srgbClr val="FFFFFF"/>
          </a:solidFill>
          <a:latin typeface="+mn-lt"/>
          <a:ea typeface="+mn-ea"/>
          <a:cs typeface="+mn-cs"/>
          <a:sym typeface="Lucida Grande" charset="0"/>
        </a:defRPr>
      </a:lvl1pPr>
      <a:lvl2pPr marL="681038" indent="-285750" algn="l" rtl="0" eaLnBrk="0" fontAlgn="base" hangingPunct="0">
        <a:spcBef>
          <a:spcPts val="700"/>
        </a:spcBef>
        <a:spcAft>
          <a:spcPct val="0"/>
        </a:spcAft>
        <a:buClr>
          <a:srgbClr val="FFFFFF"/>
        </a:buClr>
        <a:buSzPct val="100000"/>
        <a:buFont typeface="Thonburi" charset="0"/>
        <a:buChar char="–"/>
        <a:defRPr sz="2800">
          <a:solidFill>
            <a:srgbClr val="FFFFFF"/>
          </a:solidFill>
          <a:latin typeface="+mn-lt"/>
          <a:ea typeface="+mn-ea"/>
          <a:cs typeface="+mn-cs"/>
          <a:sym typeface="Lucida Grande" charset="0"/>
        </a:defRPr>
      </a:lvl2pPr>
      <a:lvl3pPr marL="1081088" indent="-228600" algn="l" rtl="0" eaLnBrk="0" fontAlgn="base" hangingPunct="0">
        <a:spcBef>
          <a:spcPts val="600"/>
        </a:spcBef>
        <a:spcAft>
          <a:spcPct val="0"/>
        </a:spcAft>
        <a:buClr>
          <a:srgbClr val="FFFFFF"/>
        </a:buClr>
        <a:buSzPct val="100000"/>
        <a:buFont typeface="Thonburi" charset="0"/>
        <a:buChar char="•"/>
        <a:defRPr sz="2400">
          <a:solidFill>
            <a:srgbClr val="FFFFFF"/>
          </a:solidFill>
          <a:latin typeface="+mn-lt"/>
          <a:ea typeface="+mn-ea"/>
          <a:cs typeface="+mn-cs"/>
          <a:sym typeface="Lucida Grande" charset="0"/>
        </a:defRPr>
      </a:lvl3pPr>
      <a:lvl4pPr marL="1538288" indent="-228600" algn="l" rtl="0" eaLnBrk="0" fontAlgn="base" hangingPunct="0">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4pPr>
      <a:lvl5pPr marL="1995488" indent="-228600" algn="l" rtl="0" eaLnBrk="0" fontAlgn="base" hangingPunct="0">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5pPr>
      <a:lvl6pPr marL="2452688" indent="-228600" algn="l" rtl="0" fontAlgn="base">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6pPr>
      <a:lvl7pPr marL="2909888" indent="-228600" algn="l" rtl="0" fontAlgn="base">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7pPr>
      <a:lvl8pPr marL="3367088" indent="-228600" algn="l" rtl="0" fontAlgn="base">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8pPr>
      <a:lvl9pPr marL="3824288" indent="-228600" algn="l" rtl="0" fontAlgn="base">
        <a:spcBef>
          <a:spcPts val="500"/>
        </a:spcBef>
        <a:spcAft>
          <a:spcPct val="0"/>
        </a:spcAft>
        <a:buClr>
          <a:srgbClr val="FFFFFF"/>
        </a:buClr>
        <a:buSzPct val="100000"/>
        <a:buFont typeface="Thonburi" charset="0"/>
        <a:buChar char="»"/>
        <a:defRPr sz="2000">
          <a:solidFill>
            <a:srgbClr val="FFFFFF"/>
          </a:solidFill>
          <a:latin typeface="+mn-lt"/>
          <a:ea typeface="+mn-ea"/>
          <a:cs typeface="+mn-cs"/>
          <a:sym typeface="Lucida Grand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ea typeface="ヒラギノ角ゴ ProN W3" charset="-128"/>
                <a:cs typeface="ヒラギノ角ゴ ProN W3" charset="-128"/>
                <a:sym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ea typeface="ヒラギノ角ゴ ProN W3" charset="-128"/>
                <a:cs typeface="ヒラギノ角ゴ ProN W3" charset="-128"/>
                <a:sym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a typeface="ヒラギノ角ゴ ProN W3" charset="0"/>
                <a:cs typeface="ヒラギノ角ゴ ProN W3" charset="0"/>
                <a:sym typeface="Arial" charset="0"/>
              </a:defRPr>
            </a:lvl1pPr>
          </a:lstStyle>
          <a:p>
            <a:pPr>
              <a:defRPr/>
            </a:pPr>
            <a:fld id="{44AACF39-69A1-354C-847D-4FFC51268C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6047" r:id="rId5"/>
    <p:sldLayoutId id="2147486048" r:id="rId6"/>
    <p:sldLayoutId id="2147486049" r:id="rId7"/>
    <p:sldLayoutId id="2147486050" r:id="rId8"/>
    <p:sldLayoutId id="2147486051" r:id="rId9"/>
    <p:sldLayoutId id="2147486052" r:id="rId10"/>
    <p:sldLayoutId id="2147486053" r:id="rId11"/>
    <p:sldLayoutId id="2147486054" r:id="rId12"/>
  </p:sldLayoutIdLst>
  <p:hf hdr="0" ftr="0" dt="0"/>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26" charset="0"/>
          <a:ea typeface="MS PGothic" charset="0"/>
          <a:cs typeface="MS PGothic" charset="0"/>
        </a:defRPr>
      </a:lvl2pPr>
      <a:lvl3pPr algn="ctr" rtl="0" eaLnBrk="0" fontAlgn="base" hangingPunct="0">
        <a:spcBef>
          <a:spcPct val="0"/>
        </a:spcBef>
        <a:spcAft>
          <a:spcPct val="0"/>
        </a:spcAft>
        <a:defRPr sz="4400">
          <a:solidFill>
            <a:schemeClr val="tx2"/>
          </a:solidFill>
          <a:latin typeface="26" charset="0"/>
          <a:ea typeface="MS PGothic" charset="0"/>
          <a:cs typeface="MS PGothic" charset="0"/>
        </a:defRPr>
      </a:lvl3pPr>
      <a:lvl4pPr algn="ctr" rtl="0" eaLnBrk="0" fontAlgn="base" hangingPunct="0">
        <a:spcBef>
          <a:spcPct val="0"/>
        </a:spcBef>
        <a:spcAft>
          <a:spcPct val="0"/>
        </a:spcAft>
        <a:defRPr sz="4400">
          <a:solidFill>
            <a:schemeClr val="tx2"/>
          </a:solidFill>
          <a:latin typeface="26" charset="0"/>
          <a:ea typeface="MS PGothic" charset="0"/>
          <a:cs typeface="MS PGothic" charset="0"/>
        </a:defRPr>
      </a:lvl4pPr>
      <a:lvl5pPr algn="ctr" rtl="0" eaLnBrk="0" fontAlgn="base" hangingPunct="0">
        <a:spcBef>
          <a:spcPct val="0"/>
        </a:spcBef>
        <a:spcAft>
          <a:spcPct val="0"/>
        </a:spcAft>
        <a:defRPr sz="4400">
          <a:solidFill>
            <a:schemeClr val="tx2"/>
          </a:solidFill>
          <a:latin typeface="26" charset="0"/>
          <a:ea typeface="MS PGothic" charset="0"/>
          <a:cs typeface="MS PGothic"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2.jpeg"/><Relationship Id="rId5" Type="http://schemas.openxmlformats.org/officeDocument/2006/relationships/image" Target="../media/image23.png"/><Relationship Id="rId1" Type="http://schemas.openxmlformats.org/officeDocument/2006/relationships/slideLayout" Target="../slideLayouts/slideLayout119.xml"/><Relationship Id="rId2"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24.jpe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15.png"/><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26.jpeg"/><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image" Target="../media/image29.jpe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5.xml"/><Relationship Id="rId3"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32.png"/><Relationship Id="rId3" Type="http://schemas.openxmlformats.org/officeDocument/2006/relationships/image" Target="../media/image3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3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47.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1" Type="http://schemas.openxmlformats.org/officeDocument/2006/relationships/slideLayout" Target="../slideLayouts/slideLayout61.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3.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5.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jpeg"/><Relationship Id="rId1" Type="http://schemas.openxmlformats.org/officeDocument/2006/relationships/themeOverride" Target="../theme/themeOverride1.xml"/><Relationship Id="rId2"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image" Target="../media/image1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image" Target="../media/image18.jpeg"/><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p:cNvPicPr>
            <a:picLocks noChangeAspect="1"/>
          </p:cNvPicPr>
          <p:nvPr/>
        </p:nvPicPr>
        <p:blipFill>
          <a:blip r:embed="rId2">
            <a:extLst>
              <a:ext uri="{28A0092B-C50C-407E-A947-70E740481C1C}">
                <a14:useLocalDpi xmlns:a14="http://schemas.microsoft.com/office/drawing/2010/main" val="0"/>
              </a:ext>
            </a:extLst>
          </a:blip>
          <a:srcRect l="5609"/>
          <a:stretch>
            <a:fillRect/>
          </a:stretch>
        </p:blipFill>
        <p:spPr bwMode="auto">
          <a:xfrm>
            <a:off x="0" y="0"/>
            <a:ext cx="918051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sz="quarter"/>
          </p:nvPr>
        </p:nvSpPr>
        <p:spPr>
          <a:xfrm>
            <a:off x="1588" y="192088"/>
            <a:ext cx="7642225" cy="4241800"/>
          </a:xfrm>
        </p:spPr>
        <p:txBody>
          <a:bodyPr anchor="ctr"/>
          <a:lstStyle/>
          <a:p>
            <a:pPr>
              <a:lnSpc>
                <a:spcPct val="80000"/>
              </a:lnSpc>
              <a:defRPr/>
            </a:pPr>
            <a:r>
              <a:rPr lang="zh-CN" altLang="en-US" sz="16600" b="1">
                <a:latin typeface="Arial" charset="0"/>
                <a:cs typeface="Arial" charset="0"/>
              </a:rPr>
              <a:t>研經法</a:t>
            </a:r>
            <a:endParaRPr lang="en-US" sz="16600" b="1">
              <a:latin typeface="Arial" charset="0"/>
              <a:cs typeface="Arial" charset="0"/>
            </a:endParaRPr>
          </a:p>
        </p:txBody>
      </p:sp>
      <p:sp>
        <p:nvSpPr>
          <p:cNvPr id="183299" name="Subtitle 2"/>
          <p:cNvSpPr>
            <a:spLocks noGrp="1"/>
          </p:cNvSpPr>
          <p:nvPr>
            <p:ph type="subTitle" sz="quarter" idx="1"/>
          </p:nvPr>
        </p:nvSpPr>
        <p:spPr>
          <a:xfrm>
            <a:off x="-36513" y="5562600"/>
            <a:ext cx="9288463" cy="1295400"/>
          </a:xfrm>
          <a:solidFill>
            <a:srgbClr val="000000"/>
          </a:solidFill>
        </p:spPr>
        <p:txBody>
          <a:bodyPr/>
          <a:lstStyle/>
          <a:p>
            <a:pPr>
              <a:lnSpc>
                <a:spcPct val="80000"/>
              </a:lnSpc>
              <a:buFont typeface="Wingdings" charset="0"/>
              <a:buNone/>
            </a:pPr>
            <a:r>
              <a:rPr lang="en-US" b="1">
                <a:effectLst/>
                <a:latin typeface="Arial" charset="0"/>
              </a:rPr>
              <a:t>Dr Rick Griffith</a:t>
            </a:r>
            <a:endParaRPr lang="en-US" sz="2400" b="1">
              <a:effectLst/>
              <a:latin typeface="Arial" charset="0"/>
            </a:endParaRPr>
          </a:p>
          <a:p>
            <a:pPr>
              <a:lnSpc>
                <a:spcPct val="80000"/>
              </a:lnSpc>
              <a:buFont typeface="Wingdings" charset="0"/>
              <a:buNone/>
            </a:pPr>
            <a:r>
              <a:rPr lang="zh-CN" altLang="en-US" sz="2400">
                <a:effectLst/>
                <a:latin typeface="Arial" charset="0"/>
              </a:rPr>
              <a:t>新加坡神学院</a:t>
            </a:r>
            <a:endParaRPr lang="en-US" altLang="zh-CN" sz="2400">
              <a:effectLst/>
              <a:latin typeface="Arial" charset="0"/>
            </a:endParaRPr>
          </a:p>
          <a:p>
            <a:pPr>
              <a:lnSpc>
                <a:spcPct val="80000"/>
              </a:lnSpc>
              <a:buFont typeface="Wingdings" charset="0"/>
              <a:buNone/>
            </a:pPr>
            <a:r>
              <a:rPr lang="en-US" sz="2400">
                <a:effectLst/>
                <a:latin typeface="Arial" charset="0"/>
              </a:rPr>
              <a:t>Biblestudydownloads.com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300" y="-152400"/>
            <a:ext cx="866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9563" y="0"/>
            <a:ext cx="5132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260350"/>
            <a:ext cx="4784725"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763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300" y="-152400"/>
            <a:ext cx="866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5"/>
          <p:cNvSpPr txBox="1">
            <a:spLocks/>
          </p:cNvSpPr>
          <p:nvPr/>
        </p:nvSpPr>
        <p:spPr bwMode="auto">
          <a:xfrm>
            <a:off x="2339975" y="188913"/>
            <a:ext cx="42481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spcBef>
                <a:spcPct val="50000"/>
              </a:spcBef>
              <a:defRPr/>
            </a:pPr>
            <a:r>
              <a:rPr lang="zh-CN" altLang="en-US" sz="4800" dirty="0" smtClean="0">
                <a:solidFill>
                  <a:srgbClr val="FFFFFF"/>
                </a:solidFill>
                <a:effectLst>
                  <a:glow rad="127000">
                    <a:schemeClr val="bg1"/>
                  </a:glow>
                </a:effectLst>
                <a:ea typeface="ヒラギノ角ゴ ProN W3" charset="0"/>
                <a:cs typeface="ヒラギノ角ゴ ProN W3" charset="0"/>
                <a:sym typeface="Arial" charset="0"/>
              </a:rPr>
              <a:t>鸟瞰西雅图</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300" y="-152400"/>
            <a:ext cx="866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p:cNvSpPr>
          <p:nvPr/>
        </p:nvSpPr>
        <p:spPr bwMode="auto">
          <a:xfrm>
            <a:off x="228600" y="506730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defTabSz="914400"/>
            <a:r>
              <a:rPr lang="en-US" altLang="zh-CN" sz="4800">
                <a:solidFill>
                  <a:srgbClr val="FFFFFF"/>
                </a:solidFill>
                <a:ea typeface="MS PGothic" charset="0"/>
                <a:cs typeface="MS PGothic" charset="0"/>
                <a:sym typeface="Arial" charset="0"/>
              </a:rPr>
              <a:t>Stephen </a:t>
            </a:r>
            <a:r>
              <a:rPr lang="ja-JP" altLang="en-US" sz="4800">
                <a:solidFill>
                  <a:srgbClr val="FFFFFF"/>
                </a:solidFill>
                <a:latin typeface="Heiti SC Light" charset="0"/>
                <a:ea typeface="Heiti SC Light" charset="0"/>
                <a:cs typeface="Heiti SC Light" charset="0"/>
                <a:sym typeface="Heiti SC Light" charset="0"/>
              </a:rPr>
              <a:t>负责</a:t>
            </a:r>
            <a:r>
              <a:rPr lang="en-US" altLang="ja-JP" sz="4800">
                <a:solidFill>
                  <a:srgbClr val="FFFFFF"/>
                </a:solidFill>
                <a:cs typeface="Arial" charset="0"/>
                <a:sym typeface="Arial" charset="0"/>
              </a:rPr>
              <a:t> Kenmore </a:t>
            </a:r>
            <a:r>
              <a:rPr lang="ja-JP" altLang="en-US" sz="4800">
                <a:solidFill>
                  <a:srgbClr val="FFFFFF"/>
                </a:solidFill>
                <a:latin typeface="Heiti SC Light" charset="0"/>
                <a:ea typeface="Heiti SC Light" charset="0"/>
                <a:cs typeface="Heiti SC Light" charset="0"/>
                <a:sym typeface="Heiti SC Light" charset="0"/>
              </a:rPr>
              <a:t>航空飞往</a:t>
            </a:r>
            <a:r>
              <a:rPr lang="en-US" altLang="ja-JP" sz="4800">
                <a:solidFill>
                  <a:srgbClr val="FFFFFF"/>
                </a:solidFill>
                <a:cs typeface="Arial" charset="0"/>
                <a:sym typeface="Arial" charset="0"/>
              </a:rPr>
              <a:t> San Juan</a:t>
            </a:r>
            <a:r>
              <a:rPr lang="ja-JP" altLang="en-US" sz="4800">
                <a:solidFill>
                  <a:srgbClr val="FFFFFF"/>
                </a:solidFill>
                <a:latin typeface="Heiti SC Light" charset="0"/>
                <a:ea typeface="Heiti SC Light" charset="0"/>
                <a:cs typeface="Heiti SC Light" charset="0"/>
                <a:sym typeface="Heiti SC Light" charset="0"/>
              </a:rPr>
              <a:t>岛的</a:t>
            </a:r>
            <a:r>
              <a:rPr lang="zh-CN" altLang="en-US" sz="4800">
                <a:solidFill>
                  <a:srgbClr val="FFFFFF"/>
                </a:solidFill>
                <a:latin typeface="Heiti SC Light" charset="0"/>
                <a:ea typeface="Heiti SC Light" charset="0"/>
                <a:cs typeface="Heiti SC Light" charset="0"/>
                <a:sym typeface="Heiti SC Light" charset="0"/>
              </a:rPr>
              <a:t>航路</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109538"/>
            <a:ext cx="800417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1"/>
          <p:cNvSpPr>
            <a:spLocks noGrp="1" noChangeArrowheads="1"/>
          </p:cNvSpPr>
          <p:nvPr>
            <p:ph type="title"/>
          </p:nvPr>
        </p:nvSpPr>
        <p:spPr>
          <a:xfrm>
            <a:off x="685800" y="114300"/>
            <a:ext cx="7772400" cy="1866900"/>
          </a:xfrm>
        </p:spPr>
        <p:txBody>
          <a:bodyPr rIns="81279"/>
          <a:lstStyle/>
          <a:p>
            <a:pPr marL="39688" eaLnBrk="1" hangingPunct="1">
              <a:defRPr/>
            </a:pPr>
            <a:r>
              <a:rPr lang="en-US" b="1">
                <a:effectLst>
                  <a:outerShdw blurRad="38100" dist="38100" dir="2700000" algn="tl">
                    <a:srgbClr val="FFFFFF"/>
                  </a:outerShdw>
                </a:effectLst>
                <a:latin typeface="Lucida Grande" charset="0"/>
                <a:ea typeface="ヒラギノ角ゴ ProN W3" charset="0"/>
                <a:cs typeface="ヒラギノ角ゴ ProN W3" charset="0"/>
              </a:rPr>
              <a:t>John at Biola University</a:t>
            </a:r>
            <a:endParaRPr lang="en-US" b="1">
              <a:effectLst>
                <a:outerShdw blurRad="38100" dist="38100" dir="2700000" algn="tl">
                  <a:srgbClr val="FFFFFF"/>
                </a:outerShdw>
              </a:effectLst>
              <a:latin typeface="Lucida Grande" charset="0"/>
              <a:ea typeface="ヒラギノ角ゴ ProN W6" charset="0"/>
              <a:cs typeface="ヒラギノ角ゴ ProN W6" charset="0"/>
            </a:endParaRPr>
          </a:p>
        </p:txBody>
      </p:sp>
      <p:pic>
        <p:nvPicPr>
          <p:cNvPr id="20070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1"/>
          <p:cNvPicPr>
            <a:picLocks noChangeArrowheads="1"/>
          </p:cNvPicPr>
          <p:nvPr/>
        </p:nvPicPr>
        <p:blipFill>
          <a:blip r:embed="rId2">
            <a:extLst>
              <a:ext uri="{28A0092B-C50C-407E-A947-70E740481C1C}">
                <a14:useLocalDpi xmlns:a14="http://schemas.microsoft.com/office/drawing/2010/main" val="0"/>
              </a:ext>
            </a:extLst>
          </a:blip>
          <a:srcRect l="4605" t="8115" r="2715" b="11806"/>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0" name="Rectangle 2"/>
          <p:cNvSpPr>
            <a:spLocks noGrp="1" noChangeArrowheads="1"/>
          </p:cNvSpPr>
          <p:nvPr>
            <p:ph type="title"/>
          </p:nvPr>
        </p:nvSpPr>
        <p:spPr>
          <a:xfrm>
            <a:off x="0" y="-20638"/>
            <a:ext cx="9144000" cy="928688"/>
          </a:xfrm>
        </p:spPr>
        <p:txBody>
          <a:bodyPr rIns="132080"/>
          <a:lstStyle/>
          <a:p>
            <a:pPr indent="0" eaLnBrk="1" hangingPunct="1"/>
            <a:r>
              <a:rPr lang="ja-JP" altLang="en-US">
                <a:solidFill>
                  <a:srgbClr val="EEEEEE"/>
                </a:solidFill>
                <a:latin typeface="Arial" charset="0"/>
                <a:ea typeface="ヒラギノ角ゴ ProN W3" charset="0"/>
                <a:cs typeface="ヒラギノ角ゴ ProN W3" charset="0"/>
              </a:rPr>
              <a:t>宣教机构</a:t>
            </a:r>
            <a:r>
              <a:rPr lang="en-US" altLang="ja-JP">
                <a:solidFill>
                  <a:srgbClr val="EEEEEE"/>
                </a:solidFill>
                <a:latin typeface="Arial" charset="0"/>
                <a:ea typeface="ヒラギノ角ゴ ProN W3" charset="0"/>
                <a:cs typeface="ヒラギノ角ゴ ProN W3" charset="0"/>
              </a:rPr>
              <a:t>…</a:t>
            </a:r>
            <a:endParaRPr lang="en-US">
              <a:solidFill>
                <a:srgbClr val="EEEEEE"/>
              </a:solidFill>
              <a:latin typeface="Arial" charset="0"/>
              <a:ea typeface="ヒラギノ角ゴ ProN W3" charset="0"/>
              <a:cs typeface="ヒラギノ角ゴ ProN W3" charset="0"/>
            </a:endParaRPr>
          </a:p>
        </p:txBody>
      </p:sp>
      <p:sp>
        <p:nvSpPr>
          <p:cNvPr id="2363395" name="Rectangle 3"/>
          <p:cNvSpPr>
            <a:spLocks/>
          </p:cNvSpPr>
          <p:nvPr/>
        </p:nvSpPr>
        <p:spPr bwMode="auto">
          <a:xfrm>
            <a:off x="0" y="4221163"/>
            <a:ext cx="9144000" cy="1655762"/>
          </a:xfrm>
          <a:prstGeom prst="rect">
            <a:avLst/>
          </a:prstGeom>
          <a:solidFill>
            <a:srgbClr val="CCCCCC"/>
          </a:solidFill>
          <a:ln w="12700" cap="sq">
            <a:solidFill>
              <a:schemeClr val="tx1"/>
            </a:solidFill>
            <a:round/>
            <a:headEnd/>
            <a:tailEnd/>
          </a:ln>
        </p:spPr>
        <p:txBody>
          <a:bodyPr lIns="0" tIns="0" rIns="0" bIns="0"/>
          <a:lstStyle/>
          <a:p>
            <a:pPr fontAlgn="auto">
              <a:spcBef>
                <a:spcPts val="0"/>
              </a:spcBef>
              <a:spcAft>
                <a:spcPts val="0"/>
              </a:spcAft>
              <a:defRPr/>
            </a:pPr>
            <a:endParaRPr lang="zh-CN" altLang="en-US">
              <a:solidFill>
                <a:schemeClr val="accent3">
                  <a:lumMod val="20000"/>
                  <a:lumOff val="80000"/>
                </a:schemeClr>
              </a:solidFill>
              <a:latin typeface="+mn-lt"/>
              <a:ea typeface="+mn-ea"/>
              <a:cs typeface="+mn-cs"/>
            </a:endParaRPr>
          </a:p>
        </p:txBody>
      </p:sp>
      <p:grpSp>
        <p:nvGrpSpPr>
          <p:cNvPr id="201732" name="Group 6"/>
          <p:cNvGrpSpPr>
            <a:grpSpLocks/>
          </p:cNvGrpSpPr>
          <p:nvPr/>
        </p:nvGrpSpPr>
        <p:grpSpPr bwMode="auto">
          <a:xfrm>
            <a:off x="144463" y="4406900"/>
            <a:ext cx="8891587" cy="1254125"/>
            <a:chOff x="0" y="0"/>
            <a:chExt cx="5601" cy="790"/>
          </a:xfrm>
        </p:grpSpPr>
        <p:sp>
          <p:nvSpPr>
            <p:cNvPr id="2363397" name="Rectangle 4"/>
            <p:cNvSpPr>
              <a:spLocks/>
            </p:cNvSpPr>
            <p:nvPr/>
          </p:nvSpPr>
          <p:spPr bwMode="auto">
            <a:xfrm>
              <a:off x="0" y="0"/>
              <a:ext cx="5601" cy="790"/>
            </a:xfrm>
            <a:prstGeom prst="rect">
              <a:avLst/>
            </a:prstGeom>
            <a:solidFill>
              <a:srgbClr val="CCCCCC"/>
            </a:solidFill>
            <a:ln>
              <a:noFill/>
            </a:ln>
            <a:extLst/>
          </p:spPr>
          <p:txBody>
            <a:bodyPr lIns="0" tIns="0" rIns="0" bIns="0"/>
            <a:lstStyle/>
            <a:p>
              <a:pPr fontAlgn="auto">
                <a:spcBef>
                  <a:spcPts val="0"/>
                </a:spcBef>
                <a:spcAft>
                  <a:spcPts val="0"/>
                </a:spcAft>
                <a:defRPr/>
              </a:pPr>
              <a:endParaRPr lang="zh-CN" altLang="en-US">
                <a:solidFill>
                  <a:schemeClr val="accent3">
                    <a:lumMod val="20000"/>
                    <a:lumOff val="80000"/>
                  </a:schemeClr>
                </a:solidFill>
                <a:latin typeface="+mn-lt"/>
                <a:ea typeface="+mn-ea"/>
                <a:cs typeface="+mn-cs"/>
              </a:endParaRPr>
            </a:p>
          </p:txBody>
        </p:sp>
        <p:pic>
          <p:nvPicPr>
            <p:cNvPr id="20173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01"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4213"/>
            <a:ext cx="9144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Rectangle 2"/>
          <p:cNvSpPr>
            <a:spLocks noGrp="1" noChangeArrowheads="1"/>
          </p:cNvSpPr>
          <p:nvPr>
            <p:ph type="title"/>
          </p:nvPr>
        </p:nvSpPr>
        <p:spPr>
          <a:xfrm>
            <a:off x="0" y="0"/>
            <a:ext cx="9144000" cy="708025"/>
          </a:xfrm>
          <a:solidFill>
            <a:srgbClr val="000066"/>
          </a:solidFill>
        </p:spPr>
        <p:txBody>
          <a:bodyPr rIns="132080" anchor="t"/>
          <a:lstStyle/>
          <a:p>
            <a:pPr indent="0" eaLnBrk="1" hangingPunct="1"/>
            <a:r>
              <a:rPr lang="ja-JP" altLang="en-US" sz="4000" b="1">
                <a:solidFill>
                  <a:srgbClr val="CCCCFF"/>
                </a:solidFill>
                <a:latin typeface="Lucida Grande" charset="0"/>
                <a:ea typeface="ヒラギノ角ゴ ProN W6" charset="0"/>
                <a:cs typeface="ヒラギノ角ゴ ProN W6" charset="0"/>
                <a:sym typeface="Lucida Grande" charset="0"/>
              </a:rPr>
              <a:t>新加坡神学院</a:t>
            </a:r>
            <a:endParaRPr lang="en-US" sz="4000" b="1">
              <a:solidFill>
                <a:srgbClr val="CCCCFF"/>
              </a:solidFill>
              <a:latin typeface="Lucida Grande" charset="0"/>
              <a:ea typeface="ヒラギノ角ゴ ProN W6" charset="0"/>
              <a:cs typeface="ヒラギノ角ゴ ProN W6" charset="0"/>
              <a:sym typeface="Lucida Grande"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1"/>
          <p:cNvPicPr>
            <a:picLocks noChangeArrowheads="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47625"/>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9144000" cy="1143000"/>
          </a:xfrm>
          <a:effectLst>
            <a:outerShdw blurRad="63500" dist="38099" dir="2700000" algn="ctr" rotWithShape="0">
              <a:schemeClr val="bg2">
                <a:alpha val="74997"/>
              </a:schemeClr>
            </a:outerShdw>
          </a:effectLst>
        </p:spPr>
        <p:txBody>
          <a:bodyPr rIns="81279"/>
          <a:lstStyle/>
          <a:p>
            <a:pPr marL="39688" eaLnBrk="1" hangingPunct="1">
              <a:defRPr/>
            </a:pPr>
            <a:r>
              <a:rPr lang="en-US" sz="6600" smtClean="0"/>
              <a:t>Our People</a:t>
            </a:r>
          </a:p>
        </p:txBody>
      </p:sp>
      <p:pic>
        <p:nvPicPr>
          <p:cNvPr id="204803"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7772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1628775"/>
            <a:ext cx="9144000" cy="1143000"/>
          </a:xfrm>
          <a:prstGeom prst="rect">
            <a:avLst/>
          </a:prstGeom>
          <a:noFill/>
          <a:ln>
            <a:noFill/>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defRPr/>
            </a:pPr>
            <a:r>
              <a:rPr lang="zh-CN" altLang="en-US" sz="5400" b="1" dirty="0" smtClean="0">
                <a:solidFill>
                  <a:srgbClr val="FFFFFF"/>
                </a:solidFill>
                <a:effectLst>
                  <a:glow rad="101600">
                    <a:schemeClr val="bg2"/>
                  </a:glow>
                </a:effectLst>
                <a:ea typeface="MS PGothic" charset="0"/>
                <a:cs typeface="MS PGothic" charset="0"/>
                <a:sym typeface="Arial" charset="0"/>
              </a:rPr>
              <a:t>来自</a:t>
            </a:r>
            <a:r>
              <a:rPr lang="en-US" altLang="zh-CN" sz="5400" b="1" dirty="0" smtClean="0">
                <a:solidFill>
                  <a:srgbClr val="FFFFFF"/>
                </a:solidFill>
                <a:effectLst>
                  <a:glow rad="101600">
                    <a:schemeClr val="bg2"/>
                  </a:glow>
                </a:effectLst>
                <a:ea typeface="MS PGothic" charset="0"/>
                <a:cs typeface="MS PGothic" charset="0"/>
                <a:sym typeface="Arial" charset="0"/>
              </a:rPr>
              <a:t>8</a:t>
            </a:r>
            <a:r>
              <a:rPr lang="zh-CN" altLang="en-US" sz="5400" b="1" dirty="0" smtClean="0">
                <a:solidFill>
                  <a:srgbClr val="FFFFFF"/>
                </a:solidFill>
                <a:effectLst>
                  <a:glow rad="101600">
                    <a:schemeClr val="bg2"/>
                  </a:glow>
                </a:effectLst>
                <a:ea typeface="MS PGothic" charset="0"/>
                <a:cs typeface="MS PGothic" charset="0"/>
                <a:sym typeface="Arial" charset="0"/>
              </a:rPr>
              <a:t>个国家的</a:t>
            </a:r>
            <a:r>
              <a:rPr lang="en-US" altLang="zh-CN" sz="5400" b="1" dirty="0" smtClean="0">
                <a:solidFill>
                  <a:srgbClr val="FFFFFF"/>
                </a:solidFill>
                <a:effectLst>
                  <a:glow rad="101600">
                    <a:schemeClr val="bg2"/>
                  </a:glow>
                </a:effectLst>
                <a:ea typeface="MS PGothic" charset="0"/>
                <a:cs typeface="MS PGothic" charset="0"/>
                <a:sym typeface="Arial" charset="0"/>
              </a:rPr>
              <a:t>37</a:t>
            </a:r>
            <a:r>
              <a:rPr lang="zh-CN" altLang="en-US" sz="5400" b="1" dirty="0" smtClean="0">
                <a:solidFill>
                  <a:srgbClr val="FFFFFF"/>
                </a:solidFill>
                <a:effectLst>
                  <a:glow rad="101600">
                    <a:schemeClr val="bg2"/>
                  </a:glow>
                </a:effectLst>
                <a:ea typeface="MS PGothic" charset="0"/>
                <a:cs typeface="MS PGothic" charset="0"/>
                <a:sym typeface="Arial" charset="0"/>
              </a:rPr>
              <a:t>个人</a:t>
            </a:r>
            <a:endParaRPr lang="zh-CN" altLang="en-US" sz="5400" b="1" dirty="0" smtClean="0">
              <a:solidFill>
                <a:srgbClr val="000000"/>
              </a:solidFill>
              <a:effectLst>
                <a:glow rad="101600">
                  <a:schemeClr val="bg2"/>
                </a:glow>
              </a:effectLst>
              <a:ea typeface="MS PGothic" charset="0"/>
              <a:cs typeface="MS PGothic" charset="0"/>
              <a:sym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ChangeArrowheads="1"/>
          </p:cNvSpPr>
          <p:nvPr>
            <p:ph type="ctrTitle"/>
          </p:nvPr>
        </p:nvSpPr>
        <p:spPr>
          <a:xfrm>
            <a:off x="0" y="6019800"/>
            <a:ext cx="9144000" cy="685800"/>
          </a:xfrm>
        </p:spPr>
        <p:txBody>
          <a:bodyPr/>
          <a:lstStyle/>
          <a:p>
            <a:pPr eaLnBrk="1" hangingPunct="1"/>
            <a:r>
              <a:rPr lang="en-US" sz="3200" b="1">
                <a:solidFill>
                  <a:schemeClr val="bg1"/>
                </a:solidFill>
                <a:latin typeface="Arial" charset="0"/>
                <a:cs typeface="ＭＳ Ｐゴシック" charset="0"/>
              </a:rPr>
              <a:t>WorldVenture </a:t>
            </a:r>
            <a:r>
              <a:rPr lang="zh-CN" altLang="en-US" sz="3200" b="1">
                <a:solidFill>
                  <a:schemeClr val="bg1"/>
                </a:solidFill>
                <a:latin typeface="Arial" charset="0"/>
                <a:cs typeface="ＭＳ Ｐゴシック" charset="0"/>
              </a:rPr>
              <a:t>神学院的讲师在以色列</a:t>
            </a:r>
            <a:endParaRPr lang="en-US" sz="4000" b="1">
              <a:latin typeface="Times New Roman" charset="0"/>
              <a:cs typeface="ＭＳ Ｐゴシック" charset="0"/>
            </a:endParaRPr>
          </a:p>
        </p:txBody>
      </p:sp>
      <p:pic>
        <p:nvPicPr>
          <p:cNvPr id="205826" name="Picture 3" descr="GroupTaborApr07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75"/>
            <a:ext cx="91440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4800600" y="5943600"/>
            <a:ext cx="4343400" cy="838200"/>
          </a:xfrm>
        </p:spPr>
        <p:txBody>
          <a:bodyPr/>
          <a:lstStyle/>
          <a:p>
            <a:pPr eaLnBrk="1" hangingPunct="1"/>
            <a:r>
              <a:rPr lang="en-US" sz="3200" b="1">
                <a:solidFill>
                  <a:schemeClr val="bg1"/>
                </a:solidFill>
                <a:latin typeface="Arial" charset="0"/>
                <a:cs typeface="ＭＳ Ｐゴシック" charset="0"/>
              </a:rPr>
              <a:t>Susan </a:t>
            </a:r>
            <a:r>
              <a:rPr lang="zh-CN" altLang="en-US" sz="3200" b="1">
                <a:solidFill>
                  <a:schemeClr val="bg1"/>
                </a:solidFill>
                <a:latin typeface="Arial" charset="0"/>
                <a:cs typeface="ＭＳ Ｐゴシック" charset="0"/>
              </a:rPr>
              <a:t>和</a:t>
            </a:r>
            <a:r>
              <a:rPr lang="en-US" altLang="ja-JP" sz="3200" b="1">
                <a:solidFill>
                  <a:schemeClr val="bg1"/>
                </a:solidFill>
                <a:latin typeface="Arial" charset="0"/>
                <a:cs typeface="ＭＳ Ｐゴシック" charset="0"/>
              </a:rPr>
              <a:t> Rick </a:t>
            </a:r>
            <a:r>
              <a:rPr lang="zh-CN" altLang="en-US" sz="3200" b="1">
                <a:solidFill>
                  <a:schemeClr val="bg1"/>
                </a:solidFill>
                <a:latin typeface="Arial" charset="0"/>
                <a:cs typeface="ＭＳ Ｐゴシック" charset="0"/>
              </a:rPr>
              <a:t>在</a:t>
            </a:r>
            <a:r>
              <a:rPr lang="en-US" altLang="ja-JP" sz="3200" b="1">
                <a:solidFill>
                  <a:schemeClr val="bg1"/>
                </a:solidFill>
                <a:latin typeface="Arial" charset="0"/>
                <a:cs typeface="ＭＳ Ｐゴシック" charset="0"/>
              </a:rPr>
              <a:t> </a:t>
            </a:r>
            <a:br>
              <a:rPr lang="en-US" altLang="ja-JP" sz="3200" b="1">
                <a:solidFill>
                  <a:schemeClr val="bg1"/>
                </a:solidFill>
                <a:latin typeface="Arial" charset="0"/>
                <a:cs typeface="ＭＳ Ｐゴシック" charset="0"/>
              </a:rPr>
            </a:br>
            <a:r>
              <a:rPr lang="zh-CN" altLang="en-US" sz="3200" b="1">
                <a:solidFill>
                  <a:schemeClr val="bg1"/>
                </a:solidFill>
                <a:latin typeface="Arial" charset="0"/>
                <a:cs typeface="ＭＳ Ｐゴシック" charset="0"/>
              </a:rPr>
              <a:t>橄榄山</a:t>
            </a:r>
            <a:endParaRPr lang="en-US" sz="4000" b="1">
              <a:latin typeface="Times New Roman" charset="0"/>
              <a:cs typeface="ＭＳ Ｐゴシック" charset="0"/>
            </a:endParaRPr>
          </a:p>
        </p:txBody>
      </p:sp>
      <p:pic>
        <p:nvPicPr>
          <p:cNvPr id="207874" name="Picture 3" descr="JerusMtOlivesRicknSus"/>
          <p:cNvPicPr>
            <a:picLocks noChangeAspect="1" noChangeArrowheads="1"/>
          </p:cNvPicPr>
          <p:nvPr/>
        </p:nvPicPr>
        <p:blipFill>
          <a:blip r:embed="rId3">
            <a:extLst>
              <a:ext uri="{28A0092B-C50C-407E-A947-70E740481C1C}">
                <a14:useLocalDpi xmlns:a14="http://schemas.microsoft.com/office/drawing/2010/main" val="0"/>
              </a:ext>
            </a:extLst>
          </a:blip>
          <a:srcRect l="7216" r="25774"/>
          <a:stretch>
            <a:fillRect/>
          </a:stretch>
        </p:blipFill>
        <p:spPr bwMode="auto">
          <a:xfrm>
            <a:off x="3271838" y="-228600"/>
            <a:ext cx="587216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4"/>
          <p:cNvSpPr>
            <a:spLocks noChangeArrowheads="1"/>
          </p:cNvSpPr>
          <p:nvPr/>
        </p:nvSpPr>
        <p:spPr bwMode="auto">
          <a:xfrm>
            <a:off x="0" y="5562600"/>
            <a:ext cx="4419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r>
              <a:rPr lang="en-US" sz="3200" b="1">
                <a:solidFill>
                  <a:srgbClr val="FFFFFF"/>
                </a:solidFill>
              </a:rPr>
              <a:t>Kurt </a:t>
            </a:r>
            <a:r>
              <a:rPr lang="zh-CN" altLang="en-US" sz="3200" b="1">
                <a:solidFill>
                  <a:srgbClr val="FFFFFF"/>
                </a:solidFill>
              </a:rPr>
              <a:t>在</a:t>
            </a:r>
            <a:r>
              <a:rPr lang="en-US" altLang="ja-JP" sz="3200" b="1">
                <a:solidFill>
                  <a:srgbClr val="FFFFFF"/>
                </a:solidFill>
              </a:rPr>
              <a:t> </a:t>
            </a:r>
            <a:br>
              <a:rPr lang="en-US" altLang="ja-JP" sz="3200" b="1">
                <a:solidFill>
                  <a:srgbClr val="FFFFFF"/>
                </a:solidFill>
              </a:rPr>
            </a:br>
            <a:r>
              <a:rPr lang="zh-CN" altLang="en-US" sz="3200" b="1">
                <a:solidFill>
                  <a:srgbClr val="FFFFFF"/>
                </a:solidFill>
              </a:rPr>
              <a:t>希西家的地下道</a:t>
            </a:r>
            <a:endParaRPr lang="en-US" sz="4000" b="1">
              <a:solidFill>
                <a:srgbClr val="000000"/>
              </a:solidFill>
              <a:latin typeface="Times New Roman" charset="0"/>
            </a:endParaRPr>
          </a:p>
        </p:txBody>
      </p:sp>
      <p:pic>
        <p:nvPicPr>
          <p:cNvPr id="207876" name="Picture 5" descr="KurtHezTunnel1"/>
          <p:cNvPicPr>
            <a:picLocks noChangeAspect="1" noChangeArrowheads="1"/>
          </p:cNvPicPr>
          <p:nvPr/>
        </p:nvPicPr>
        <p:blipFill>
          <a:blip r:embed="rId4">
            <a:extLst>
              <a:ext uri="{28A0092B-C50C-407E-A947-70E740481C1C}">
                <a14:useLocalDpi xmlns:a14="http://schemas.microsoft.com/office/drawing/2010/main" val="0"/>
              </a:ext>
            </a:extLst>
          </a:blip>
          <a:srcRect r="7129" b="11195"/>
          <a:stretch>
            <a:fillRect/>
          </a:stretch>
        </p:blipFill>
        <p:spPr bwMode="auto">
          <a:xfrm>
            <a:off x="0" y="-228600"/>
            <a:ext cx="43434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924401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3495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975" y="-100013"/>
            <a:ext cx="9336088" cy="525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509838"/>
            <a:ext cx="3810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idx="4294967295"/>
          </p:nvPr>
        </p:nvSpPr>
        <p:spPr>
          <a:ln>
            <a:miter lim="800000"/>
            <a:headEnd/>
            <a:tailEnd/>
          </a:ln>
          <a:extLst/>
        </p:spPr>
        <p:txBody>
          <a:bodyPr/>
          <a:lstStyle/>
          <a:p>
            <a:pPr>
              <a:defRPr/>
            </a:pPr>
            <a:r>
              <a:rPr lang="zh-CN" altLang="en-US" sz="7200" b="1" dirty="0" smtClean="0">
                <a:ln w="10541" cmpd="sng">
                  <a:solidFill>
                    <a:srgbClr val="7D7D7D">
                      <a:tint val="100000"/>
                      <a:shade val="100000"/>
                      <a:satMod val="110000"/>
                    </a:srgbClr>
                  </a:solidFill>
                  <a:prstDash val="solid"/>
                </a:ln>
                <a:solidFill>
                  <a:srgbClr val="FFC669"/>
                </a:solidFill>
                <a:ea typeface="ＭＳ Ｐゴシック" pitchFamily="-108" charset="-128"/>
              </a:rPr>
              <a:t>澳洲的黄金</a:t>
            </a:r>
            <a:endParaRPr lang="en-US" sz="7200" b="1" dirty="0">
              <a:ln w="10541" cmpd="sng">
                <a:solidFill>
                  <a:srgbClr val="7D7D7D">
                    <a:tint val="100000"/>
                    <a:shade val="100000"/>
                    <a:satMod val="110000"/>
                  </a:srgbClr>
                </a:solidFill>
                <a:prstDash val="solid"/>
              </a:ln>
              <a:solidFill>
                <a:srgbClr val="FFC669"/>
              </a:solidFill>
              <a:ea typeface="ＭＳ Ｐゴシック" pitchFamily="-108"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ctrTitle"/>
          </p:nvPr>
        </p:nvSpPr>
        <p:spPr>
          <a:xfrm>
            <a:off x="0" y="6019800"/>
            <a:ext cx="9144000" cy="685800"/>
          </a:xfrm>
        </p:spPr>
        <p:txBody>
          <a:bodyPr/>
          <a:lstStyle/>
          <a:p>
            <a:pPr eaLnBrk="1" hangingPunct="1"/>
            <a:r>
              <a:rPr lang="en-US" sz="3600" b="1">
                <a:solidFill>
                  <a:schemeClr val="bg1"/>
                </a:solidFill>
                <a:latin typeface="Arial" charset="0"/>
                <a:cs typeface="ＭＳ Ｐゴシック" charset="0"/>
              </a:rPr>
              <a:t>Dead Sea Mud</a:t>
            </a:r>
            <a:endParaRPr lang="en-US" b="1">
              <a:latin typeface="Times New Roman" charset="0"/>
              <a:cs typeface="ＭＳ Ｐゴシック" charset="0"/>
            </a:endParaRPr>
          </a:p>
        </p:txBody>
      </p:sp>
      <p:pic>
        <p:nvPicPr>
          <p:cNvPr id="209922" name="Picture 3" descr="RicknWinklerMu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ctrTitle"/>
          </p:nvPr>
        </p:nvSpPr>
        <p:spPr>
          <a:xfrm>
            <a:off x="0" y="6096000"/>
            <a:ext cx="9144000" cy="685800"/>
          </a:xfrm>
        </p:spPr>
        <p:txBody>
          <a:bodyPr/>
          <a:lstStyle/>
          <a:p>
            <a:pPr eaLnBrk="1" hangingPunct="1"/>
            <a:r>
              <a:rPr lang="ja-JP" altLang="en-US" sz="3600" b="1">
                <a:solidFill>
                  <a:schemeClr val="bg1"/>
                </a:solidFill>
                <a:latin typeface="Arial" charset="0"/>
                <a:cs typeface="ＭＳ Ｐゴシック" charset="0"/>
              </a:rPr>
              <a:t>“</a:t>
            </a:r>
            <a:r>
              <a:rPr lang="zh-CN" altLang="en-US" sz="3600" b="1">
                <a:solidFill>
                  <a:schemeClr val="bg1"/>
                </a:solidFill>
                <a:latin typeface="Arial" charset="0"/>
                <a:cs typeface="ＭＳ Ｐゴシック" charset="0"/>
              </a:rPr>
              <a:t>向所有的人传福音</a:t>
            </a:r>
            <a:r>
              <a:rPr lang="ja-JP" altLang="en-US" sz="3600" b="1">
                <a:solidFill>
                  <a:schemeClr val="bg1"/>
                </a:solidFill>
                <a:latin typeface="Arial" charset="0"/>
                <a:cs typeface="ＭＳ Ｐゴシック" charset="0"/>
              </a:rPr>
              <a:t>”</a:t>
            </a:r>
            <a:r>
              <a:rPr lang="en-US" altLang="ja-JP" sz="3600" b="1">
                <a:solidFill>
                  <a:schemeClr val="bg1"/>
                </a:solidFill>
                <a:latin typeface="Arial" charset="0"/>
                <a:cs typeface="ＭＳ Ｐゴシック" charset="0"/>
              </a:rPr>
              <a:t> (</a:t>
            </a:r>
            <a:r>
              <a:rPr lang="zh-CN" altLang="en-US" sz="3600" b="1">
                <a:solidFill>
                  <a:schemeClr val="bg1"/>
                </a:solidFill>
                <a:latin typeface="Arial" charset="0"/>
                <a:cs typeface="ＭＳ Ｐゴシック" charset="0"/>
              </a:rPr>
              <a:t>马可福音</a:t>
            </a:r>
            <a:r>
              <a:rPr lang="en-US" altLang="ja-JP" sz="3600" b="1">
                <a:solidFill>
                  <a:schemeClr val="bg1"/>
                </a:solidFill>
                <a:latin typeface="Arial" charset="0"/>
                <a:cs typeface="ＭＳ Ｐゴシック" charset="0"/>
              </a:rPr>
              <a:t> 16:15)</a:t>
            </a:r>
            <a:endParaRPr lang="en-US" b="1">
              <a:latin typeface="Times New Roman" charset="0"/>
              <a:cs typeface="ＭＳ Ｐゴシック" charset="0"/>
            </a:endParaRPr>
          </a:p>
        </p:txBody>
      </p:sp>
      <p:pic>
        <p:nvPicPr>
          <p:cNvPr id="211970" name="Picture 3" descr="RicknCat"/>
          <p:cNvPicPr>
            <a:picLocks noChangeAspect="1" noChangeArrowheads="1"/>
          </p:cNvPicPr>
          <p:nvPr/>
        </p:nvPicPr>
        <p:blipFill>
          <a:blip r:embed="rId3">
            <a:extLst>
              <a:ext uri="{28A0092B-C50C-407E-A947-70E740481C1C}">
                <a14:useLocalDpi xmlns:a14="http://schemas.microsoft.com/office/drawing/2010/main" val="0"/>
              </a:ext>
            </a:extLst>
          </a:blip>
          <a:srcRect t="8530" r="8534"/>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idx="4294967295"/>
          </p:nvPr>
        </p:nvSpPr>
        <p:spPr>
          <a:xfrm>
            <a:off x="0" y="241300"/>
            <a:ext cx="9144000" cy="523875"/>
          </a:xfrm>
          <a:solidFill>
            <a:schemeClr val="tx1"/>
          </a:solidFill>
        </p:spPr>
        <p:txBody>
          <a:bodyPr anchor="t">
            <a:spAutoFit/>
          </a:bodyPr>
          <a:lstStyle/>
          <a:p>
            <a:r>
              <a:rPr lang="en-US" sz="2800" b="1">
                <a:solidFill>
                  <a:schemeClr val="bg1"/>
                </a:solidFill>
                <a:latin typeface="Arial" charset="0"/>
              </a:rPr>
              <a:t>Susan </a:t>
            </a:r>
            <a:r>
              <a:rPr lang="zh-CN" altLang="en-US" sz="2800" b="1">
                <a:solidFill>
                  <a:schemeClr val="bg1"/>
                </a:solidFill>
                <a:latin typeface="Arial" charset="0"/>
              </a:rPr>
              <a:t>曾经在</a:t>
            </a:r>
            <a:endParaRPr lang="en-US" sz="2800" b="1">
              <a:solidFill>
                <a:schemeClr val="bg1"/>
              </a:solidFill>
              <a:latin typeface="Arial" charset="0"/>
            </a:endParaRPr>
          </a:p>
        </p:txBody>
      </p:sp>
      <p:pic>
        <p:nvPicPr>
          <p:cNvPr id="379907" name="Picture 3" descr="Librarian"/>
          <p:cNvPicPr>
            <a:picLocks noChangeAspect="1" noChangeArrowheads="1"/>
          </p:cNvPicPr>
          <p:nvPr/>
        </p:nvPicPr>
        <p:blipFill>
          <a:blip r:embed="rId3">
            <a:extLst>
              <a:ext uri="{28A0092B-C50C-407E-A947-70E740481C1C}">
                <a14:useLocalDpi xmlns:a14="http://schemas.microsoft.com/office/drawing/2010/main" val="0"/>
              </a:ext>
            </a:extLst>
          </a:blip>
          <a:srcRect b="13675"/>
          <a:stretch>
            <a:fillRect/>
          </a:stretch>
        </p:blipFill>
        <p:spPr bwMode="auto">
          <a:xfrm>
            <a:off x="0" y="936625"/>
            <a:ext cx="91440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8" name="Text Box 4"/>
          <p:cNvSpPr txBox="1">
            <a:spLocks noChangeArrowheads="1"/>
          </p:cNvSpPr>
          <p:nvPr/>
        </p:nvSpPr>
        <p:spPr bwMode="auto">
          <a:xfrm>
            <a:off x="0" y="914400"/>
            <a:ext cx="9144000" cy="1077913"/>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defRPr/>
            </a:pPr>
            <a:r>
              <a:rPr lang="en-US" sz="3200" b="1" smtClean="0">
                <a:solidFill>
                  <a:srgbClr val="FFFFFF"/>
                </a:solidFill>
              </a:rPr>
              <a:t>International Community School, </a:t>
            </a:r>
            <a:r>
              <a:rPr lang="zh-CN" altLang="en-US" sz="3200" b="1" smtClean="0">
                <a:solidFill>
                  <a:srgbClr val="FFFFFF"/>
                </a:solidFill>
              </a:rPr>
              <a:t>新加坡，当图书馆管理员与董事会员</a:t>
            </a:r>
            <a:endParaRPr lang="en-US" sz="3200" b="1" smtClean="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79907"/>
                                        </p:tgtEl>
                                        <p:attrNameLst>
                                          <p:attrName>style.visibility</p:attrName>
                                        </p:attrNameLst>
                                      </p:cBhvr>
                                      <p:to>
                                        <p:strVal val="visible"/>
                                      </p:to>
                                    </p:set>
                                    <p:animEffect transition="in" filter="dissolve">
                                      <p:cBhvr>
                                        <p:cTn id="7" dur="500"/>
                                        <p:tgtEl>
                                          <p:spTgt spid="379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ctrTitle"/>
          </p:nvPr>
        </p:nvSpPr>
        <p:spPr>
          <a:xfrm>
            <a:off x="838200" y="5486400"/>
            <a:ext cx="7772400" cy="1143000"/>
          </a:xfrm>
        </p:spPr>
        <p:txBody>
          <a:bodyPr/>
          <a:lstStyle/>
          <a:p>
            <a:pPr eaLnBrk="1" hangingPunct="1"/>
            <a:r>
              <a:rPr lang="en-US" sz="4000" b="1">
                <a:solidFill>
                  <a:schemeClr val="bg1"/>
                </a:solidFill>
                <a:latin typeface="Arial" charset="0"/>
              </a:rPr>
              <a:t>Susan </a:t>
            </a:r>
            <a:r>
              <a:rPr lang="zh-CN" altLang="en-US" sz="4000" b="1">
                <a:solidFill>
                  <a:schemeClr val="bg1"/>
                </a:solidFill>
                <a:latin typeface="Arial" charset="0"/>
              </a:rPr>
              <a:t>领导了其它的</a:t>
            </a:r>
            <a:r>
              <a:rPr lang="en-US" altLang="zh-CN" sz="4000" b="1">
                <a:solidFill>
                  <a:schemeClr val="bg1"/>
                </a:solidFill>
                <a:latin typeface="Arial" charset="0"/>
              </a:rPr>
              <a:t>ICS</a:t>
            </a:r>
            <a:r>
              <a:rPr lang="zh-CN" altLang="en-US" sz="4000" b="1">
                <a:solidFill>
                  <a:srgbClr val="FFFFFF"/>
                </a:solidFill>
                <a:latin typeface="Arial" charset="0"/>
                <a:cs typeface="ＭＳ Ｐゴシック" charset="0"/>
              </a:rPr>
              <a:t>图书馆管理员</a:t>
            </a:r>
            <a:r>
              <a:rPr lang="zh-CN" altLang="en-US" sz="4000" b="1">
                <a:solidFill>
                  <a:schemeClr val="bg1"/>
                </a:solidFill>
                <a:latin typeface="Arial" charset="0"/>
              </a:rPr>
              <a:t>八年</a:t>
            </a:r>
            <a:endParaRPr lang="en-US" sz="4000">
              <a:latin typeface="Arial" charset="0"/>
            </a:endParaRPr>
          </a:p>
        </p:txBody>
      </p:sp>
      <p:pic>
        <p:nvPicPr>
          <p:cNvPr id="216066" name="Picture 3" descr="LibraryLadies"/>
          <p:cNvPicPr>
            <a:picLocks noChangeAspect="1" noChangeArrowheads="1"/>
          </p:cNvPicPr>
          <p:nvPr/>
        </p:nvPicPr>
        <p:blipFill>
          <a:blip r:embed="rId3">
            <a:extLst>
              <a:ext uri="{28A0092B-C50C-407E-A947-70E740481C1C}">
                <a14:useLocalDpi xmlns:a14="http://schemas.microsoft.com/office/drawing/2010/main" val="0"/>
              </a:ext>
            </a:extLst>
          </a:blip>
          <a:srcRect l="13475" r="7210" b="38489"/>
          <a:stretch>
            <a:fillRect/>
          </a:stretch>
        </p:blipFill>
        <p:spPr bwMode="auto">
          <a:xfrm>
            <a:off x="304800" y="685800"/>
            <a:ext cx="838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3 john world map.jpg"/>
          <p:cNvPicPr>
            <a:picLocks noChangeAspect="1"/>
          </p:cNvPicPr>
          <p:nvPr/>
        </p:nvPicPr>
        <p:blipFill>
          <a:blip r:embed="rId3">
            <a:extLst>
              <a:ext uri="{28A0092B-C50C-407E-A947-70E740481C1C}">
                <a14:useLocalDpi xmlns:a14="http://schemas.microsoft.com/office/drawing/2010/main" val="0"/>
              </a:ext>
            </a:extLst>
          </a:blip>
          <a:srcRect t="11212" b="27492"/>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p:cNvGrpSpPr>
            <a:grpSpLocks/>
          </p:cNvGrpSpPr>
          <p:nvPr/>
        </p:nvGrpSpPr>
        <p:grpSpPr bwMode="auto">
          <a:xfrm rot="5858594">
            <a:off x="3548856" y="2234407"/>
            <a:ext cx="2227263" cy="2559050"/>
            <a:chOff x="3199269" y="1651300"/>
            <a:chExt cx="2227249" cy="4270097"/>
          </a:xfrm>
        </p:grpSpPr>
        <p:sp>
          <p:nvSpPr>
            <p:cNvPr id="218143" name="AutoShape 4"/>
            <p:cNvSpPr>
              <a:spLocks noChangeArrowheads="1"/>
            </p:cNvSpPr>
            <p:nvPr/>
          </p:nvSpPr>
          <p:spPr bwMode="auto">
            <a:xfrm rot="-3300629">
              <a:off x="3947034" y="3451715"/>
              <a:ext cx="635746" cy="2144699"/>
            </a:xfrm>
            <a:prstGeom prst="upArrow">
              <a:avLst>
                <a:gd name="adj1" fmla="val 50000"/>
                <a:gd name="adj2" fmla="val 234787"/>
              </a:avLst>
            </a:prstGeom>
            <a:solidFill>
              <a:schemeClr val="accent1"/>
            </a:solidFill>
            <a:ln w="9525">
              <a:solidFill>
                <a:schemeClr val="tx1"/>
              </a:solidFill>
              <a:miter lim="800000"/>
              <a:headEnd/>
              <a:tailEnd/>
            </a:ln>
          </p:spPr>
          <p:txBody>
            <a:bodyPr vert="eaVert" wrap="none" anchor="ctr"/>
            <a:lstStyle/>
            <a:p>
              <a:pPr defTabSz="914400" eaLnBrk="0" hangingPunct="0"/>
              <a:endParaRPr lang="en-US" sz="2400">
                <a:solidFill>
                  <a:srgbClr val="FFFFFF"/>
                </a:solidFill>
              </a:endParaRPr>
            </a:p>
          </p:txBody>
        </p:sp>
        <p:sp>
          <p:nvSpPr>
            <p:cNvPr id="218144" name="AutoShape 7"/>
            <p:cNvSpPr>
              <a:spLocks noChangeArrowheads="1"/>
            </p:cNvSpPr>
            <p:nvPr/>
          </p:nvSpPr>
          <p:spPr bwMode="auto">
            <a:xfrm rot="-2225631">
              <a:off x="4516587" y="2949683"/>
              <a:ext cx="380998" cy="2972115"/>
            </a:xfrm>
            <a:prstGeom prst="upArrow">
              <a:avLst>
                <a:gd name="adj1" fmla="val 50000"/>
                <a:gd name="adj2" fmla="val 194986"/>
              </a:avLst>
            </a:prstGeom>
            <a:solidFill>
              <a:schemeClr val="accent1"/>
            </a:solidFill>
            <a:ln w="9525">
              <a:solidFill>
                <a:schemeClr val="tx1"/>
              </a:solidFill>
              <a:miter lim="800000"/>
              <a:headEnd/>
              <a:tailEnd/>
            </a:ln>
          </p:spPr>
          <p:txBody>
            <a:bodyPr vert="eaVert" wrap="none" anchor="ctr"/>
            <a:lstStyle/>
            <a:p>
              <a:pPr defTabSz="914400" eaLnBrk="0" hangingPunct="0"/>
              <a:endParaRPr lang="en-US" sz="2400">
                <a:solidFill>
                  <a:srgbClr val="FFFFFF"/>
                </a:solidFill>
              </a:endParaRPr>
            </a:p>
          </p:txBody>
        </p:sp>
        <p:sp>
          <p:nvSpPr>
            <p:cNvPr id="218145" name="AutoShape 8"/>
            <p:cNvSpPr>
              <a:spLocks noChangeArrowheads="1"/>
            </p:cNvSpPr>
            <p:nvPr/>
          </p:nvSpPr>
          <p:spPr bwMode="auto">
            <a:xfrm rot="-1429550">
              <a:off x="4790499" y="3587512"/>
              <a:ext cx="380998" cy="2135049"/>
            </a:xfrm>
            <a:prstGeom prst="upArrow">
              <a:avLst>
                <a:gd name="adj1" fmla="val 50000"/>
                <a:gd name="adj2" fmla="val 139992"/>
              </a:avLst>
            </a:prstGeom>
            <a:solidFill>
              <a:schemeClr val="accent1"/>
            </a:solidFill>
            <a:ln w="9525">
              <a:solidFill>
                <a:schemeClr val="tx1"/>
              </a:solidFill>
              <a:miter lim="800000"/>
              <a:headEnd/>
              <a:tailEnd/>
            </a:ln>
          </p:spPr>
          <p:txBody>
            <a:bodyPr vert="eaVert" wrap="none" anchor="ctr"/>
            <a:lstStyle/>
            <a:p>
              <a:pPr defTabSz="914400" eaLnBrk="0" hangingPunct="0"/>
              <a:endParaRPr lang="en-US" sz="2400">
                <a:solidFill>
                  <a:srgbClr val="FFFFFF"/>
                </a:solidFill>
              </a:endParaRPr>
            </a:p>
          </p:txBody>
        </p:sp>
        <p:sp>
          <p:nvSpPr>
            <p:cNvPr id="218146" name="AutoShape 9"/>
            <p:cNvSpPr>
              <a:spLocks noChangeArrowheads="1"/>
            </p:cNvSpPr>
            <p:nvPr/>
          </p:nvSpPr>
          <p:spPr bwMode="auto">
            <a:xfrm>
              <a:off x="5037831" y="1710206"/>
              <a:ext cx="380998" cy="4113808"/>
            </a:xfrm>
            <a:prstGeom prst="upArrow">
              <a:avLst>
                <a:gd name="adj1" fmla="val 50000"/>
                <a:gd name="adj2" fmla="val 269986"/>
              </a:avLst>
            </a:prstGeom>
            <a:solidFill>
              <a:schemeClr val="accent1"/>
            </a:solidFill>
            <a:ln w="9525">
              <a:solidFill>
                <a:schemeClr val="tx1"/>
              </a:solidFill>
              <a:miter lim="800000"/>
              <a:headEnd/>
              <a:tailEnd/>
            </a:ln>
          </p:spPr>
          <p:txBody>
            <a:bodyPr vert="eaVert" wrap="none" anchor="ctr"/>
            <a:lstStyle/>
            <a:p>
              <a:pPr defTabSz="914400" eaLnBrk="0" hangingPunct="0"/>
              <a:endParaRPr lang="en-US" sz="2400">
                <a:solidFill>
                  <a:srgbClr val="FFFFFF"/>
                </a:solidFill>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en-US" sz="4000" b="1">
                <a:latin typeface="Arial" charset="0"/>
                <a:ea typeface="ＭＳ Ｐゴシック" charset="0"/>
              </a:rPr>
              <a:t>ICS </a:t>
            </a:r>
            <a:r>
              <a:rPr lang="zh-CN" altLang="en-US" sz="4000" b="1">
                <a:latin typeface="Arial" charset="0"/>
                <a:ea typeface="ＭＳ Ｐゴシック" charset="0"/>
              </a:rPr>
              <a:t>至今有</a:t>
            </a:r>
            <a:r>
              <a:rPr lang="en-US" altLang="ja-JP" sz="4000" b="1">
                <a:latin typeface="Arial" charset="0"/>
                <a:ea typeface="ＭＳ Ｐゴシック" charset="0"/>
              </a:rPr>
              <a:t> 470 </a:t>
            </a:r>
            <a:r>
              <a:rPr lang="zh-CN" altLang="en-US" sz="4000" b="1">
                <a:latin typeface="Arial" charset="0"/>
                <a:ea typeface="ＭＳ Ｐゴシック" charset="0"/>
              </a:rPr>
              <a:t>学生</a:t>
            </a:r>
            <a:r>
              <a:rPr lang="en-US" altLang="ja-JP" sz="4000" b="1">
                <a:latin typeface="Arial" charset="0"/>
                <a:ea typeface="ＭＳ Ｐゴシック" charset="0"/>
              </a:rPr>
              <a:t>!</a:t>
            </a:r>
            <a:endParaRPr lang="en-US" sz="4000" b="1">
              <a:latin typeface="Arial" charset="0"/>
              <a:ea typeface="ＭＳ Ｐゴシック" charset="0"/>
            </a:endParaRPr>
          </a:p>
        </p:txBody>
      </p:sp>
      <p:grpSp>
        <p:nvGrpSpPr>
          <p:cNvPr id="3" name="Group 1"/>
          <p:cNvGrpSpPr>
            <a:grpSpLocks/>
          </p:cNvGrpSpPr>
          <p:nvPr/>
        </p:nvGrpSpPr>
        <p:grpSpPr bwMode="auto">
          <a:xfrm>
            <a:off x="2189163" y="1874838"/>
            <a:ext cx="1790700" cy="2652712"/>
            <a:chOff x="3771900" y="1620838"/>
            <a:chExt cx="1790700" cy="4424362"/>
          </a:xfrm>
        </p:grpSpPr>
        <p:sp>
          <p:nvSpPr>
            <p:cNvPr id="218139" name="AutoShape 4"/>
            <p:cNvSpPr>
              <a:spLocks noChangeArrowheads="1"/>
            </p:cNvSpPr>
            <p:nvPr/>
          </p:nvSpPr>
          <p:spPr bwMode="auto">
            <a:xfrm rot="-2615243">
              <a:off x="3771900" y="2468113"/>
              <a:ext cx="381000" cy="3577087"/>
            </a:xfrm>
            <a:prstGeom prst="upArrow">
              <a:avLst>
                <a:gd name="adj1" fmla="val 50000"/>
                <a:gd name="adj2" fmla="val 234804"/>
              </a:avLst>
            </a:prstGeom>
            <a:solidFill>
              <a:schemeClr val="accent1"/>
            </a:solidFill>
            <a:ln w="9525">
              <a:solidFill>
                <a:schemeClr val="tx1"/>
              </a:solidFill>
              <a:miter lim="800000"/>
              <a:headEnd/>
              <a:tailEnd/>
            </a:ln>
          </p:spPr>
          <p:txBody>
            <a:bodyPr vert="eaVert" wrap="none" anchor="ctr"/>
            <a:lstStyle/>
            <a:p>
              <a:pPr defTabSz="914400" eaLnBrk="0" hangingPunct="0"/>
              <a:endParaRPr lang="en-US" sz="2400">
                <a:solidFill>
                  <a:srgbClr val="FFFFFF"/>
                </a:solidFill>
              </a:endParaRPr>
            </a:p>
          </p:txBody>
        </p:sp>
        <p:sp>
          <p:nvSpPr>
            <p:cNvPr id="218140" name="AutoShape 7"/>
            <p:cNvSpPr>
              <a:spLocks noChangeArrowheads="1"/>
            </p:cNvSpPr>
            <p:nvPr/>
          </p:nvSpPr>
          <p:spPr bwMode="auto">
            <a:xfrm rot="-2225631">
              <a:off x="4346575" y="2987069"/>
              <a:ext cx="381000" cy="2973404"/>
            </a:xfrm>
            <a:prstGeom prst="upArrow">
              <a:avLst>
                <a:gd name="adj1" fmla="val 50000"/>
                <a:gd name="adj2" fmla="val 194997"/>
              </a:avLst>
            </a:prstGeom>
            <a:solidFill>
              <a:schemeClr val="accent1"/>
            </a:solidFill>
            <a:ln w="9525">
              <a:solidFill>
                <a:schemeClr val="tx1"/>
              </a:solidFill>
              <a:miter lim="800000"/>
              <a:headEnd/>
              <a:tailEnd/>
            </a:ln>
          </p:spPr>
          <p:txBody>
            <a:bodyPr vert="eaVert" wrap="none" anchor="ctr"/>
            <a:lstStyle/>
            <a:p>
              <a:pPr defTabSz="914400" eaLnBrk="0" hangingPunct="0"/>
              <a:endParaRPr lang="en-US" sz="2400">
                <a:solidFill>
                  <a:srgbClr val="FFFFFF"/>
                </a:solidFill>
              </a:endParaRPr>
            </a:p>
          </p:txBody>
        </p:sp>
        <p:sp>
          <p:nvSpPr>
            <p:cNvPr id="218141" name="AutoShape 8"/>
            <p:cNvSpPr>
              <a:spLocks noChangeArrowheads="1"/>
            </p:cNvSpPr>
            <p:nvPr/>
          </p:nvSpPr>
          <p:spPr bwMode="auto">
            <a:xfrm rot="-1429550">
              <a:off x="4803775" y="3561626"/>
              <a:ext cx="381000" cy="2134073"/>
            </a:xfrm>
            <a:prstGeom prst="upArrow">
              <a:avLst>
                <a:gd name="adj1" fmla="val 50000"/>
                <a:gd name="adj2" fmla="val 140005"/>
              </a:avLst>
            </a:prstGeom>
            <a:solidFill>
              <a:schemeClr val="accent1"/>
            </a:solidFill>
            <a:ln w="9525">
              <a:solidFill>
                <a:schemeClr val="tx1"/>
              </a:solidFill>
              <a:miter lim="800000"/>
              <a:headEnd/>
              <a:tailEnd/>
            </a:ln>
          </p:spPr>
          <p:txBody>
            <a:bodyPr vert="eaVert" wrap="none" anchor="ctr"/>
            <a:lstStyle/>
            <a:p>
              <a:pPr defTabSz="914400" eaLnBrk="0" hangingPunct="0"/>
              <a:endParaRPr lang="en-US" sz="2400">
                <a:solidFill>
                  <a:srgbClr val="FFFFFF"/>
                </a:solidFill>
              </a:endParaRPr>
            </a:p>
          </p:txBody>
        </p:sp>
        <p:sp>
          <p:nvSpPr>
            <p:cNvPr id="218142" name="AutoShape 9"/>
            <p:cNvSpPr>
              <a:spLocks noChangeArrowheads="1"/>
            </p:cNvSpPr>
            <p:nvPr/>
          </p:nvSpPr>
          <p:spPr bwMode="auto">
            <a:xfrm>
              <a:off x="5181600" y="1620838"/>
              <a:ext cx="381000" cy="4114578"/>
            </a:xfrm>
            <a:prstGeom prst="upArrow">
              <a:avLst>
                <a:gd name="adj1" fmla="val 50000"/>
                <a:gd name="adj2" fmla="val 269985"/>
              </a:avLst>
            </a:prstGeom>
            <a:solidFill>
              <a:schemeClr val="accent1"/>
            </a:solidFill>
            <a:ln w="9525">
              <a:solidFill>
                <a:schemeClr val="tx1"/>
              </a:solidFill>
              <a:miter lim="800000"/>
              <a:headEnd/>
              <a:tailEnd/>
            </a:ln>
          </p:spPr>
          <p:txBody>
            <a:bodyPr vert="eaVert" wrap="none" anchor="ctr"/>
            <a:lstStyle/>
            <a:p>
              <a:pPr defTabSz="914400" eaLnBrk="0" hangingPunct="0"/>
              <a:endParaRPr lang="en-US" sz="2400">
                <a:solidFill>
                  <a:srgbClr val="FFFFFF"/>
                </a:solidFill>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日本</a:t>
            </a:r>
            <a:endParaRPr lang="en-US" sz="1800" b="1">
              <a:solidFill>
                <a:srgbClr val="FFFFFF"/>
              </a:solidFill>
            </a:endParaRPr>
          </a:p>
        </p:txBody>
      </p:sp>
      <p:sp>
        <p:nvSpPr>
          <p:cNvPr id="361489" name="Text Box 17"/>
          <p:cNvSpPr txBox="1">
            <a:spLocks noChangeArrowheads="1"/>
          </p:cNvSpPr>
          <p:nvPr/>
        </p:nvSpPr>
        <p:spPr bwMode="auto">
          <a:xfrm>
            <a:off x="5829300" y="2990850"/>
            <a:ext cx="1446213" cy="36988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美国</a:t>
            </a:r>
            <a:endParaRPr lang="en-US" sz="1800" b="1">
              <a:solidFill>
                <a:srgbClr val="FFFFFF"/>
              </a:solidFill>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印度</a:t>
            </a:r>
            <a:endParaRPr lang="en-US" sz="1800" b="1">
              <a:solidFill>
                <a:srgbClr val="FFFFFF"/>
              </a:solidFill>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韩国</a:t>
            </a:r>
            <a:endParaRPr lang="en-US" sz="1800" b="1">
              <a:solidFill>
                <a:srgbClr val="FFFFFF"/>
              </a:solidFill>
            </a:endParaRPr>
          </a:p>
        </p:txBody>
      </p:sp>
      <p:sp>
        <p:nvSpPr>
          <p:cNvPr id="218121"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1500" name="Text Box 28"/>
          <p:cNvSpPr txBox="1">
            <a:spLocks noChangeArrowheads="1"/>
          </p:cNvSpPr>
          <p:nvPr/>
        </p:nvSpPr>
        <p:spPr bwMode="auto">
          <a:xfrm>
            <a:off x="2651125" y="4025900"/>
            <a:ext cx="1676400" cy="366713"/>
          </a:xfrm>
          <a:prstGeom prst="rect">
            <a:avLst/>
          </a:prstGeom>
          <a:solidFill>
            <a:schemeClr val="accent5">
              <a:lumMod val="25000"/>
            </a:schemeClr>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defRPr/>
            </a:pPr>
            <a:r>
              <a:rPr lang="en-US" sz="1800" b="1" smtClean="0">
                <a:solidFill>
                  <a:srgbClr val="FFFFFF"/>
                </a:solidFill>
              </a:rPr>
              <a:t>ICS</a:t>
            </a:r>
          </a:p>
        </p:txBody>
      </p:sp>
      <p:sp>
        <p:nvSpPr>
          <p:cNvPr id="361496" name="Text Box 24"/>
          <p:cNvSpPr txBox="1">
            <a:spLocks noChangeArrowheads="1"/>
          </p:cNvSpPr>
          <p:nvPr/>
        </p:nvSpPr>
        <p:spPr bwMode="auto">
          <a:xfrm>
            <a:off x="3140075" y="3209925"/>
            <a:ext cx="1447800" cy="36988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泰国</a:t>
            </a:r>
            <a:endParaRPr lang="en-US" sz="1800" b="1">
              <a:solidFill>
                <a:srgbClr val="FFFFFF"/>
              </a:solidFill>
            </a:endParaRPr>
          </a:p>
        </p:txBody>
      </p:sp>
      <p:sp>
        <p:nvSpPr>
          <p:cNvPr id="23" name="Text Box 17"/>
          <p:cNvSpPr txBox="1">
            <a:spLocks noChangeArrowheads="1"/>
          </p:cNvSpPr>
          <p:nvPr/>
        </p:nvSpPr>
        <p:spPr bwMode="auto">
          <a:xfrm>
            <a:off x="2682875" y="4410075"/>
            <a:ext cx="1905000" cy="36988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印尼</a:t>
            </a:r>
            <a:endParaRPr lang="en-US" sz="1800" b="1">
              <a:solidFill>
                <a:srgbClr val="FFFFFF"/>
              </a:solidFill>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瑞士</a:t>
            </a:r>
            <a:endParaRPr lang="en-US" sz="1800" b="1">
              <a:solidFill>
                <a:srgbClr val="FFFFFF"/>
              </a:solidFill>
            </a:endParaRPr>
          </a:p>
        </p:txBody>
      </p:sp>
      <p:sp>
        <p:nvSpPr>
          <p:cNvPr id="22" name="Text Box 13"/>
          <p:cNvSpPr txBox="1">
            <a:spLocks noChangeArrowheads="1"/>
          </p:cNvSpPr>
          <p:nvPr/>
        </p:nvSpPr>
        <p:spPr bwMode="auto">
          <a:xfrm>
            <a:off x="363538" y="2058988"/>
            <a:ext cx="985837"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欧美</a:t>
            </a:r>
            <a:endParaRPr lang="en-US" sz="1800" b="1">
              <a:solidFill>
                <a:srgbClr val="FFFFFF"/>
              </a:solidFill>
            </a:endParaRPr>
          </a:p>
        </p:txBody>
      </p:sp>
      <p:sp>
        <p:nvSpPr>
          <p:cNvPr id="24" name="Text Box 17"/>
          <p:cNvSpPr txBox="1">
            <a:spLocks noChangeArrowheads="1"/>
          </p:cNvSpPr>
          <p:nvPr/>
        </p:nvSpPr>
        <p:spPr bwMode="auto">
          <a:xfrm>
            <a:off x="3082925" y="4776788"/>
            <a:ext cx="1905000" cy="3698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澳洲</a:t>
            </a:r>
            <a:endParaRPr lang="en-US" sz="1800" b="1">
              <a:solidFill>
                <a:srgbClr val="FFFFFF"/>
              </a:solidFill>
            </a:endParaRPr>
          </a:p>
        </p:txBody>
      </p:sp>
      <p:sp>
        <p:nvSpPr>
          <p:cNvPr id="26" name="Text Box 17"/>
          <p:cNvSpPr txBox="1">
            <a:spLocks noChangeArrowheads="1"/>
          </p:cNvSpPr>
          <p:nvPr/>
        </p:nvSpPr>
        <p:spPr bwMode="auto">
          <a:xfrm>
            <a:off x="6196013" y="3581400"/>
            <a:ext cx="1446212" cy="36988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墨西哥</a:t>
            </a:r>
            <a:endParaRPr lang="en-US" sz="1800" b="1">
              <a:solidFill>
                <a:srgbClr val="FFFFFF"/>
              </a:solidFill>
            </a:endParaRPr>
          </a:p>
        </p:txBody>
      </p:sp>
      <p:sp>
        <p:nvSpPr>
          <p:cNvPr id="33" name="Text Box 17"/>
          <p:cNvSpPr txBox="1">
            <a:spLocks noChangeArrowheads="1"/>
          </p:cNvSpPr>
          <p:nvPr/>
        </p:nvSpPr>
        <p:spPr bwMode="auto">
          <a:xfrm>
            <a:off x="6732588" y="4135438"/>
            <a:ext cx="1447800" cy="3698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800"/>
              <a:t>委內瑞拉</a:t>
            </a:r>
            <a:endParaRPr lang="en-US" sz="1800" b="1">
              <a:solidFill>
                <a:srgbClr val="FFFFFF"/>
              </a:solidFill>
            </a:endParaRPr>
          </a:p>
        </p:txBody>
      </p:sp>
      <p:sp>
        <p:nvSpPr>
          <p:cNvPr id="34" name="Text Box 17"/>
          <p:cNvSpPr txBox="1">
            <a:spLocks noChangeArrowheads="1"/>
          </p:cNvSpPr>
          <p:nvPr/>
        </p:nvSpPr>
        <p:spPr bwMode="auto">
          <a:xfrm>
            <a:off x="627063" y="4776788"/>
            <a:ext cx="1446212" cy="3698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南非</a:t>
            </a:r>
            <a:endParaRPr lang="en-US" sz="1800" b="1">
              <a:solidFill>
                <a:srgbClr val="FFFFFF"/>
              </a:solidFill>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意大利</a:t>
            </a:r>
            <a:endParaRPr lang="en-US" sz="1800" b="1">
              <a:solidFill>
                <a:srgbClr val="FFFFFF"/>
              </a:solidFill>
            </a:endParaRPr>
          </a:p>
        </p:txBody>
      </p:sp>
      <p:sp>
        <p:nvSpPr>
          <p:cNvPr id="36" name="Text Box 17"/>
          <p:cNvSpPr txBox="1">
            <a:spLocks noChangeArrowheads="1"/>
          </p:cNvSpPr>
          <p:nvPr/>
        </p:nvSpPr>
        <p:spPr bwMode="auto">
          <a:xfrm>
            <a:off x="7121525" y="4605338"/>
            <a:ext cx="1447800" cy="3698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巴西</a:t>
            </a:r>
            <a:endParaRPr lang="en-US" sz="1800" b="1">
              <a:solidFill>
                <a:srgbClr val="FFFFFF"/>
              </a:solidFill>
            </a:endParaRPr>
          </a:p>
        </p:txBody>
      </p:sp>
      <p:pic>
        <p:nvPicPr>
          <p:cNvPr id="5" name="Picture 4"/>
          <p:cNvPicPr>
            <a:picLocks noChangeAspect="1"/>
          </p:cNvPicPr>
          <p:nvPr/>
        </p:nvPicPr>
        <p:blipFill>
          <a:blip r:embed="rId4"/>
          <a:stretch>
            <a:fillRect/>
          </a:stretch>
        </p:blipFill>
        <p:spPr>
          <a:xfrm>
            <a:off x="-4763" y="0"/>
            <a:ext cx="1800226" cy="1965325"/>
          </a:xfrm>
          <a:prstGeom prst="rect">
            <a:avLst/>
          </a:prstGeom>
          <a:ln w="76200" cmpd="sng">
            <a:solidFill>
              <a:schemeClr val="bg1">
                <a:lumMod val="75000"/>
              </a:schemeClr>
            </a:solidFill>
          </a:ln>
        </p:spPr>
      </p:pic>
      <p:pic>
        <p:nvPicPr>
          <p:cNvPr id="6" name="Picture 5"/>
          <p:cNvPicPr>
            <a:picLocks noChangeAspect="1"/>
          </p:cNvPicPr>
          <p:nvPr/>
        </p:nvPicPr>
        <p:blipFill>
          <a:blip r:embed="rId5"/>
          <a:stretch>
            <a:fillRect/>
          </a:stretch>
        </p:blipFill>
        <p:spPr>
          <a:xfrm>
            <a:off x="1819275" y="14288"/>
            <a:ext cx="2919413" cy="1951037"/>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18748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zh-CN" altLang="en-US" sz="1800" b="1">
                <a:solidFill>
                  <a:srgbClr val="FFFFFF"/>
                </a:solidFill>
              </a:rPr>
              <a:t>瑞典</a:t>
            </a:r>
            <a:endParaRPr lang="en-US" sz="1800" b="1">
              <a:solidFill>
                <a:srgbClr val="FFFFFF"/>
              </a:solidFill>
            </a:endParaRPr>
          </a:p>
        </p:txBody>
      </p:sp>
      <p:pic>
        <p:nvPicPr>
          <p:cNvPr id="7" name="Picture 6"/>
          <p:cNvPicPr>
            <a:picLocks noChangeAspect="1"/>
          </p:cNvPicPr>
          <p:nvPr/>
        </p:nvPicPr>
        <p:blipFill>
          <a:blip r:embed="rId6"/>
          <a:stretch>
            <a:fillRect/>
          </a:stretch>
        </p:blipFill>
        <p:spPr>
          <a:xfrm>
            <a:off x="4705350" y="11113"/>
            <a:ext cx="2936875" cy="1954212"/>
          </a:xfrm>
          <a:prstGeom prst="rect">
            <a:avLst/>
          </a:prstGeom>
          <a:ln w="76200" cmpd="sng">
            <a:solidFill>
              <a:schemeClr val="bg1">
                <a:lumMod val="75000"/>
              </a:schemeClr>
            </a:solidFill>
          </a:ln>
        </p:spPr>
      </p:pic>
      <p:sp>
        <p:nvSpPr>
          <p:cNvPr id="218137" name="Rounded Rectangle 1"/>
          <p:cNvSpPr>
            <a:spLocks noChangeArrowheads="1"/>
          </p:cNvSpPr>
          <p:nvPr/>
        </p:nvSpPr>
        <p:spPr bwMode="auto">
          <a:xfrm>
            <a:off x="6643688" y="22225"/>
            <a:ext cx="2474912" cy="2357438"/>
          </a:xfrm>
          <a:prstGeom prst="roundRect">
            <a:avLst>
              <a:gd name="adj" fmla="val 16667"/>
            </a:avLst>
          </a:prstGeom>
          <a:solidFill>
            <a:schemeClr val="tx1"/>
          </a:solidFill>
          <a:ln w="76200">
            <a:solidFill>
              <a:schemeClr val="bg2"/>
            </a:solidFill>
            <a:round/>
            <a:headEnd/>
            <a:tailEnd/>
          </a:ln>
        </p:spPr>
        <p:txBody>
          <a:bodyPr/>
          <a:lstStyle/>
          <a:p>
            <a:pPr defTabSz="914400" eaLnBrk="0" hangingPunct="0"/>
            <a:endParaRPr lang="en-US" sz="2400">
              <a:solidFill>
                <a:srgbClr val="000000"/>
              </a:solidFill>
            </a:endParaRPr>
          </a:p>
        </p:txBody>
      </p:sp>
      <p:pic>
        <p:nvPicPr>
          <p:cNvPr id="218138"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2613" y="92075"/>
            <a:ext cx="18907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zh-CN" altLang="en-US">
                <a:solidFill>
                  <a:srgbClr val="000090"/>
                </a:solidFill>
                <a:effectLst>
                  <a:outerShdw blurRad="38100" dist="38100" dir="2700000" algn="tl">
                    <a:srgbClr val="DDDDDD"/>
                  </a:outerShdw>
                </a:effectLst>
                <a:latin typeface="Arial" charset="0"/>
                <a:cs typeface="ＭＳ Ｐゴシック" charset="0"/>
              </a:rPr>
              <a:t>课程描述</a:t>
            </a:r>
            <a:endParaRPr lang="en-US" altLang="zh-CN">
              <a:solidFill>
                <a:srgbClr val="000090"/>
              </a:solidFill>
              <a:effectLst>
                <a:outerShdw blurRad="38100" dist="38100" dir="2700000" algn="tl">
                  <a:srgbClr val="DDDDDD"/>
                </a:outerShdw>
              </a:effectLst>
              <a:latin typeface="Arial" charset="0"/>
              <a:cs typeface="ＭＳ Ｐゴシック"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defTabSz="914400">
              <a:defRPr/>
            </a:pPr>
            <a:r>
              <a:rPr lang="en-US" sz="2000" b="1">
                <a:solidFill>
                  <a:srgbClr val="FFFFFF"/>
                </a:solidFill>
                <a:latin typeface="Arial"/>
                <a:cs typeface="Arial"/>
              </a:rPr>
              <a:t>1</a:t>
            </a: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p:spPr>
        <p:txBody>
          <a:bodyPr/>
          <a:lstStyle/>
          <a:p>
            <a:pPr marL="342900" indent="-342900" defTabSz="914400">
              <a:lnSpc>
                <a:spcPct val="90000"/>
              </a:lnSpc>
              <a:spcBef>
                <a:spcPct val="20000"/>
              </a:spcBef>
              <a:buClr>
                <a:srgbClr val="FFFF00"/>
              </a:buClr>
              <a:buSzPct val="75000"/>
              <a:buFont typeface="Wingdings" charset="0"/>
              <a:buChar char="n"/>
              <a:defRPr/>
            </a:pPr>
            <a:r>
              <a:rPr lang="zh-CN" altLang="en-US" sz="4000" b="1" dirty="0">
                <a:solidFill>
                  <a:srgbClr val="FFFFFF"/>
                </a:solidFill>
                <a:effectLst>
                  <a:outerShdw blurRad="38100" dist="38100" dir="2700000" algn="tl">
                    <a:srgbClr val="000000"/>
                  </a:outerShdw>
                </a:effectLst>
                <a:cs typeface="Arial" charset="0"/>
              </a:rPr>
              <a:t>这个课程提供实践多过与哲理性的学习。通过研读许多的经文教导学生如何适当的运用圣经。</a:t>
            </a:r>
            <a:endParaRPr lang="en-US" altLang="ja-JP" sz="4000" b="1" dirty="0">
              <a:solidFill>
                <a:srgbClr val="FFFFFF"/>
              </a:solidFill>
              <a:effectLst>
                <a:outerShdw blurRad="38100" dist="38100" dir="2700000" algn="tl">
                  <a:srgbClr val="000000"/>
                </a:outerShdw>
              </a:effectLst>
              <a:cs typeface="Arial" charset="0"/>
            </a:endParaRPr>
          </a:p>
          <a:p>
            <a:pPr marL="342900" indent="-342900" defTabSz="914400">
              <a:lnSpc>
                <a:spcPct val="90000"/>
              </a:lnSpc>
              <a:spcBef>
                <a:spcPct val="20000"/>
              </a:spcBef>
              <a:buClr>
                <a:srgbClr val="FFFF00"/>
              </a:buClr>
              <a:buSzPct val="75000"/>
              <a:buFont typeface="Wingdings" charset="0"/>
              <a:buChar char="n"/>
              <a:defRPr/>
            </a:pPr>
            <a:r>
              <a:rPr lang="zh-CN" altLang="en-US" sz="4000" b="1" dirty="0">
                <a:solidFill>
                  <a:srgbClr val="FFFFFF"/>
                </a:solidFill>
                <a:effectLst>
                  <a:outerShdw blurRad="38100" dist="38100" dir="2700000" algn="tl">
                    <a:srgbClr val="000000"/>
                  </a:outerShdw>
                </a:effectLst>
                <a:cs typeface="Arial" charset="0"/>
              </a:rPr>
              <a:t>它跟着圣经归内法的方式来观察经文，一致的使用释经学的原则来解经。再把经文运用在学生的生命里，也能在教导或讲道的事功上使用。</a:t>
            </a:r>
            <a:endParaRPr lang="en-US" sz="4000" b="1" dirty="0">
              <a:solidFill>
                <a:srgbClr val="FFFFFF"/>
              </a:solidFill>
              <a:effectLst>
                <a:outerShdw blurRad="38100" dist="38100" dir="2700000" algn="tl">
                  <a:srgbClr val="000000"/>
                </a:outerShdw>
              </a:effectLst>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29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029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zh-CN" altLang="en-US" sz="5400">
                <a:solidFill>
                  <a:srgbClr val="000090"/>
                </a:solidFill>
                <a:effectLst>
                  <a:outerShdw blurRad="38100" dist="38100" dir="2700000" algn="tl">
                    <a:srgbClr val="DDDDDD"/>
                  </a:outerShdw>
                </a:effectLst>
                <a:latin typeface="Arial" charset="0"/>
                <a:cs typeface="ＭＳ Ｐゴシック" charset="0"/>
              </a:rPr>
              <a:t>课程目标</a:t>
            </a:r>
            <a:endParaRPr lang="en-US" altLang="zh-CN" sz="5400">
              <a:solidFill>
                <a:srgbClr val="000090"/>
              </a:solidFill>
              <a:effectLst>
                <a:outerShdw blurRad="38100" dist="38100" dir="2700000" algn="tl">
                  <a:srgbClr val="DDDDDD"/>
                </a:outerShdw>
              </a:effectLst>
              <a:latin typeface="Arial" charset="0"/>
              <a:cs typeface="ＭＳ Ｐゴシック" charset="0"/>
            </a:endParaRPr>
          </a:p>
        </p:txBody>
      </p:sp>
      <p:sp>
        <p:nvSpPr>
          <p:cNvPr id="222210" name="Text Box 15"/>
          <p:cNvSpPr txBox="1">
            <a:spLocks noChangeArrowheads="1"/>
          </p:cNvSpPr>
          <p:nvPr/>
        </p:nvSpPr>
        <p:spPr bwMode="auto">
          <a:xfrm>
            <a:off x="8578850" y="152400"/>
            <a:ext cx="38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2800">
                <a:solidFill>
                  <a:srgbClr val="FFFFFF"/>
                </a:solidFill>
                <a:cs typeface="Arial" charset="0"/>
              </a:rPr>
              <a:t>1</a:t>
            </a:r>
          </a:p>
        </p:txBody>
      </p:sp>
      <p:sp>
        <p:nvSpPr>
          <p:cNvPr id="14352" name="Rectangle 16"/>
          <p:cNvSpPr>
            <a:spLocks noChangeArrowheads="1"/>
          </p:cNvSpPr>
          <p:nvPr/>
        </p:nvSpPr>
        <p:spPr bwMode="auto">
          <a:xfrm>
            <a:off x="76200" y="1219200"/>
            <a:ext cx="8915400" cy="647700"/>
          </a:xfrm>
          <a:prstGeom prst="rect">
            <a:avLst/>
          </a:prstGeom>
          <a:noFill/>
          <a:ln w="12700" cap="sq">
            <a:noFill/>
            <a:miter lim="800000"/>
            <a:headEnd type="none" w="sm" len="sm"/>
            <a:tailEnd type="none" w="sm" len="sm"/>
          </a:ln>
          <a:effectLst/>
        </p:spPr>
        <p:txBody>
          <a:bodyPr/>
          <a:lstStyle/>
          <a:p>
            <a:pPr algn="ctr" defTabSz="914400">
              <a:lnSpc>
                <a:spcPct val="90000"/>
              </a:lnSpc>
              <a:buClr>
                <a:srgbClr val="FFFF00"/>
              </a:buClr>
              <a:buSzPct val="75000"/>
              <a:defRPr/>
            </a:pPr>
            <a:r>
              <a:rPr lang="zh-CN" altLang="en-US" sz="3200" b="1">
                <a:solidFill>
                  <a:srgbClr val="FFFFFF"/>
                </a:solidFill>
                <a:effectLst>
                  <a:outerShdw blurRad="38100" dist="38100" dir="2700000" algn="tl">
                    <a:srgbClr val="000000"/>
                  </a:outerShdw>
                </a:effectLst>
                <a:cs typeface="Arial" charset="0"/>
              </a:rPr>
              <a:t>在课程结束以前，学生能。。。</a:t>
            </a:r>
            <a:endParaRPr lang="en-US" sz="3600" b="1">
              <a:solidFill>
                <a:srgbClr val="FFFF00"/>
              </a:solidFill>
              <a:effectLst>
                <a:outerShdw blurRad="38100" dist="38100" dir="2700000" algn="tl">
                  <a:srgbClr val="000000"/>
                </a:outerShdw>
              </a:effectLst>
              <a:cs typeface="Arial" charset="0"/>
            </a:endParaRPr>
          </a:p>
        </p:txBody>
      </p:sp>
      <p:sp>
        <p:nvSpPr>
          <p:cNvPr id="5" name="Rectangle 16"/>
          <p:cNvSpPr>
            <a:spLocks noChangeArrowheads="1"/>
          </p:cNvSpPr>
          <p:nvPr/>
        </p:nvSpPr>
        <p:spPr bwMode="auto">
          <a:xfrm>
            <a:off x="358775" y="1866900"/>
            <a:ext cx="8556625" cy="4398963"/>
          </a:xfrm>
          <a:prstGeom prst="rect">
            <a:avLst/>
          </a:prstGeom>
          <a:noFill/>
          <a:ln w="12700" cap="sq">
            <a:noFill/>
            <a:miter lim="800000"/>
            <a:headEnd type="none" w="sm" len="sm"/>
            <a:tailEnd type="none" w="sm" len="sm"/>
          </a:ln>
          <a:effectLst/>
        </p:spPr>
        <p:txBody>
          <a:bodyPr/>
          <a:lstStyle/>
          <a:p>
            <a:pPr marL="514350" indent="-514350" defTabSz="914400">
              <a:lnSpc>
                <a:spcPct val="90000"/>
              </a:lnSpc>
              <a:buClr>
                <a:srgbClr val="FFFF00"/>
              </a:buClr>
              <a:buSzPct val="75000"/>
              <a:buFont typeface="Times New Roman" charset="0"/>
              <a:buAutoNum type="arabicPeriod"/>
              <a:defRPr/>
            </a:pPr>
            <a:r>
              <a:rPr lang="zh-CN" altLang="en-US" sz="3600" b="1" dirty="0">
                <a:solidFill>
                  <a:srgbClr val="FFFFFF"/>
                </a:solidFill>
                <a:effectLst>
                  <a:outerShdw blurRad="38100" dist="38100" dir="2700000" algn="tl">
                    <a:srgbClr val="000000"/>
                  </a:outerShdw>
                </a:effectLst>
                <a:cs typeface="Arial" charset="0"/>
              </a:rPr>
              <a:t>掌握基础</a:t>
            </a:r>
            <a:r>
              <a:rPr lang="zh-CN" altLang="en-US" sz="3600" b="1" dirty="0">
                <a:solidFill>
                  <a:srgbClr val="FFFF00"/>
                </a:solidFill>
                <a:effectLst>
                  <a:outerShdw blurRad="38100" dist="38100" dir="2700000" algn="tl">
                    <a:srgbClr val="000000"/>
                  </a:outerShdw>
                </a:effectLst>
                <a:cs typeface="Arial" charset="0"/>
              </a:rPr>
              <a:t>以致考察圣经得到生命改变</a:t>
            </a:r>
            <a:r>
              <a:rPr lang="en-US" altLang="zh-CN" sz="3600" b="1" dirty="0">
                <a:solidFill>
                  <a:srgbClr val="FFFF00"/>
                </a:solidFill>
                <a:effectLst>
                  <a:outerShdw blurRad="38100" dist="38100" dir="2700000" algn="tl">
                    <a:srgbClr val="000000"/>
                  </a:outerShdw>
                </a:effectLst>
                <a:cs typeface="Arial" charset="0"/>
              </a:rPr>
              <a:t>.</a:t>
            </a:r>
          </a:p>
          <a:p>
            <a:pPr marL="514350" indent="-514350" defTabSz="914400">
              <a:lnSpc>
                <a:spcPct val="90000"/>
              </a:lnSpc>
              <a:buClr>
                <a:srgbClr val="FFFF00"/>
              </a:buClr>
              <a:buSzPct val="75000"/>
              <a:buFont typeface="Times New Roman" charset="0"/>
              <a:buAutoNum type="arabicPeriod"/>
              <a:defRPr/>
            </a:pPr>
            <a:endParaRPr lang="en-US" sz="2800" b="1" dirty="0">
              <a:solidFill>
                <a:srgbClr val="FFFF00"/>
              </a:solidFill>
              <a:effectLst>
                <a:outerShdw blurRad="38100" dist="38100" dir="2700000" algn="tl">
                  <a:srgbClr val="000000"/>
                </a:outerShdw>
              </a:effectLst>
              <a:cs typeface="Arial" charset="0"/>
            </a:endParaRPr>
          </a:p>
          <a:p>
            <a:pPr marL="514350" indent="-514350" defTabSz="914400">
              <a:lnSpc>
                <a:spcPct val="90000"/>
              </a:lnSpc>
              <a:buClr>
                <a:srgbClr val="FFFFFF"/>
              </a:buClr>
              <a:buSzPct val="75000"/>
              <a:buFont typeface="Times New Roman" charset="0"/>
              <a:buAutoNum type="arabicPeriod"/>
              <a:defRPr/>
            </a:pPr>
            <a:r>
              <a:rPr lang="zh-CN" altLang="en-US" sz="3600" b="1" dirty="0">
                <a:effectLst>
                  <a:outerShdw blurRad="38100" dist="38100" dir="2700000" algn="tl">
                    <a:srgbClr val="000000"/>
                  </a:outerShdw>
                </a:effectLst>
                <a:cs typeface="Arial" charset="0"/>
              </a:rPr>
              <a:t>观察</a:t>
            </a:r>
            <a:r>
              <a:rPr lang="en-US" altLang="zh-CN" sz="3600" b="1" dirty="0">
                <a:solidFill>
                  <a:srgbClr val="FFFF00"/>
                </a:solidFill>
                <a:effectLst>
                  <a:outerShdw blurRad="38100" dist="38100" dir="2700000" algn="tl">
                    <a:srgbClr val="000000"/>
                  </a:outerShdw>
                </a:effectLst>
                <a:cs typeface="Arial" charset="0"/>
              </a:rPr>
              <a:t> </a:t>
            </a:r>
            <a:r>
              <a:rPr lang="zh-CN" altLang="en-US" sz="3600" b="1" dirty="0">
                <a:solidFill>
                  <a:srgbClr val="FFFF00"/>
                </a:solidFill>
                <a:effectLst>
                  <a:outerShdw blurRad="38100" dist="38100" dir="2700000" algn="tl">
                    <a:srgbClr val="000000"/>
                  </a:outerShdw>
                </a:effectLst>
                <a:cs typeface="Arial" charset="0"/>
              </a:rPr>
              <a:t>经文不漏掉</a:t>
            </a:r>
            <a:r>
              <a:rPr lang="en-US" altLang="zh-CN" sz="3600" b="1" dirty="0">
                <a:solidFill>
                  <a:srgbClr val="FFFF00"/>
                </a:solidFill>
                <a:effectLst>
                  <a:outerShdw blurRad="38100" dist="38100" dir="2700000" algn="tl">
                    <a:srgbClr val="000000"/>
                  </a:outerShdw>
                </a:effectLst>
                <a:cs typeface="Arial" charset="0"/>
              </a:rPr>
              <a:t> </a:t>
            </a:r>
            <a:r>
              <a:rPr lang="zh-CN" altLang="en-US" sz="3600" b="1" dirty="0">
                <a:solidFill>
                  <a:srgbClr val="FFFF00"/>
                </a:solidFill>
                <a:effectLst>
                  <a:outerShdw blurRad="38100" dist="38100" dir="2700000" algn="tl">
                    <a:srgbClr val="000000"/>
                  </a:outerShdw>
                </a:effectLst>
                <a:cs typeface="Arial" charset="0"/>
              </a:rPr>
              <a:t>重要部份</a:t>
            </a:r>
            <a:r>
              <a:rPr lang="en-US" altLang="zh-CN" sz="3600" b="1" dirty="0">
                <a:solidFill>
                  <a:srgbClr val="FFFF00"/>
                </a:solidFill>
                <a:effectLst>
                  <a:outerShdw blurRad="38100" dist="38100" dir="2700000" algn="tl">
                    <a:srgbClr val="000000"/>
                  </a:outerShdw>
                </a:effectLst>
                <a:cs typeface="Arial" charset="0"/>
              </a:rPr>
              <a:t>.</a:t>
            </a:r>
          </a:p>
          <a:p>
            <a:pPr marL="514350" indent="-514350" defTabSz="914400">
              <a:lnSpc>
                <a:spcPct val="90000"/>
              </a:lnSpc>
              <a:buClr>
                <a:srgbClr val="FFFFFF"/>
              </a:buClr>
              <a:buSzPct val="75000"/>
              <a:buFont typeface="Times New Roman" charset="0"/>
              <a:buAutoNum type="arabicPeriod"/>
              <a:defRPr/>
            </a:pPr>
            <a:endParaRPr lang="en-US" altLang="zh-CN" sz="2800" b="1" dirty="0">
              <a:solidFill>
                <a:srgbClr val="FFFF00"/>
              </a:solidFill>
              <a:effectLst>
                <a:outerShdw blurRad="38100" dist="38100" dir="2700000" algn="tl">
                  <a:srgbClr val="000000"/>
                </a:outerShdw>
              </a:effectLst>
              <a:cs typeface="Arial" charset="0"/>
            </a:endParaRPr>
          </a:p>
          <a:p>
            <a:pPr marL="514350" indent="-514350" defTabSz="914400">
              <a:lnSpc>
                <a:spcPct val="90000"/>
              </a:lnSpc>
              <a:buClr>
                <a:srgbClr val="FFFFFF"/>
              </a:buClr>
              <a:buSzPct val="75000"/>
              <a:buFont typeface="Times New Roman" charset="0"/>
              <a:buAutoNum type="arabicPeriod"/>
              <a:defRPr/>
            </a:pPr>
            <a:r>
              <a:rPr lang="zh-CN" altLang="en-US" sz="3600" b="1" dirty="0">
                <a:solidFill>
                  <a:srgbClr val="FFFFFF"/>
                </a:solidFill>
                <a:effectLst>
                  <a:outerShdw blurRad="38100" dist="38100" dir="2700000" algn="tl">
                    <a:srgbClr val="000000"/>
                  </a:outerShdw>
                </a:effectLst>
                <a:cs typeface="Arial" charset="0"/>
              </a:rPr>
              <a:t>解释</a:t>
            </a:r>
            <a:r>
              <a:rPr lang="en-US" altLang="zh-CN" sz="3600" b="1" dirty="0">
                <a:solidFill>
                  <a:srgbClr val="FFFF00"/>
                </a:solidFill>
                <a:effectLst>
                  <a:outerShdw blurRad="38100" dist="38100" dir="2700000" algn="tl">
                    <a:srgbClr val="000000"/>
                  </a:outerShdw>
                </a:effectLst>
                <a:cs typeface="Arial" charset="0"/>
              </a:rPr>
              <a:t> </a:t>
            </a:r>
            <a:r>
              <a:rPr lang="zh-CN" altLang="en-US" sz="3600" b="1" dirty="0">
                <a:solidFill>
                  <a:srgbClr val="FFFF00"/>
                </a:solidFill>
                <a:effectLst>
                  <a:outerShdw blurRad="38100" dist="38100" dir="2700000" algn="tl">
                    <a:srgbClr val="000000"/>
                  </a:outerShdw>
                </a:effectLst>
                <a:cs typeface="Arial" charset="0"/>
              </a:rPr>
              <a:t>经文来理解神所说的</a:t>
            </a:r>
            <a:r>
              <a:rPr lang="en-US" altLang="zh-CN" sz="3600" b="1" dirty="0">
                <a:solidFill>
                  <a:srgbClr val="FFFF00"/>
                </a:solidFill>
                <a:effectLst>
                  <a:outerShdw blurRad="38100" dist="38100" dir="2700000" algn="tl">
                    <a:srgbClr val="000000"/>
                  </a:outerShdw>
                </a:effectLst>
                <a:cs typeface="Arial" charset="0"/>
              </a:rPr>
              <a:t>.</a:t>
            </a:r>
          </a:p>
          <a:p>
            <a:pPr marL="514350" indent="-514350" defTabSz="914400">
              <a:lnSpc>
                <a:spcPct val="90000"/>
              </a:lnSpc>
              <a:buClr>
                <a:srgbClr val="FFFFFF"/>
              </a:buClr>
              <a:buSzPct val="75000"/>
              <a:buFont typeface="Times New Roman" charset="0"/>
              <a:buAutoNum type="arabicPeriod"/>
              <a:defRPr/>
            </a:pPr>
            <a:endParaRPr lang="en-US" altLang="zh-CN" sz="3600" b="1" dirty="0">
              <a:solidFill>
                <a:srgbClr val="FFFF00"/>
              </a:solidFill>
              <a:effectLst>
                <a:outerShdw blurRad="38100" dist="38100" dir="2700000" algn="tl">
                  <a:srgbClr val="000000"/>
                </a:outerShdw>
              </a:effectLst>
              <a:cs typeface="Arial" charset="0"/>
            </a:endParaRPr>
          </a:p>
          <a:p>
            <a:pPr marL="514350" indent="-514350" defTabSz="914400">
              <a:lnSpc>
                <a:spcPct val="90000"/>
              </a:lnSpc>
              <a:buClr>
                <a:srgbClr val="FFFFFF"/>
              </a:buClr>
              <a:buSzPct val="75000"/>
              <a:buFont typeface="Times New Roman" charset="0"/>
              <a:buAutoNum type="arabicPeriod"/>
              <a:defRPr/>
            </a:pPr>
            <a:r>
              <a:rPr lang="zh-CN" altLang="en-US" sz="3600" b="1" dirty="0">
                <a:solidFill>
                  <a:srgbClr val="FFFFFF"/>
                </a:solidFill>
                <a:effectLst>
                  <a:outerShdw blurRad="38100" dist="38100" dir="2700000" algn="tl">
                    <a:srgbClr val="000000"/>
                  </a:outerShdw>
                </a:effectLst>
                <a:cs typeface="Arial" charset="0"/>
              </a:rPr>
              <a:t>应用</a:t>
            </a:r>
            <a:r>
              <a:rPr lang="en-US" altLang="zh-CN" sz="3600" b="1" dirty="0">
                <a:solidFill>
                  <a:srgbClr val="FFFF00"/>
                </a:solidFill>
                <a:effectLst>
                  <a:outerShdw blurRad="38100" dist="38100" dir="2700000" algn="tl">
                    <a:srgbClr val="000000"/>
                  </a:outerShdw>
                </a:effectLst>
                <a:cs typeface="Arial" charset="0"/>
              </a:rPr>
              <a:t> </a:t>
            </a:r>
            <a:r>
              <a:rPr lang="zh-CN" altLang="en-US" sz="3600" b="1" dirty="0">
                <a:solidFill>
                  <a:srgbClr val="FFFF00"/>
                </a:solidFill>
                <a:effectLst>
                  <a:outerShdw blurRad="38100" dist="38100" dir="2700000" algn="tl">
                    <a:srgbClr val="000000"/>
                  </a:outerShdw>
                </a:effectLst>
                <a:cs typeface="Arial" charset="0"/>
              </a:rPr>
              <a:t>经文让自己和其他人有生命改变</a:t>
            </a:r>
            <a:r>
              <a:rPr lang="en-US" altLang="zh-CN" sz="3600" b="1" dirty="0">
                <a:solidFill>
                  <a:srgbClr val="FFFF00"/>
                </a:solidFill>
                <a:effectLst>
                  <a:outerShdw blurRad="38100" dist="38100" dir="2700000" algn="tl">
                    <a:srgbClr val="000000"/>
                  </a:outerShdw>
                </a:effectLst>
                <a:cs typeface="Arial" charset="0"/>
              </a:rPr>
              <a:t>.</a:t>
            </a:r>
            <a:endParaRPr lang="en-US" sz="3600" b="1" dirty="0">
              <a:solidFill>
                <a:srgbClr val="FFFF00"/>
              </a:solidFill>
              <a:effectLst>
                <a:outerShdw blurRad="38100" dist="38100" dir="2700000" algn="tl">
                  <a:srgbClr val="000000"/>
                </a:outerShdw>
              </a:effectLst>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P spid="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chemeClr val="tx1"/>
          </a:solidFill>
          <a:ln w="38100" cap="flat" algn="ctr">
            <a:solidFill>
              <a:srgbClr val="000000"/>
            </a:solidFill>
            <a:headEnd type="none" w="med" len="med"/>
            <a:tailEnd type="none" w="med" len="med"/>
          </a:ln>
        </p:spPr>
        <p:txBody>
          <a:bodyPr/>
          <a:lstStyle/>
          <a:p>
            <a:pPr eaLnBrk="1" hangingPunct="1">
              <a:defRPr/>
            </a:pPr>
            <a:r>
              <a:rPr lang="en-US" altLang="zh-CN">
                <a:solidFill>
                  <a:srgbClr val="000090"/>
                </a:solidFill>
                <a:effectLst>
                  <a:outerShdw blurRad="38100" dist="38100" dir="2700000" algn="tl">
                    <a:srgbClr val="DDDDDD"/>
                  </a:outerShdw>
                </a:effectLst>
                <a:latin typeface="Arial" charset="0"/>
                <a:cs typeface="ＭＳ Ｐゴシック" charset="0"/>
              </a:rPr>
              <a:t>   </a:t>
            </a:r>
            <a:r>
              <a:rPr lang="zh-CN" altLang="en-US">
                <a:solidFill>
                  <a:srgbClr val="000090"/>
                </a:solidFill>
                <a:effectLst>
                  <a:outerShdw blurRad="38100" dist="38100" dir="2700000" algn="tl">
                    <a:srgbClr val="DDDDDD"/>
                  </a:outerShdw>
                </a:effectLst>
                <a:latin typeface="Arial" charset="0"/>
                <a:cs typeface="ＭＳ Ｐゴシック" charset="0"/>
              </a:rPr>
              <a:t>课程要求</a:t>
            </a:r>
            <a:endParaRPr lang="en-US" altLang="zh-CN">
              <a:solidFill>
                <a:srgbClr val="000090"/>
              </a:solidFill>
              <a:effectLst>
                <a:outerShdw blurRad="38100" dist="38100" dir="2700000" algn="tl">
                  <a:srgbClr val="DDDDDD"/>
                </a:outerShdw>
              </a:effectLst>
              <a:latin typeface="Arial" charset="0"/>
              <a:cs typeface="ＭＳ Ｐゴシック" charset="0"/>
            </a:endParaRPr>
          </a:p>
        </p:txBody>
      </p:sp>
      <p:sp>
        <p:nvSpPr>
          <p:cNvPr id="15364" name="Text Box 4"/>
          <p:cNvSpPr txBox="1">
            <a:spLocks noChangeArrowheads="1"/>
          </p:cNvSpPr>
          <p:nvPr/>
        </p:nvSpPr>
        <p:spPr bwMode="auto">
          <a:xfrm>
            <a:off x="8578850" y="152400"/>
            <a:ext cx="355600" cy="461963"/>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defTabSz="914400">
              <a:defRPr/>
            </a:pPr>
            <a:r>
              <a:rPr lang="en-US" sz="2400" b="1" dirty="0">
                <a:solidFill>
                  <a:srgbClr val="FFFFFF"/>
                </a:solidFill>
                <a:latin typeface="Arial"/>
                <a:cs typeface="Arial"/>
              </a:rPr>
              <a:t>2</a:t>
            </a:r>
          </a:p>
        </p:txBody>
      </p:sp>
      <p:pic>
        <p:nvPicPr>
          <p:cNvPr id="224259" name="Picture 5" descr="Came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 y="152400"/>
            <a:ext cx="3505200" cy="2336800"/>
          </a:xfrm>
        </p:spPr>
      </p:pic>
      <p:sp>
        <p:nvSpPr>
          <p:cNvPr id="15367" name="Rectangle 7"/>
          <p:cNvSpPr>
            <a:spLocks noChangeArrowheads="1"/>
          </p:cNvSpPr>
          <p:nvPr/>
        </p:nvSpPr>
        <p:spPr bwMode="auto">
          <a:xfrm>
            <a:off x="304800" y="2819400"/>
            <a:ext cx="5491163" cy="3429000"/>
          </a:xfrm>
          <a:prstGeom prst="rect">
            <a:avLst/>
          </a:prstGeom>
          <a:noFill/>
          <a:ln w="12700" cap="sq">
            <a:noFill/>
            <a:miter lim="800000"/>
            <a:headEnd type="none" w="sm" len="sm"/>
            <a:tailEnd type="none" w="sm" len="sm"/>
          </a:ln>
          <a:effectLst/>
        </p:spPr>
        <p:txBody>
          <a:bodyPr/>
          <a:lstStyle/>
          <a:p>
            <a:pPr marL="609600" indent="-609600" defTabSz="914400">
              <a:spcBef>
                <a:spcPct val="20000"/>
              </a:spcBef>
              <a:buClr>
                <a:srgbClr val="FFFF00"/>
              </a:buClr>
              <a:buSzPct val="75000"/>
              <a:buFont typeface="Times New Roman" charset="0"/>
              <a:buAutoNum type="alphaUcPeriod"/>
              <a:defRPr/>
            </a:pPr>
            <a:r>
              <a:rPr lang="zh-CN" altLang="en-US" sz="4800" b="1" dirty="0">
                <a:solidFill>
                  <a:srgbClr val="FFFFFF"/>
                </a:solidFill>
                <a:effectLst>
                  <a:outerShdw blurRad="38100" dist="38100" dir="2700000" algn="tl">
                    <a:srgbClr val="000000"/>
                  </a:outerShdw>
                </a:effectLst>
                <a:cs typeface="Arial" charset="0"/>
              </a:rPr>
              <a:t>阅读</a:t>
            </a:r>
            <a:r>
              <a:rPr lang="en-US" altLang="zh-CN" sz="4800" b="1" dirty="0">
                <a:solidFill>
                  <a:srgbClr val="FFFFFF"/>
                </a:solidFill>
                <a:effectLst>
                  <a:outerShdw blurRad="38100" dist="38100" dir="2700000" algn="tl">
                    <a:srgbClr val="000000"/>
                  </a:outerShdw>
                </a:effectLst>
                <a:cs typeface="Arial" charset="0"/>
              </a:rPr>
              <a:t> (10%)</a:t>
            </a:r>
          </a:p>
          <a:p>
            <a:pPr marL="609600" indent="-609600" defTabSz="914400">
              <a:spcBef>
                <a:spcPct val="20000"/>
              </a:spcBef>
              <a:buClr>
                <a:srgbClr val="FFFF00"/>
              </a:buClr>
              <a:buSzPct val="75000"/>
              <a:buFont typeface="Times New Roman" charset="0"/>
              <a:buAutoNum type="alphaUcPeriod"/>
              <a:defRPr/>
            </a:pPr>
            <a:r>
              <a:rPr lang="zh-CN" altLang="en-US" sz="4800" b="1" dirty="0">
                <a:solidFill>
                  <a:srgbClr val="FFFFFF"/>
                </a:solidFill>
                <a:effectLst>
                  <a:outerShdw blurRad="38100" dist="38100" dir="2700000" algn="tl">
                    <a:srgbClr val="000000"/>
                  </a:outerShdw>
                </a:effectLst>
                <a:cs typeface="Arial" charset="0"/>
              </a:rPr>
              <a:t>课业</a:t>
            </a:r>
            <a:r>
              <a:rPr lang="en-US" altLang="zh-CN" sz="4800" b="1" dirty="0">
                <a:solidFill>
                  <a:srgbClr val="FFFFFF"/>
                </a:solidFill>
                <a:effectLst>
                  <a:outerShdw blurRad="38100" dist="38100" dir="2700000" algn="tl">
                    <a:srgbClr val="000000"/>
                  </a:outerShdw>
                </a:effectLst>
                <a:cs typeface="Arial" charset="0"/>
              </a:rPr>
              <a:t> (90</a:t>
            </a:r>
            <a:r>
              <a:rPr lang="en-US" altLang="ja-JP" sz="4800" b="1" dirty="0">
                <a:solidFill>
                  <a:srgbClr val="FFFFFF"/>
                </a:solidFill>
                <a:effectLst>
                  <a:outerShdw blurRad="38100" dist="38100" dir="2700000" algn="tl">
                    <a:srgbClr val="000000"/>
                  </a:outerShdw>
                </a:effectLst>
                <a:cs typeface="Arial" charset="0"/>
              </a:rPr>
              <a:t>%)</a:t>
            </a:r>
            <a:endParaRPr lang="en-US" sz="4800" b="1" dirty="0">
              <a:solidFill>
                <a:srgbClr val="FFFFFF"/>
              </a:solidFill>
              <a:effectLst>
                <a:outerShdw blurRad="38100" dist="38100" dir="2700000" algn="tl">
                  <a:srgbClr val="000000"/>
                </a:outerShdw>
              </a:effectLst>
              <a:cs typeface="Arial" charset="0"/>
            </a:endParaRPr>
          </a:p>
        </p:txBody>
      </p:sp>
      <p:pic>
        <p:nvPicPr>
          <p:cNvPr id="224261" name="Picture 1"/>
          <p:cNvPicPr>
            <a:picLocks noChangeAspect="1"/>
          </p:cNvPicPr>
          <p:nvPr/>
        </p:nvPicPr>
        <p:blipFill>
          <a:blip r:embed="rId4">
            <a:extLst>
              <a:ext uri="{28A0092B-C50C-407E-A947-70E740481C1C}">
                <a14:useLocalDpi xmlns:a14="http://schemas.microsoft.com/office/drawing/2010/main" val="0"/>
              </a:ext>
            </a:extLst>
          </a:blip>
          <a:srcRect l="17104" r="17874"/>
          <a:stretch>
            <a:fillRect/>
          </a:stretch>
        </p:blipFill>
        <p:spPr bwMode="auto">
          <a:xfrm rot="567847">
            <a:off x="4768850" y="1273175"/>
            <a:ext cx="36290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 calcmode="lin" valueType="num">
                                      <p:cBhvr additive="base">
                                        <p:cTn id="7" dur="500" fill="hold"/>
                                        <p:tgtEl>
                                          <p:spTgt spid="153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7">
                                            <p:txEl>
                                              <p:pRg st="1" end="1"/>
                                            </p:txEl>
                                          </p:spTgt>
                                        </p:tgtEl>
                                        <p:attrNameLst>
                                          <p:attrName>style.visibility</p:attrName>
                                        </p:attrNameLst>
                                      </p:cBhvr>
                                      <p:to>
                                        <p:strVal val="visible"/>
                                      </p:to>
                                    </p:set>
                                    <p:anim calcmode="lin" valueType="num">
                                      <p:cBhvr additive="base">
                                        <p:cTn id="13" dur="500" fill="hold"/>
                                        <p:tgtEl>
                                          <p:spTgt spid="153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zh-CN" altLang="en-US" sz="4800">
                <a:solidFill>
                  <a:schemeClr val="bg1"/>
                </a:solidFill>
                <a:effectLst>
                  <a:outerShdw blurRad="38100" dist="38100" dir="2700000" algn="tl">
                    <a:srgbClr val="DDDDDD"/>
                  </a:outerShdw>
                </a:effectLst>
                <a:latin typeface="Arial" charset="0"/>
                <a:cs typeface="ＭＳ Ｐゴシック" charset="0"/>
              </a:rPr>
              <a:t>其他事项</a:t>
            </a:r>
            <a:endParaRPr lang="en-US" sz="4800">
              <a:solidFill>
                <a:schemeClr val="bg1"/>
              </a:solidFill>
              <a:effectLst>
                <a:outerShdw blurRad="38100" dist="38100" dir="2700000" algn="tl">
                  <a:srgbClr val="DDDDDD"/>
                </a:outerShdw>
              </a:effectLst>
              <a:latin typeface="Arial" charset="0"/>
              <a:cs typeface="ＭＳ Ｐゴシック" charset="0"/>
            </a:endParaRPr>
          </a:p>
        </p:txBody>
      </p:sp>
      <p:pic>
        <p:nvPicPr>
          <p:cNvPr id="226306"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51675" y="762000"/>
            <a:ext cx="1787525" cy="1820863"/>
          </a:xfrm>
        </p:spPr>
      </p:pic>
      <p:sp>
        <p:nvSpPr>
          <p:cNvPr id="226307" name="Text Box 4"/>
          <p:cNvSpPr txBox="1">
            <a:spLocks noChangeArrowheads="1"/>
          </p:cNvSpPr>
          <p:nvPr/>
        </p:nvSpPr>
        <p:spPr bwMode="auto">
          <a:xfrm>
            <a:off x="8531225" y="152400"/>
            <a:ext cx="527050"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b="1">
                <a:solidFill>
                  <a:srgbClr val="FFFFFF"/>
                </a:solidFill>
                <a:cs typeface="Arial" charset="0"/>
              </a:rPr>
              <a:t>18</a:t>
            </a:r>
            <a:endParaRPr lang="en-US">
              <a:solidFill>
                <a:srgbClr val="FFFFFF"/>
              </a:solidFill>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761288" y="5568950"/>
            <a:ext cx="1382712" cy="1289050"/>
          </a:xfrm>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indent="-609600" algn="ctr" defTabSz="914400">
              <a:buClr>
                <a:srgbClr val="FFFF00"/>
              </a:buClr>
              <a:buSzPct val="75000"/>
              <a:defRPr/>
            </a:pPr>
            <a:r>
              <a:rPr lang="zh-CN" altLang="en-US" sz="4000" u="sng" dirty="0">
                <a:solidFill>
                  <a:srgbClr val="FFFFFF"/>
                </a:solidFill>
                <a:effectLst>
                  <a:outerShdw blurRad="38100" dist="38100" dir="2700000" algn="tl">
                    <a:srgbClr val="000000"/>
                  </a:outerShdw>
                </a:effectLst>
                <a:cs typeface="Arial" charset="0"/>
              </a:rPr>
              <a:t>抄写课堂笔记</a:t>
            </a:r>
            <a:r>
              <a:rPr lang="en-US" altLang="zh-CN" sz="4000" dirty="0">
                <a:solidFill>
                  <a:srgbClr val="FFFFFF"/>
                </a:solidFill>
                <a:effectLst>
                  <a:outerShdw blurRad="38100" dist="38100" dir="2700000" algn="tl">
                    <a:srgbClr val="000000"/>
                  </a:outerShdw>
                </a:effectLst>
                <a:cs typeface="Arial" charset="0"/>
              </a:rPr>
              <a:t> </a:t>
            </a:r>
            <a:endParaRPr lang="en-US" altLang="ja-JP" sz="4000" dirty="0">
              <a:solidFill>
                <a:srgbClr val="FFFFFF"/>
              </a:solidFill>
              <a:effectLst>
                <a:outerShdw blurRad="38100" dist="38100" dir="2700000" algn="tl">
                  <a:srgbClr val="000000"/>
                </a:outerShdw>
              </a:effectLst>
              <a:cs typeface="Arial" charset="0"/>
            </a:endParaRPr>
          </a:p>
          <a:p>
            <a:pPr marL="609600" indent="-609600" algn="ctr" defTabSz="914400">
              <a:buClr>
                <a:srgbClr val="FFFF00"/>
              </a:buClr>
              <a:buSzPct val="75000"/>
              <a:buFontTx/>
              <a:buChar char="•"/>
              <a:defRPr/>
            </a:pPr>
            <a:endParaRPr lang="en-US" altLang="zh-CN" sz="3200" u="sng" dirty="0">
              <a:solidFill>
                <a:srgbClr val="FFFFFF"/>
              </a:solidFill>
              <a:effectLst>
                <a:outerShdw blurRad="38100" dist="38100" dir="2700000" algn="tl">
                  <a:srgbClr val="000000"/>
                </a:outerShdw>
              </a:effectLst>
              <a:cs typeface="Arial" charset="0"/>
            </a:endParaRPr>
          </a:p>
          <a:p>
            <a:pPr marL="609600" indent="-609600" algn="ctr" defTabSz="914400">
              <a:buClr>
                <a:srgbClr val="FFFF00"/>
              </a:buClr>
              <a:buSzPct val="75000"/>
              <a:defRPr/>
            </a:pPr>
            <a:r>
              <a:rPr lang="zh-CN" altLang="en-US" sz="4000" u="sng" dirty="0">
                <a:solidFill>
                  <a:srgbClr val="FFFFFF"/>
                </a:solidFill>
                <a:effectLst>
                  <a:outerShdw blurRad="38100" dist="38100" dir="2700000" algn="tl">
                    <a:srgbClr val="000000"/>
                  </a:outerShdw>
                </a:effectLst>
                <a:cs typeface="Arial" charset="0"/>
              </a:rPr>
              <a:t>联络我</a:t>
            </a:r>
            <a:r>
              <a:rPr lang="en-US" altLang="zh-CN" sz="4000" dirty="0">
                <a:solidFill>
                  <a:srgbClr val="FFFFFF"/>
                </a:solidFill>
                <a:effectLst>
                  <a:outerShdw blurRad="38100" dist="38100" dir="2700000" algn="tl">
                    <a:srgbClr val="000000"/>
                  </a:outerShdw>
                </a:effectLst>
                <a:cs typeface="Arial" charset="0"/>
              </a:rPr>
              <a:t> </a:t>
            </a:r>
          </a:p>
          <a:p>
            <a:pPr marL="609600" indent="-609600" defTabSz="914400">
              <a:buClr>
                <a:srgbClr val="FFFF00"/>
              </a:buClr>
              <a:buSzPct val="75000"/>
              <a:buFont typeface="Wingdings" charset="0"/>
              <a:buChar char="n"/>
              <a:defRPr/>
            </a:pPr>
            <a:r>
              <a:rPr lang="zh-CN" altLang="en-US" sz="3200" dirty="0">
                <a:solidFill>
                  <a:srgbClr val="FFFFFF"/>
                </a:solidFill>
                <a:effectLst>
                  <a:outerShdw blurRad="38100" dist="38100" dir="2700000" algn="tl">
                    <a:srgbClr val="000000"/>
                  </a:outerShdw>
                </a:effectLst>
                <a:cs typeface="Arial" charset="0"/>
              </a:rPr>
              <a:t>在新神</a:t>
            </a:r>
            <a:r>
              <a:rPr lang="en-US" altLang="zh-CN" sz="3200" dirty="0">
                <a:solidFill>
                  <a:srgbClr val="FFFFFF"/>
                </a:solidFill>
                <a:effectLst>
                  <a:outerShdw blurRad="38100" dist="38100" dir="2700000" algn="tl">
                    <a:srgbClr val="000000"/>
                  </a:outerShdw>
                </a:effectLst>
                <a:cs typeface="Arial" charset="0"/>
              </a:rPr>
              <a:t> </a:t>
            </a:r>
            <a:r>
              <a:rPr lang="zh-CN" altLang="en-US" sz="3200" dirty="0">
                <a:solidFill>
                  <a:srgbClr val="FFFFFF"/>
                </a:solidFill>
                <a:effectLst>
                  <a:outerShdw blurRad="38100" dist="38100" dir="2700000" algn="tl">
                    <a:srgbClr val="000000"/>
                  </a:outerShdw>
                </a:effectLst>
                <a:cs typeface="Arial" charset="0"/>
              </a:rPr>
              <a:t>信箱</a:t>
            </a:r>
            <a:r>
              <a:rPr lang="en-US" altLang="zh-CN" sz="3200" dirty="0">
                <a:solidFill>
                  <a:srgbClr val="FFFFFF"/>
                </a:solidFill>
                <a:effectLst>
                  <a:outerShdw blurRad="38100" dist="38100" dir="2700000" algn="tl">
                    <a:srgbClr val="000000"/>
                  </a:outerShdw>
                </a:effectLst>
                <a:cs typeface="Arial" charset="0"/>
              </a:rPr>
              <a:t> L19 </a:t>
            </a:r>
            <a:r>
              <a:rPr lang="zh-CN" altLang="en-US" sz="3200" dirty="0">
                <a:solidFill>
                  <a:srgbClr val="FFFFFF"/>
                </a:solidFill>
                <a:effectLst>
                  <a:outerShdw blurRad="38100" dist="38100" dir="2700000" algn="tl">
                    <a:srgbClr val="000000"/>
                  </a:outerShdw>
                </a:effectLst>
                <a:cs typeface="Arial" charset="0"/>
              </a:rPr>
              <a:t>或</a:t>
            </a:r>
            <a:r>
              <a:rPr lang="en-US" altLang="zh-CN" sz="3200" dirty="0">
                <a:solidFill>
                  <a:srgbClr val="FFFFFF"/>
                </a:solidFill>
                <a:effectLst>
                  <a:outerShdw blurRad="38100" dist="38100" dir="2700000" algn="tl">
                    <a:srgbClr val="000000"/>
                  </a:outerShdw>
                </a:effectLst>
                <a:cs typeface="Arial" charset="0"/>
              </a:rPr>
              <a:t> </a:t>
            </a:r>
            <a:r>
              <a:rPr lang="zh-CN" altLang="en-US" sz="3200" dirty="0">
                <a:solidFill>
                  <a:srgbClr val="FFFFFF"/>
                </a:solidFill>
                <a:effectLst>
                  <a:outerShdw blurRad="38100" dist="38100" dir="2700000" algn="tl">
                    <a:srgbClr val="000000"/>
                  </a:outerShdw>
                </a:effectLst>
                <a:cs typeface="Arial" charset="0"/>
              </a:rPr>
              <a:t>办公电话</a:t>
            </a:r>
            <a:r>
              <a:rPr lang="en-US" altLang="zh-CN" sz="3200" dirty="0">
                <a:solidFill>
                  <a:srgbClr val="FFFFFF"/>
                </a:solidFill>
                <a:effectLst>
                  <a:outerShdw blurRad="38100" dist="38100" dir="2700000" algn="tl">
                    <a:srgbClr val="000000"/>
                  </a:outerShdw>
                </a:effectLst>
                <a:cs typeface="Arial" charset="0"/>
              </a:rPr>
              <a:t> (6559-1513)</a:t>
            </a:r>
          </a:p>
          <a:p>
            <a:pPr marL="609600" indent="-609600" defTabSz="914400">
              <a:buClr>
                <a:srgbClr val="FFFF00"/>
              </a:buClr>
              <a:buSzPct val="75000"/>
              <a:buFont typeface="Wingdings" charset="0"/>
              <a:buChar char="n"/>
              <a:defRPr/>
            </a:pPr>
            <a:r>
              <a:rPr lang="zh-CN" altLang="en-US" sz="3200" dirty="0">
                <a:solidFill>
                  <a:srgbClr val="FFFFFF"/>
                </a:solidFill>
                <a:effectLst>
                  <a:outerShdw blurRad="38100" dist="38100" dir="2700000" algn="tl">
                    <a:srgbClr val="000000"/>
                  </a:outerShdw>
                </a:effectLst>
                <a:cs typeface="Arial" charset="0"/>
              </a:rPr>
              <a:t>住址是</a:t>
            </a:r>
            <a:r>
              <a:rPr lang="en-US" altLang="zh-CN" sz="3200" dirty="0">
                <a:solidFill>
                  <a:srgbClr val="FFFFFF"/>
                </a:solidFill>
                <a:effectLst>
                  <a:outerShdw blurRad="38100" dist="38100" dir="2700000" algn="tl">
                    <a:srgbClr val="000000"/>
                  </a:outerShdw>
                </a:effectLst>
                <a:cs typeface="Arial" charset="0"/>
              </a:rPr>
              <a:t> 2</a:t>
            </a:r>
            <a:r>
              <a:rPr lang="zh-CN" altLang="en-US" sz="3200" dirty="0">
                <a:solidFill>
                  <a:srgbClr val="FFFFFF"/>
                </a:solidFill>
                <a:effectLst>
                  <a:outerShdw blurRad="38100" dist="38100" dir="2700000" algn="tl">
                    <a:srgbClr val="000000"/>
                  </a:outerShdw>
                </a:effectLst>
                <a:cs typeface="Arial" charset="0"/>
              </a:rPr>
              <a:t>座</a:t>
            </a:r>
            <a:r>
              <a:rPr lang="en-US" altLang="zh-CN" sz="3200" dirty="0">
                <a:solidFill>
                  <a:srgbClr val="FFFFFF"/>
                </a:solidFill>
                <a:effectLst>
                  <a:outerShdw blurRad="38100" dist="38100" dir="2700000" algn="tl">
                    <a:srgbClr val="000000"/>
                  </a:outerShdw>
                </a:effectLst>
                <a:cs typeface="Arial" charset="0"/>
              </a:rPr>
              <a:t>-</a:t>
            </a:r>
            <a:r>
              <a:rPr lang="zh-CN" altLang="en-US" sz="3200" dirty="0">
                <a:solidFill>
                  <a:srgbClr val="FFFFFF"/>
                </a:solidFill>
                <a:effectLst>
                  <a:outerShdw blurRad="38100" dist="38100" dir="2700000" algn="tl">
                    <a:srgbClr val="000000"/>
                  </a:outerShdw>
                </a:effectLst>
                <a:cs typeface="Arial" charset="0"/>
              </a:rPr>
              <a:t>门牌</a:t>
            </a:r>
            <a:r>
              <a:rPr lang="en-US" altLang="zh-CN" sz="3200" dirty="0">
                <a:solidFill>
                  <a:srgbClr val="FFFFFF"/>
                </a:solidFill>
                <a:effectLst>
                  <a:outerShdw blurRad="38100" dist="38100" dir="2700000" algn="tl">
                    <a:srgbClr val="000000"/>
                  </a:outerShdw>
                </a:effectLst>
                <a:cs typeface="Arial" charset="0"/>
              </a:rPr>
              <a:t>302 </a:t>
            </a:r>
          </a:p>
          <a:p>
            <a:pPr marL="609600" indent="-609600" defTabSz="914400">
              <a:buClr>
                <a:srgbClr val="FFFF00"/>
              </a:buClr>
              <a:buSzPct val="75000"/>
              <a:buFont typeface="Wingdings" charset="0"/>
              <a:buChar char="n"/>
              <a:defRPr/>
            </a:pPr>
            <a:r>
              <a:rPr lang="zh-CN" altLang="en-US" sz="3200" dirty="0">
                <a:solidFill>
                  <a:srgbClr val="FFFFFF"/>
                </a:solidFill>
                <a:effectLst>
                  <a:outerShdw blurRad="38100" dist="38100" dir="2700000" algn="tl">
                    <a:srgbClr val="000000"/>
                  </a:outerShdw>
                </a:effectLst>
                <a:cs typeface="Arial" charset="0"/>
              </a:rPr>
              <a:t>手机电话</a:t>
            </a:r>
            <a:r>
              <a:rPr lang="en-US" altLang="zh-CN" sz="3200" dirty="0">
                <a:solidFill>
                  <a:srgbClr val="FFFFFF"/>
                </a:solidFill>
                <a:effectLst>
                  <a:outerShdw blurRad="38100" dist="38100" dir="2700000" algn="tl">
                    <a:srgbClr val="000000"/>
                  </a:outerShdw>
                </a:effectLst>
                <a:cs typeface="Arial" charset="0"/>
              </a:rPr>
              <a:t>: 9113-7090</a:t>
            </a:r>
          </a:p>
          <a:p>
            <a:pPr marL="609600" indent="-609600" defTabSz="914400">
              <a:buClr>
                <a:srgbClr val="FFFF00"/>
              </a:buClr>
              <a:buSzPct val="75000"/>
              <a:buFont typeface="Wingdings" charset="0"/>
              <a:buChar char="n"/>
              <a:defRPr/>
            </a:pPr>
            <a:r>
              <a:rPr lang="zh-CN" altLang="en-US" sz="3200" dirty="0">
                <a:solidFill>
                  <a:srgbClr val="FFFFFF"/>
                </a:solidFill>
                <a:effectLst>
                  <a:outerShdw blurRad="38100" dist="38100" dir="2700000" algn="tl">
                    <a:srgbClr val="000000"/>
                  </a:outerShdw>
                </a:effectLst>
                <a:cs typeface="Arial" charset="0"/>
              </a:rPr>
              <a:t>我办公时间在早会过后</a:t>
            </a:r>
            <a:r>
              <a:rPr lang="en-US" altLang="zh-CN" sz="3200" dirty="0">
                <a:solidFill>
                  <a:srgbClr val="FFFFFF"/>
                </a:solidFill>
                <a:effectLst>
                  <a:outerShdw blurRad="38100" dist="38100" dir="2700000" algn="tl">
                    <a:srgbClr val="000000"/>
                  </a:outerShdw>
                </a:effectLst>
                <a:cs typeface="Arial" charset="0"/>
              </a:rPr>
              <a:t> (</a:t>
            </a:r>
            <a:r>
              <a:rPr lang="zh-CN" altLang="en-US" sz="3200" dirty="0">
                <a:solidFill>
                  <a:srgbClr val="FFFFFF"/>
                </a:solidFill>
                <a:effectLst>
                  <a:outerShdw blurRad="38100" dist="38100" dir="2700000" algn="tl">
                    <a:srgbClr val="000000"/>
                  </a:outerShdw>
                </a:effectLst>
                <a:cs typeface="Arial" charset="0"/>
              </a:rPr>
              <a:t>星期四和五</a:t>
            </a:r>
            <a:r>
              <a:rPr lang="en-US" altLang="zh-CN" sz="3200" dirty="0">
                <a:solidFill>
                  <a:srgbClr val="FFFFFF"/>
                </a:solidFill>
                <a:effectLst>
                  <a:outerShdw blurRad="38100" dist="38100" dir="2700000" algn="tl">
                    <a:srgbClr val="000000"/>
                  </a:outerShdw>
                </a:effectLst>
                <a:cs typeface="Arial" charset="0"/>
              </a:rPr>
              <a:t>)</a:t>
            </a:r>
          </a:p>
          <a:p>
            <a:pPr marL="609600" indent="-609600" defTabSz="914400">
              <a:buClr>
                <a:srgbClr val="FFFF00"/>
              </a:buClr>
              <a:buSzPct val="75000"/>
              <a:buFont typeface="Wingdings" charset="0"/>
              <a:buChar char="n"/>
              <a:defRPr/>
            </a:pPr>
            <a:r>
              <a:rPr lang="zh-CN" altLang="en-US" sz="3200" dirty="0">
                <a:solidFill>
                  <a:srgbClr val="FFFFFF"/>
                </a:solidFill>
                <a:effectLst>
                  <a:outerShdw blurRad="38100" dist="38100" dir="2700000" algn="tl">
                    <a:srgbClr val="000000"/>
                  </a:outerShdw>
                </a:effectLst>
                <a:cs typeface="Arial" charset="0"/>
              </a:rPr>
              <a:t>电邮</a:t>
            </a:r>
            <a:r>
              <a:rPr lang="en-US" altLang="zh-CN" sz="3200" dirty="0">
                <a:solidFill>
                  <a:srgbClr val="FFFFFF"/>
                </a:solidFill>
                <a:effectLst>
                  <a:outerShdw blurRad="38100" dist="38100" dir="2700000" algn="tl">
                    <a:srgbClr val="000000"/>
                  </a:outerShdw>
                </a:effectLst>
                <a:cs typeface="Arial" charset="0"/>
              </a:rPr>
              <a:t>: </a:t>
            </a:r>
            <a:r>
              <a:rPr lang="en-US" altLang="zh-CN" sz="3200" dirty="0" err="1">
                <a:solidFill>
                  <a:srgbClr val="FFFFFF"/>
                </a:solidFill>
                <a:effectLst>
                  <a:outerShdw blurRad="38100" dist="38100" dir="2700000" algn="tl">
                    <a:srgbClr val="000000"/>
                  </a:outerShdw>
                </a:effectLst>
                <a:cs typeface="Arial" charset="0"/>
              </a:rPr>
              <a:t>griffith@sbc.edu.sg</a:t>
            </a:r>
            <a:endParaRPr lang="en-US" altLang="zh-CN" sz="3200" dirty="0">
              <a:solidFill>
                <a:srgbClr val="FFFFFF"/>
              </a:solidFill>
              <a:effectLst>
                <a:outerShdw blurRad="38100" dist="38100" dir="2700000" algn="tl">
                  <a:srgbClr val="000000"/>
                </a:outerShdw>
              </a:effectLst>
              <a:cs typeface="Arial" charset="0"/>
            </a:endParaRPr>
          </a:p>
          <a:p>
            <a:pPr marL="609600" indent="-609600" defTabSz="914400">
              <a:buClr>
                <a:srgbClr val="FFFF00"/>
              </a:buClr>
              <a:buSzPct val="75000"/>
              <a:buFont typeface="Wingdings" charset="0"/>
              <a:buChar char="n"/>
              <a:defRPr/>
            </a:pPr>
            <a:r>
              <a:rPr lang="zh-CN" altLang="en-US" sz="3200" dirty="0">
                <a:solidFill>
                  <a:srgbClr val="FFFFFF"/>
                </a:solidFill>
                <a:effectLst>
                  <a:outerShdw blurRad="38100" dist="38100" dir="2700000" algn="tl">
                    <a:srgbClr val="000000"/>
                  </a:outerShdw>
                </a:effectLst>
                <a:cs typeface="Arial" charset="0"/>
              </a:rPr>
              <a:t>让我们一起吃午饭吧</a:t>
            </a:r>
            <a:r>
              <a:rPr lang="en-US" altLang="zh-CN" sz="3200" dirty="0">
                <a:solidFill>
                  <a:srgbClr val="FFFFFF"/>
                </a:solidFill>
                <a:effectLst>
                  <a:outerShdw blurRad="38100" dist="38100" dir="2700000" algn="tl">
                    <a:srgbClr val="000000"/>
                  </a:outerShdw>
                </a:effectLst>
                <a:cs typeface="Arial" charset="0"/>
              </a:rPr>
              <a:t>! </a:t>
            </a:r>
            <a:endParaRPr lang="en-US" sz="4000" dirty="0">
              <a:solidFill>
                <a:srgbClr val="FFFFFF"/>
              </a:solidFill>
              <a:effectLst>
                <a:outerShdw blurRad="38100" dist="38100" dir="2700000" algn="tl">
                  <a:srgbClr val="000000"/>
                </a:outerShdw>
              </a:effectLst>
              <a:cs typeface="Arial"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3" end="3"/>
                                            </p:txEl>
                                          </p:spTgt>
                                        </p:tgtEl>
                                        <p:attrNameLst>
                                          <p:attrName>style.visibility</p:attrName>
                                        </p:attrNameLst>
                                      </p:cBhvr>
                                      <p:to>
                                        <p:strVal val="visible"/>
                                      </p:to>
                                    </p:set>
                                    <p:anim calcmode="lin" valueType="num">
                                      <p:cBhvr additive="base">
                                        <p:cTn id="30" dur="500" fill="hold"/>
                                        <p:tgtEl>
                                          <p:spTgt spid="1639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4" end="4"/>
                                            </p:txEl>
                                          </p:spTgt>
                                        </p:tgtEl>
                                        <p:attrNameLst>
                                          <p:attrName>style.visibility</p:attrName>
                                        </p:attrNameLst>
                                      </p:cBhvr>
                                      <p:to>
                                        <p:strVal val="visible"/>
                                      </p:to>
                                    </p:set>
                                    <p:anim calcmode="lin" valueType="num">
                                      <p:cBhvr additive="base">
                                        <p:cTn id="36"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5" end="5"/>
                                            </p:txEl>
                                          </p:spTgt>
                                        </p:tgtEl>
                                        <p:attrNameLst>
                                          <p:attrName>style.visibility</p:attrName>
                                        </p:attrNameLst>
                                      </p:cBhvr>
                                      <p:to>
                                        <p:strVal val="visible"/>
                                      </p:to>
                                    </p:set>
                                    <p:anim calcmode="lin" valueType="num">
                                      <p:cBhvr additive="base">
                                        <p:cTn id="42"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6" end="6"/>
                                            </p:txEl>
                                          </p:spTgt>
                                        </p:tgtEl>
                                        <p:attrNameLst>
                                          <p:attrName>style.visibility</p:attrName>
                                        </p:attrNameLst>
                                      </p:cBhvr>
                                      <p:to>
                                        <p:strVal val="visible"/>
                                      </p:to>
                                    </p:set>
                                    <p:anim calcmode="lin" valueType="num">
                                      <p:cBhvr additive="base">
                                        <p:cTn id="48"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6393">
                                            <p:txEl>
                                              <p:pRg st="7" end="7"/>
                                            </p:txEl>
                                          </p:spTgt>
                                        </p:tgtEl>
                                        <p:attrNameLst>
                                          <p:attrName>style.visibility</p:attrName>
                                        </p:attrNameLst>
                                      </p:cBhvr>
                                      <p:to>
                                        <p:strVal val="visible"/>
                                      </p:to>
                                    </p:set>
                                    <p:anim calcmode="lin" valueType="num">
                                      <p:cBhvr additive="base">
                                        <p:cTn id="54"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6393">
                                            <p:txEl>
                                              <p:pRg st="8" end="8"/>
                                            </p:txEl>
                                          </p:spTgt>
                                        </p:tgtEl>
                                        <p:attrNameLst>
                                          <p:attrName>style.visibility</p:attrName>
                                        </p:attrNameLst>
                                      </p:cBhvr>
                                      <p:to>
                                        <p:strVal val="visible"/>
                                      </p:to>
                                    </p:set>
                                    <p:anim calcmode="lin" valueType="num">
                                      <p:cBhvr additive="base">
                                        <p:cTn id="60" dur="500" fill="hold"/>
                                        <p:tgtEl>
                                          <p:spTgt spid="16393">
                                            <p:txEl>
                                              <p:pRg st="8" end="8"/>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639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0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zh-CN" altLang="en-US" sz="4000" b="1">
                <a:solidFill>
                  <a:srgbClr val="FFFFFF"/>
                </a:solidFill>
                <a:ea typeface="SimSun" charset="0"/>
              </a:rPr>
              <a:t>免费获得该讲解</a:t>
            </a:r>
            <a:r>
              <a:rPr lang="en-US" altLang="ja-JP" sz="4000" b="1">
                <a:solidFill>
                  <a:srgbClr val="FFFFFF"/>
                </a:solidFill>
                <a:ea typeface="Arial" charset="0"/>
                <a:cs typeface="Arial" charset="0"/>
              </a:rPr>
              <a:t>!</a:t>
            </a:r>
            <a:endParaRPr lang="en-US" sz="1400" b="1">
              <a:solidFill>
                <a:srgbClr val="FFFFFF"/>
              </a:solidFill>
              <a:ea typeface="Arial" charset="0"/>
              <a:cs typeface="Arial" charset="0"/>
            </a:endParaRPr>
          </a:p>
        </p:txBody>
      </p:sp>
      <p:sp>
        <p:nvSpPr>
          <p:cNvPr id="202757" name="Text Box 5"/>
          <p:cNvSpPr txBox="1">
            <a:spLocks noChangeArrowheads="1"/>
          </p:cNvSpPr>
          <p:nvPr/>
        </p:nvSpPr>
        <p:spPr bwMode="auto">
          <a:xfrm>
            <a:off x="596900" y="2133600"/>
            <a:ext cx="7912100" cy="3292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hangingPunct="0">
              <a:spcBef>
                <a:spcPct val="50000"/>
              </a:spcBef>
              <a:defRPr/>
            </a:pPr>
            <a:r>
              <a:rPr lang="zh-CN" altLang="en-US" sz="10500" b="1">
                <a:solidFill>
                  <a:srgbClr val="FFFFFF"/>
                </a:solidFill>
                <a:ea typeface="SimSun" charset="0"/>
                <a:cs typeface="SimSun" charset="0"/>
              </a:rPr>
              <a:t>圣经学习</a:t>
            </a:r>
            <a:br>
              <a:rPr lang="zh-CN" altLang="en-US" sz="10500" b="1">
                <a:solidFill>
                  <a:srgbClr val="FFFFFF"/>
                </a:solidFill>
                <a:ea typeface="SimSun" charset="0"/>
                <a:cs typeface="SimSun" charset="0"/>
              </a:rPr>
            </a:br>
            <a:r>
              <a:rPr lang="zh-CN" altLang="en-US" sz="10500" b="1">
                <a:solidFill>
                  <a:srgbClr val="FFFFFF"/>
                </a:solidFill>
                <a:ea typeface="SimSun" charset="0"/>
                <a:cs typeface="SimSun" charset="0"/>
              </a:rPr>
              <a:t>下载</a:t>
            </a:r>
          </a:p>
        </p:txBody>
      </p:sp>
      <p:sp>
        <p:nvSpPr>
          <p:cNvPr id="328708" name="Rectangle 1026"/>
          <p:cNvSpPr>
            <a:spLocks noGrp="1" noChangeArrowheads="1"/>
          </p:cNvSpPr>
          <p:nvPr>
            <p:ph type="ctrTitle"/>
          </p:nvPr>
        </p:nvSpPr>
        <p:spPr>
          <a:xfrm>
            <a:off x="0" y="6891338"/>
            <a:ext cx="9144000" cy="685800"/>
          </a:xfrm>
        </p:spPr>
        <p:txBody>
          <a:bodyPr/>
          <a:lstStyle/>
          <a:p>
            <a:pPr eaLnBrk="1" hangingPunct="1"/>
            <a:r>
              <a:rPr lang="zh-CN" altLang="en-US" sz="3200" b="1">
                <a:solidFill>
                  <a:srgbClr val="FFFFFF"/>
                </a:solidFill>
                <a:latin typeface="Arial" charset="0"/>
                <a:ea typeface="SimSun" charset="0"/>
                <a:cs typeface="SimSun" charset="0"/>
              </a:rPr>
              <a:t>圣经学习链接地址</a:t>
            </a:r>
            <a:r>
              <a:rPr lang="zh-CN" altLang="en-US" sz="3200" b="1">
                <a:solidFill>
                  <a:srgbClr val="FFFFFF"/>
                </a:solidFill>
                <a:latin typeface="Arial" charset="0"/>
              </a:rPr>
              <a:t> </a:t>
            </a:r>
            <a:r>
              <a:rPr lang="en-US" altLang="ja-JP" sz="3200" b="1">
                <a:solidFill>
                  <a:srgbClr val="FFFFFF"/>
                </a:solidFill>
                <a:latin typeface="Arial" charset="0"/>
              </a:rPr>
              <a:t>biblestudydownloads.com</a:t>
            </a:r>
            <a:endParaRPr lang="en-US" sz="1100" b="1">
              <a:solidFill>
                <a:srgbClr val="FFFFFF"/>
              </a:solidFill>
              <a:latin typeface="Arial" charset="0"/>
            </a:endParaRPr>
          </a:p>
        </p:txBody>
      </p:sp>
      <p:sp>
        <p:nvSpPr>
          <p:cNvPr id="328709" name="Rectangle 1026"/>
          <p:cNvSpPr txBox="1">
            <a:spLocks noChangeArrowheads="1"/>
          </p:cNvSpPr>
          <p:nvPr/>
        </p:nvSpPr>
        <p:spPr bwMode="auto">
          <a:xfrm>
            <a:off x="19050" y="6124575"/>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a:solidFill>
                  <a:srgbClr val="FFFFFF"/>
                </a:solidFill>
                <a:ea typeface="SimSun" charset="0"/>
                <a:cs typeface="SimSun" charset="0"/>
              </a:rPr>
              <a:t>圣经研读材料链接地址</a:t>
            </a:r>
            <a:r>
              <a:rPr lang="zh-CN" altLang="en-US" sz="2800" b="1">
                <a:solidFill>
                  <a:srgbClr val="FFFFFF"/>
                </a:solidFill>
                <a:ea typeface="MS PGothic" charset="0"/>
                <a:cs typeface="MS PGothic" charset="0"/>
              </a:rPr>
              <a:t> </a:t>
            </a:r>
            <a:r>
              <a:rPr lang="en-US" altLang="ja-JP" sz="3200" b="1">
                <a:solidFill>
                  <a:srgbClr val="FFFFFF"/>
                </a:solidFill>
                <a:ea typeface="MS PGothic" charset="0"/>
                <a:cs typeface="MS PGothic" charset="0"/>
              </a:rPr>
              <a:t>biblestudydownloads.com</a:t>
            </a:r>
            <a:endParaRPr lang="en-US" sz="1100" b="1">
              <a:solidFill>
                <a:srgbClr val="FFFFFF"/>
              </a:solidFill>
              <a:ea typeface="MS PGothic" charset="0"/>
              <a:cs typeface="MS PGothic"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a:defRPr/>
            </a:pPr>
            <a:r>
              <a:rPr lang="zh-CN" altLang="en-US" sz="7200" b="1" dirty="0" smtClean="0">
                <a:ln w="10541" cmpd="sng">
                  <a:solidFill>
                    <a:srgbClr val="7D7D7D">
                      <a:tint val="100000"/>
                      <a:shade val="100000"/>
                      <a:satMod val="110000"/>
                    </a:srgbClr>
                  </a:solidFill>
                  <a:prstDash val="solid"/>
                </a:ln>
                <a:solidFill>
                  <a:srgbClr val="FFC669"/>
                </a:solidFill>
                <a:ea typeface="ＭＳ Ｐゴシック" pitchFamily="-108" charset="-128"/>
              </a:rPr>
              <a:t>经文的黄金</a:t>
            </a:r>
            <a:endParaRPr lang="en-US" sz="7200" b="1" dirty="0">
              <a:ln w="10541" cmpd="sng">
                <a:solidFill>
                  <a:srgbClr val="7D7D7D">
                    <a:tint val="100000"/>
                    <a:shade val="100000"/>
                    <a:satMod val="110000"/>
                  </a:srgbClr>
                </a:solidFill>
                <a:prstDash val="solid"/>
              </a:ln>
              <a:solidFill>
                <a:srgbClr val="FFC669"/>
              </a:solidFill>
              <a:ea typeface="ＭＳ Ｐゴシック" pitchFamily="-108" charset="-128"/>
            </a:endParaRPr>
          </a:p>
        </p:txBody>
      </p:sp>
      <p:sp>
        <p:nvSpPr>
          <p:cNvPr id="186370" name="Title 1"/>
          <p:cNvSpPr txBox="1">
            <a:spLocks/>
          </p:cNvSpPr>
          <p:nvPr/>
        </p:nvSpPr>
        <p:spPr bwMode="auto">
          <a:xfrm>
            <a:off x="171450" y="1484313"/>
            <a:ext cx="88963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4000" b="1">
                <a:solidFill>
                  <a:srgbClr val="FFFFFF"/>
                </a:solidFill>
                <a:cs typeface="Arial" charset="0"/>
              </a:rPr>
              <a:t>你口中的律法对我有益， 胜过千千万万的金银。</a:t>
            </a:r>
            <a:r>
              <a:rPr lang="en-US" altLang="ja-JP" sz="4000" b="1">
                <a:solidFill>
                  <a:srgbClr val="FFFFFF"/>
                </a:solidFill>
                <a:cs typeface="Arial" charset="0"/>
              </a:rPr>
              <a:t> </a:t>
            </a:r>
            <a:r>
              <a:rPr lang="en-US" altLang="ja-JP" sz="3600" b="1">
                <a:solidFill>
                  <a:srgbClr val="FFFFFF"/>
                </a:solidFill>
                <a:cs typeface="Arial" charset="0"/>
              </a:rPr>
              <a:t>(</a:t>
            </a:r>
            <a:r>
              <a:rPr lang="zh-TW" altLang="en-US" sz="3600" b="1">
                <a:solidFill>
                  <a:srgbClr val="FFFFFF"/>
                </a:solidFill>
                <a:cs typeface="Arial" charset="0"/>
              </a:rPr>
              <a:t>诗篇</a:t>
            </a:r>
            <a:r>
              <a:rPr lang="en-US" altLang="ja-JP" sz="3600" b="1">
                <a:solidFill>
                  <a:srgbClr val="FFFFFF"/>
                </a:solidFill>
                <a:cs typeface="Arial" charset="0"/>
              </a:rPr>
              <a:t>119:72</a:t>
            </a:r>
            <a:r>
              <a:rPr lang="en-US" altLang="ja-JP" sz="3200" b="1">
                <a:solidFill>
                  <a:srgbClr val="FFFFFF"/>
                </a:solidFill>
                <a:cs typeface="Arial" charset="0"/>
              </a:rPr>
              <a:t> CNV</a:t>
            </a:r>
            <a:r>
              <a:rPr lang="en-US" altLang="ja-JP" sz="3600" b="1">
                <a:solidFill>
                  <a:srgbClr val="FFFFFF"/>
                </a:solidFill>
                <a:cs typeface="Arial" charset="0"/>
              </a:rPr>
              <a:t>)."</a:t>
            </a:r>
            <a:endParaRPr lang="en-US" sz="3600" b="1">
              <a:solidFill>
                <a:srgbClr val="FFFFFF"/>
              </a:solidFill>
              <a:cs typeface="Arial" charset="0"/>
            </a:endParaRPr>
          </a:p>
        </p:txBody>
      </p:sp>
      <p:pic>
        <p:nvPicPr>
          <p:cNvPr id="18637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1588"/>
            <a:ext cx="40671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3789363"/>
            <a:ext cx="407352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3500438"/>
            <a:ext cx="367188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2"/>
          <p:cNvSpPr>
            <a:spLocks noGrp="1" noChangeArrowheads="1"/>
          </p:cNvSpPr>
          <p:nvPr>
            <p:ph type="ctrTitle"/>
          </p:nvPr>
        </p:nvSpPr>
        <p:spPr>
          <a:xfrm>
            <a:off x="685800" y="2286000"/>
            <a:ext cx="7772400" cy="1143000"/>
          </a:xfrm>
        </p:spPr>
        <p:txBody>
          <a:bodyPr/>
          <a:lstStyle/>
          <a:p>
            <a:pPr eaLnBrk="1" hangingPunct="1"/>
            <a:r>
              <a:rPr lang="en-US">
                <a:latin typeface="Times New Roman" charset="0"/>
                <a:cs typeface="ＭＳ Ｐゴシック" charset="0"/>
              </a:rPr>
              <a:t>Black</a:t>
            </a:r>
          </a:p>
        </p:txBody>
      </p:sp>
      <p:grpSp>
        <p:nvGrpSpPr>
          <p:cNvPr id="228354" name="Group 48"/>
          <p:cNvGrpSpPr>
            <a:grpSpLocks/>
          </p:cNvGrpSpPr>
          <p:nvPr/>
        </p:nvGrpSpPr>
        <p:grpSpPr bwMode="auto">
          <a:xfrm>
            <a:off x="5638800" y="3336925"/>
            <a:ext cx="3124200" cy="3292475"/>
            <a:chOff x="2448" y="1699"/>
            <a:chExt cx="1968" cy="2074"/>
          </a:xfrm>
        </p:grpSpPr>
        <p:grpSp>
          <p:nvGrpSpPr>
            <p:cNvPr id="228355" name="Group 11"/>
            <p:cNvGrpSpPr>
              <a:grpSpLocks/>
            </p:cNvGrpSpPr>
            <p:nvPr/>
          </p:nvGrpSpPr>
          <p:grpSpPr bwMode="auto">
            <a:xfrm>
              <a:off x="2448" y="1699"/>
              <a:ext cx="672" cy="557"/>
              <a:chOff x="432" y="1651"/>
              <a:chExt cx="672" cy="557"/>
            </a:xfrm>
          </p:grpSpPr>
          <p:sp>
            <p:nvSpPr>
              <p:cNvPr id="228391" name="Rectangle 5"/>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92" name="Rectangle 6"/>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93" name="Rectangle 7"/>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94" name="Rectangle 8"/>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95" name="Rectangle 9"/>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96" name="Text Box 10"/>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3200" b="1">
                    <a:solidFill>
                      <a:srgbClr val="000000"/>
                    </a:solidFill>
                    <a:latin typeface="Times New Roman" charset="0"/>
                  </a:rPr>
                  <a:t>1</a:t>
                </a:r>
              </a:p>
            </p:txBody>
          </p:sp>
        </p:grpSp>
        <p:grpSp>
          <p:nvGrpSpPr>
            <p:cNvPr id="228356" name="Group 12"/>
            <p:cNvGrpSpPr>
              <a:grpSpLocks/>
            </p:cNvGrpSpPr>
            <p:nvPr/>
          </p:nvGrpSpPr>
          <p:grpSpPr bwMode="auto">
            <a:xfrm>
              <a:off x="3744" y="1699"/>
              <a:ext cx="672" cy="557"/>
              <a:chOff x="432" y="1651"/>
              <a:chExt cx="672" cy="557"/>
            </a:xfrm>
          </p:grpSpPr>
          <p:sp>
            <p:nvSpPr>
              <p:cNvPr id="228385" name="Rectangle 13"/>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86" name="Rectangle 14"/>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87" name="Rectangle 15"/>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88" name="Rectangle 16"/>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89" name="Rectangle 17"/>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90" name="Text Box 18"/>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3200" b="1">
                    <a:solidFill>
                      <a:srgbClr val="000000"/>
                    </a:solidFill>
                    <a:latin typeface="Times New Roman" charset="0"/>
                  </a:rPr>
                  <a:t>4</a:t>
                </a:r>
              </a:p>
            </p:txBody>
          </p:sp>
        </p:grpSp>
        <p:grpSp>
          <p:nvGrpSpPr>
            <p:cNvPr id="228357" name="Group 19"/>
            <p:cNvGrpSpPr>
              <a:grpSpLocks/>
            </p:cNvGrpSpPr>
            <p:nvPr/>
          </p:nvGrpSpPr>
          <p:grpSpPr bwMode="auto">
            <a:xfrm>
              <a:off x="2448" y="2448"/>
              <a:ext cx="672" cy="557"/>
              <a:chOff x="432" y="1651"/>
              <a:chExt cx="672" cy="557"/>
            </a:xfrm>
          </p:grpSpPr>
          <p:sp>
            <p:nvSpPr>
              <p:cNvPr id="228379" name="Rectangle 20"/>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80" name="Rectangle 21"/>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81" name="Rectangle 22"/>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82" name="Rectangle 23"/>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83" name="Rectangle 24"/>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84" name="Text Box 25"/>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3200" b="1">
                    <a:solidFill>
                      <a:srgbClr val="000000"/>
                    </a:solidFill>
                    <a:latin typeface="Times New Roman" charset="0"/>
                  </a:rPr>
                  <a:t>2</a:t>
                </a:r>
              </a:p>
            </p:txBody>
          </p:sp>
        </p:grpSp>
        <p:grpSp>
          <p:nvGrpSpPr>
            <p:cNvPr id="228358" name="Group 26"/>
            <p:cNvGrpSpPr>
              <a:grpSpLocks/>
            </p:cNvGrpSpPr>
            <p:nvPr/>
          </p:nvGrpSpPr>
          <p:grpSpPr bwMode="auto">
            <a:xfrm>
              <a:off x="3744" y="2467"/>
              <a:ext cx="672" cy="557"/>
              <a:chOff x="432" y="1651"/>
              <a:chExt cx="672" cy="557"/>
            </a:xfrm>
          </p:grpSpPr>
          <p:sp>
            <p:nvSpPr>
              <p:cNvPr id="228373" name="Rectangle 27"/>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74" name="Rectangle 28"/>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75" name="Rectangle 29"/>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76" name="Rectangle 30"/>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77" name="Rectangle 31"/>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78" name="Text Box 32"/>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3200" b="1">
                    <a:solidFill>
                      <a:srgbClr val="000000"/>
                    </a:solidFill>
                    <a:latin typeface="Times New Roman" charset="0"/>
                  </a:rPr>
                  <a:t>5</a:t>
                </a:r>
              </a:p>
            </p:txBody>
          </p:sp>
        </p:grpSp>
        <p:grpSp>
          <p:nvGrpSpPr>
            <p:cNvPr id="228359" name="Group 33"/>
            <p:cNvGrpSpPr>
              <a:grpSpLocks/>
            </p:cNvGrpSpPr>
            <p:nvPr/>
          </p:nvGrpSpPr>
          <p:grpSpPr bwMode="auto">
            <a:xfrm>
              <a:off x="2448" y="3216"/>
              <a:ext cx="672" cy="557"/>
              <a:chOff x="432" y="1651"/>
              <a:chExt cx="672" cy="557"/>
            </a:xfrm>
          </p:grpSpPr>
          <p:sp>
            <p:nvSpPr>
              <p:cNvPr id="228367" name="Rectangle 34"/>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68" name="Rectangle 35"/>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69" name="Rectangle 36"/>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70" name="Rectangle 37"/>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71" name="Rectangle 38"/>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72" name="Text Box 39"/>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3200" b="1">
                    <a:solidFill>
                      <a:srgbClr val="000000"/>
                    </a:solidFill>
                    <a:latin typeface="Times New Roman" charset="0"/>
                  </a:rPr>
                  <a:t>3</a:t>
                </a:r>
              </a:p>
            </p:txBody>
          </p:sp>
        </p:grpSp>
        <p:grpSp>
          <p:nvGrpSpPr>
            <p:cNvPr id="228360" name="Group 40"/>
            <p:cNvGrpSpPr>
              <a:grpSpLocks/>
            </p:cNvGrpSpPr>
            <p:nvPr/>
          </p:nvGrpSpPr>
          <p:grpSpPr bwMode="auto">
            <a:xfrm>
              <a:off x="3744" y="3216"/>
              <a:ext cx="672" cy="557"/>
              <a:chOff x="432" y="1651"/>
              <a:chExt cx="672" cy="557"/>
            </a:xfrm>
          </p:grpSpPr>
          <p:sp>
            <p:nvSpPr>
              <p:cNvPr id="228361" name="Rectangle 41"/>
              <p:cNvSpPr>
                <a:spLocks noChangeArrowheads="1"/>
              </p:cNvSpPr>
              <p:nvPr/>
            </p:nvSpPr>
            <p:spPr bwMode="auto">
              <a:xfrm>
                <a:off x="43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62" name="Rectangle 42"/>
              <p:cNvSpPr>
                <a:spLocks noChangeArrowheads="1"/>
              </p:cNvSpPr>
              <p:nvPr/>
            </p:nvSpPr>
            <p:spPr bwMode="auto">
              <a:xfrm>
                <a:off x="43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63" name="Rectangle 43"/>
              <p:cNvSpPr>
                <a:spLocks noChangeArrowheads="1"/>
              </p:cNvSpPr>
              <p:nvPr/>
            </p:nvSpPr>
            <p:spPr bwMode="auto">
              <a:xfrm>
                <a:off x="67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64" name="Rectangle 44"/>
              <p:cNvSpPr>
                <a:spLocks noChangeArrowheads="1"/>
              </p:cNvSpPr>
              <p:nvPr/>
            </p:nvSpPr>
            <p:spPr bwMode="auto">
              <a:xfrm>
                <a:off x="912" y="201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65" name="Rectangle 45"/>
              <p:cNvSpPr>
                <a:spLocks noChangeArrowheads="1"/>
              </p:cNvSpPr>
              <p:nvPr/>
            </p:nvSpPr>
            <p:spPr bwMode="auto">
              <a:xfrm>
                <a:off x="912" y="1776"/>
                <a:ext cx="192" cy="192"/>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a:endParaRPr lang="en-US" sz="2400">
                  <a:solidFill>
                    <a:srgbClr val="000000"/>
                  </a:solidFill>
                  <a:latin typeface="Times New Roman" charset="0"/>
                </a:endParaRPr>
              </a:p>
            </p:txBody>
          </p:sp>
          <p:sp>
            <p:nvSpPr>
              <p:cNvPr id="228366" name="Text Box 46"/>
              <p:cNvSpPr txBox="1">
                <a:spLocks noChangeArrowheads="1"/>
              </p:cNvSpPr>
              <p:nvPr/>
            </p:nvSpPr>
            <p:spPr bwMode="auto">
              <a:xfrm>
                <a:off x="624" y="1651"/>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3200" b="1">
                    <a:solidFill>
                      <a:srgbClr val="000000"/>
                    </a:solidFill>
                    <a:latin typeface="Times New Roman" charset="0"/>
                  </a:rPr>
                  <a:t>6</a:t>
                </a:r>
              </a:p>
            </p:txBody>
          </p:sp>
        </p:grpSp>
      </p:gr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a:defRPr/>
            </a:pPr>
            <a:r>
              <a:rPr lang="zh-CN" altLang="en-US" sz="7200" b="1" dirty="0" smtClean="0">
                <a:ln w="10541" cmpd="sng">
                  <a:solidFill>
                    <a:srgbClr val="7D7D7D">
                      <a:tint val="100000"/>
                      <a:shade val="100000"/>
                      <a:satMod val="110000"/>
                    </a:srgbClr>
                  </a:solidFill>
                  <a:prstDash val="solid"/>
                </a:ln>
                <a:solidFill>
                  <a:srgbClr val="FFC669"/>
                </a:solidFill>
                <a:ea typeface="ＭＳ Ｐゴシック" pitchFamily="-108" charset="-128"/>
              </a:rPr>
              <a:t>经文的黄金</a:t>
            </a:r>
            <a:endParaRPr lang="en-US" sz="7200" b="1" dirty="0">
              <a:ln w="10541" cmpd="sng">
                <a:solidFill>
                  <a:srgbClr val="7D7D7D">
                    <a:tint val="100000"/>
                    <a:shade val="100000"/>
                    <a:satMod val="110000"/>
                  </a:srgbClr>
                </a:solidFill>
                <a:prstDash val="solid"/>
              </a:ln>
              <a:solidFill>
                <a:srgbClr val="FFC669"/>
              </a:solidFill>
              <a:ea typeface="ＭＳ Ｐゴシック" pitchFamily="-108" charset="-128"/>
            </a:endParaRPr>
          </a:p>
        </p:txBody>
      </p:sp>
      <p:sp>
        <p:nvSpPr>
          <p:cNvPr id="188418" name="Title 1"/>
          <p:cNvSpPr txBox="1">
            <a:spLocks/>
          </p:cNvSpPr>
          <p:nvPr/>
        </p:nvSpPr>
        <p:spPr bwMode="auto">
          <a:xfrm>
            <a:off x="0" y="1484313"/>
            <a:ext cx="911066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4000" b="1">
                <a:solidFill>
                  <a:srgbClr val="FFFFFF"/>
                </a:solidFill>
                <a:cs typeface="Arial" charset="0"/>
              </a:rPr>
              <a:t>因此我爱你的命令， 胜过金子， 甚至胜过精金。</a:t>
            </a:r>
            <a:r>
              <a:rPr lang="en-US" altLang="ja-JP" sz="4000" b="1">
                <a:solidFill>
                  <a:srgbClr val="FFFFFF"/>
                </a:solidFill>
                <a:cs typeface="Arial" charset="0"/>
              </a:rPr>
              <a:t> </a:t>
            </a:r>
            <a:r>
              <a:rPr lang="en-US" altLang="ja-JP" sz="3600" b="1">
                <a:solidFill>
                  <a:srgbClr val="FFFFFF"/>
                </a:solidFill>
                <a:cs typeface="Arial" charset="0"/>
              </a:rPr>
              <a:t>(</a:t>
            </a:r>
            <a:r>
              <a:rPr lang="zh-TW" altLang="en-US" sz="3600" b="1">
                <a:solidFill>
                  <a:srgbClr val="FFFFFF"/>
                </a:solidFill>
                <a:cs typeface="Arial" charset="0"/>
              </a:rPr>
              <a:t>诗篇</a:t>
            </a:r>
            <a:r>
              <a:rPr lang="en-US" altLang="ja-JP" sz="3600" b="1">
                <a:solidFill>
                  <a:srgbClr val="FFFFFF"/>
                </a:solidFill>
                <a:cs typeface="Arial" charset="0"/>
              </a:rPr>
              <a:t>119:127</a:t>
            </a:r>
            <a:r>
              <a:rPr lang="en-US" altLang="ja-JP" sz="3200" b="1">
                <a:solidFill>
                  <a:srgbClr val="FFFFFF"/>
                </a:solidFill>
                <a:cs typeface="Arial" charset="0"/>
              </a:rPr>
              <a:t> CNV</a:t>
            </a:r>
            <a:r>
              <a:rPr lang="en-US" altLang="ja-JP" sz="3600" b="1">
                <a:solidFill>
                  <a:srgbClr val="FFFFFF"/>
                </a:solidFill>
                <a:cs typeface="Arial" charset="0"/>
              </a:rPr>
              <a:t>)."</a:t>
            </a:r>
            <a:endParaRPr lang="en-US" sz="3600" b="1">
              <a:solidFill>
                <a:srgbClr val="FFFFFF"/>
              </a:solidFill>
              <a:cs typeface="Arial" charset="0"/>
            </a:endParaRPr>
          </a:p>
        </p:txBody>
      </p:sp>
      <p:pic>
        <p:nvPicPr>
          <p:cNvPr id="18841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1588"/>
            <a:ext cx="40671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3789363"/>
            <a:ext cx="4073525"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3500438"/>
            <a:ext cx="367188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1" descr="IMG_02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2" name="Text Box 4"/>
          <p:cNvSpPr txBox="1">
            <a:spLocks noChangeArrowheads="1"/>
          </p:cNvSpPr>
          <p:nvPr/>
        </p:nvSpPr>
        <p:spPr bwMode="auto">
          <a:xfrm>
            <a:off x="4716016" y="5025950"/>
            <a:ext cx="2262834" cy="923330"/>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defTabSz="914400">
              <a:defRPr/>
            </a:pPr>
            <a: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t>Susan</a:t>
            </a:r>
            <a:endParaRPr lang="en-US" sz="4000" b="1" dirty="0">
              <a:solidFill>
                <a:srgbClr val="FFFF99"/>
              </a:solidFill>
              <a:effectLst>
                <a:glow rad="266700">
                  <a:srgbClr val="000000">
                    <a:alpha val="75000"/>
                  </a:srgbClr>
                </a:glow>
              </a:effectLst>
              <a:latin typeface="Arial"/>
              <a:ea typeface="ヒラギノ角ゴ ProN W3" charset="0"/>
              <a:cs typeface="Arial"/>
              <a:sym typeface="Arial" charset="0"/>
            </a:endParaRPr>
          </a:p>
        </p:txBody>
      </p:sp>
      <p:sp>
        <p:nvSpPr>
          <p:cNvPr id="355333" name="Text Box 5"/>
          <p:cNvSpPr txBox="1">
            <a:spLocks noChangeArrowheads="1"/>
          </p:cNvSpPr>
          <p:nvPr/>
        </p:nvSpPr>
        <p:spPr bwMode="auto">
          <a:xfrm>
            <a:off x="3189655" y="-27384"/>
            <a:ext cx="2916446" cy="1754327"/>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defTabSz="914400">
              <a:defRPr/>
            </a:pPr>
            <a: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t>Stephen</a:t>
            </a:r>
            <a:b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br>
            <a: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t>23</a:t>
            </a:r>
            <a:endParaRPr lang="en-US" sz="4000" b="1" dirty="0">
              <a:solidFill>
                <a:srgbClr val="FFFF99"/>
              </a:solidFill>
              <a:effectLst>
                <a:glow rad="266700">
                  <a:srgbClr val="000000">
                    <a:alpha val="75000"/>
                  </a:srgbClr>
                </a:glow>
              </a:effectLst>
              <a:latin typeface="Arial"/>
              <a:ea typeface="ヒラギノ角ゴ ProN W3" charset="0"/>
              <a:cs typeface="Arial"/>
              <a:sym typeface="Arial" charset="0"/>
            </a:endParaRPr>
          </a:p>
        </p:txBody>
      </p:sp>
      <p:sp>
        <p:nvSpPr>
          <p:cNvPr id="355334" name="Text Box 6"/>
          <p:cNvSpPr txBox="1">
            <a:spLocks noChangeArrowheads="1"/>
          </p:cNvSpPr>
          <p:nvPr/>
        </p:nvSpPr>
        <p:spPr bwMode="auto">
          <a:xfrm>
            <a:off x="6501285" y="18489"/>
            <a:ext cx="1838815" cy="1754327"/>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defTabSz="914400">
              <a:defRPr/>
            </a:pPr>
            <a: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t>John</a:t>
            </a:r>
            <a:b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br>
            <a: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t>20</a:t>
            </a:r>
            <a:endParaRPr lang="en-US" sz="4000" b="1" dirty="0">
              <a:solidFill>
                <a:srgbClr val="FFFF99"/>
              </a:solidFill>
              <a:effectLst>
                <a:glow rad="266700">
                  <a:srgbClr val="000000">
                    <a:alpha val="75000"/>
                  </a:srgbClr>
                </a:glow>
              </a:effectLst>
              <a:latin typeface="Arial"/>
              <a:ea typeface="ヒラギノ角ゴ ProN W3" charset="0"/>
              <a:cs typeface="Arial"/>
              <a:sym typeface="Arial" charset="0"/>
            </a:endParaRPr>
          </a:p>
        </p:txBody>
      </p:sp>
      <p:sp>
        <p:nvSpPr>
          <p:cNvPr id="355335" name="Text Box 7"/>
          <p:cNvSpPr txBox="1">
            <a:spLocks noChangeArrowheads="1"/>
          </p:cNvSpPr>
          <p:nvPr/>
        </p:nvSpPr>
        <p:spPr bwMode="auto">
          <a:xfrm>
            <a:off x="1025374" y="-45582"/>
            <a:ext cx="1646416" cy="1754327"/>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algn="ctr" defTabSz="914400">
              <a:defRPr/>
            </a:pPr>
            <a: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t>Kurt</a:t>
            </a:r>
            <a:b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br>
            <a: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t>26</a:t>
            </a:r>
            <a:endParaRPr lang="en-US" sz="4000" b="1" dirty="0">
              <a:solidFill>
                <a:srgbClr val="FFFF99"/>
              </a:solidFill>
              <a:effectLst>
                <a:glow rad="266700">
                  <a:srgbClr val="000000">
                    <a:alpha val="75000"/>
                  </a:srgbClr>
                </a:glow>
              </a:effectLst>
              <a:latin typeface="Arial"/>
              <a:ea typeface="ヒラギノ角ゴ ProN W3" charset="0"/>
              <a:cs typeface="Arial"/>
              <a:sym typeface="Arial" charset="0"/>
            </a:endParaRPr>
          </a:p>
        </p:txBody>
      </p:sp>
      <p:sp>
        <p:nvSpPr>
          <p:cNvPr id="355336" name="Text Box 8"/>
          <p:cNvSpPr txBox="1">
            <a:spLocks noChangeArrowheads="1"/>
          </p:cNvSpPr>
          <p:nvPr/>
        </p:nvSpPr>
        <p:spPr bwMode="auto">
          <a:xfrm>
            <a:off x="2843808" y="5025950"/>
            <a:ext cx="1647431" cy="923330"/>
          </a:xfrm>
          <a:prstGeom prst="rect">
            <a:avLst/>
          </a:prstGeom>
          <a:noFill/>
          <a:ln>
            <a:noFill/>
          </a:ln>
          <a:effectLst>
            <a:outerShdw blurRad="63500" dist="35921" dir="2700000" algn="ctr" rotWithShape="0">
              <a:srgbClr val="000000">
                <a:alpha val="74998"/>
              </a:srgbClr>
            </a:outerShdw>
          </a:effectLst>
          <a:extLst/>
        </p:spPr>
        <p:txBody>
          <a:bodyPr wrap="none">
            <a:spAutoFit/>
          </a:bodyPr>
          <a:lstStyle/>
          <a:p>
            <a:pPr defTabSz="914400">
              <a:defRPr/>
            </a:pPr>
            <a:r>
              <a:rPr lang="en-US" sz="5400" b="1" dirty="0">
                <a:solidFill>
                  <a:srgbClr val="FFFF99"/>
                </a:solidFill>
                <a:effectLst>
                  <a:glow rad="266700">
                    <a:srgbClr val="000000">
                      <a:alpha val="75000"/>
                    </a:srgbClr>
                  </a:glow>
                </a:effectLst>
                <a:latin typeface="Arial"/>
                <a:ea typeface="ヒラギノ角ゴ ProN W3" charset="0"/>
                <a:cs typeface="Arial"/>
                <a:sym typeface="Arial" charset="0"/>
              </a:rPr>
              <a:t>Rick</a:t>
            </a:r>
            <a:endParaRPr lang="en-US" sz="4000" b="1" dirty="0">
              <a:solidFill>
                <a:srgbClr val="FFFF99"/>
              </a:solidFill>
              <a:effectLst>
                <a:glow rad="266700">
                  <a:srgbClr val="000000">
                    <a:alpha val="75000"/>
                  </a:srgbClr>
                </a:glow>
              </a:effectLst>
              <a:latin typeface="Arial"/>
              <a:ea typeface="ヒラギノ角ゴ ProN W3" charset="0"/>
              <a:cs typeface="Arial"/>
              <a:sym typeface="Arial" charset="0"/>
            </a:endParaRPr>
          </a:p>
        </p:txBody>
      </p:sp>
      <p:sp>
        <p:nvSpPr>
          <p:cNvPr id="9"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dirty="0" smtClean="0">
                <a:solidFill>
                  <a:srgbClr val="FFFF99"/>
                </a:solidFill>
                <a:effectLst>
                  <a:glow rad="266700">
                    <a:srgbClr val="000000">
                      <a:alpha val="75000"/>
                    </a:srgbClr>
                  </a:glow>
                </a:effectLst>
                <a:latin typeface="Arial"/>
                <a:ea typeface="ＭＳ Ｐゴシック"/>
                <a:cs typeface="Arial"/>
                <a:sym typeface="Arial" charset="0"/>
              </a:rPr>
              <a:t>6</a:t>
            </a:r>
          </a:p>
        </p:txBody>
      </p:sp>
      <p:sp>
        <p:nvSpPr>
          <p:cNvPr id="10" name="Rectangle 7"/>
          <p:cNvSpPr>
            <a:spLocks/>
          </p:cNvSpPr>
          <p:nvPr/>
        </p:nvSpPr>
        <p:spPr bwMode="auto">
          <a:xfrm>
            <a:off x="4716463" y="3284538"/>
            <a:ext cx="4013200" cy="1270000"/>
          </a:xfrm>
          <a:prstGeom prst="rect">
            <a:avLst/>
          </a:prstGeom>
          <a:noFill/>
          <a:ln>
            <a:noFill/>
          </a:ln>
          <a:effectLst>
            <a:outerShdw blurRad="63500" dist="38099" dir="2700000" algn="ctr" rotWithShape="0">
              <a:srgbClr val="000000">
                <a:alpha val="74997"/>
              </a:srgbClr>
            </a:outerShdw>
          </a:effectLst>
          <a:extLst/>
        </p:spPr>
        <p:txBody>
          <a:bodyPr lIns="50800" tIns="50800" bIns="50800" anchor="ctr"/>
          <a:lstStyle/>
          <a:p>
            <a:pPr algn="ctr" defTabSz="914400">
              <a:defRPr/>
            </a:pPr>
            <a:endParaRPr lang="en-US" sz="2800" i="1" dirty="0">
              <a:solidFill>
                <a:srgbClr val="FFFF99"/>
              </a:solidFill>
              <a:effectLst>
                <a:glow rad="266700">
                  <a:srgbClr val="000000">
                    <a:alpha val="75000"/>
                  </a:srgbClr>
                </a:glow>
              </a:effectLst>
              <a:latin typeface="Arial"/>
              <a:ea typeface="ヒラギノ角ゴ ProN W3"/>
              <a:cs typeface="Arial"/>
              <a:sym typeface="ヒラギノ角ゴ ProN W3" charset="0"/>
            </a:endParaRPr>
          </a:p>
        </p:txBody>
      </p:sp>
      <p:sp>
        <p:nvSpPr>
          <p:cNvPr id="2" name="Title 1"/>
          <p:cNvSpPr>
            <a:spLocks noGrp="1"/>
          </p:cNvSpPr>
          <p:nvPr>
            <p:ph type="ctrTitle"/>
          </p:nvPr>
        </p:nvSpPr>
        <p:spPr>
          <a:xfrm>
            <a:off x="4465712" y="5805264"/>
            <a:ext cx="4678288" cy="1052736"/>
          </a:xfrm>
          <a:ln>
            <a:miter lim="800000"/>
            <a:headEnd/>
            <a:tailEnd/>
          </a:ln>
          <a:extLst/>
        </p:spPr>
        <p:txBody>
          <a:bodyPr/>
          <a:lstStyle/>
          <a:p>
            <a:pPr eaLnBrk="1" hangingPunct="1">
              <a:defRPr/>
            </a:pPr>
            <a:r>
              <a:rPr lang="en-US" sz="2800" i="1" kern="1200" dirty="0" smtClean="0">
                <a:solidFill>
                  <a:srgbClr val="FFFF99"/>
                </a:solidFill>
                <a:effectLst>
                  <a:glow rad="266700">
                    <a:srgbClr val="000000">
                      <a:alpha val="75000"/>
                    </a:srgbClr>
                  </a:glow>
                </a:effectLst>
                <a:latin typeface="Arial"/>
                <a:cs typeface="Arial"/>
              </a:rPr>
              <a:t>Griffith</a:t>
            </a:r>
            <a:r>
              <a:rPr lang="ja-JP" altLang="en-US" sz="2800" i="1" kern="1200" dirty="0" smtClean="0">
                <a:solidFill>
                  <a:srgbClr val="FFFF99"/>
                </a:solidFill>
                <a:effectLst>
                  <a:glow rad="266700">
                    <a:srgbClr val="000000">
                      <a:alpha val="75000"/>
                    </a:srgbClr>
                  </a:glow>
                </a:effectLst>
                <a:latin typeface="Arial"/>
                <a:cs typeface="Arial"/>
                <a:sym typeface="ヒラギノ角ゴ ProN W3" charset="0"/>
              </a:rPr>
              <a:t>博士的家庭</a:t>
            </a:r>
            <a:r>
              <a:rPr lang="en-US" sz="2800" i="1" kern="1200" dirty="0" smtClean="0">
                <a:solidFill>
                  <a:srgbClr val="FFFF99"/>
                </a:solidFill>
                <a:effectLst>
                  <a:glow rad="266700">
                    <a:srgbClr val="000000">
                      <a:alpha val="75000"/>
                    </a:srgbClr>
                  </a:glow>
                </a:effectLst>
                <a:latin typeface="Arial"/>
                <a:cs typeface="Arial"/>
                <a:sym typeface="ヒラギノ角ゴ ProN W3" charset="0"/>
              </a:rPr>
              <a:t/>
            </a:r>
            <a:br>
              <a:rPr lang="en-US" sz="2800" i="1" kern="1200" dirty="0" smtClean="0">
                <a:solidFill>
                  <a:srgbClr val="FFFF99"/>
                </a:solidFill>
                <a:effectLst>
                  <a:glow rad="266700">
                    <a:srgbClr val="000000">
                      <a:alpha val="75000"/>
                    </a:srgbClr>
                  </a:glow>
                </a:effectLst>
                <a:latin typeface="Arial"/>
                <a:cs typeface="Arial"/>
                <a:sym typeface="ヒラギノ角ゴ ProN W3" charset="0"/>
              </a:rPr>
            </a:br>
            <a:r>
              <a:rPr lang="en-US" sz="2800" i="1" kern="1200" dirty="0" smtClean="0">
                <a:solidFill>
                  <a:srgbClr val="FFFF99"/>
                </a:solidFill>
                <a:effectLst>
                  <a:glow rad="266700">
                    <a:srgbClr val="000000">
                      <a:alpha val="75000"/>
                    </a:srgbClr>
                  </a:glow>
                </a:effectLst>
                <a:latin typeface="Arial"/>
                <a:cs typeface="Arial"/>
              </a:rPr>
              <a:t>2012</a:t>
            </a:r>
            <a:r>
              <a:rPr lang="ja-JP" altLang="en-US" sz="2800" i="1" kern="1200" dirty="0" smtClean="0">
                <a:solidFill>
                  <a:srgbClr val="FFFF99"/>
                </a:solidFill>
                <a:effectLst>
                  <a:glow rad="266700">
                    <a:srgbClr val="000000">
                      <a:alpha val="75000"/>
                    </a:srgbClr>
                  </a:glow>
                </a:effectLst>
                <a:latin typeface="Arial"/>
                <a:cs typeface="Arial"/>
                <a:sym typeface="ヒラギノ角ゴ ProN W3" charset="0"/>
              </a:rPr>
              <a:t>年</a:t>
            </a:r>
            <a:r>
              <a:rPr lang="en-US" sz="2800" i="1" kern="1200" dirty="0" smtClean="0">
                <a:solidFill>
                  <a:srgbClr val="FFFF99"/>
                </a:solidFill>
                <a:effectLst>
                  <a:glow rad="266700">
                    <a:srgbClr val="000000">
                      <a:alpha val="75000"/>
                    </a:srgbClr>
                  </a:glow>
                </a:effectLst>
                <a:latin typeface="Arial"/>
                <a:cs typeface="Arial"/>
              </a:rPr>
              <a:t>12</a:t>
            </a:r>
            <a:r>
              <a:rPr lang="ja-JP" altLang="en-US" sz="2800" i="1" kern="1200" dirty="0" smtClean="0">
                <a:solidFill>
                  <a:srgbClr val="FFFF99"/>
                </a:solidFill>
                <a:effectLst>
                  <a:glow rad="266700">
                    <a:srgbClr val="000000">
                      <a:alpha val="75000"/>
                    </a:srgbClr>
                  </a:glow>
                </a:effectLst>
                <a:latin typeface="Arial"/>
                <a:cs typeface="Arial"/>
                <a:sym typeface="ヒラギノ角ゴ ProN W3" charset="0"/>
              </a:rPr>
              <a:t>月</a:t>
            </a:r>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251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2420938"/>
            <a:ext cx="56276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6"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9300" y="-152400"/>
            <a:ext cx="8667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7"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5"/>
          <p:cNvSpPr>
            <a:spLocks/>
          </p:cNvSpPr>
          <p:nvPr/>
        </p:nvSpPr>
        <p:spPr bwMode="auto">
          <a:xfrm>
            <a:off x="2806700" y="203200"/>
            <a:ext cx="5892800" cy="1651000"/>
          </a:xfrm>
          <a:prstGeom prst="rect">
            <a:avLst/>
          </a:prstGeom>
          <a:noFill/>
          <a:ln>
            <a:noFill/>
          </a:ln>
          <a:extLst/>
        </p:spPr>
        <p:txBody>
          <a:bodyPr lIns="0" tIns="0" rIns="40639" bIns="0"/>
          <a:lstStyle/>
          <a:p>
            <a:pPr marL="39688" defTabSz="914400">
              <a:defRPr/>
            </a:pPr>
            <a:r>
              <a:rPr lang="en-US" sz="4800" dirty="0">
                <a:solidFill>
                  <a:srgbClr val="FFFFFF"/>
                </a:solidFill>
                <a:effectLst>
                  <a:glow rad="152400">
                    <a:srgbClr val="000000"/>
                  </a:glow>
                </a:effectLst>
                <a:cs typeface="Arial" charset="0"/>
                <a:sym typeface="Arial" charset="0"/>
              </a:rPr>
              <a:t>Kurt </a:t>
            </a:r>
            <a:r>
              <a:rPr lang="ja-JP" altLang="en-US" sz="4800" dirty="0">
                <a:solidFill>
                  <a:srgbClr val="FFFFFF"/>
                </a:solidFill>
                <a:effectLst>
                  <a:glow rad="152400">
                    <a:srgbClr val="000000"/>
                  </a:glow>
                </a:effectLst>
                <a:latin typeface="ヒラギノ角ゴ ProN W3" charset="0"/>
                <a:ea typeface="ヒラギノ角ゴ ProN W3" charset="0"/>
                <a:cs typeface="ヒラギノ角ゴ ProN W3" charset="0"/>
                <a:sym typeface="ヒラギノ角ゴ ProN W3" charset="0"/>
              </a:rPr>
              <a:t>在市</a:t>
            </a:r>
            <a:r>
              <a:rPr lang="ja-JP" altLang="en-US" sz="4800" dirty="0">
                <a:solidFill>
                  <a:srgbClr val="FFFFFF"/>
                </a:solidFill>
                <a:effectLst>
                  <a:glow rad="152400">
                    <a:srgbClr val="000000"/>
                  </a:glow>
                </a:effectLst>
                <a:ea typeface="Heiti SC Light" charset="0"/>
                <a:cs typeface="Heiti SC Light" charset="0"/>
                <a:sym typeface="Arial" charset="0"/>
              </a:rPr>
              <a:t>场营销</a:t>
            </a:r>
            <a:r>
              <a:rPr lang="ja-JP" altLang="en-US" sz="4800" dirty="0">
                <a:solidFill>
                  <a:srgbClr val="FFFFFF"/>
                </a:solidFill>
                <a:effectLst>
                  <a:glow rad="152400">
                    <a:srgbClr val="000000"/>
                  </a:glow>
                </a:effectLst>
                <a:latin typeface="ヒラギノ角ゴ ProN W3" charset="0"/>
                <a:ea typeface="ヒラギノ角ゴ ProN W3" charset="0"/>
                <a:cs typeface="ヒラギノ角ゴ ProN W3" charset="0"/>
                <a:sym typeface="ヒラギノ角ゴ ProN W3" charset="0"/>
              </a:rPr>
              <a:t>与</a:t>
            </a:r>
            <a:r>
              <a:rPr lang="ja-JP" altLang="en-US" sz="4800" dirty="0">
                <a:solidFill>
                  <a:srgbClr val="FFFFFF"/>
                </a:solidFill>
                <a:effectLst>
                  <a:glow rad="152400">
                    <a:srgbClr val="000000"/>
                  </a:glow>
                </a:effectLst>
                <a:ea typeface="Heiti SC Light" charset="0"/>
                <a:cs typeface="Heiti SC Light" charset="0"/>
                <a:sym typeface="Arial" charset="0"/>
              </a:rPr>
              <a:t>资</a:t>
            </a:r>
            <a:r>
              <a:rPr lang="ja-JP" altLang="en-US" sz="4800" dirty="0">
                <a:solidFill>
                  <a:srgbClr val="FFFFFF"/>
                </a:solidFill>
                <a:effectLst>
                  <a:glow rad="152400">
                    <a:srgbClr val="000000"/>
                  </a:glow>
                </a:effectLst>
                <a:latin typeface="ヒラギノ角ゴ ProN W3" charset="0"/>
                <a:ea typeface="ヒラギノ角ゴ ProN W3" charset="0"/>
                <a:cs typeface="ヒラギノ角ゴ ProN W3" charset="0"/>
                <a:sym typeface="ヒラギノ角ゴ ProN W3" charset="0"/>
              </a:rPr>
              <a:t>信科技</a:t>
            </a:r>
            <a:r>
              <a:rPr lang="ja-JP" altLang="en-US" sz="4800" dirty="0">
                <a:solidFill>
                  <a:srgbClr val="FFFFFF"/>
                </a:solidFill>
                <a:effectLst>
                  <a:glow rad="152400">
                    <a:srgbClr val="000000"/>
                  </a:glow>
                </a:effectLst>
                <a:ea typeface="Heiti SC Light" charset="0"/>
                <a:cs typeface="Heiti SC Light" charset="0"/>
                <a:sym typeface="Arial" charset="0"/>
              </a:rPr>
              <a:t>领</a:t>
            </a:r>
            <a:r>
              <a:rPr lang="ja-JP" altLang="en-US" sz="4800" dirty="0">
                <a:solidFill>
                  <a:srgbClr val="FFFFFF"/>
                </a:solidFill>
                <a:effectLst>
                  <a:glow rad="152400">
                    <a:srgbClr val="000000"/>
                  </a:glow>
                </a:effectLst>
                <a:latin typeface="ヒラギノ角ゴ ProN W3" charset="0"/>
                <a:ea typeface="ヒラギノ角ゴ ProN W3" charset="0"/>
                <a:cs typeface="ヒラギノ角ゴ ProN W3" charset="0"/>
                <a:sym typeface="ヒラギノ角ゴ ProN W3" charset="0"/>
              </a:rPr>
              <a:t>域工作</a:t>
            </a:r>
            <a:endParaRPr lang="en-US" sz="4800" dirty="0">
              <a:solidFill>
                <a:srgbClr val="FFFFFF"/>
              </a:solidFill>
              <a:effectLst>
                <a:glow rad="152400">
                  <a:srgbClr val="000000"/>
                </a:glow>
              </a:effectLst>
              <a:latin typeface="ヒラギノ角ゴ ProN W3" charset="0"/>
              <a:ea typeface="ヒラギノ角ゴ ProN W3" charset="0"/>
              <a:cs typeface="ヒラギノ角ゴ ProN W3" charset="0"/>
              <a:sym typeface="ヒラギノ角ゴ ProN W3" charset="0"/>
            </a:endParaRPr>
          </a:p>
        </p:txBody>
      </p:sp>
    </p:spTree>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4" descr="Kurt &amp; Stephen 20 Oct 2010 smal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371600" y="0"/>
            <a:ext cx="7772400" cy="1143000"/>
          </a:xfrm>
          <a:extLst/>
        </p:spPr>
        <p:txBody>
          <a:bodyPr/>
          <a:lstStyle/>
          <a:p>
            <a:pPr>
              <a:defRPr/>
            </a:pPr>
            <a:r>
              <a:rPr lang="en-US" dirty="0">
                <a:effectLst>
                  <a:glow rad="101600">
                    <a:schemeClr val="bg1"/>
                  </a:glow>
                </a:effectLst>
                <a:latin typeface="Arial Black" charset="0"/>
                <a:ea typeface="ＭＳ Ｐゴシック" charset="0"/>
                <a:cs typeface="ＭＳ Ｐゴシック" charset="0"/>
              </a:rPr>
              <a:t>Kurt &amp; Stephen</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25" y="-19050"/>
            <a:ext cx="77787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Grp="1" noChangeArrowheads="1"/>
          </p:cNvSpPr>
          <p:nvPr>
            <p:ph type="title"/>
          </p:nvPr>
        </p:nvSpPr>
        <p:spPr>
          <a:xfrm>
            <a:off x="685800" y="0"/>
            <a:ext cx="7772400" cy="1096963"/>
          </a:xfrm>
        </p:spPr>
        <p:txBody>
          <a:bodyPr rIns="81279"/>
          <a:lstStyle/>
          <a:p>
            <a:pPr marL="39688" eaLnBrk="1" hangingPunct="1"/>
            <a:r>
              <a:rPr lang="en-US">
                <a:latin typeface="Arial" charset="0"/>
                <a:ea typeface="ヒラギノ角ゴ ProN W3" charset="0"/>
                <a:cs typeface="ヒラギノ角ゴ ProN W3" charset="0"/>
              </a:rPr>
              <a:t>Stephen the Pilot</a:t>
            </a:r>
          </a:p>
        </p:txBody>
      </p:sp>
      <p:pic>
        <p:nvPicPr>
          <p:cNvPr id="19558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8856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fade thruBlk="1"/>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50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5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11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ank Presentatio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10_Blank Presentation">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0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2_Blank Presentatio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22_Blank Presentation">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2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8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28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2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Blank Presentation">
  <a:themeElements>
    <a:clrScheme name="">
      <a:dk1>
        <a:srgbClr val="000000"/>
      </a:dk1>
      <a:lt1>
        <a:srgbClr val="FFFFFF"/>
      </a:lt1>
      <a:dk2>
        <a:srgbClr val="000000"/>
      </a:dk2>
      <a:lt2>
        <a:srgbClr val="000000"/>
      </a:lt2>
      <a:accent1>
        <a:srgbClr val="5B87F2"/>
      </a:accent1>
      <a:accent2>
        <a:srgbClr val="333399"/>
      </a:accent2>
      <a:accent3>
        <a:srgbClr val="FFFFFF"/>
      </a:accent3>
      <a:accent4>
        <a:srgbClr val="000000"/>
      </a:accent4>
      <a:accent5>
        <a:srgbClr val="B5C3F7"/>
      </a:accent5>
      <a:accent6>
        <a:srgbClr val="2D2D8A"/>
      </a:accent6>
      <a:hlink>
        <a:srgbClr val="009999"/>
      </a:hlink>
      <a:folHlink>
        <a:srgbClr val="99CC00"/>
      </a:folHlink>
    </a:clrScheme>
    <a:fontScheme name="17_Blank Presentatio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7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lank Presentatio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5_Blank Presentation">
      <a:majorFont>
        <a:latin typeface="Lucida Grande"/>
        <a:ea typeface="ヒラギノ角ゴ ProN W3"/>
        <a:cs typeface="ヒラギノ角ゴ ProN W3"/>
      </a:majorFont>
      <a:minorFont>
        <a:latin typeface="Lucida Grand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5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otalTime>1455</TotalTime>
  <Words>650</Words>
  <Application>Microsoft Macintosh PowerPoint</Application>
  <PresentationFormat>On-screen Show (4:3)</PresentationFormat>
  <Paragraphs>142</Paragraphs>
  <Slides>30</Slides>
  <Notes>18</Notes>
  <HiddenSlides>0</HiddenSlides>
  <MMClips>0</MMClips>
  <ScaleCrop>false</ScaleCrop>
  <HeadingPairs>
    <vt:vector size="6" baseType="variant">
      <vt:variant>
        <vt:lpstr>Fonts Used</vt:lpstr>
      </vt:variant>
      <vt:variant>
        <vt:i4>17</vt:i4>
      </vt:variant>
      <vt:variant>
        <vt:lpstr>Theme</vt:lpstr>
      </vt:variant>
      <vt:variant>
        <vt:i4>17</vt:i4>
      </vt:variant>
      <vt:variant>
        <vt:lpstr>Slide Titles</vt:lpstr>
      </vt:variant>
      <vt:variant>
        <vt:i4>30</vt:i4>
      </vt:variant>
    </vt:vector>
  </HeadingPairs>
  <TitlesOfParts>
    <vt:vector size="64" baseType="lpstr">
      <vt:lpstr>Arial</vt:lpstr>
      <vt:lpstr>ＭＳ Ｐゴシック</vt:lpstr>
      <vt:lpstr>Calibri</vt:lpstr>
      <vt:lpstr>Times New Roman</vt:lpstr>
      <vt:lpstr>Wingdings</vt:lpstr>
      <vt:lpstr>Geneva</vt:lpstr>
      <vt:lpstr>Lucida Grande</vt:lpstr>
      <vt:lpstr>ヒラギノ角ゴ ProN W3</vt:lpstr>
      <vt:lpstr>Thonburi</vt:lpstr>
      <vt:lpstr>26</vt:lpstr>
      <vt:lpstr>MS PGothic</vt:lpstr>
      <vt:lpstr>Times New Roman Bold</vt:lpstr>
      <vt:lpstr>Comic Sans MS</vt:lpstr>
      <vt:lpstr>Book Antiqua</vt:lpstr>
      <vt:lpstr>Heiti SC Light</vt:lpstr>
      <vt:lpstr>ヒラギノ角ゴ ProN W6</vt:lpstr>
      <vt:lpstr>SimSun</vt:lpstr>
      <vt:lpstr>23_Default Design</vt:lpstr>
      <vt:lpstr>2_Beam</vt:lpstr>
      <vt:lpstr>Ripple</vt:lpstr>
      <vt:lpstr>3_Default Design</vt:lpstr>
      <vt:lpstr>Blue Diagonal</vt:lpstr>
      <vt:lpstr>1_Blue Diagonal</vt:lpstr>
      <vt:lpstr>Default Design</vt:lpstr>
      <vt:lpstr>5_Blank Presentation</vt:lpstr>
      <vt:lpstr>46_Blank Presentation</vt:lpstr>
      <vt:lpstr>50_Default Design</vt:lpstr>
      <vt:lpstr>11_Default Design</vt:lpstr>
      <vt:lpstr>10_Blank Presentation</vt:lpstr>
      <vt:lpstr>22_Blank Presentation</vt:lpstr>
      <vt:lpstr>34_Default Design</vt:lpstr>
      <vt:lpstr>28_Default Design</vt:lpstr>
      <vt:lpstr>17_Blank Presentation</vt:lpstr>
      <vt:lpstr>20_Default Design</vt:lpstr>
      <vt:lpstr>研經法</vt:lpstr>
      <vt:lpstr>澳洲的黄金</vt:lpstr>
      <vt:lpstr>经文的黄金</vt:lpstr>
      <vt:lpstr>经文的黄金</vt:lpstr>
      <vt:lpstr>Griffith博士的家庭 2012年12月</vt:lpstr>
      <vt:lpstr>PowerPoint Presentation</vt:lpstr>
      <vt:lpstr>Kurt &amp; Stephen</vt:lpstr>
      <vt:lpstr>PowerPoint Presentation</vt:lpstr>
      <vt:lpstr>Stephen the Pilot</vt:lpstr>
      <vt:lpstr>PowerPoint Presentation</vt:lpstr>
      <vt:lpstr>PowerPoint Presentation</vt:lpstr>
      <vt:lpstr>PowerPoint Presentation</vt:lpstr>
      <vt:lpstr>PowerPoint Presentation</vt:lpstr>
      <vt:lpstr>John at Biola University</vt:lpstr>
      <vt:lpstr>宣教机构…</vt:lpstr>
      <vt:lpstr>新加坡神学院</vt:lpstr>
      <vt:lpstr>Our People</vt:lpstr>
      <vt:lpstr>WorldVenture 神学院的讲师在以色列</vt:lpstr>
      <vt:lpstr>Susan 和 Rick 在  橄榄山</vt:lpstr>
      <vt:lpstr>Dead Sea Mud</vt:lpstr>
      <vt:lpstr>“向所有的人传福音” (马可福音 16:15)</vt:lpstr>
      <vt:lpstr>Susan 曾经在</vt:lpstr>
      <vt:lpstr>Susan 领导了其它的ICS图书馆管理员八年</vt:lpstr>
      <vt:lpstr>ICS 至今有 470 学生!</vt:lpstr>
      <vt:lpstr>课程描述</vt:lpstr>
      <vt:lpstr>课程目标</vt:lpstr>
      <vt:lpstr>   课程要求</vt:lpstr>
      <vt:lpstr>其他事项</vt:lpstr>
      <vt:lpstr>圣经学习链接地址 biblestudydownloads.com</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Study the  Bible</dc:title>
  <dc:creator>Dr Rick Griffith</dc:creator>
  <cp:lastModifiedBy>Rick Griffith</cp:lastModifiedBy>
  <cp:revision>33</cp:revision>
  <dcterms:created xsi:type="dcterms:W3CDTF">2014-09-02T12:06:31Z</dcterms:created>
  <dcterms:modified xsi:type="dcterms:W3CDTF">2015-07-02T11:29:54Z</dcterms:modified>
</cp:coreProperties>
</file>