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4.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5.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6.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7.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0.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1.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2.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3.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4.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5.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7.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28.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29.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30.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1.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2.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33.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4.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35.xml" ContentType="application/vnd.openxmlformats-officedocument.theme+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theme/theme36.xml" ContentType="application/vnd.openxmlformats-officedocument.theme+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37.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8.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39.xml" ContentType="application/vnd.openxmlformats-officedocument.theme+xml"/>
  <Override PartName="/ppt/theme/theme4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1.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embeddings/oleObject1.bin" ContentType="application/vnd.openxmlformats-officedocument.oleObject"/>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9" r:id="rId2"/>
    <p:sldMasterId id="2147483658" r:id="rId3"/>
    <p:sldMasterId id="2147483656" r:id="rId4"/>
    <p:sldMasterId id="2147483653" r:id="rId5"/>
    <p:sldMasterId id="2147483649" r:id="rId6"/>
    <p:sldMasterId id="2147484440" r:id="rId7"/>
    <p:sldMasterId id="2147484452" r:id="rId8"/>
    <p:sldMasterId id="2147484490" r:id="rId9"/>
    <p:sldMasterId id="2147484503" r:id="rId10"/>
    <p:sldMasterId id="2147484519" r:id="rId11"/>
    <p:sldMasterId id="2147484533" r:id="rId12"/>
    <p:sldMasterId id="2147484547" r:id="rId13"/>
    <p:sldMasterId id="2147484561" r:id="rId14"/>
    <p:sldMasterId id="2147484573" r:id="rId15"/>
    <p:sldMasterId id="2147484585" r:id="rId16"/>
    <p:sldMasterId id="2147484597" r:id="rId17"/>
    <p:sldMasterId id="2147484600" r:id="rId18"/>
    <p:sldMasterId id="2147484612" r:id="rId19"/>
    <p:sldMasterId id="2147484624" r:id="rId20"/>
    <p:sldMasterId id="2147484628" r:id="rId21"/>
    <p:sldMasterId id="2147484631" r:id="rId22"/>
    <p:sldMasterId id="2147484646" r:id="rId23"/>
    <p:sldMasterId id="2147484675" r:id="rId24"/>
    <p:sldMasterId id="2147484688" r:id="rId25"/>
    <p:sldMasterId id="2147484700" r:id="rId26"/>
    <p:sldMasterId id="2147484712" r:id="rId27"/>
    <p:sldMasterId id="2147484725" r:id="rId28"/>
    <p:sldMasterId id="2147484775" r:id="rId29"/>
    <p:sldMasterId id="2147484788" r:id="rId30"/>
    <p:sldMasterId id="2147484812" r:id="rId31"/>
    <p:sldMasterId id="2147484824" r:id="rId32"/>
    <p:sldMasterId id="2147484836" r:id="rId33"/>
    <p:sldMasterId id="2147484850" r:id="rId34"/>
    <p:sldMasterId id="2147484863" r:id="rId35"/>
    <p:sldMasterId id="2147484875" r:id="rId36"/>
    <p:sldMasterId id="2147484887" r:id="rId37"/>
    <p:sldMasterId id="2147484891" r:id="rId38"/>
    <p:sldMasterId id="2147484904" r:id="rId39"/>
  </p:sldMasterIdLst>
  <p:notesMasterIdLst>
    <p:notesMasterId r:id="rId122"/>
  </p:notesMasterIdLst>
  <p:sldIdLst>
    <p:sldId id="269" r:id="rId40"/>
    <p:sldId id="387" r:id="rId41"/>
    <p:sldId id="392" r:id="rId42"/>
    <p:sldId id="393" r:id="rId43"/>
    <p:sldId id="446" r:id="rId44"/>
    <p:sldId id="445" r:id="rId45"/>
    <p:sldId id="448" r:id="rId46"/>
    <p:sldId id="449" r:id="rId47"/>
    <p:sldId id="450" r:id="rId48"/>
    <p:sldId id="451" r:id="rId49"/>
    <p:sldId id="447" r:id="rId50"/>
    <p:sldId id="408" r:id="rId51"/>
    <p:sldId id="409" r:id="rId52"/>
    <p:sldId id="410" r:id="rId53"/>
    <p:sldId id="411" r:id="rId54"/>
    <p:sldId id="412" r:id="rId55"/>
    <p:sldId id="413" r:id="rId56"/>
    <p:sldId id="452" r:id="rId57"/>
    <p:sldId id="453" r:id="rId58"/>
    <p:sldId id="454" r:id="rId59"/>
    <p:sldId id="455" r:id="rId60"/>
    <p:sldId id="418" r:id="rId61"/>
    <p:sldId id="419" r:id="rId62"/>
    <p:sldId id="420" r:id="rId63"/>
    <p:sldId id="421" r:id="rId64"/>
    <p:sldId id="422" r:id="rId65"/>
    <p:sldId id="423" r:id="rId66"/>
    <p:sldId id="424" r:id="rId67"/>
    <p:sldId id="425" r:id="rId68"/>
    <p:sldId id="426" r:id="rId69"/>
    <p:sldId id="427" r:id="rId70"/>
    <p:sldId id="437" r:id="rId71"/>
    <p:sldId id="438" r:id="rId72"/>
    <p:sldId id="439" r:id="rId73"/>
    <p:sldId id="440" r:id="rId74"/>
    <p:sldId id="441" r:id="rId75"/>
    <p:sldId id="442" r:id="rId76"/>
    <p:sldId id="443" r:id="rId77"/>
    <p:sldId id="444" r:id="rId78"/>
    <p:sldId id="394" r:id="rId79"/>
    <p:sldId id="395" r:id="rId80"/>
    <p:sldId id="396" r:id="rId81"/>
    <p:sldId id="397" r:id="rId82"/>
    <p:sldId id="398" r:id="rId83"/>
    <p:sldId id="321" r:id="rId84"/>
    <p:sldId id="296" r:id="rId85"/>
    <p:sldId id="367" r:id="rId86"/>
    <p:sldId id="368" r:id="rId87"/>
    <p:sldId id="369" r:id="rId88"/>
    <p:sldId id="370" r:id="rId89"/>
    <p:sldId id="371" r:id="rId90"/>
    <p:sldId id="372" r:id="rId91"/>
    <p:sldId id="260" r:id="rId92"/>
    <p:sldId id="322" r:id="rId93"/>
    <p:sldId id="374" r:id="rId94"/>
    <p:sldId id="373" r:id="rId95"/>
    <p:sldId id="385" r:id="rId96"/>
    <p:sldId id="341" r:id="rId97"/>
    <p:sldId id="325" r:id="rId98"/>
    <p:sldId id="386" r:id="rId99"/>
    <p:sldId id="327" r:id="rId100"/>
    <p:sldId id="377" r:id="rId101"/>
    <p:sldId id="378" r:id="rId102"/>
    <p:sldId id="379" r:id="rId103"/>
    <p:sldId id="375" r:id="rId104"/>
    <p:sldId id="436" r:id="rId105"/>
    <p:sldId id="380" r:id="rId106"/>
    <p:sldId id="376" r:id="rId107"/>
    <p:sldId id="381" r:id="rId108"/>
    <p:sldId id="382" r:id="rId109"/>
    <p:sldId id="383" r:id="rId110"/>
    <p:sldId id="401" r:id="rId111"/>
    <p:sldId id="400" r:id="rId112"/>
    <p:sldId id="384" r:id="rId113"/>
    <p:sldId id="399" r:id="rId114"/>
    <p:sldId id="362" r:id="rId115"/>
    <p:sldId id="363" r:id="rId116"/>
    <p:sldId id="364" r:id="rId117"/>
    <p:sldId id="365" r:id="rId118"/>
    <p:sldId id="366" r:id="rId119"/>
    <p:sldId id="349" r:id="rId120"/>
    <p:sldId id="351" r:id="rId12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00080"/>
    <a:srgbClr val="00FF00"/>
    <a:srgbClr val="FF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47"/>
    <p:restoredTop sz="94647"/>
  </p:normalViewPr>
  <p:slideViewPr>
    <p:cSldViewPr>
      <p:cViewPr varScale="1">
        <p:scale>
          <a:sx n="94" d="100"/>
          <a:sy n="94" d="100"/>
        </p:scale>
        <p:origin x="184" y="13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78.xml"/><Relationship Id="rId21" Type="http://schemas.openxmlformats.org/officeDocument/2006/relationships/slideMaster" Target="slideMasters/slideMaster21.xml"/><Relationship Id="rId42" Type="http://schemas.openxmlformats.org/officeDocument/2006/relationships/slide" Target="slides/slide3.xml"/><Relationship Id="rId47" Type="http://schemas.openxmlformats.org/officeDocument/2006/relationships/slide" Target="slides/slide8.xml"/><Relationship Id="rId63" Type="http://schemas.openxmlformats.org/officeDocument/2006/relationships/slide" Target="slides/slide24.xml"/><Relationship Id="rId68" Type="http://schemas.openxmlformats.org/officeDocument/2006/relationships/slide" Target="slides/slide29.xml"/><Relationship Id="rId84" Type="http://schemas.openxmlformats.org/officeDocument/2006/relationships/slide" Target="slides/slide45.xml"/><Relationship Id="rId89" Type="http://schemas.openxmlformats.org/officeDocument/2006/relationships/slide" Target="slides/slide50.xml"/><Relationship Id="rId112" Type="http://schemas.openxmlformats.org/officeDocument/2006/relationships/slide" Target="slides/slide73.xml"/><Relationship Id="rId16" Type="http://schemas.openxmlformats.org/officeDocument/2006/relationships/slideMaster" Target="slideMasters/slideMaster16.xml"/><Relationship Id="rId107" Type="http://schemas.openxmlformats.org/officeDocument/2006/relationships/slide" Target="slides/slide6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14.xml"/><Relationship Id="rId58" Type="http://schemas.openxmlformats.org/officeDocument/2006/relationships/slide" Target="slides/slide19.xml"/><Relationship Id="rId74" Type="http://schemas.openxmlformats.org/officeDocument/2006/relationships/slide" Target="slides/slide35.xml"/><Relationship Id="rId79" Type="http://schemas.openxmlformats.org/officeDocument/2006/relationships/slide" Target="slides/slide40.xml"/><Relationship Id="rId102" Type="http://schemas.openxmlformats.org/officeDocument/2006/relationships/slide" Target="slides/slide63.xml"/><Relationship Id="rId123"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51.xml"/><Relationship Id="rId95" Type="http://schemas.openxmlformats.org/officeDocument/2006/relationships/slide" Target="slides/slide56.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4.xml"/><Relationship Id="rId48" Type="http://schemas.openxmlformats.org/officeDocument/2006/relationships/slide" Target="slides/slide9.xml"/><Relationship Id="rId64" Type="http://schemas.openxmlformats.org/officeDocument/2006/relationships/slide" Target="slides/slide25.xml"/><Relationship Id="rId69" Type="http://schemas.openxmlformats.org/officeDocument/2006/relationships/slide" Target="slides/slide30.xml"/><Relationship Id="rId113" Type="http://schemas.openxmlformats.org/officeDocument/2006/relationships/slide" Target="slides/slide74.xml"/><Relationship Id="rId118" Type="http://schemas.openxmlformats.org/officeDocument/2006/relationships/slide" Target="slides/slide79.xml"/><Relationship Id="rId80" Type="http://schemas.openxmlformats.org/officeDocument/2006/relationships/slide" Target="slides/slide41.xml"/><Relationship Id="rId85" Type="http://schemas.openxmlformats.org/officeDocument/2006/relationships/slide" Target="slides/slide4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20.xml"/><Relationship Id="rId103" Type="http://schemas.openxmlformats.org/officeDocument/2006/relationships/slide" Target="slides/slide64.xml"/><Relationship Id="rId108" Type="http://schemas.openxmlformats.org/officeDocument/2006/relationships/slide" Target="slides/slide69.xml"/><Relationship Id="rId124" Type="http://schemas.openxmlformats.org/officeDocument/2006/relationships/viewProps" Target="viewProps.xml"/><Relationship Id="rId54" Type="http://schemas.openxmlformats.org/officeDocument/2006/relationships/slide" Target="slides/slide15.xml"/><Relationship Id="rId70" Type="http://schemas.openxmlformats.org/officeDocument/2006/relationships/slide" Target="slides/slide31.xml"/><Relationship Id="rId75" Type="http://schemas.openxmlformats.org/officeDocument/2006/relationships/slide" Target="slides/slide36.xml"/><Relationship Id="rId91" Type="http://schemas.openxmlformats.org/officeDocument/2006/relationships/slide" Target="slides/slide52.xml"/><Relationship Id="rId96" Type="http://schemas.openxmlformats.org/officeDocument/2006/relationships/slide" Target="slides/slide5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0.xml"/><Relationship Id="rId114" Type="http://schemas.openxmlformats.org/officeDocument/2006/relationships/slide" Target="slides/slide75.xml"/><Relationship Id="rId119" Type="http://schemas.openxmlformats.org/officeDocument/2006/relationships/slide" Target="slides/slide80.xml"/><Relationship Id="rId44" Type="http://schemas.openxmlformats.org/officeDocument/2006/relationships/slide" Target="slides/slide5.xml"/><Relationship Id="rId60" Type="http://schemas.openxmlformats.org/officeDocument/2006/relationships/slide" Target="slides/slide21.xml"/><Relationship Id="rId65" Type="http://schemas.openxmlformats.org/officeDocument/2006/relationships/slide" Target="slides/slide26.xml"/><Relationship Id="rId81" Type="http://schemas.openxmlformats.org/officeDocument/2006/relationships/slide" Target="slides/slide42.xml"/><Relationship Id="rId86" Type="http://schemas.openxmlformats.org/officeDocument/2006/relationships/slide" Target="slides/slide47.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70.xml"/><Relationship Id="rId34" Type="http://schemas.openxmlformats.org/officeDocument/2006/relationships/slideMaster" Target="slideMasters/slideMaster34.xml"/><Relationship Id="rId50" Type="http://schemas.openxmlformats.org/officeDocument/2006/relationships/slide" Target="slides/slide11.xml"/><Relationship Id="rId55" Type="http://schemas.openxmlformats.org/officeDocument/2006/relationships/slide" Target="slides/slide16.xml"/><Relationship Id="rId76" Type="http://schemas.openxmlformats.org/officeDocument/2006/relationships/slide" Target="slides/slide37.xml"/><Relationship Id="rId97" Type="http://schemas.openxmlformats.org/officeDocument/2006/relationships/slide" Target="slides/slide58.xml"/><Relationship Id="rId104" Type="http://schemas.openxmlformats.org/officeDocument/2006/relationships/slide" Target="slides/slide65.xml"/><Relationship Id="rId120" Type="http://schemas.openxmlformats.org/officeDocument/2006/relationships/slide" Target="slides/slide81.xml"/><Relationship Id="rId125"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32.xml"/><Relationship Id="rId92" Type="http://schemas.openxmlformats.org/officeDocument/2006/relationships/slide" Target="slides/slide5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xml"/><Relationship Id="rId45" Type="http://schemas.openxmlformats.org/officeDocument/2006/relationships/slide" Target="slides/slide6.xml"/><Relationship Id="rId66" Type="http://schemas.openxmlformats.org/officeDocument/2006/relationships/slide" Target="slides/slide27.xml"/><Relationship Id="rId87" Type="http://schemas.openxmlformats.org/officeDocument/2006/relationships/slide" Target="slides/slide48.xml"/><Relationship Id="rId110" Type="http://schemas.openxmlformats.org/officeDocument/2006/relationships/slide" Target="slides/slide71.xml"/><Relationship Id="rId115" Type="http://schemas.openxmlformats.org/officeDocument/2006/relationships/slide" Target="slides/slide76.xml"/><Relationship Id="rId61" Type="http://schemas.openxmlformats.org/officeDocument/2006/relationships/slide" Target="slides/slide22.xml"/><Relationship Id="rId82" Type="http://schemas.openxmlformats.org/officeDocument/2006/relationships/slide" Target="slides/slide4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7.xml"/><Relationship Id="rId77" Type="http://schemas.openxmlformats.org/officeDocument/2006/relationships/slide" Target="slides/slide38.xml"/><Relationship Id="rId100" Type="http://schemas.openxmlformats.org/officeDocument/2006/relationships/slide" Target="slides/slide61.xml"/><Relationship Id="rId105" Type="http://schemas.openxmlformats.org/officeDocument/2006/relationships/slide" Target="slides/slide66.xml"/><Relationship Id="rId12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12.xml"/><Relationship Id="rId72" Type="http://schemas.openxmlformats.org/officeDocument/2006/relationships/slide" Target="slides/slide33.xml"/><Relationship Id="rId93" Type="http://schemas.openxmlformats.org/officeDocument/2006/relationships/slide" Target="slides/slide54.xml"/><Relationship Id="rId98" Type="http://schemas.openxmlformats.org/officeDocument/2006/relationships/slide" Target="slides/slide59.xml"/><Relationship Id="rId121" Type="http://schemas.openxmlformats.org/officeDocument/2006/relationships/slide" Target="slides/slide82.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7.xml"/><Relationship Id="rId67" Type="http://schemas.openxmlformats.org/officeDocument/2006/relationships/slide" Target="slides/slide28.xml"/><Relationship Id="rId116" Type="http://schemas.openxmlformats.org/officeDocument/2006/relationships/slide" Target="slides/slide77.xml"/><Relationship Id="rId20" Type="http://schemas.openxmlformats.org/officeDocument/2006/relationships/slideMaster" Target="slideMasters/slideMaster20.xml"/><Relationship Id="rId41" Type="http://schemas.openxmlformats.org/officeDocument/2006/relationships/slide" Target="slides/slide2.xml"/><Relationship Id="rId62" Type="http://schemas.openxmlformats.org/officeDocument/2006/relationships/slide" Target="slides/slide23.xml"/><Relationship Id="rId83" Type="http://schemas.openxmlformats.org/officeDocument/2006/relationships/slide" Target="slides/slide44.xml"/><Relationship Id="rId88" Type="http://schemas.openxmlformats.org/officeDocument/2006/relationships/slide" Target="slides/slide49.xml"/><Relationship Id="rId111" Type="http://schemas.openxmlformats.org/officeDocument/2006/relationships/slide" Target="slides/slide7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8.xml"/><Relationship Id="rId106" Type="http://schemas.openxmlformats.org/officeDocument/2006/relationships/slide" Target="slides/slide6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3.xml"/><Relationship Id="rId73" Type="http://schemas.openxmlformats.org/officeDocument/2006/relationships/slide" Target="slides/slide34.xml"/><Relationship Id="rId78" Type="http://schemas.openxmlformats.org/officeDocument/2006/relationships/slide" Target="slides/slide39.xml"/><Relationship Id="rId94" Type="http://schemas.openxmlformats.org/officeDocument/2006/relationships/slide" Target="slides/slide55.xml"/><Relationship Id="rId99" Type="http://schemas.openxmlformats.org/officeDocument/2006/relationships/slide" Target="slides/slide60.xml"/><Relationship Id="rId101" Type="http://schemas.openxmlformats.org/officeDocument/2006/relationships/slide" Target="slides/slide62.xml"/><Relationship Id="rId12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7411"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17413"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414"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7415"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780CC375-3DC5-E847-A737-5E0358B0FDD9}" type="slidenum">
              <a:rPr lang="en-US"/>
              <a:pPr>
                <a:defRPr/>
              </a:pPr>
              <a:t>‹#›</a:t>
            </a:fld>
            <a:endParaRPr lang="en-US"/>
          </a:p>
        </p:txBody>
      </p:sp>
    </p:spTree>
    <p:extLst>
      <p:ext uri="{BB962C8B-B14F-4D97-AF65-F5344CB8AC3E}">
        <p14:creationId xmlns:p14="http://schemas.microsoft.com/office/powerpoint/2010/main" val="12493587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B8F156-E7A8-2145-9349-08AED25C39E1}" type="slidenum">
              <a:rPr lang="en-US" sz="1200"/>
              <a:pPr/>
              <a:t>1</a:t>
            </a:fld>
            <a:endParaRPr lang="en-US" sz="1200"/>
          </a:p>
        </p:txBody>
      </p:sp>
      <p:sp>
        <p:nvSpPr>
          <p:cNvPr id="8089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699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EBD73945-31AE-3143-A4C5-A021613B1C2D}" type="slidenum">
              <a:rPr lang="zh-CN" altLang="en-US" sz="1200">
                <a:solidFill>
                  <a:srgbClr val="000000"/>
                </a:solidFill>
                <a:ea typeface="SimSun" charset="0"/>
                <a:cs typeface="SimSun" charset="0"/>
              </a:rPr>
              <a:pPr eaLnBrk="1" hangingPunct="1"/>
              <a:t>10</a:t>
            </a:fld>
            <a:endParaRPr lang="en-US" altLang="zh-CN" sz="1200">
              <a:solidFill>
                <a:srgbClr val="000000"/>
              </a:solidFill>
              <a:ea typeface="SimSun" charset="0"/>
              <a:cs typeface="SimSun" charset="0"/>
            </a:endParaRPr>
          </a:p>
        </p:txBody>
      </p:sp>
      <p:sp>
        <p:nvSpPr>
          <p:cNvPr id="562178" name="Rectangle 2"/>
          <p:cNvSpPr>
            <a:spLocks noGrp="1" noRot="1" noChangeAspect="1" noChangeArrowheads="1"/>
          </p:cNvSpPr>
          <p:nvPr>
            <p:ph type="sldImg"/>
          </p:nvPr>
        </p:nvSpPr>
        <p:spPr>
          <a:xfrm>
            <a:off x="1130300" y="674688"/>
            <a:ext cx="4597400" cy="3448050"/>
          </a:xfrm>
          <a:solidFill>
            <a:srgbClr val="FFFFFF"/>
          </a:solidFill>
          <a:ln/>
        </p:spPr>
      </p:sp>
      <p:sp>
        <p:nvSpPr>
          <p:cNvPr id="56217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Arial" charset="0"/>
              <a:ea typeface="SimSun" charset="0"/>
              <a:cs typeface="SimSu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CBE7DF92-C5CB-4545-B50B-72B01BE35FAF}" type="slidenum">
              <a:rPr lang="en-US" sz="1200">
                <a:solidFill>
                  <a:srgbClr val="000000"/>
                </a:solidFill>
              </a:rPr>
              <a:pPr eaLnBrk="1" hangingPunct="1"/>
              <a:t>11</a:t>
            </a:fld>
            <a:endParaRPr lang="en-US" sz="1200">
              <a:solidFill>
                <a:srgbClr val="000000"/>
              </a:solidFill>
            </a:endParaRPr>
          </a:p>
        </p:txBody>
      </p:sp>
      <p:sp>
        <p:nvSpPr>
          <p:cNvPr id="564226" name="Rectangle 2"/>
          <p:cNvSpPr>
            <a:spLocks noGrp="1" noRot="1" noChangeAspect="1" noChangeArrowheads="1" noTextEdit="1"/>
          </p:cNvSpPr>
          <p:nvPr>
            <p:ph type="sldImg"/>
          </p:nvPr>
        </p:nvSpPr>
        <p:spPr>
          <a:solidFill>
            <a:srgbClr val="FFFFFF"/>
          </a:solidFill>
          <a:ln/>
        </p:spPr>
      </p:sp>
      <p:sp>
        <p:nvSpPr>
          <p:cNvPr id="5642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A2F1ED-296F-7C4C-915D-2115336CEAE6}" type="slidenum">
              <a:rPr lang="en-US" sz="1200">
                <a:solidFill>
                  <a:prstClr val="black"/>
                </a:solidFill>
              </a:rPr>
              <a:pPr/>
              <a:t>12</a:t>
            </a:fld>
            <a:endParaRPr lang="en-US" sz="1200">
              <a:solidFill>
                <a:prstClr val="black"/>
              </a:solidFill>
            </a:endParaRPr>
          </a:p>
        </p:txBody>
      </p:sp>
      <p:sp>
        <p:nvSpPr>
          <p:cNvPr id="473090" name="Rectangle 1026"/>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90467"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55DADF2-4518-D14F-8261-4BA2A50AE6C0}" type="slidenum">
              <a:rPr lang="en-US" sz="1200">
                <a:solidFill>
                  <a:prstClr val="black"/>
                </a:solidFill>
              </a:rPr>
              <a:pPr/>
              <a:t>13</a:t>
            </a:fld>
            <a:endParaRPr lang="en-US" sz="1200">
              <a:solidFill>
                <a:prstClr val="black"/>
              </a:solidFill>
            </a:endParaRPr>
          </a:p>
        </p:txBody>
      </p:sp>
      <p:sp>
        <p:nvSpPr>
          <p:cNvPr id="13517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9251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979E7E-EF97-D642-AEB8-5BC5653CC824}" type="slidenum">
              <a:rPr lang="en-US" sz="1200">
                <a:solidFill>
                  <a:prstClr val="black"/>
                </a:solidFill>
              </a:rPr>
              <a:pPr/>
              <a:t>14</a:t>
            </a:fld>
            <a:endParaRPr lang="en-US" sz="1200">
              <a:solidFill>
                <a:prstClr val="black"/>
              </a:solidFill>
            </a:endParaRPr>
          </a:p>
        </p:txBody>
      </p:sp>
      <p:sp>
        <p:nvSpPr>
          <p:cNvPr id="13721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9456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AD70C2B-C3C6-D149-9B22-515F0EAA2E4E}" type="slidenum">
              <a:rPr lang="en-US" sz="1200">
                <a:solidFill>
                  <a:prstClr val="black"/>
                </a:solidFill>
              </a:rPr>
              <a:pPr/>
              <a:t>15</a:t>
            </a:fld>
            <a:endParaRPr lang="en-US" sz="1200">
              <a:solidFill>
                <a:prstClr val="black"/>
              </a:solidFill>
            </a:endParaRPr>
          </a:p>
        </p:txBody>
      </p:sp>
      <p:sp>
        <p:nvSpPr>
          <p:cNvPr id="13926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9661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5B8C95D-63A9-B04D-8BB1-EE1BB6D3EEFB}" type="slidenum">
              <a:rPr lang="en-US" sz="1200">
                <a:solidFill>
                  <a:prstClr val="black"/>
                </a:solidFill>
              </a:rPr>
              <a:pPr/>
              <a:t>16</a:t>
            </a:fld>
            <a:endParaRPr lang="en-US" sz="1200">
              <a:solidFill>
                <a:prstClr val="black"/>
              </a:solidFill>
            </a:endParaRPr>
          </a:p>
        </p:txBody>
      </p:sp>
      <p:sp>
        <p:nvSpPr>
          <p:cNvPr id="14131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9865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FC5918-E277-4E4D-B3DE-DF1B5B71A003}" type="slidenum">
              <a:rPr lang="en-US" sz="1200">
                <a:solidFill>
                  <a:prstClr val="black"/>
                </a:solidFill>
              </a:rPr>
              <a:pPr/>
              <a:t>17</a:t>
            </a:fld>
            <a:endParaRPr lang="en-US" sz="1200">
              <a:solidFill>
                <a:prstClr val="black"/>
              </a:solidFill>
            </a:endParaRPr>
          </a:p>
        </p:txBody>
      </p:sp>
      <p:sp>
        <p:nvSpPr>
          <p:cNvPr id="345090" name="Rectangle 1026"/>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00707"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2EE6912-27CE-7A46-9A00-1F1C1407145D}" type="slidenum">
              <a:rPr lang="en-US" sz="1200">
                <a:solidFill>
                  <a:srgbClr val="000000"/>
                </a:solidFill>
              </a:rPr>
              <a:pPr eaLnBrk="1" hangingPunct="1"/>
              <a:t>18</a:t>
            </a:fld>
            <a:endParaRPr lang="en-US" sz="1200">
              <a:solidFill>
                <a:srgbClr val="000000"/>
              </a:solidFill>
            </a:endParaRPr>
          </a:p>
        </p:txBody>
      </p:sp>
      <p:sp>
        <p:nvSpPr>
          <p:cNvPr id="270338" name="Rectangle 1026"/>
          <p:cNvSpPr>
            <a:spLocks noGrp="1" noRot="1" noChangeAspect="1" noChangeArrowheads="1" noTextEdit="1"/>
          </p:cNvSpPr>
          <p:nvPr>
            <p:ph type="sldImg"/>
          </p:nvPr>
        </p:nvSpPr>
        <p:spPr>
          <a:solidFill>
            <a:srgbClr val="FFFFFF"/>
          </a:solidFill>
          <a:ln/>
        </p:spPr>
      </p:sp>
      <p:sp>
        <p:nvSpPr>
          <p:cNvPr id="270339"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0C9E427-8E41-3246-BC62-C277BAF41892}" type="slidenum">
              <a:rPr lang="en-US" sz="1200">
                <a:solidFill>
                  <a:srgbClr val="000000"/>
                </a:solidFill>
              </a:rPr>
              <a:pPr eaLnBrk="1" hangingPunct="1"/>
              <a:t>19</a:t>
            </a:fld>
            <a:endParaRPr lang="en-US" sz="1200">
              <a:solidFill>
                <a:srgbClr val="000000"/>
              </a:solidFill>
            </a:endParaRPr>
          </a:p>
        </p:txBody>
      </p:sp>
      <p:sp>
        <p:nvSpPr>
          <p:cNvPr id="272386" name="Rectangle 2"/>
          <p:cNvSpPr>
            <a:spLocks noGrp="1" noRot="1" noChangeAspect="1" noChangeArrowheads="1" noTextEdit="1"/>
          </p:cNvSpPr>
          <p:nvPr>
            <p:ph type="sldImg"/>
          </p:nvPr>
        </p:nvSpPr>
        <p:spPr>
          <a:solidFill>
            <a:srgbClr val="FFFFFF"/>
          </a:solidFill>
          <a:ln/>
        </p:spPr>
      </p:sp>
      <p:sp>
        <p:nvSpPr>
          <p:cNvPr id="27238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239654-A572-F44C-8F80-A10DDCE093B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7474" name="Rectangle 1026"/>
          <p:cNvSpPr>
            <a:spLocks noGrp="1" noRot="1" noChangeAspect="1" noChangeArrowheads="1"/>
          </p:cNvSpPr>
          <p:nvPr>
            <p:ph type="sldImg"/>
          </p:nvPr>
        </p:nvSpPr>
        <p:spPr>
          <a:solidFill>
            <a:srgbClr val="FFFFFF"/>
          </a:solidFill>
          <a:ln/>
        </p:spPr>
      </p:sp>
      <p:sp>
        <p:nvSpPr>
          <p:cNvPr id="6174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57591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9191C3D-FD8B-6B42-ACC6-2A1767738F2E}" type="slidenum">
              <a:rPr lang="en-US" sz="1200">
                <a:solidFill>
                  <a:srgbClr val="000000"/>
                </a:solidFill>
              </a:rPr>
              <a:pPr eaLnBrk="1" hangingPunct="1"/>
              <a:t>20</a:t>
            </a:fld>
            <a:endParaRPr lang="en-US" sz="1200">
              <a:solidFill>
                <a:srgbClr val="000000"/>
              </a:solidFill>
            </a:endParaRPr>
          </a:p>
        </p:txBody>
      </p:sp>
      <p:sp>
        <p:nvSpPr>
          <p:cNvPr id="274434" name="Rectangle 2"/>
          <p:cNvSpPr>
            <a:spLocks noGrp="1" noRot="1" noChangeAspect="1" noChangeArrowheads="1" noTextEdit="1"/>
          </p:cNvSpPr>
          <p:nvPr>
            <p:ph type="sldImg"/>
          </p:nvPr>
        </p:nvSpPr>
        <p:spPr>
          <a:solidFill>
            <a:srgbClr val="FFFFFF"/>
          </a:solidFill>
          <a:ln/>
        </p:spPr>
      </p:sp>
      <p:sp>
        <p:nvSpPr>
          <p:cNvPr id="27443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F00B42-359B-B74D-8E4E-458623A45A14}" type="slidenum">
              <a:rPr lang="en-US" sz="1200">
                <a:solidFill>
                  <a:srgbClr val="000000"/>
                </a:solidFill>
              </a:rPr>
              <a:pPr eaLnBrk="1" hangingPunct="1"/>
              <a:t>21</a:t>
            </a:fld>
            <a:endParaRPr lang="en-US" sz="1200">
              <a:solidFill>
                <a:srgbClr val="000000"/>
              </a:solidFill>
            </a:endParaRPr>
          </a:p>
        </p:txBody>
      </p:sp>
      <p:sp>
        <p:nvSpPr>
          <p:cNvPr id="276482" name="Rectangle 2"/>
          <p:cNvSpPr>
            <a:spLocks noGrp="1" noRot="1" noChangeAspect="1" noChangeArrowheads="1" noTextEdit="1"/>
          </p:cNvSpPr>
          <p:nvPr>
            <p:ph type="sldImg"/>
          </p:nvPr>
        </p:nvSpPr>
        <p:spPr>
          <a:solidFill>
            <a:srgbClr val="FFFFFF"/>
          </a:solidFill>
          <a:ln/>
        </p:spPr>
      </p:sp>
      <p:sp>
        <p:nvSpPr>
          <p:cNvPr id="27648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B268AB-05A5-A44D-A0D6-521CC6EFC149}" type="slidenum">
              <a:rPr lang="en-US" sz="1200">
                <a:solidFill>
                  <a:prstClr val="black"/>
                </a:solidFill>
              </a:rPr>
              <a:pPr/>
              <a:t>22</a:t>
            </a:fld>
            <a:endParaRPr lang="en-US" sz="1200">
              <a:solidFill>
                <a:prstClr val="black"/>
              </a:solidFill>
            </a:endParaRPr>
          </a:p>
        </p:txBody>
      </p:sp>
      <p:sp>
        <p:nvSpPr>
          <p:cNvPr id="150530"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0947" name="Rectangle 1027"/>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712D3C-37BF-114A-AD3E-9A5D54FC4B12}" type="slidenum">
              <a:rPr lang="en-US" sz="1200">
                <a:solidFill>
                  <a:prstClr val="black"/>
                </a:solidFill>
              </a:rPr>
              <a:pPr/>
              <a:t>23</a:t>
            </a:fld>
            <a:endParaRPr lang="en-US" sz="1200">
              <a:solidFill>
                <a:prstClr val="black"/>
              </a:solidFill>
            </a:endParaRPr>
          </a:p>
        </p:txBody>
      </p:sp>
      <p:sp>
        <p:nvSpPr>
          <p:cNvPr id="1515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299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3CA4B1A-2CA6-0645-A40D-86C08FF44918}" type="slidenum">
              <a:rPr lang="en-US" sz="1200">
                <a:solidFill>
                  <a:prstClr val="black"/>
                </a:solidFill>
              </a:rPr>
              <a:pPr/>
              <a:t>24</a:t>
            </a:fld>
            <a:endParaRPr lang="en-US" sz="1200">
              <a:solidFill>
                <a:prstClr val="black"/>
              </a:solidFill>
            </a:endParaRPr>
          </a:p>
        </p:txBody>
      </p:sp>
      <p:sp>
        <p:nvSpPr>
          <p:cNvPr id="15872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150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7E069A-346F-444C-8B8A-0294EA721D66}" type="slidenum">
              <a:rPr lang="en-US" sz="1200">
                <a:solidFill>
                  <a:prstClr val="black"/>
                </a:solidFill>
              </a:rPr>
              <a:pPr/>
              <a:t>26</a:t>
            </a:fld>
            <a:endParaRPr lang="en-US" sz="1200">
              <a:solidFill>
                <a:prstClr val="black"/>
              </a:solidFill>
            </a:endParaRPr>
          </a:p>
        </p:txBody>
      </p:sp>
      <p:sp>
        <p:nvSpPr>
          <p:cNvPr id="16077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181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BBF5611-D496-E54F-AEDF-70C4579DAF02}" type="slidenum">
              <a:rPr lang="en-US" sz="1200">
                <a:solidFill>
                  <a:prstClr val="black"/>
                </a:solidFill>
              </a:rPr>
              <a:pPr/>
              <a:t>27</a:t>
            </a:fld>
            <a:endParaRPr lang="en-US" sz="1200">
              <a:solidFill>
                <a:prstClr val="black"/>
              </a:solidFill>
            </a:endParaRPr>
          </a:p>
        </p:txBody>
      </p:sp>
      <p:sp>
        <p:nvSpPr>
          <p:cNvPr id="1536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016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BB1352-40D0-2247-AE6A-ECF4FD73A77B}" type="slidenum">
              <a:rPr lang="en-US" sz="1200">
                <a:solidFill>
                  <a:prstClr val="black"/>
                </a:solidFill>
              </a:rPr>
              <a:pPr/>
              <a:t>28</a:t>
            </a:fld>
            <a:endParaRPr lang="en-US" sz="1200">
              <a:solidFill>
                <a:prstClr val="black"/>
              </a:solidFill>
            </a:endParaRPr>
          </a:p>
        </p:txBody>
      </p:sp>
      <p:sp>
        <p:nvSpPr>
          <p:cNvPr id="1546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221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ED0047-F581-6742-8D95-4C35AC7063C5}" type="slidenum">
              <a:rPr lang="en-US" sz="1200">
                <a:solidFill>
                  <a:prstClr val="black"/>
                </a:solidFill>
              </a:rPr>
              <a:pPr/>
              <a:t>29</a:t>
            </a:fld>
            <a:endParaRPr lang="en-US" sz="1200">
              <a:solidFill>
                <a:prstClr val="black"/>
              </a:solidFill>
            </a:endParaRPr>
          </a:p>
        </p:txBody>
      </p:sp>
      <p:sp>
        <p:nvSpPr>
          <p:cNvPr id="16281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242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E088E2F-236E-D04F-812C-AE6BB4534206}" type="slidenum">
              <a:rPr lang="en-US" sz="1200">
                <a:solidFill>
                  <a:prstClr val="black"/>
                </a:solidFill>
              </a:rPr>
              <a:pPr/>
              <a:t>30</a:t>
            </a:fld>
            <a:endParaRPr lang="en-US" sz="1200">
              <a:solidFill>
                <a:prstClr val="black"/>
              </a:solidFill>
            </a:endParaRPr>
          </a:p>
        </p:txBody>
      </p:sp>
      <p:sp>
        <p:nvSpPr>
          <p:cNvPr id="1525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630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622CB8-58DB-F840-A85C-85E69012BB23}" type="slidenum">
              <a:rPr lang="en-US" sz="1200">
                <a:solidFill>
                  <a:prstClr val="black"/>
                </a:solidFill>
              </a:rPr>
              <a:pPr/>
              <a:t>3</a:t>
            </a:fld>
            <a:endParaRPr lang="en-US" sz="1200">
              <a:solidFill>
                <a:prstClr val="black"/>
              </a:solidFill>
            </a:endParaRPr>
          </a:p>
        </p:txBody>
      </p:sp>
      <p:sp>
        <p:nvSpPr>
          <p:cNvPr id="282626" name="Rectangle 2"/>
          <p:cNvSpPr>
            <a:spLocks noGrp="1" noRot="1" noChangeAspect="1" noChangeArrowheads="1" noTextEdit="1"/>
          </p:cNvSpPr>
          <p:nvPr>
            <p:ph type="sldImg"/>
          </p:nvPr>
        </p:nvSpPr>
        <p:spPr>
          <a:solidFill>
            <a:srgbClr val="FFFFFF"/>
          </a:solidFill>
          <a:ln/>
        </p:spPr>
      </p:sp>
      <p:sp>
        <p:nvSpPr>
          <p:cNvPr id="28262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6F5E0EE-366B-C546-90D6-D3266BBCFC4B}" type="slidenum">
              <a:rPr lang="en-US" sz="1200">
                <a:solidFill>
                  <a:prstClr val="black"/>
                </a:solidFill>
              </a:rPr>
              <a:pPr/>
              <a:t>31</a:t>
            </a:fld>
            <a:endParaRPr lang="en-US" sz="1200">
              <a:solidFill>
                <a:prstClr val="black"/>
              </a:solidFill>
            </a:endParaRPr>
          </a:p>
        </p:txBody>
      </p:sp>
      <p:sp>
        <p:nvSpPr>
          <p:cNvPr id="16486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283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B8DF6B6-0CFF-5142-9909-080207FD783B}" type="slidenum">
              <a:rPr lang="en-US" sz="1200">
                <a:solidFill>
                  <a:prstClr val="black"/>
                </a:solidFill>
              </a:rPr>
              <a:pPr/>
              <a:t>32</a:t>
            </a:fld>
            <a:endParaRPr lang="en-US" sz="1200">
              <a:solidFill>
                <a:prstClr val="black"/>
              </a:solidFill>
            </a:endParaRPr>
          </a:p>
        </p:txBody>
      </p:sp>
      <p:sp>
        <p:nvSpPr>
          <p:cNvPr id="279554" name="Rectangle 2"/>
          <p:cNvSpPr>
            <a:spLocks noGrp="1" noRot="1" noChangeAspect="1" noChangeArrowheads="1"/>
          </p:cNvSpPr>
          <p:nvPr>
            <p:ph type="sldImg"/>
          </p:nvPr>
        </p:nvSpPr>
        <p:spPr>
          <a:solidFill>
            <a:srgbClr val="FFFFFF"/>
          </a:solidFill>
          <a:ln/>
        </p:spPr>
      </p:sp>
      <p:sp>
        <p:nvSpPr>
          <p:cNvPr id="27955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B8F22A2-DECC-D743-8B3D-4DC6B437DBEE}" type="slidenum">
              <a:rPr lang="en-US" sz="1200">
                <a:solidFill>
                  <a:prstClr val="black"/>
                </a:solidFill>
              </a:rPr>
              <a:pPr/>
              <a:t>33</a:t>
            </a:fld>
            <a:endParaRPr lang="en-US" sz="1200">
              <a:solidFill>
                <a:prstClr val="black"/>
              </a:solidFill>
            </a:endParaRPr>
          </a:p>
        </p:txBody>
      </p:sp>
      <p:sp>
        <p:nvSpPr>
          <p:cNvPr id="292866" name="Rectangle 2"/>
          <p:cNvSpPr>
            <a:spLocks noGrp="1" noRot="1" noChangeAspect="1" noChangeArrowheads="1" noTextEdit="1"/>
          </p:cNvSpPr>
          <p:nvPr>
            <p:ph type="sldImg"/>
          </p:nvPr>
        </p:nvSpPr>
        <p:spPr>
          <a:solidFill>
            <a:srgbClr val="FFFFFF"/>
          </a:solidFill>
          <a:ln/>
        </p:spPr>
      </p:sp>
      <p:sp>
        <p:nvSpPr>
          <p:cNvPr id="29286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9255FBF-E166-FC44-8509-7FEC19BBC45A}" type="slidenum">
              <a:rPr lang="en-US" altLang="zh-TW">
                <a:solidFill>
                  <a:prstClr val="black"/>
                </a:solidFill>
              </a:rPr>
              <a:pPr>
                <a:defRPr/>
              </a:pPr>
              <a:t>34</a:t>
            </a:fld>
            <a:endParaRPr lang="en-US" altLang="zh-TW">
              <a:solidFill>
                <a:prstClr val="black"/>
              </a:solidFill>
            </a:endParaRPr>
          </a:p>
        </p:txBody>
      </p:sp>
      <p:sp>
        <p:nvSpPr>
          <p:cNvPr id="2969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96963" name="Rectangle 3"/>
          <p:cNvSpPr>
            <a:spLocks noGrp="1" noChangeArrowheads="1"/>
          </p:cNvSpPr>
          <p:nvPr>
            <p:ph type="body" idx="1"/>
          </p:nvPr>
        </p:nvSpPr>
        <p:spPr/>
        <p:txBody>
          <a:bodyPr/>
          <a:lstStyle/>
          <a:p>
            <a:pPr eaLnBrk="1" hangingPunct="1">
              <a:defRPr/>
            </a:pPr>
            <a:endParaRPr lang="zh-TW" altLang="en-US">
              <a:ea typeface="新細明體" charset="0"/>
              <a:cs typeface="新細明體"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4E2B61-4197-DB40-B9A1-359F340C7C57}" type="slidenum">
              <a:rPr lang="en-US" sz="1200">
                <a:solidFill>
                  <a:prstClr val="black"/>
                </a:solidFill>
              </a:rPr>
              <a:pPr/>
              <a:t>35</a:t>
            </a:fld>
            <a:endParaRPr lang="en-US" sz="1200">
              <a:solidFill>
                <a:prstClr val="black"/>
              </a:solidFill>
            </a:endParaRPr>
          </a:p>
        </p:txBody>
      </p:sp>
      <p:sp>
        <p:nvSpPr>
          <p:cNvPr id="296962" name="Rectangle 2"/>
          <p:cNvSpPr>
            <a:spLocks noGrp="1" noRot="1" noChangeAspect="1" noChangeArrowheads="1" noTextEdit="1"/>
          </p:cNvSpPr>
          <p:nvPr>
            <p:ph type="sldImg"/>
          </p:nvPr>
        </p:nvSpPr>
        <p:spPr>
          <a:solidFill>
            <a:srgbClr val="FFFFFF"/>
          </a:solidFill>
          <a:ln/>
        </p:spPr>
      </p:sp>
      <p:sp>
        <p:nvSpPr>
          <p:cNvPr id="29696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3C7762A-3D5D-9F4B-827D-6C10E8ACF14C}" type="slidenum">
              <a:rPr lang="en-US" sz="1200">
                <a:solidFill>
                  <a:prstClr val="black"/>
                </a:solidFill>
              </a:rPr>
              <a:pPr/>
              <a:t>36</a:t>
            </a:fld>
            <a:endParaRPr lang="en-US" sz="1200">
              <a:solidFill>
                <a:prstClr val="black"/>
              </a:solidFill>
            </a:endParaRPr>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0AC1EF-5B3B-884E-BAFA-504EFE090B86}" type="slidenum">
              <a:rPr lang="en-US" sz="1200">
                <a:solidFill>
                  <a:prstClr val="black"/>
                </a:solidFill>
              </a:rPr>
              <a:pPr/>
              <a:t>37</a:t>
            </a:fld>
            <a:endParaRPr lang="en-US" sz="1200">
              <a:solidFill>
                <a:prstClr val="black"/>
              </a:solidFill>
            </a:endParaRPr>
          </a:p>
        </p:txBody>
      </p:sp>
      <p:sp>
        <p:nvSpPr>
          <p:cNvPr id="251906" name="Rectangle 2"/>
          <p:cNvSpPr>
            <a:spLocks noGrp="1" noRot="1" noChangeAspect="1" noChangeArrowheads="1"/>
          </p:cNvSpPr>
          <p:nvPr>
            <p:ph type="sldImg"/>
          </p:nvPr>
        </p:nvSpPr>
        <p:spPr>
          <a:solidFill>
            <a:srgbClr val="FFFFFF"/>
          </a:solidFill>
          <a:ln/>
        </p:spPr>
      </p:sp>
      <p:sp>
        <p:nvSpPr>
          <p:cNvPr id="25190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BCA0EC-6211-914B-BD00-FEEF63C0FC13}" type="slidenum">
              <a:rPr lang="en-US" sz="1200">
                <a:solidFill>
                  <a:prstClr val="black"/>
                </a:solidFill>
              </a:rPr>
              <a:pPr/>
              <a:t>38</a:t>
            </a:fld>
            <a:endParaRPr lang="en-US" sz="1200">
              <a:solidFill>
                <a:prstClr val="black"/>
              </a:solidFill>
            </a:endParaRPr>
          </a:p>
        </p:txBody>
      </p:sp>
      <p:sp>
        <p:nvSpPr>
          <p:cNvPr id="247810" name="Rectangle 2"/>
          <p:cNvSpPr>
            <a:spLocks noGrp="1" noRot="1" noChangeAspect="1" noChangeArrowheads="1"/>
          </p:cNvSpPr>
          <p:nvPr>
            <p:ph type="sldImg"/>
          </p:nvPr>
        </p:nvSpPr>
        <p:spPr>
          <a:solidFill>
            <a:srgbClr val="FFFFFF"/>
          </a:solidFill>
          <a:ln/>
        </p:spPr>
      </p:sp>
      <p:sp>
        <p:nvSpPr>
          <p:cNvPr id="24781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7863104-19EE-734A-9A77-E28347380CBC}" type="slidenum">
              <a:rPr lang="en-US" sz="1200">
                <a:solidFill>
                  <a:prstClr val="black"/>
                </a:solidFill>
              </a:rPr>
              <a:pPr/>
              <a:t>39</a:t>
            </a:fld>
            <a:endParaRPr lang="en-US" sz="1200">
              <a:solidFill>
                <a:prstClr val="black"/>
              </a:solidFill>
            </a:endParaRPr>
          </a:p>
        </p:txBody>
      </p:sp>
      <p:sp>
        <p:nvSpPr>
          <p:cNvPr id="249858" name="Rectangle 2"/>
          <p:cNvSpPr>
            <a:spLocks noGrp="1" noRot="1" noChangeAspect="1" noChangeArrowheads="1"/>
          </p:cNvSpPr>
          <p:nvPr>
            <p:ph type="sldImg"/>
          </p:nvPr>
        </p:nvSpPr>
        <p:spPr>
          <a:solidFill>
            <a:srgbClr val="FFFFFF"/>
          </a:solidFill>
          <a:ln/>
        </p:spPr>
      </p:sp>
      <p:sp>
        <p:nvSpPr>
          <p:cNvPr id="24985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4D50FAC-5F57-7B42-81BA-2FC2C350EC09}" type="slidenum">
              <a:rPr lang="en-US" sz="1200">
                <a:solidFill>
                  <a:srgbClr val="000000"/>
                </a:solidFill>
              </a:rPr>
              <a:pPr/>
              <a:t>40</a:t>
            </a:fld>
            <a:endParaRPr lang="en-US" sz="1200">
              <a:solidFill>
                <a:srgbClr val="000000"/>
              </a:solidFill>
            </a:endParaRPr>
          </a:p>
        </p:txBody>
      </p:sp>
      <p:sp>
        <p:nvSpPr>
          <p:cNvPr id="307202" name="Rectangle 2"/>
          <p:cNvSpPr>
            <a:spLocks noGrp="1" noRot="1" noChangeAspect="1" noChangeArrowheads="1"/>
          </p:cNvSpPr>
          <p:nvPr>
            <p:ph type="sldImg"/>
          </p:nvPr>
        </p:nvSpPr>
        <p:spPr>
          <a:solidFill>
            <a:srgbClr val="FFFFFF"/>
          </a:solidFill>
          <a:ln/>
        </p:spPr>
      </p:sp>
      <p:sp>
        <p:nvSpPr>
          <p:cNvPr id="3072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EDBD47C-FED5-D94B-87B4-72DDC479E456}" type="slidenum">
              <a:rPr lang="en-US" sz="1200">
                <a:solidFill>
                  <a:prstClr val="black"/>
                </a:solidFill>
              </a:rPr>
              <a:pPr/>
              <a:t>4</a:t>
            </a:fld>
            <a:endParaRPr lang="en-US" sz="1200">
              <a:solidFill>
                <a:prstClr val="black"/>
              </a:solidFill>
            </a:endParaRPr>
          </a:p>
        </p:txBody>
      </p:sp>
      <p:sp>
        <p:nvSpPr>
          <p:cNvPr id="284674" name="Rectangle 2"/>
          <p:cNvSpPr>
            <a:spLocks noGrp="1" noRot="1" noChangeAspect="1" noChangeArrowheads="1"/>
          </p:cNvSpPr>
          <p:nvPr>
            <p:ph type="sldImg"/>
          </p:nvPr>
        </p:nvSpPr>
        <p:spPr>
          <a:solidFill>
            <a:srgbClr val="FFFFFF"/>
          </a:solidFill>
          <a:ln/>
        </p:spPr>
      </p:sp>
      <p:sp>
        <p:nvSpPr>
          <p:cNvPr id="284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14FE4D9-6A0F-D449-93A7-1F22A609F63D}" type="slidenum">
              <a:rPr lang="en-US" sz="1200">
                <a:solidFill>
                  <a:prstClr val="black"/>
                </a:solidFill>
              </a:rPr>
              <a:pPr/>
              <a:t>41</a:t>
            </a:fld>
            <a:endParaRPr lang="en-US" sz="1200">
              <a:solidFill>
                <a:prstClr val="black"/>
              </a:solidFill>
            </a:endParaRPr>
          </a:p>
        </p:txBody>
      </p:sp>
      <p:sp>
        <p:nvSpPr>
          <p:cNvPr id="309250" name="Rectangle 2"/>
          <p:cNvSpPr>
            <a:spLocks noGrp="1" noRot="1" noChangeAspect="1" noChangeArrowheads="1"/>
          </p:cNvSpPr>
          <p:nvPr>
            <p:ph type="sldImg"/>
          </p:nvPr>
        </p:nvSpPr>
        <p:spPr>
          <a:solidFill>
            <a:srgbClr val="FFFFFF"/>
          </a:solidFill>
          <a:ln/>
        </p:spPr>
      </p:sp>
      <p:sp>
        <p:nvSpPr>
          <p:cNvPr id="309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457891-CDBB-0A40-86E1-D9BBE5EC2D3C}" type="slidenum">
              <a:rPr lang="en-US" sz="1200">
                <a:solidFill>
                  <a:prstClr val="black"/>
                </a:solidFill>
              </a:rPr>
              <a:pPr/>
              <a:t>42</a:t>
            </a:fld>
            <a:endParaRPr lang="en-US" sz="1200">
              <a:solidFill>
                <a:prstClr val="black"/>
              </a:solidFill>
            </a:endParaRPr>
          </a:p>
        </p:txBody>
      </p:sp>
      <p:sp>
        <p:nvSpPr>
          <p:cNvPr id="225282" name="Rectangle 2"/>
          <p:cNvSpPr>
            <a:spLocks noGrp="1" noRot="1" noChangeAspect="1" noChangeArrowheads="1"/>
          </p:cNvSpPr>
          <p:nvPr>
            <p:ph type="sldImg"/>
          </p:nvPr>
        </p:nvSpPr>
        <p:spPr>
          <a:solidFill>
            <a:srgbClr val="FFFFFF"/>
          </a:solidFill>
          <a:ln/>
        </p:spPr>
      </p:sp>
      <p:sp>
        <p:nvSpPr>
          <p:cNvPr id="22528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812957-9CFF-3449-865D-52B0CBEE8FCC}" type="slidenum">
              <a:rPr lang="en-US" sz="1200">
                <a:solidFill>
                  <a:srgbClr val="000000"/>
                </a:solidFill>
              </a:rPr>
              <a:pPr/>
              <a:t>43</a:t>
            </a:fld>
            <a:endParaRPr lang="en-US" sz="1200">
              <a:solidFill>
                <a:srgbClr val="000000"/>
              </a:solidFill>
            </a:endParaRPr>
          </a:p>
        </p:txBody>
      </p:sp>
      <p:sp>
        <p:nvSpPr>
          <p:cNvPr id="313346" name="Rectangle 2"/>
          <p:cNvSpPr>
            <a:spLocks noGrp="1" noRot="1" noChangeAspect="1" noChangeArrowheads="1"/>
          </p:cNvSpPr>
          <p:nvPr>
            <p:ph type="sldImg"/>
          </p:nvPr>
        </p:nvSpPr>
        <p:spPr>
          <a:solidFill>
            <a:srgbClr val="FFFFFF"/>
          </a:solidFill>
          <a:ln/>
        </p:spPr>
      </p:sp>
      <p:sp>
        <p:nvSpPr>
          <p:cNvPr id="313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4A6B35-CC54-DB4C-99AF-02970F3D8880}" type="slidenum">
              <a:rPr lang="en-US" sz="1200">
                <a:solidFill>
                  <a:prstClr val="black"/>
                </a:solidFill>
              </a:rPr>
              <a:pPr/>
              <a:t>44</a:t>
            </a:fld>
            <a:endParaRPr lang="en-US" sz="1200">
              <a:solidFill>
                <a:prstClr val="black"/>
              </a:solidFill>
            </a:endParaRPr>
          </a:p>
        </p:txBody>
      </p:sp>
      <p:sp>
        <p:nvSpPr>
          <p:cNvPr id="227330" name="Rectangle 2"/>
          <p:cNvSpPr>
            <a:spLocks noGrp="1" noRot="1" noChangeAspect="1" noChangeArrowheads="1"/>
          </p:cNvSpPr>
          <p:nvPr>
            <p:ph type="sldImg"/>
          </p:nvPr>
        </p:nvSpPr>
        <p:spPr>
          <a:solidFill>
            <a:srgbClr val="FFFFFF"/>
          </a:solidFill>
          <a:ln/>
        </p:spPr>
      </p:sp>
      <p:sp>
        <p:nvSpPr>
          <p:cNvPr id="22733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a:defRPr/>
            </a:pPr>
            <a:fld id="{780CC375-3DC5-E847-A737-5E0358B0FDD9}" type="slidenum">
              <a:rPr lang="en-US" smtClean="0"/>
              <a:pPr>
                <a:defRPr/>
              </a:pPr>
              <a:t>45</a:t>
            </a:fld>
            <a:endParaRPr lang="en-US"/>
          </a:p>
        </p:txBody>
      </p:sp>
    </p:spTree>
    <p:extLst>
      <p:ext uri="{BB962C8B-B14F-4D97-AF65-F5344CB8AC3E}">
        <p14:creationId xmlns:p14="http://schemas.microsoft.com/office/powerpoint/2010/main" val="13881299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F37BD41-4E7D-2649-9950-3B85771836D0}" type="slidenum">
              <a:rPr lang="en-US" sz="1200"/>
              <a:pPr/>
              <a:t>46</a:t>
            </a:fld>
            <a:endParaRPr lang="en-US" sz="1200"/>
          </a:p>
        </p:txBody>
      </p:sp>
      <p:sp>
        <p:nvSpPr>
          <p:cNvPr id="3686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5805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000" b="1">
                <a:solidFill>
                  <a:schemeClr val="tx1"/>
                </a:solidFill>
                <a:latin typeface="Arial" charset="0"/>
                <a:ea typeface="ＭＳ Ｐゴシック" charset="0"/>
                <a:cs typeface="ＭＳ Ｐゴシック" charset="0"/>
              </a:defRPr>
            </a:lvl1pPr>
            <a:lvl2pPr marL="37931725" indent="-37474525">
              <a:defRPr sz="2000" b="1">
                <a:solidFill>
                  <a:schemeClr val="tx1"/>
                </a:solidFill>
                <a:latin typeface="Arial" charset="0"/>
                <a:ea typeface="ＭＳ Ｐゴシック" charset="0"/>
              </a:defRPr>
            </a:lvl2pPr>
            <a:lvl3pPr>
              <a:defRPr sz="20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marL="457200" eaLnBrk="0" fontAlgn="base" hangingPunct="0">
              <a:spcBef>
                <a:spcPct val="0"/>
              </a:spcBef>
              <a:spcAft>
                <a:spcPct val="0"/>
              </a:spcAft>
              <a:defRPr sz="2000" b="1">
                <a:solidFill>
                  <a:schemeClr val="tx1"/>
                </a:solidFill>
                <a:latin typeface="Arial" charset="0"/>
                <a:ea typeface="ＭＳ Ｐゴシック" charset="0"/>
              </a:defRPr>
            </a:lvl6pPr>
            <a:lvl7pPr marL="914400" eaLnBrk="0" fontAlgn="base" hangingPunct="0">
              <a:spcBef>
                <a:spcPct val="0"/>
              </a:spcBef>
              <a:spcAft>
                <a:spcPct val="0"/>
              </a:spcAft>
              <a:defRPr sz="2000" b="1">
                <a:solidFill>
                  <a:schemeClr val="tx1"/>
                </a:solidFill>
                <a:latin typeface="Arial" charset="0"/>
                <a:ea typeface="ＭＳ Ｐゴシック" charset="0"/>
              </a:defRPr>
            </a:lvl7pPr>
            <a:lvl8pPr marL="1371600" eaLnBrk="0" fontAlgn="base" hangingPunct="0">
              <a:spcBef>
                <a:spcPct val="0"/>
              </a:spcBef>
              <a:spcAft>
                <a:spcPct val="0"/>
              </a:spcAft>
              <a:defRPr sz="2000" b="1">
                <a:solidFill>
                  <a:schemeClr val="tx1"/>
                </a:solidFill>
                <a:latin typeface="Arial" charset="0"/>
                <a:ea typeface="ＭＳ Ｐゴシック" charset="0"/>
              </a:defRPr>
            </a:lvl8pPr>
            <a:lvl9pPr marL="1828800" eaLnBrk="0" fontAlgn="base" hangingPunct="0">
              <a:spcBef>
                <a:spcPct val="0"/>
              </a:spcBef>
              <a:spcAft>
                <a:spcPct val="0"/>
              </a:spcAft>
              <a:defRPr sz="2000" b="1">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99296F1-4795-CE4F-B309-F1B91C542A5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767536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000" b="1">
                <a:solidFill>
                  <a:schemeClr val="tx1"/>
                </a:solidFill>
                <a:latin typeface="Arial" charset="0"/>
                <a:ea typeface="ＭＳ Ｐゴシック" charset="0"/>
                <a:cs typeface="ＭＳ Ｐゴシック" charset="0"/>
              </a:defRPr>
            </a:lvl1pPr>
            <a:lvl2pPr marL="37931725" indent="-37474525">
              <a:defRPr sz="2000" b="1">
                <a:solidFill>
                  <a:schemeClr val="tx1"/>
                </a:solidFill>
                <a:latin typeface="Arial" charset="0"/>
                <a:ea typeface="ＭＳ Ｐゴシック" charset="0"/>
              </a:defRPr>
            </a:lvl2pPr>
            <a:lvl3pPr>
              <a:defRPr sz="20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marL="457200" eaLnBrk="0" fontAlgn="base" hangingPunct="0">
              <a:spcBef>
                <a:spcPct val="0"/>
              </a:spcBef>
              <a:spcAft>
                <a:spcPct val="0"/>
              </a:spcAft>
              <a:defRPr sz="2000" b="1">
                <a:solidFill>
                  <a:schemeClr val="tx1"/>
                </a:solidFill>
                <a:latin typeface="Arial" charset="0"/>
                <a:ea typeface="ＭＳ Ｐゴシック" charset="0"/>
              </a:defRPr>
            </a:lvl6pPr>
            <a:lvl7pPr marL="914400" eaLnBrk="0" fontAlgn="base" hangingPunct="0">
              <a:spcBef>
                <a:spcPct val="0"/>
              </a:spcBef>
              <a:spcAft>
                <a:spcPct val="0"/>
              </a:spcAft>
              <a:defRPr sz="2000" b="1">
                <a:solidFill>
                  <a:schemeClr val="tx1"/>
                </a:solidFill>
                <a:latin typeface="Arial" charset="0"/>
                <a:ea typeface="ＭＳ Ｐゴシック" charset="0"/>
              </a:defRPr>
            </a:lvl7pPr>
            <a:lvl8pPr marL="1371600" eaLnBrk="0" fontAlgn="base" hangingPunct="0">
              <a:spcBef>
                <a:spcPct val="0"/>
              </a:spcBef>
              <a:spcAft>
                <a:spcPct val="0"/>
              </a:spcAft>
              <a:defRPr sz="2000" b="1">
                <a:solidFill>
                  <a:schemeClr val="tx1"/>
                </a:solidFill>
                <a:latin typeface="Arial" charset="0"/>
                <a:ea typeface="ＭＳ Ｐゴシック" charset="0"/>
              </a:defRPr>
            </a:lvl8pPr>
            <a:lvl9pPr marL="1828800" eaLnBrk="0" fontAlgn="base" hangingPunct="0">
              <a:spcBef>
                <a:spcPct val="0"/>
              </a:spcBef>
              <a:spcAft>
                <a:spcPct val="0"/>
              </a:spcAft>
              <a:defRPr sz="2000" b="1">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AA85ADD-825E-E645-B209-AE33D0E1146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828057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000" b="1">
                <a:solidFill>
                  <a:schemeClr val="tx1"/>
                </a:solidFill>
                <a:latin typeface="Arial" charset="0"/>
                <a:ea typeface="ＭＳ Ｐゴシック" charset="0"/>
                <a:cs typeface="ＭＳ Ｐゴシック" charset="0"/>
              </a:defRPr>
            </a:lvl1pPr>
            <a:lvl2pPr marL="37931725" indent="-37474525">
              <a:defRPr sz="2000" b="1">
                <a:solidFill>
                  <a:schemeClr val="tx1"/>
                </a:solidFill>
                <a:latin typeface="Arial" charset="0"/>
                <a:ea typeface="ＭＳ Ｐゴシック" charset="0"/>
              </a:defRPr>
            </a:lvl2pPr>
            <a:lvl3pPr>
              <a:defRPr sz="20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marL="457200" eaLnBrk="0" fontAlgn="base" hangingPunct="0">
              <a:spcBef>
                <a:spcPct val="0"/>
              </a:spcBef>
              <a:spcAft>
                <a:spcPct val="0"/>
              </a:spcAft>
              <a:defRPr sz="2000" b="1">
                <a:solidFill>
                  <a:schemeClr val="tx1"/>
                </a:solidFill>
                <a:latin typeface="Arial" charset="0"/>
                <a:ea typeface="ＭＳ Ｐゴシック" charset="0"/>
              </a:defRPr>
            </a:lvl6pPr>
            <a:lvl7pPr marL="914400" eaLnBrk="0" fontAlgn="base" hangingPunct="0">
              <a:spcBef>
                <a:spcPct val="0"/>
              </a:spcBef>
              <a:spcAft>
                <a:spcPct val="0"/>
              </a:spcAft>
              <a:defRPr sz="2000" b="1">
                <a:solidFill>
                  <a:schemeClr val="tx1"/>
                </a:solidFill>
                <a:latin typeface="Arial" charset="0"/>
                <a:ea typeface="ＭＳ Ｐゴシック" charset="0"/>
              </a:defRPr>
            </a:lvl7pPr>
            <a:lvl8pPr marL="1371600" eaLnBrk="0" fontAlgn="base" hangingPunct="0">
              <a:spcBef>
                <a:spcPct val="0"/>
              </a:spcBef>
              <a:spcAft>
                <a:spcPct val="0"/>
              </a:spcAft>
              <a:defRPr sz="2000" b="1">
                <a:solidFill>
                  <a:schemeClr val="tx1"/>
                </a:solidFill>
                <a:latin typeface="Arial" charset="0"/>
                <a:ea typeface="ＭＳ Ｐゴシック" charset="0"/>
              </a:defRPr>
            </a:lvl8pPr>
            <a:lvl9pPr marL="1828800" eaLnBrk="0" fontAlgn="base" hangingPunct="0">
              <a:spcBef>
                <a:spcPct val="0"/>
              </a:spcBef>
              <a:spcAft>
                <a:spcPct val="0"/>
              </a:spcAft>
              <a:defRPr sz="2000" b="1">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44ED459-3C00-2D45-8E8E-3B68BD94A17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018101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000" b="1">
                <a:solidFill>
                  <a:schemeClr val="tx1"/>
                </a:solidFill>
                <a:latin typeface="Arial" charset="0"/>
                <a:ea typeface="ＭＳ Ｐゴシック" charset="0"/>
                <a:cs typeface="ＭＳ Ｐゴシック" charset="0"/>
              </a:defRPr>
            </a:lvl1pPr>
            <a:lvl2pPr marL="37931725" indent="-37474525">
              <a:defRPr sz="2000" b="1">
                <a:solidFill>
                  <a:schemeClr val="tx1"/>
                </a:solidFill>
                <a:latin typeface="Arial" charset="0"/>
                <a:ea typeface="ＭＳ Ｐゴシック" charset="0"/>
              </a:defRPr>
            </a:lvl2pPr>
            <a:lvl3pPr>
              <a:defRPr sz="20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marL="457200" eaLnBrk="0" fontAlgn="base" hangingPunct="0">
              <a:spcBef>
                <a:spcPct val="0"/>
              </a:spcBef>
              <a:spcAft>
                <a:spcPct val="0"/>
              </a:spcAft>
              <a:defRPr sz="2000" b="1">
                <a:solidFill>
                  <a:schemeClr val="tx1"/>
                </a:solidFill>
                <a:latin typeface="Arial" charset="0"/>
                <a:ea typeface="ＭＳ Ｐゴシック" charset="0"/>
              </a:defRPr>
            </a:lvl6pPr>
            <a:lvl7pPr marL="914400" eaLnBrk="0" fontAlgn="base" hangingPunct="0">
              <a:spcBef>
                <a:spcPct val="0"/>
              </a:spcBef>
              <a:spcAft>
                <a:spcPct val="0"/>
              </a:spcAft>
              <a:defRPr sz="2000" b="1">
                <a:solidFill>
                  <a:schemeClr val="tx1"/>
                </a:solidFill>
                <a:latin typeface="Arial" charset="0"/>
                <a:ea typeface="ＭＳ Ｐゴシック" charset="0"/>
              </a:defRPr>
            </a:lvl7pPr>
            <a:lvl8pPr marL="1371600" eaLnBrk="0" fontAlgn="base" hangingPunct="0">
              <a:spcBef>
                <a:spcPct val="0"/>
              </a:spcBef>
              <a:spcAft>
                <a:spcPct val="0"/>
              </a:spcAft>
              <a:defRPr sz="2000" b="1">
                <a:solidFill>
                  <a:schemeClr val="tx1"/>
                </a:solidFill>
                <a:latin typeface="Arial" charset="0"/>
                <a:ea typeface="ＭＳ Ｐゴシック" charset="0"/>
              </a:defRPr>
            </a:lvl8pPr>
            <a:lvl9pPr marL="1828800" eaLnBrk="0" fontAlgn="base" hangingPunct="0">
              <a:spcBef>
                <a:spcPct val="0"/>
              </a:spcBef>
              <a:spcAft>
                <a:spcPct val="0"/>
              </a:spcAft>
              <a:defRPr sz="2000" b="1">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7042C07-3AE4-0D42-A693-403E27D9EF1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94663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834A66-9F59-7245-A901-C77E65F91D18}" type="slidenum">
              <a:rPr lang="en-US" sz="1200">
                <a:solidFill>
                  <a:srgbClr val="000000"/>
                </a:solidFill>
              </a:rPr>
              <a:pPr/>
              <a:t>5</a:t>
            </a:fld>
            <a:endParaRPr lang="en-US" sz="1200">
              <a:solidFill>
                <a:srgbClr val="000000"/>
              </a:solidFill>
            </a:endParaRPr>
          </a:p>
        </p:txBody>
      </p:sp>
      <p:sp>
        <p:nvSpPr>
          <p:cNvPr id="286722" name="Rectangle 1026"/>
          <p:cNvSpPr>
            <a:spLocks noGrp="1" noRot="1" noChangeAspect="1" noChangeArrowheads="1" noTextEdit="1"/>
          </p:cNvSpPr>
          <p:nvPr>
            <p:ph type="sldImg"/>
          </p:nvPr>
        </p:nvSpPr>
        <p:spPr>
          <a:solidFill>
            <a:srgbClr val="FFFFFF"/>
          </a:solidFill>
          <a:ln/>
        </p:spPr>
      </p:sp>
      <p:sp>
        <p:nvSpPr>
          <p:cNvPr id="286723"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000" b="1">
                <a:solidFill>
                  <a:schemeClr val="tx1"/>
                </a:solidFill>
                <a:latin typeface="Arial" charset="0"/>
                <a:ea typeface="ＭＳ Ｐゴシック" charset="0"/>
                <a:cs typeface="ＭＳ Ｐゴシック" charset="0"/>
              </a:defRPr>
            </a:lvl1pPr>
            <a:lvl2pPr marL="37931725" indent="-37474525">
              <a:defRPr sz="2000" b="1">
                <a:solidFill>
                  <a:schemeClr val="tx1"/>
                </a:solidFill>
                <a:latin typeface="Arial" charset="0"/>
                <a:ea typeface="ＭＳ Ｐゴシック" charset="0"/>
              </a:defRPr>
            </a:lvl2pPr>
            <a:lvl3pPr>
              <a:defRPr sz="20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marL="457200" eaLnBrk="0" fontAlgn="base" hangingPunct="0">
              <a:spcBef>
                <a:spcPct val="0"/>
              </a:spcBef>
              <a:spcAft>
                <a:spcPct val="0"/>
              </a:spcAft>
              <a:defRPr sz="2000" b="1">
                <a:solidFill>
                  <a:schemeClr val="tx1"/>
                </a:solidFill>
                <a:latin typeface="Arial" charset="0"/>
                <a:ea typeface="ＭＳ Ｐゴシック" charset="0"/>
              </a:defRPr>
            </a:lvl6pPr>
            <a:lvl7pPr marL="914400" eaLnBrk="0" fontAlgn="base" hangingPunct="0">
              <a:spcBef>
                <a:spcPct val="0"/>
              </a:spcBef>
              <a:spcAft>
                <a:spcPct val="0"/>
              </a:spcAft>
              <a:defRPr sz="2000" b="1">
                <a:solidFill>
                  <a:schemeClr val="tx1"/>
                </a:solidFill>
                <a:latin typeface="Arial" charset="0"/>
                <a:ea typeface="ＭＳ Ｐゴシック" charset="0"/>
              </a:defRPr>
            </a:lvl7pPr>
            <a:lvl8pPr marL="1371600" eaLnBrk="0" fontAlgn="base" hangingPunct="0">
              <a:spcBef>
                <a:spcPct val="0"/>
              </a:spcBef>
              <a:spcAft>
                <a:spcPct val="0"/>
              </a:spcAft>
              <a:defRPr sz="2000" b="1">
                <a:solidFill>
                  <a:schemeClr val="tx1"/>
                </a:solidFill>
                <a:latin typeface="Arial" charset="0"/>
                <a:ea typeface="ＭＳ Ｐゴシック" charset="0"/>
              </a:defRPr>
            </a:lvl8pPr>
            <a:lvl9pPr marL="1828800" eaLnBrk="0" fontAlgn="base" hangingPunct="0">
              <a:spcBef>
                <a:spcPct val="0"/>
              </a:spcBef>
              <a:spcAft>
                <a:spcPct val="0"/>
              </a:spcAft>
              <a:defRPr sz="2000" b="1">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C2F9997-8EFB-F64C-BAC9-73F8738916E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671205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000" b="1">
                <a:solidFill>
                  <a:schemeClr val="tx1"/>
                </a:solidFill>
                <a:latin typeface="Arial" charset="0"/>
                <a:ea typeface="ＭＳ Ｐゴシック" charset="0"/>
                <a:cs typeface="ＭＳ Ｐゴシック" charset="0"/>
              </a:defRPr>
            </a:lvl1pPr>
            <a:lvl2pPr marL="37931725" indent="-37474525">
              <a:defRPr sz="2000" b="1">
                <a:solidFill>
                  <a:schemeClr val="tx1"/>
                </a:solidFill>
                <a:latin typeface="Arial" charset="0"/>
                <a:ea typeface="ＭＳ Ｐゴシック" charset="0"/>
              </a:defRPr>
            </a:lvl2pPr>
            <a:lvl3pPr>
              <a:defRPr sz="20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marL="457200" eaLnBrk="0" fontAlgn="base" hangingPunct="0">
              <a:spcBef>
                <a:spcPct val="0"/>
              </a:spcBef>
              <a:spcAft>
                <a:spcPct val="0"/>
              </a:spcAft>
              <a:defRPr sz="2000" b="1">
                <a:solidFill>
                  <a:schemeClr val="tx1"/>
                </a:solidFill>
                <a:latin typeface="Arial" charset="0"/>
                <a:ea typeface="ＭＳ Ｐゴシック" charset="0"/>
              </a:defRPr>
            </a:lvl6pPr>
            <a:lvl7pPr marL="914400" eaLnBrk="0" fontAlgn="base" hangingPunct="0">
              <a:spcBef>
                <a:spcPct val="0"/>
              </a:spcBef>
              <a:spcAft>
                <a:spcPct val="0"/>
              </a:spcAft>
              <a:defRPr sz="2000" b="1">
                <a:solidFill>
                  <a:schemeClr val="tx1"/>
                </a:solidFill>
                <a:latin typeface="Arial" charset="0"/>
                <a:ea typeface="ＭＳ Ｐゴシック" charset="0"/>
              </a:defRPr>
            </a:lvl7pPr>
            <a:lvl8pPr marL="1371600" eaLnBrk="0" fontAlgn="base" hangingPunct="0">
              <a:spcBef>
                <a:spcPct val="0"/>
              </a:spcBef>
              <a:spcAft>
                <a:spcPct val="0"/>
              </a:spcAft>
              <a:defRPr sz="2000" b="1">
                <a:solidFill>
                  <a:schemeClr val="tx1"/>
                </a:solidFill>
                <a:latin typeface="Arial" charset="0"/>
                <a:ea typeface="ＭＳ Ｐゴシック" charset="0"/>
              </a:defRPr>
            </a:lvl8pPr>
            <a:lvl9pPr marL="1828800" eaLnBrk="0" fontAlgn="base" hangingPunct="0">
              <a:spcBef>
                <a:spcPct val="0"/>
              </a:spcBef>
              <a:spcAft>
                <a:spcPct val="0"/>
              </a:spcAft>
              <a:defRPr sz="2000" b="1">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B725C2A-F553-E54C-850B-CE4E0FC8F10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047279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86806F-9045-7A48-A543-AE15FB64D082}" type="slidenum">
              <a:rPr lang="en-US" sz="1200"/>
              <a:pPr/>
              <a:t>53</a:t>
            </a:fld>
            <a:endParaRPr lang="en-US" sz="1200"/>
          </a:p>
        </p:txBody>
      </p:sp>
      <p:sp>
        <p:nvSpPr>
          <p:cNvPr id="1843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7238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FB34AF9-213C-1F45-8A76-E6B6DDA69885}" type="slidenum">
              <a:rPr lang="en-US" sz="1200"/>
              <a:pPr/>
              <a:t>54</a:t>
            </a:fld>
            <a:endParaRPr lang="en-US" sz="1200"/>
          </a:p>
        </p:txBody>
      </p:sp>
      <p:sp>
        <p:nvSpPr>
          <p:cNvPr id="49664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744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E7EB199-0F05-FE46-AC09-7CC48AE557A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8962" name="Rectangle 2"/>
          <p:cNvSpPr>
            <a:spLocks noGrp="1" noRot="1" noChangeAspect="1" noChangeArrowheads="1" noTextEdit="1"/>
          </p:cNvSpPr>
          <p:nvPr>
            <p:ph type="sldImg"/>
          </p:nvPr>
        </p:nvSpPr>
        <p:spPr>
          <a:solidFill>
            <a:srgbClr val="FFFFFF"/>
          </a:solidFill>
          <a:ln/>
        </p:spPr>
      </p:sp>
      <p:sp>
        <p:nvSpPr>
          <p:cNvPr id="16896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extLst>
      <p:ext uri="{BB962C8B-B14F-4D97-AF65-F5344CB8AC3E}">
        <p14:creationId xmlns:p14="http://schemas.microsoft.com/office/powerpoint/2010/main" val="36476118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EFA3AF-F7A9-A94E-81AF-61F6D5A37CA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7042" name="Rectangle 2"/>
          <p:cNvSpPr>
            <a:spLocks noGrp="1" noRot="1" noChangeAspect="1" noChangeArrowheads="1" noTextEdit="1"/>
          </p:cNvSpPr>
          <p:nvPr>
            <p:ph type="sldImg"/>
          </p:nvPr>
        </p:nvSpPr>
        <p:spPr>
          <a:solidFill>
            <a:srgbClr val="FFFFFF"/>
          </a:solidFill>
          <a:ln/>
        </p:spPr>
      </p:sp>
      <p:sp>
        <p:nvSpPr>
          <p:cNvPr id="87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extLst>
      <p:ext uri="{BB962C8B-B14F-4D97-AF65-F5344CB8AC3E}">
        <p14:creationId xmlns:p14="http://schemas.microsoft.com/office/powerpoint/2010/main" val="13317191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2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E8A62E-923D-451D-A209-93701B58E5B5}" type="slidenum">
              <a:rPr kumimoji="0" 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867330" name="Rectangle 2"/>
          <p:cNvSpPr>
            <a:spLocks noGrp="1" noRot="1" noChangeAspect="1" noChangeArrowheads="1" noTextEdit="1"/>
          </p:cNvSpPr>
          <p:nvPr>
            <p:ph type="sldImg"/>
          </p:nvPr>
        </p:nvSpPr>
        <p:spPr>
          <a:solidFill>
            <a:srgbClr val="FFFFFF"/>
          </a:solidFill>
          <a:ln/>
        </p:spPr>
      </p:sp>
      <p:sp>
        <p:nvSpPr>
          <p:cNvPr id="86733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42155196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D968DB3-4861-524E-B7EB-D63B00E44DF7}" type="slidenum">
              <a:rPr lang="en-US" sz="1200"/>
              <a:pPr/>
              <a:t>59</a:t>
            </a:fld>
            <a:endParaRPr lang="en-US" sz="1200"/>
          </a:p>
        </p:txBody>
      </p:sp>
      <p:sp>
        <p:nvSpPr>
          <p:cNvPr id="52531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83651"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xfrm>
            <a:off x="3886200" y="8864600"/>
            <a:ext cx="2971800" cy="2794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AEC4CFB-8B4D-894B-AF42-29F30C9560B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914400" y="4343400"/>
            <a:ext cx="5029200" cy="2794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 3</a:t>
            </a:r>
            <a:r>
              <a:rPr lang="en-US" baseline="0" dirty="0">
                <a:latin typeface="Times New Roman" charset="0"/>
                <a:ea typeface="ＭＳ Ｐゴシック" charset="0"/>
                <a:cs typeface="ＭＳ Ｐゴシック" charset="0"/>
              </a:rPr>
              <a:t> main divisions of Revelation are summarized in 1:19</a:t>
            </a:r>
          </a:p>
          <a:p>
            <a:r>
              <a:rPr lang="en-US" baseline="0" dirty="0">
                <a:latin typeface="Times New Roman" charset="0"/>
                <a:ea typeface="ＭＳ Ｐゴシック" charset="0"/>
                <a:cs typeface="ＭＳ Ｐゴシック" charset="0"/>
              </a:rPr>
              <a:t>The 3 main cycles of judgment are squared in blue</a:t>
            </a:r>
          </a:p>
          <a:p>
            <a:r>
              <a:rPr lang="en-US" baseline="0" dirty="0">
                <a:latin typeface="Times New Roman" charset="0"/>
                <a:ea typeface="ＭＳ Ｐゴシック" charset="0"/>
                <a:cs typeface="ＭＳ Ｐゴシック" charset="0"/>
              </a:rPr>
              <a:t>The 4 parenthetical sections appear in parentheses within the scrolls.  </a:t>
            </a:r>
            <a:r>
              <a:rPr lang="en-US" baseline="0">
                <a:latin typeface="Times New Roman" charset="0"/>
                <a:ea typeface="ＭＳ Ｐゴシック" charset="0"/>
                <a:cs typeface="ＭＳ Ｐゴシック" charset="0"/>
              </a:rPr>
              <a:t>They do not advance the chronology but add important information that is not associated with a particular judgment.</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734705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23B9726-D2D5-3345-9257-8A1F2834D987}" type="slidenum">
              <a:rPr lang="en-US" sz="1200"/>
              <a:pPr/>
              <a:t>61</a:t>
            </a:fld>
            <a:endParaRPr lang="en-US" sz="1200"/>
          </a:p>
        </p:txBody>
      </p:sp>
      <p:sp>
        <p:nvSpPr>
          <p:cNvPr id="52941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87747"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6</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tLang="zh-CN">
              <a:latin typeface="Arial"/>
              <a:ea typeface="ＭＳ Ｐゴシック" charset="0"/>
              <a:cs typeface="Arial"/>
            </a:endParaRPr>
          </a:p>
          <a:p>
            <a:pPr eaLnBrk="1" hangingPunct="1"/>
            <a:r>
              <a:rPr lang="en-US" altLang="zh-CN">
                <a:latin typeface="Arial"/>
                <a:ea typeface="ＭＳ Ｐゴシック" charset="0"/>
                <a:cs typeface="Arial"/>
              </a:rPr>
              <a:t>God’s promised land stretched northeard</a:t>
            </a:r>
            <a:r>
              <a:rPr lang="en-US" altLang="zh-CN" baseline="0">
                <a:latin typeface="Arial"/>
                <a:ea typeface="ＭＳ Ｐゴシック" charset="0"/>
                <a:cs typeface="Arial"/>
              </a:rPr>
              <a:t> </a:t>
            </a:r>
            <a:r>
              <a:rPr lang="en-US" altLang="zh-CN">
                <a:latin typeface="Arial"/>
                <a:ea typeface="ＭＳ Ｐゴシック" charset="0"/>
                <a:cs typeface="Arial"/>
              </a:rPr>
              <a:t>from the small wadi of Egypt south in the Sinai to the large Euphrates</a:t>
            </a:r>
            <a:r>
              <a:rPr lang="en-US" altLang="zh-CN" baseline="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endParaRPr lang="zh-CN" altLang="en-US">
              <a:latin typeface="Arial"/>
              <a:ea typeface="ＭＳ Ｐゴシック" charset="0"/>
              <a:cs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E3EBA6-DE4B-0042-8EAC-9E436FAF6099}"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endParaRPr>
          </a:p>
        </p:txBody>
      </p:sp>
      <p:sp>
        <p:nvSpPr>
          <p:cNvPr id="704514" name="Rectangle 2"/>
          <p:cNvSpPr>
            <a:spLocks noGrp="1" noRot="1" noChangeAspect="1" noChangeArrowheads="1" noTextEdit="1"/>
          </p:cNvSpPr>
          <p:nvPr>
            <p:ph type="sldImg"/>
          </p:nvPr>
        </p:nvSpPr>
        <p:spPr>
          <a:solidFill>
            <a:srgbClr val="FFFFFF"/>
          </a:solidFill>
          <a:ln/>
        </p:spPr>
      </p:sp>
      <p:sp>
        <p:nvSpPr>
          <p:cNvPr id="704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234178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354366-4AEE-9F41-9373-E1FC9C25070E}"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706562" name="Rectangle 2"/>
          <p:cNvSpPr>
            <a:spLocks noGrp="1" noRot="1" noChangeAspect="1" noChangeArrowheads="1" noTextEdit="1"/>
          </p:cNvSpPr>
          <p:nvPr>
            <p:ph type="sldImg"/>
          </p:nvPr>
        </p:nvSpPr>
        <p:spPr>
          <a:solidFill>
            <a:srgbClr val="FFFFFF"/>
          </a:solidFill>
          <a:ln/>
        </p:spPr>
      </p:sp>
      <p:sp>
        <p:nvSpPr>
          <p:cNvPr id="706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213596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55EE34-68A7-B74B-8F5D-80CFB87240B0}"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647170" name="Rectangle 2"/>
          <p:cNvSpPr>
            <a:spLocks noGrp="1" noRot="1" noChangeAspect="1" noChangeArrowheads="1" noTextEdit="1"/>
          </p:cNvSpPr>
          <p:nvPr>
            <p:ph type="sldImg"/>
          </p:nvPr>
        </p:nvSpPr>
        <p:spPr>
          <a:solidFill>
            <a:srgbClr val="FFFFFF"/>
          </a:solidFill>
          <a:ln/>
        </p:spPr>
      </p:sp>
      <p:sp>
        <p:nvSpPr>
          <p:cNvPr id="647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221317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23B9726-D2D5-3345-9257-8A1F2834D98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2941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87747"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23027246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CC51DCC-C91C-2A40-B20F-7C67FA92F6EC}" type="slidenum">
              <a:rPr lang="en-US" sz="1200">
                <a:solidFill>
                  <a:prstClr val="black"/>
                </a:solidFill>
              </a:rPr>
              <a:pPr/>
              <a:t>66</a:t>
            </a:fld>
            <a:endParaRPr lang="en-US" sz="1200">
              <a:solidFill>
                <a:prstClr val="black"/>
              </a:solidFill>
            </a:endParaRPr>
          </a:p>
        </p:txBody>
      </p:sp>
      <p:sp>
        <p:nvSpPr>
          <p:cNvPr id="54169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979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BD399B4-B331-554E-8653-E9683FB01C4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7523" name="Rectangle 2"/>
          <p:cNvSpPr>
            <a:spLocks noGrp="1" noRot="1" noChangeAspect="1" noChangeArrowheads="1" noTextEdit="1"/>
          </p:cNvSpPr>
          <p:nvPr>
            <p:ph type="sldImg"/>
          </p:nvPr>
        </p:nvSpPr>
        <p:spPr>
          <a:solidFill>
            <a:srgbClr val="FFFFFF"/>
          </a:solidFill>
          <a:ln/>
        </p:spPr>
      </p:sp>
      <p:sp>
        <p:nvSpPr>
          <p:cNvPr id="1075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ndParaRPr>
          </a:p>
        </p:txBody>
      </p:sp>
    </p:spTree>
    <p:extLst>
      <p:ext uri="{BB962C8B-B14F-4D97-AF65-F5344CB8AC3E}">
        <p14:creationId xmlns:p14="http://schemas.microsoft.com/office/powerpoint/2010/main" val="8943196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23B9726-D2D5-3345-9257-8A1F2834D98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2941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87747"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15964823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B435D2F-CE24-AC47-A13C-F85CDB11E74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9571" name="Rectangle 2"/>
          <p:cNvSpPr>
            <a:spLocks noGrp="1" noRot="1" noChangeAspect="1" noChangeArrowheads="1" noTextEdit="1"/>
          </p:cNvSpPr>
          <p:nvPr>
            <p:ph type="sldImg"/>
          </p:nvPr>
        </p:nvSpPr>
        <p:spPr>
          <a:solidFill>
            <a:srgbClr val="FFFFFF"/>
          </a:solidFill>
          <a:ln/>
        </p:spPr>
      </p:sp>
      <p:sp>
        <p:nvSpPr>
          <p:cNvPr id="10957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extLst>
      <p:ext uri="{BB962C8B-B14F-4D97-AF65-F5344CB8AC3E}">
        <p14:creationId xmlns:p14="http://schemas.microsoft.com/office/powerpoint/2010/main" val="742828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BF103E-7F9B-134D-B34C-1C3D29E3DD50}"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649218" name="Rectangle 2"/>
          <p:cNvSpPr>
            <a:spLocks noGrp="1" noRot="1" noChangeAspect="1" noChangeArrowheads="1" noTextEdit="1"/>
          </p:cNvSpPr>
          <p:nvPr>
            <p:ph type="sldImg"/>
          </p:nvPr>
        </p:nvSpPr>
        <p:spPr>
          <a:solidFill>
            <a:srgbClr val="FFFFFF"/>
          </a:solidFill>
          <a:ln/>
        </p:spPr>
      </p:sp>
      <p:sp>
        <p:nvSpPr>
          <p:cNvPr id="6492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707520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C6D9A1-D9C2-5441-8457-99ABDEBE44B7}"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651266" name="Rectangle 2"/>
          <p:cNvSpPr>
            <a:spLocks noGrp="1" noRot="1" noChangeAspect="1" noChangeArrowheads="1" noTextEdit="1"/>
          </p:cNvSpPr>
          <p:nvPr>
            <p:ph type="sldImg"/>
          </p:nvPr>
        </p:nvSpPr>
        <p:spPr>
          <a:solidFill>
            <a:srgbClr val="FFFFFF"/>
          </a:solidFill>
          <a:ln/>
        </p:spPr>
      </p:sp>
      <p:sp>
        <p:nvSpPr>
          <p:cNvPr id="651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43646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04119CA0-0BC3-594F-88DF-C933F1F21CF5}" type="slidenum">
              <a:rPr lang="zh-CN" altLang="en-US" sz="1200">
                <a:solidFill>
                  <a:srgbClr val="000000"/>
                </a:solidFill>
                <a:ea typeface="SimSun" charset="0"/>
                <a:cs typeface="SimSun" charset="0"/>
              </a:rPr>
              <a:pPr eaLnBrk="1" hangingPunct="1"/>
              <a:t>7</a:t>
            </a:fld>
            <a:endParaRPr lang="en-US" altLang="zh-CN" sz="1200">
              <a:solidFill>
                <a:srgbClr val="000000"/>
              </a:solidFill>
              <a:ea typeface="SimSun" charset="0"/>
              <a:cs typeface="SimSun" charset="0"/>
            </a:endParaRPr>
          </a:p>
        </p:txBody>
      </p:sp>
      <p:sp>
        <p:nvSpPr>
          <p:cNvPr id="558082" name="Rectangle 2"/>
          <p:cNvSpPr>
            <a:spLocks noGrp="1" noRot="1" noChangeAspect="1" noChangeArrowheads="1"/>
          </p:cNvSpPr>
          <p:nvPr>
            <p:ph type="sldImg"/>
          </p:nvPr>
        </p:nvSpPr>
        <p:spPr>
          <a:xfrm>
            <a:off x="1130300" y="674688"/>
            <a:ext cx="4597400" cy="3448050"/>
          </a:xfrm>
          <a:solidFill>
            <a:srgbClr val="FFFFFF"/>
          </a:solidFill>
          <a:ln/>
        </p:spPr>
      </p:sp>
      <p:sp>
        <p:nvSpPr>
          <p:cNvPr id="5580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Arial" charset="0"/>
              <a:ea typeface="SimSun" charset="0"/>
              <a:cs typeface="SimSun"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eaLnBrk="1" hangingPunct="1"/>
            <a:fld id="{715EEF87-E7A7-4A4E-A54A-9777FABF67E1}" type="slidenum">
              <a:rPr lang="zh-CN" altLang="en-US" sz="1200">
                <a:solidFill>
                  <a:prstClr val="black"/>
                </a:solidFill>
                <a:ea typeface="ＭＳ Ｐゴシック" charset="0"/>
                <a:cs typeface="ＭＳ Ｐゴシック" charset="0"/>
              </a:rPr>
              <a:pPr algn="r" eaLnBrk="1" hangingPunct="1"/>
              <a:t>72</a:t>
            </a:fld>
            <a:endParaRPr lang="en-US" altLang="zh-CN" sz="1200">
              <a:solidFill>
                <a:prstClr val="black"/>
              </a:solidFill>
              <a:ea typeface="ＭＳ Ｐゴシック" charset="0"/>
              <a:cs typeface="ＭＳ Ｐゴシック" charset="0"/>
            </a:endParaRPr>
          </a:p>
        </p:txBody>
      </p:sp>
      <p:sp>
        <p:nvSpPr>
          <p:cNvPr id="712706" name="Rectangle 2"/>
          <p:cNvSpPr>
            <a:spLocks noGrp="1" noRot="1" noChangeAspect="1" noChangeArrowheads="1" noTextEdit="1"/>
          </p:cNvSpPr>
          <p:nvPr>
            <p:ph type="sldImg"/>
          </p:nvPr>
        </p:nvSpPr>
        <p:spPr>
          <a:solidFill>
            <a:srgbClr val="FFFFFF"/>
          </a:solidFill>
          <a:ln/>
        </p:spPr>
      </p:sp>
      <p:sp>
        <p:nvSpPr>
          <p:cNvPr id="71270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883934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eaLnBrk="1" hangingPunct="1"/>
            <a:fld id="{715EEF87-E7A7-4A4E-A54A-9777FABF67E1}" type="slidenum">
              <a:rPr lang="zh-CN" altLang="en-US" sz="1200">
                <a:solidFill>
                  <a:prstClr val="black"/>
                </a:solidFill>
                <a:ea typeface="ＭＳ Ｐゴシック" charset="0"/>
                <a:cs typeface="ＭＳ Ｐゴシック" charset="0"/>
              </a:rPr>
              <a:pPr algn="r" eaLnBrk="1" hangingPunct="1"/>
              <a:t>73</a:t>
            </a:fld>
            <a:endParaRPr lang="en-US" altLang="zh-CN" sz="1200">
              <a:solidFill>
                <a:prstClr val="black"/>
              </a:solidFill>
              <a:ea typeface="ＭＳ Ｐゴシック" charset="0"/>
              <a:cs typeface="ＭＳ Ｐゴシック" charset="0"/>
            </a:endParaRPr>
          </a:p>
        </p:txBody>
      </p:sp>
      <p:sp>
        <p:nvSpPr>
          <p:cNvPr id="712706" name="Rectangle 2"/>
          <p:cNvSpPr>
            <a:spLocks noGrp="1" noRot="1" noChangeAspect="1" noChangeArrowheads="1" noTextEdit="1"/>
          </p:cNvSpPr>
          <p:nvPr>
            <p:ph type="sldImg"/>
          </p:nvPr>
        </p:nvSpPr>
        <p:spPr>
          <a:solidFill>
            <a:srgbClr val="FFFFFF"/>
          </a:solidFill>
          <a:ln/>
        </p:spPr>
      </p:sp>
      <p:sp>
        <p:nvSpPr>
          <p:cNvPr id="71270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883934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D09FD7-D296-8C42-A20A-32118D826645}" type="slidenum">
              <a:rPr kumimoji="0" lang="zh-CN" altLang="en-US" sz="1200" b="0" i="0" u="none" strike="noStrike" kern="1200" cap="none" spc="0" normalizeH="0" baseline="0" noProof="0">
                <a:ln>
                  <a:noFill/>
                </a:ln>
                <a:solidFill>
                  <a:srgbClr val="000000"/>
                </a:solidFill>
                <a:effectLst/>
                <a:uLnTx/>
                <a:uFillTx/>
                <a:latin typeface="Arial" charset="0"/>
                <a:ea typeface="SimSun" charset="0"/>
                <a:cs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zh-CN" sz="12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270338" name="Rectangle 2"/>
          <p:cNvSpPr>
            <a:spLocks noGrp="1" noRot="1" noChangeAspect="1" noChangeArrowheads="1"/>
          </p:cNvSpPr>
          <p:nvPr>
            <p:ph type="sldImg"/>
          </p:nvPr>
        </p:nvSpPr>
        <p:spPr>
          <a:xfrm>
            <a:off x="1152525" y="692150"/>
            <a:ext cx="4554538" cy="3416300"/>
          </a:xfrm>
          <a:solidFill>
            <a:srgbClr val="FFFFFF"/>
          </a:solidFill>
          <a:ln/>
        </p:spPr>
      </p:sp>
      <p:sp>
        <p:nvSpPr>
          <p:cNvPr id="27033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Arial" charset="0"/>
                <a:ea typeface="SimSun" charset="0"/>
                <a:cs typeface="SimSun" charset="0"/>
              </a:rPr>
              <a:t>Slides 13 and 127 Repeated </a:t>
            </a:r>
            <a:endParaRPr lang="zh-CN" altLang="en-US" dirty="0">
              <a:latin typeface="Arial" charset="0"/>
              <a:ea typeface="SimSun" charset="0"/>
              <a:cs typeface="SimSun" charset="0"/>
            </a:endParaRPr>
          </a:p>
        </p:txBody>
      </p:sp>
    </p:spTree>
    <p:extLst>
      <p:ext uri="{BB962C8B-B14F-4D97-AF65-F5344CB8AC3E}">
        <p14:creationId xmlns:p14="http://schemas.microsoft.com/office/powerpoint/2010/main" val="38570521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ACA2544-4E75-F74E-AB05-20B7F50453CC}" type="slidenum">
              <a:rPr lang="en-GB" sz="1200">
                <a:solidFill>
                  <a:srgbClr val="000000"/>
                </a:solidFill>
              </a:rPr>
              <a:pPr/>
              <a:t>75</a:t>
            </a:fld>
            <a:endParaRPr lang="en-GB" sz="1200">
              <a:solidFill>
                <a:srgbClr val="000000"/>
              </a:solidFill>
            </a:endParaRPr>
          </a:p>
        </p:txBody>
      </p:sp>
      <p:sp>
        <p:nvSpPr>
          <p:cNvPr id="1095683"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nchor="b">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fld id="{2F2A86A7-ECE1-994D-84E4-9CB54094DA3C}" type="slidenum">
              <a:rPr lang="en-GB" sz="1200">
                <a:solidFill>
                  <a:srgbClr val="FFFFFF"/>
                </a:solidFill>
              </a:rPr>
              <a:pPr algn="r"/>
              <a:t>75</a:t>
            </a:fld>
            <a:endParaRPr lang="en-GB" sz="1200">
              <a:solidFill>
                <a:srgbClr val="FFFFFF"/>
              </a:solidFill>
            </a:endParaRPr>
          </a:p>
        </p:txBody>
      </p:sp>
      <p:sp>
        <p:nvSpPr>
          <p:cNvPr id="1095684" name="Rectangle 2"/>
          <p:cNvSpPr>
            <a:spLocks noGrp="1" noRot="1" noChangeAspect="1" noChangeArrowheads="1" noTextEdit="1"/>
          </p:cNvSpPr>
          <p:nvPr>
            <p:ph type="sldImg"/>
          </p:nvPr>
        </p:nvSpPr>
        <p:spPr>
          <a:ln/>
        </p:spPr>
      </p:sp>
      <p:sp>
        <p:nvSpPr>
          <p:cNvPr id="109568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The last beginning</a:t>
            </a:r>
            <a:r>
              <a:rPr lang="en-US" altLang="zh-TW">
                <a:latin typeface="Times New Roman" charset="0"/>
                <a:ea typeface="ＭＳ Ｐゴシック" charset="0"/>
                <a:cs typeface="ＭＳ Ｐゴシック" charset="0"/>
              </a:rPr>
              <a:t>=</a:t>
            </a:r>
            <a:r>
              <a:rPr lang="zh-CN" altLang="en-US">
                <a:latin typeface="Times New Roman" charset="0"/>
                <a:ea typeface="SimSun" charset="0"/>
                <a:cs typeface="SimSun" charset="0"/>
              </a:rPr>
              <a:t>最后一个开始 </a:t>
            </a:r>
            <a:r>
              <a:rPr lang="en-US" altLang="zh-CN">
                <a:latin typeface="Times New Roman" charset="0"/>
                <a:ea typeface="SimSun" charset="0"/>
                <a:cs typeface="SimSun" charset="0"/>
              </a:rPr>
              <a:t>, Revelation 21:9-22: 5=</a:t>
            </a:r>
            <a:r>
              <a:rPr lang="zh-TW" altLang="en-US">
                <a:latin typeface="Times New Roman" charset="0"/>
                <a:ea typeface="SimSun" charset="0"/>
                <a:cs typeface="SimSun" charset="0"/>
              </a:rPr>
              <a:t>启示录</a:t>
            </a:r>
            <a:r>
              <a:rPr lang="en-US" altLang="zh-TW">
                <a:latin typeface="Times New Roman" charset="0"/>
                <a:ea typeface="SimSun" charset="0"/>
                <a:cs typeface="SimSun" charset="0"/>
              </a:rPr>
              <a:t>21:9</a:t>
            </a:r>
            <a:r>
              <a:rPr lang="zh-TW" altLang="en-US">
                <a:latin typeface="Times New Roman" charset="0"/>
                <a:ea typeface="SimSun" charset="0"/>
                <a:cs typeface="SimSun" charset="0"/>
              </a:rPr>
              <a:t> </a:t>
            </a:r>
            <a:r>
              <a:rPr lang="en-US" altLang="zh-TW">
                <a:latin typeface="Times New Roman" charset="0"/>
                <a:ea typeface="SimSun" charset="0"/>
                <a:cs typeface="SimSun" charset="0"/>
              </a:rPr>
              <a:t>-22:5</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5" name="Rectangle 7">
            <a:extLst>
              <a:ext uri="{FF2B5EF4-FFF2-40B4-BE49-F238E27FC236}">
                <a16:creationId xmlns:a16="http://schemas.microsoft.com/office/drawing/2014/main" id="{1661A51F-DA61-4A66-9994-EE18E7192E16}"/>
              </a:ext>
            </a:extLst>
          </p:cNvPr>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3600">
                <a:solidFill>
                  <a:schemeClr val="tx1"/>
                </a:solidFill>
                <a:latin typeface="Garamond" panose="02020404030301010803" pitchFamily="18" charset="0"/>
                <a:ea typeface="MS PGothic" panose="020B0600070205080204" pitchFamily="34" charset="-128"/>
              </a:defRPr>
            </a:lvl1pPr>
            <a:lvl2pPr marL="742950" indent="-285750">
              <a:defRPr sz="3600">
                <a:solidFill>
                  <a:schemeClr val="tx1"/>
                </a:solidFill>
                <a:latin typeface="Garamond" panose="02020404030301010803" pitchFamily="18" charset="0"/>
                <a:ea typeface="MS PGothic" panose="020B0600070205080204" pitchFamily="34" charset="-128"/>
              </a:defRPr>
            </a:lvl2pPr>
            <a:lvl3pPr marL="1143000" indent="-228600">
              <a:defRPr sz="3600">
                <a:solidFill>
                  <a:schemeClr val="tx1"/>
                </a:solidFill>
                <a:latin typeface="Garamond" panose="02020404030301010803" pitchFamily="18" charset="0"/>
                <a:ea typeface="MS PGothic" panose="020B0600070205080204" pitchFamily="34" charset="-128"/>
              </a:defRPr>
            </a:lvl3pPr>
            <a:lvl4pPr marL="1600200" indent="-228600">
              <a:defRPr sz="3600">
                <a:solidFill>
                  <a:schemeClr val="tx1"/>
                </a:solidFill>
                <a:latin typeface="Garamond" panose="02020404030301010803" pitchFamily="18" charset="0"/>
                <a:ea typeface="MS PGothic" panose="020B0600070205080204" pitchFamily="34" charset="-128"/>
              </a:defRPr>
            </a:lvl4pPr>
            <a:lvl5pPr marL="2057400" indent="-228600">
              <a:defRPr sz="3600">
                <a:solidFill>
                  <a:schemeClr val="tx1"/>
                </a:solidFill>
                <a:latin typeface="Garamond" panose="02020404030301010803" pitchFamily="18" charset="0"/>
                <a:ea typeface="MS PGothic"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C8F1BB-70F5-4D56-BF83-63D16D20048C}" type="slidenum">
              <a:rPr kumimoji="0" lang="en-GB" altLang="en-US" sz="1200" b="0" i="0" u="none" strike="noStrike" kern="1200" cap="none" spc="0" normalizeH="0" baseline="0" noProof="0" smtClean="0">
                <a:ln>
                  <a:noFill/>
                </a:ln>
                <a:solidFill>
                  <a:srgbClr val="FFFFFF"/>
                </a:solidFill>
                <a:effectLst/>
                <a:uLnTx/>
                <a:uFillTx/>
                <a:latin typeface="Comic Sans MS" panose="030F0702030302020204" pitchFamily="66"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GB" altLang="en-US" sz="1200" b="0" i="0" u="none" strike="noStrike" kern="1200" cap="none" spc="0" normalizeH="0" baseline="0" noProof="0">
              <a:ln>
                <a:noFill/>
              </a:ln>
              <a:solidFill>
                <a:srgbClr val="FFFFFF"/>
              </a:solidFill>
              <a:effectLst/>
              <a:uLnTx/>
              <a:uFillTx/>
              <a:latin typeface="Comic Sans MS" panose="030F0702030302020204" pitchFamily="66" charset="0"/>
              <a:ea typeface="MS PGothic" panose="020B0600070205080204" pitchFamily="34" charset="-128"/>
              <a:cs typeface="+mn-cs"/>
            </a:endParaRPr>
          </a:p>
        </p:txBody>
      </p:sp>
      <p:sp>
        <p:nvSpPr>
          <p:cNvPr id="897026" name="Rectangle 2">
            <a:extLst>
              <a:ext uri="{FF2B5EF4-FFF2-40B4-BE49-F238E27FC236}">
                <a16:creationId xmlns:a16="http://schemas.microsoft.com/office/drawing/2014/main" id="{EBD14CA4-D1C3-41F9-994D-22C7186B2105}"/>
              </a:ext>
            </a:extLst>
          </p:cNvPr>
          <p:cNvSpPr>
            <a:spLocks noGrp="1" noRot="1" noChangeAspect="1" noChangeArrowheads="1" noTextEdit="1"/>
          </p:cNvSpPr>
          <p:nvPr>
            <p:ph type="sldImg"/>
          </p:nvPr>
        </p:nvSpPr>
        <p:spPr>
          <a:ln/>
        </p:spPr>
      </p:sp>
      <p:sp>
        <p:nvSpPr>
          <p:cNvPr id="897027" name="Rectangle 3">
            <a:extLst>
              <a:ext uri="{FF2B5EF4-FFF2-40B4-BE49-F238E27FC236}">
                <a16:creationId xmlns:a16="http://schemas.microsoft.com/office/drawing/2014/main" id="{40BF337B-19E5-477E-B082-8980C44ED7EC}"/>
              </a:ext>
            </a:extLst>
          </p:cNvPr>
          <p:cNvSpPr>
            <a:spLocks noGrp="1" noChangeArrowheads="1"/>
          </p:cNvSpPr>
          <p:nvPr>
            <p:ph type="body" idx="1"/>
          </p:nvPr>
        </p:nvSpPr>
        <p:spPr>
          <a:xfrm>
            <a:off x="914400" y="4343400"/>
            <a:ext cx="5029200"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eaLnBrk="1" hangingPunct="1">
              <a:defRPr/>
            </a:pPr>
            <a:endParaRPr lang="zh-CN" altLang="en-US">
              <a:ea typeface="SimSun" pitchFamily="2" charset="-122"/>
            </a:endParaRPr>
          </a:p>
        </p:txBody>
      </p:sp>
    </p:spTree>
    <p:extLst>
      <p:ext uri="{BB962C8B-B14F-4D97-AF65-F5344CB8AC3E}">
        <p14:creationId xmlns:p14="http://schemas.microsoft.com/office/powerpoint/2010/main" val="330198389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1" name="Rectangle 7">
            <a:extLst>
              <a:ext uri="{FF2B5EF4-FFF2-40B4-BE49-F238E27FC236}">
                <a16:creationId xmlns:a16="http://schemas.microsoft.com/office/drawing/2014/main" id="{83E37972-198A-41EE-A58E-A71E4FD70F40}"/>
              </a:ext>
            </a:extLst>
          </p:cNvPr>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3600">
                <a:solidFill>
                  <a:schemeClr val="tx1"/>
                </a:solidFill>
                <a:latin typeface="Garamond" panose="02020404030301010803" pitchFamily="18" charset="0"/>
                <a:ea typeface="MS PGothic" panose="020B0600070205080204" pitchFamily="34" charset="-128"/>
              </a:defRPr>
            </a:lvl1pPr>
            <a:lvl2pPr marL="742950" indent="-285750">
              <a:defRPr sz="3600">
                <a:solidFill>
                  <a:schemeClr val="tx1"/>
                </a:solidFill>
                <a:latin typeface="Garamond" panose="02020404030301010803" pitchFamily="18" charset="0"/>
                <a:ea typeface="MS PGothic" panose="020B0600070205080204" pitchFamily="34" charset="-128"/>
              </a:defRPr>
            </a:lvl2pPr>
            <a:lvl3pPr marL="1143000" indent="-228600">
              <a:defRPr sz="3600">
                <a:solidFill>
                  <a:schemeClr val="tx1"/>
                </a:solidFill>
                <a:latin typeface="Garamond" panose="02020404030301010803" pitchFamily="18" charset="0"/>
                <a:ea typeface="MS PGothic" panose="020B0600070205080204" pitchFamily="34" charset="-128"/>
              </a:defRPr>
            </a:lvl3pPr>
            <a:lvl4pPr marL="1600200" indent="-228600">
              <a:defRPr sz="3600">
                <a:solidFill>
                  <a:schemeClr val="tx1"/>
                </a:solidFill>
                <a:latin typeface="Garamond" panose="02020404030301010803" pitchFamily="18" charset="0"/>
                <a:ea typeface="MS PGothic" panose="020B0600070205080204" pitchFamily="34" charset="-128"/>
              </a:defRPr>
            </a:lvl4pPr>
            <a:lvl5pPr marL="2057400" indent="-228600">
              <a:defRPr sz="3600">
                <a:solidFill>
                  <a:schemeClr val="tx1"/>
                </a:solidFill>
                <a:latin typeface="Garamond" panose="02020404030301010803" pitchFamily="18" charset="0"/>
                <a:ea typeface="MS PGothic"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F5A903-E8AD-435A-BB5D-7005790BDBB8}" type="slidenum">
              <a:rPr kumimoji="0" lang="en-GB" altLang="en-US" sz="1200" b="0" i="0" u="none" strike="noStrike" kern="1200" cap="none" spc="0" normalizeH="0" baseline="0" noProof="0" smtClean="0">
                <a:ln>
                  <a:noFill/>
                </a:ln>
                <a:solidFill>
                  <a:srgbClr val="FFFFFF"/>
                </a:solidFill>
                <a:effectLst/>
                <a:uLnTx/>
                <a:uFillTx/>
                <a:latin typeface="Comic Sans MS" panose="030F0702030302020204" pitchFamily="66"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GB" altLang="en-US" sz="1200" b="0" i="0" u="none" strike="noStrike" kern="1200" cap="none" spc="0" normalizeH="0" baseline="0" noProof="0">
              <a:ln>
                <a:noFill/>
              </a:ln>
              <a:solidFill>
                <a:srgbClr val="FFFFFF"/>
              </a:solidFill>
              <a:effectLst/>
              <a:uLnTx/>
              <a:uFillTx/>
              <a:latin typeface="Comic Sans MS" panose="030F0702030302020204" pitchFamily="66" charset="0"/>
              <a:ea typeface="MS PGothic" panose="020B0600070205080204" pitchFamily="34" charset="-128"/>
              <a:cs typeface="+mn-cs"/>
            </a:endParaRPr>
          </a:p>
        </p:txBody>
      </p:sp>
      <p:sp>
        <p:nvSpPr>
          <p:cNvPr id="890882" name="Rectangle 2">
            <a:extLst>
              <a:ext uri="{FF2B5EF4-FFF2-40B4-BE49-F238E27FC236}">
                <a16:creationId xmlns:a16="http://schemas.microsoft.com/office/drawing/2014/main" id="{0A3B5F57-A059-48E2-BD70-CCAC142E5637}"/>
              </a:ext>
            </a:extLst>
          </p:cNvPr>
          <p:cNvSpPr>
            <a:spLocks noGrp="1" noRot="1" noChangeAspect="1" noChangeArrowheads="1" noTextEdit="1"/>
          </p:cNvSpPr>
          <p:nvPr>
            <p:ph type="sldImg"/>
          </p:nvPr>
        </p:nvSpPr>
        <p:spPr>
          <a:ln/>
        </p:spPr>
      </p:sp>
      <p:sp>
        <p:nvSpPr>
          <p:cNvPr id="890883" name="Rectangle 3">
            <a:extLst>
              <a:ext uri="{FF2B5EF4-FFF2-40B4-BE49-F238E27FC236}">
                <a16:creationId xmlns:a16="http://schemas.microsoft.com/office/drawing/2014/main" id="{469C459B-0D11-40A6-A4D2-DA2B4EE01CE8}"/>
              </a:ext>
            </a:extLst>
          </p:cNvPr>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eaLnBrk="1" hangingPunct="1"/>
            <a:r>
              <a:rPr lang="en-US" altLang="zh-CN">
                <a:latin typeface="Arial" panose="020B0604020202020204" pitchFamily="34" charset="0"/>
                <a:ea typeface="SimSun" panose="02010600030101010101" pitchFamily="2" charset="-122"/>
              </a:rPr>
              <a:t>New Heavens=</a:t>
            </a:r>
            <a:r>
              <a:rPr lang="zh-TW" altLang="en-US">
                <a:latin typeface="Arial" panose="020B0604020202020204" pitchFamily="34" charset="0"/>
                <a:ea typeface="SimSun" panose="02010600030101010101" pitchFamily="2" charset="-122"/>
              </a:rPr>
              <a:t>新天 </a:t>
            </a:r>
            <a:r>
              <a:rPr lang="en-US" altLang="zh-TW">
                <a:latin typeface="Arial" panose="020B0604020202020204" pitchFamily="34" charset="0"/>
                <a:ea typeface="SimSun" panose="02010600030101010101" pitchFamily="2" charset="-122"/>
              </a:rPr>
              <a:t>,  New Earth=</a:t>
            </a:r>
            <a:r>
              <a:rPr lang="zh-TW" altLang="en-US">
                <a:latin typeface="Arial" panose="020B0604020202020204" pitchFamily="34" charset="0"/>
                <a:ea typeface="SimSun" panose="02010600030101010101" pitchFamily="2" charset="-122"/>
              </a:rPr>
              <a:t>新地 </a:t>
            </a:r>
            <a:r>
              <a:rPr lang="en-US" altLang="zh-TW">
                <a:latin typeface="Arial" panose="020B0604020202020204" pitchFamily="34" charset="0"/>
                <a:ea typeface="SimSun" panose="02010600030101010101" pitchFamily="2" charset="-122"/>
              </a:rPr>
              <a:t>, New Jerusalem=</a:t>
            </a:r>
            <a:r>
              <a:rPr lang="zh-TW" altLang="en-US">
                <a:latin typeface="Arial" panose="020B0604020202020204" pitchFamily="34" charset="0"/>
                <a:ea typeface="SimSun" panose="02010600030101010101" pitchFamily="2" charset="-122"/>
              </a:rPr>
              <a:t>新耶路撒冷 </a:t>
            </a:r>
            <a:endParaRPr lang="zh-CN" altLang="en-US">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46974480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426" name="Rectangle 7">
            <a:extLst>
              <a:ext uri="{FF2B5EF4-FFF2-40B4-BE49-F238E27FC236}">
                <a16:creationId xmlns:a16="http://schemas.microsoft.com/office/drawing/2014/main" id="{0EF560B9-C13F-438F-9245-1BEAE00CA6A0}"/>
              </a:ext>
            </a:extLst>
          </p:cNvPr>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3600">
                <a:solidFill>
                  <a:schemeClr val="tx1"/>
                </a:solidFill>
                <a:latin typeface="Garamond" panose="02020404030301010803" pitchFamily="18" charset="0"/>
                <a:ea typeface="MS PGothic" panose="020B0600070205080204" pitchFamily="34" charset="-128"/>
              </a:defRPr>
            </a:lvl1pPr>
            <a:lvl2pPr marL="742950" indent="-285750">
              <a:defRPr sz="3600">
                <a:solidFill>
                  <a:schemeClr val="tx1"/>
                </a:solidFill>
                <a:latin typeface="Garamond" panose="02020404030301010803" pitchFamily="18" charset="0"/>
                <a:ea typeface="MS PGothic" panose="020B0600070205080204" pitchFamily="34" charset="-128"/>
              </a:defRPr>
            </a:lvl2pPr>
            <a:lvl3pPr marL="1143000" indent="-228600">
              <a:defRPr sz="3600">
                <a:solidFill>
                  <a:schemeClr val="tx1"/>
                </a:solidFill>
                <a:latin typeface="Garamond" panose="02020404030301010803" pitchFamily="18" charset="0"/>
                <a:ea typeface="MS PGothic" panose="020B0600070205080204" pitchFamily="34" charset="-128"/>
              </a:defRPr>
            </a:lvl3pPr>
            <a:lvl4pPr marL="1600200" indent="-228600">
              <a:defRPr sz="3600">
                <a:solidFill>
                  <a:schemeClr val="tx1"/>
                </a:solidFill>
                <a:latin typeface="Garamond" panose="02020404030301010803" pitchFamily="18" charset="0"/>
                <a:ea typeface="MS PGothic" panose="020B0600070205080204" pitchFamily="34" charset="-128"/>
              </a:defRPr>
            </a:lvl4pPr>
            <a:lvl5pPr marL="2057400" indent="-228600">
              <a:defRPr sz="3600">
                <a:solidFill>
                  <a:schemeClr val="tx1"/>
                </a:solidFill>
                <a:latin typeface="Garamond" panose="02020404030301010803" pitchFamily="18" charset="0"/>
                <a:ea typeface="MS PGothic"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9ACDC57-34C8-4645-A7F8-228ED78F9F42}" type="slidenum">
              <a:rPr kumimoji="0" lang="en-GB" altLang="en-US" sz="1200" b="0" i="0" u="none" strike="noStrike" kern="1200" cap="none" spc="0" normalizeH="0" baseline="0" noProof="0" smtClean="0">
                <a:ln>
                  <a:noFill/>
                </a:ln>
                <a:solidFill>
                  <a:srgbClr val="FFFFFF"/>
                </a:solidFill>
                <a:effectLst/>
                <a:uLnTx/>
                <a:uFillTx/>
                <a:latin typeface="Comic Sans MS" panose="030F07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GB" altLang="en-US" sz="1200" b="0" i="0" u="none" strike="noStrike" kern="1200" cap="none" spc="0" normalizeH="0" baseline="0" noProof="0">
              <a:ln>
                <a:noFill/>
              </a:ln>
              <a:solidFill>
                <a:srgbClr val="FFFFFF"/>
              </a:solidFill>
              <a:effectLst/>
              <a:uLnTx/>
              <a:uFillTx/>
              <a:latin typeface="Comic Sans MS" panose="030F0702030302020204" pitchFamily="66" charset="0"/>
              <a:ea typeface="MS PGothic" panose="020B0600070205080204" pitchFamily="34" charset="-128"/>
              <a:cs typeface="+mn-cs"/>
            </a:endParaRPr>
          </a:p>
        </p:txBody>
      </p:sp>
      <p:sp>
        <p:nvSpPr>
          <p:cNvPr id="1127427" name="Rectangle 2">
            <a:extLst>
              <a:ext uri="{FF2B5EF4-FFF2-40B4-BE49-F238E27FC236}">
                <a16:creationId xmlns:a16="http://schemas.microsoft.com/office/drawing/2014/main" id="{AAE30907-A433-41C0-8635-8638CD80437F}"/>
              </a:ext>
            </a:extLst>
          </p:cNvPr>
          <p:cNvSpPr>
            <a:spLocks noGrp="1" noRot="1" noChangeAspect="1" noChangeArrowheads="1" noTextEdit="1"/>
          </p:cNvSpPr>
          <p:nvPr>
            <p:ph type="sldImg"/>
          </p:nvPr>
        </p:nvSpPr>
        <p:spPr>
          <a:ln/>
        </p:spPr>
      </p:sp>
      <p:sp>
        <p:nvSpPr>
          <p:cNvPr id="1127428" name="Rectangle 3">
            <a:extLst>
              <a:ext uri="{FF2B5EF4-FFF2-40B4-BE49-F238E27FC236}">
                <a16:creationId xmlns:a16="http://schemas.microsoft.com/office/drawing/2014/main" id="{8FFBA05C-EF33-49AD-A0E6-C11F9AC3FF35}"/>
              </a:ext>
            </a:extLst>
          </p:cNvPr>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eaLnBrk="1" hangingPunct="1">
              <a:defRPr/>
            </a:pPr>
            <a:endParaRPr lang="en-US">
              <a:latin typeface="Times New Roman" charset="0"/>
              <a:ea typeface="ＭＳ Ｐゴシック" charset="0"/>
            </a:endParaRPr>
          </a:p>
        </p:txBody>
      </p:sp>
    </p:spTree>
    <p:extLst>
      <p:ext uri="{BB962C8B-B14F-4D97-AF65-F5344CB8AC3E}">
        <p14:creationId xmlns:p14="http://schemas.microsoft.com/office/powerpoint/2010/main" val="367567172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21" name="Rectangle 7">
            <a:extLst>
              <a:ext uri="{FF2B5EF4-FFF2-40B4-BE49-F238E27FC236}">
                <a16:creationId xmlns:a16="http://schemas.microsoft.com/office/drawing/2014/main" id="{D13CD3B3-5DC7-4EDC-AC92-4CDCBF010E6A}"/>
              </a:ext>
            </a:extLst>
          </p:cNvPr>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3600">
                <a:solidFill>
                  <a:schemeClr val="tx1"/>
                </a:solidFill>
                <a:latin typeface="Garamond" panose="02020404030301010803" pitchFamily="18" charset="0"/>
                <a:ea typeface="MS PGothic" panose="020B0600070205080204" pitchFamily="34" charset="-128"/>
              </a:defRPr>
            </a:lvl1pPr>
            <a:lvl2pPr marL="742950" indent="-285750">
              <a:defRPr sz="3600">
                <a:solidFill>
                  <a:schemeClr val="tx1"/>
                </a:solidFill>
                <a:latin typeface="Garamond" panose="02020404030301010803" pitchFamily="18" charset="0"/>
                <a:ea typeface="MS PGothic" panose="020B0600070205080204" pitchFamily="34" charset="-128"/>
              </a:defRPr>
            </a:lvl2pPr>
            <a:lvl3pPr marL="1143000" indent="-228600">
              <a:defRPr sz="3600">
                <a:solidFill>
                  <a:schemeClr val="tx1"/>
                </a:solidFill>
                <a:latin typeface="Garamond" panose="02020404030301010803" pitchFamily="18" charset="0"/>
                <a:ea typeface="MS PGothic" panose="020B0600070205080204" pitchFamily="34" charset="-128"/>
              </a:defRPr>
            </a:lvl3pPr>
            <a:lvl4pPr marL="1600200" indent="-228600">
              <a:defRPr sz="3600">
                <a:solidFill>
                  <a:schemeClr val="tx1"/>
                </a:solidFill>
                <a:latin typeface="Garamond" panose="02020404030301010803" pitchFamily="18" charset="0"/>
                <a:ea typeface="MS PGothic" panose="020B0600070205080204" pitchFamily="34" charset="-128"/>
              </a:defRPr>
            </a:lvl4pPr>
            <a:lvl5pPr marL="2057400" indent="-228600">
              <a:defRPr sz="3600">
                <a:solidFill>
                  <a:schemeClr val="tx1"/>
                </a:solidFill>
                <a:latin typeface="Garamond" panose="02020404030301010803" pitchFamily="18" charset="0"/>
                <a:ea typeface="MS PGothic"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18EDB03-A55A-40F4-95F2-720DA3A3217A}"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cs typeface="+mn-cs"/>
            </a:endParaRPr>
          </a:p>
        </p:txBody>
      </p:sp>
      <p:sp>
        <p:nvSpPr>
          <p:cNvPr id="901122" name="Rectangle 2">
            <a:extLst>
              <a:ext uri="{FF2B5EF4-FFF2-40B4-BE49-F238E27FC236}">
                <a16:creationId xmlns:a16="http://schemas.microsoft.com/office/drawing/2014/main" id="{E3DCFC2E-658A-4676-90F5-F88A277A8F80}"/>
              </a:ext>
            </a:extLst>
          </p:cNvPr>
          <p:cNvSpPr>
            <a:spLocks noGrp="1" noRot="1" noChangeAspect="1" noChangeArrowheads="1" noTextEdit="1"/>
          </p:cNvSpPr>
          <p:nvPr>
            <p:ph type="sldImg"/>
          </p:nvPr>
        </p:nvSpPr>
        <p:spPr>
          <a:solidFill>
            <a:srgbClr val="FFFFFF"/>
          </a:solidFill>
          <a:ln/>
        </p:spPr>
      </p:sp>
      <p:sp>
        <p:nvSpPr>
          <p:cNvPr id="901123" name="Rectangle 3">
            <a:extLst>
              <a:ext uri="{FF2B5EF4-FFF2-40B4-BE49-F238E27FC236}">
                <a16:creationId xmlns:a16="http://schemas.microsoft.com/office/drawing/2014/main" id="{D1CB9C4C-42F8-40DF-8EA8-1E47C10C7CE4}"/>
              </a:ext>
            </a:extLst>
          </p:cNvPr>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ea typeface="ＭＳ Ｐゴシック" charset="0"/>
            </a:endParaRPr>
          </a:p>
        </p:txBody>
      </p:sp>
    </p:spTree>
    <p:extLst>
      <p:ext uri="{BB962C8B-B14F-4D97-AF65-F5344CB8AC3E}">
        <p14:creationId xmlns:p14="http://schemas.microsoft.com/office/powerpoint/2010/main" val="18562006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397C7F0-A980-4CCE-B453-105951996A37}"/>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3600">
                <a:solidFill>
                  <a:schemeClr val="tx1"/>
                </a:solidFill>
                <a:latin typeface="Garamond" panose="02020404030301010803" pitchFamily="18" charset="0"/>
                <a:ea typeface="MS PGothic" panose="020B0600070205080204" pitchFamily="34" charset="-128"/>
              </a:defRPr>
            </a:lvl1pPr>
            <a:lvl2pPr marL="742950" indent="-285750">
              <a:defRPr sz="3600">
                <a:solidFill>
                  <a:schemeClr val="tx1"/>
                </a:solidFill>
                <a:latin typeface="Garamond" panose="02020404030301010803" pitchFamily="18" charset="0"/>
                <a:ea typeface="MS PGothic" panose="020B0600070205080204" pitchFamily="34" charset="-128"/>
              </a:defRPr>
            </a:lvl2pPr>
            <a:lvl3pPr marL="1143000" indent="-228600">
              <a:defRPr sz="3600">
                <a:solidFill>
                  <a:schemeClr val="tx1"/>
                </a:solidFill>
                <a:latin typeface="Garamond" panose="02020404030301010803" pitchFamily="18" charset="0"/>
                <a:ea typeface="MS PGothic" panose="020B0600070205080204" pitchFamily="34" charset="-128"/>
              </a:defRPr>
            </a:lvl3pPr>
            <a:lvl4pPr marL="1600200" indent="-228600">
              <a:defRPr sz="3600">
                <a:solidFill>
                  <a:schemeClr val="tx1"/>
                </a:solidFill>
                <a:latin typeface="Garamond" panose="02020404030301010803" pitchFamily="18" charset="0"/>
                <a:ea typeface="MS PGothic" panose="020B0600070205080204" pitchFamily="34" charset="-128"/>
              </a:defRPr>
            </a:lvl4pPr>
            <a:lvl5pPr marL="2057400" indent="-228600">
              <a:defRPr sz="3600">
                <a:solidFill>
                  <a:schemeClr val="tx1"/>
                </a:solidFill>
                <a:latin typeface="Garamond" panose="02020404030301010803" pitchFamily="18" charset="0"/>
                <a:ea typeface="MS PGothic"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AC1D31-D62C-4376-AAF2-6F892BB3268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45091" name="Rectangle 3">
            <a:extLst>
              <a:ext uri="{FF2B5EF4-FFF2-40B4-BE49-F238E27FC236}">
                <a16:creationId xmlns:a16="http://schemas.microsoft.com/office/drawing/2014/main" id="{C0504976-271E-44C8-B123-E8BAC1B6C999}"/>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45090" name="Rectangle 2">
            <a:extLst>
              <a:ext uri="{FF2B5EF4-FFF2-40B4-BE49-F238E27FC236}">
                <a16:creationId xmlns:a16="http://schemas.microsoft.com/office/drawing/2014/main" id="{C5A0CC06-8DE9-4D65-A14C-AAEE99D0FA90}"/>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extLst>
      <p:ext uri="{BB962C8B-B14F-4D97-AF65-F5344CB8AC3E}">
        <p14:creationId xmlns:p14="http://schemas.microsoft.com/office/powerpoint/2010/main" val="209599366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Bible </a:t>
            </a:r>
            <a:r>
              <a:rPr lang="en-US" dirty="0" err="1">
                <a:latin typeface="Arial" charset="0"/>
                <a:ea typeface="ＭＳ Ｐゴシック" charset="0"/>
                <a:cs typeface="ＭＳ Ｐゴシック" charset="0"/>
              </a:rPr>
              <a:t>Geograhpy</a:t>
            </a:r>
            <a:r>
              <a:rPr lang="en-US" dirty="0">
                <a:latin typeface="Arial" charset="0"/>
                <a:ea typeface="ＭＳ Ｐゴシック" charset="0"/>
                <a:cs typeface="ＭＳ Ｐゴシック" charset="0"/>
              </a:rPr>
              <a:t> (</a:t>
            </a:r>
            <a:r>
              <a:rPr lang="en-US" dirty="0" err="1">
                <a:latin typeface="Arial" charset="0"/>
                <a:ea typeface="ＭＳ Ｐゴシック" charset="0"/>
                <a:cs typeface="ＭＳ Ｐゴシック" charset="0"/>
              </a:rPr>
              <a:t>bg</a:t>
            </a:r>
            <a:r>
              <a:rPr lang="en-US" dirty="0">
                <a:latin typeface="Arial" charset="0"/>
                <a:ea typeface="ＭＳ Ｐゴシック" charset="0"/>
                <a:cs typeface="ＭＳ Ｐゴシック" charset="0"/>
              </a:rPr>
              <a:t>)</a:t>
            </a:r>
          </a:p>
        </p:txBody>
      </p:sp>
    </p:spTree>
    <p:extLst>
      <p:ext uri="{BB962C8B-B14F-4D97-AF65-F5344CB8AC3E}">
        <p14:creationId xmlns:p14="http://schemas.microsoft.com/office/powerpoint/2010/main" val="3740077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9BF5D01B-D9C1-9F47-B4DE-FBA801B3C6B0}" type="slidenum">
              <a:rPr lang="zh-CN" altLang="en-US" sz="1200">
                <a:solidFill>
                  <a:srgbClr val="000000"/>
                </a:solidFill>
                <a:ea typeface="SimSun" charset="0"/>
                <a:cs typeface="SimSun" charset="0"/>
              </a:rPr>
              <a:pPr eaLnBrk="1" hangingPunct="1"/>
              <a:t>8</a:t>
            </a:fld>
            <a:endParaRPr lang="en-US" altLang="zh-CN" sz="1200">
              <a:solidFill>
                <a:srgbClr val="000000"/>
              </a:solidFill>
              <a:ea typeface="SimSun" charset="0"/>
              <a:cs typeface="SimSun" charset="0"/>
            </a:endParaRPr>
          </a:p>
        </p:txBody>
      </p:sp>
      <p:sp>
        <p:nvSpPr>
          <p:cNvPr id="560130" name="Rectangle 2"/>
          <p:cNvSpPr>
            <a:spLocks noGrp="1" noRot="1" noChangeAspect="1" noChangeArrowheads="1"/>
          </p:cNvSpPr>
          <p:nvPr>
            <p:ph type="sldImg"/>
          </p:nvPr>
        </p:nvSpPr>
        <p:spPr>
          <a:xfrm>
            <a:off x="1130300" y="674688"/>
            <a:ext cx="4597400" cy="3448050"/>
          </a:xfrm>
          <a:solidFill>
            <a:srgbClr val="FFFFFF"/>
          </a:solidFill>
          <a:ln/>
        </p:spPr>
      </p:sp>
      <p:sp>
        <p:nvSpPr>
          <p:cNvPr id="56013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Arial" charset="0"/>
              <a:ea typeface="SimSun" charset="0"/>
              <a:cs typeface="SimSu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solidFill>
                  <a:prstClr val="black"/>
                </a:solidFill>
              </a:rPr>
              <a:pPr/>
              <a:t>9</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25511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C2F073-1422-614B-8C0B-E66E4DEBC812}" type="slidenum">
              <a:rPr lang="en-US"/>
              <a:pPr>
                <a:defRPr/>
              </a:pPr>
              <a:t>‹#›</a:t>
            </a:fld>
            <a:endParaRPr lang="en-US"/>
          </a:p>
        </p:txBody>
      </p:sp>
    </p:spTree>
    <p:extLst>
      <p:ext uri="{BB962C8B-B14F-4D97-AF65-F5344CB8AC3E}">
        <p14:creationId xmlns:p14="http://schemas.microsoft.com/office/powerpoint/2010/main" val="3929199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CC44A1-EA86-9945-BA3D-BE5EEEC79C7D}" type="slidenum">
              <a:rPr lang="en-US"/>
              <a:pPr>
                <a:defRPr/>
              </a:pPr>
              <a:t>‹#›</a:t>
            </a:fld>
            <a:endParaRPr lang="en-US"/>
          </a:p>
        </p:txBody>
      </p:sp>
    </p:spTree>
    <p:extLst>
      <p:ext uri="{BB962C8B-B14F-4D97-AF65-F5344CB8AC3E}">
        <p14:creationId xmlns:p14="http://schemas.microsoft.com/office/powerpoint/2010/main" val="21301573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A72AB418-A89A-4F55-9C92-2126FA9D3C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A701E7A3-E2D2-4714-9701-F88F6C8A114E}"/>
              </a:ext>
            </a:extLst>
          </p:cNvPr>
          <p:cNvSpPr>
            <a:spLocks noGrp="1" noChangeArrowheads="1"/>
          </p:cNvSpPr>
          <p:nvPr>
            <p:ph type="sldNum" sz="quarter" idx="11"/>
          </p:nvPr>
        </p:nvSpPr>
        <p:spPr>
          <a:ln/>
        </p:spPr>
        <p:txBody>
          <a:bodyPr/>
          <a:lstStyle>
            <a:lvl1pPr>
              <a:defRPr/>
            </a:lvl1pPr>
          </a:lstStyle>
          <a:p>
            <a:fld id="{5C093D86-FA32-40C5-B2FF-CE4CC6BEC93C}" type="slidenum">
              <a:rPr lang="en-US" altLang="en-US"/>
              <a:pPr/>
              <a:t>‹#›</a:t>
            </a:fld>
            <a:endParaRPr lang="en-US" altLang="en-US"/>
          </a:p>
        </p:txBody>
      </p:sp>
      <p:sp>
        <p:nvSpPr>
          <p:cNvPr id="6" name="Rectangle 14">
            <a:extLst>
              <a:ext uri="{FF2B5EF4-FFF2-40B4-BE49-F238E27FC236}">
                <a16:creationId xmlns:a16="http://schemas.microsoft.com/office/drawing/2014/main" id="{FC4D83B6-C055-44ED-A8B9-CFC76E2717D0}"/>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084064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a:extLst>
              <a:ext uri="{FF2B5EF4-FFF2-40B4-BE49-F238E27FC236}">
                <a16:creationId xmlns:a16="http://schemas.microsoft.com/office/drawing/2014/main" id="{D7A29FCB-C526-4F6F-90A8-8CED9CD47FFE}"/>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3">
            <a:extLst>
              <a:ext uri="{FF2B5EF4-FFF2-40B4-BE49-F238E27FC236}">
                <a16:creationId xmlns:a16="http://schemas.microsoft.com/office/drawing/2014/main" id="{2A0BE827-BE92-4DAD-8C26-1C6489847126}"/>
              </a:ext>
            </a:extLst>
          </p:cNvPr>
          <p:cNvSpPr>
            <a:spLocks noGrp="1" noChangeArrowheads="1"/>
          </p:cNvSpPr>
          <p:nvPr>
            <p:ph type="sldNum" sz="quarter" idx="11"/>
          </p:nvPr>
        </p:nvSpPr>
        <p:spPr>
          <a:ln/>
        </p:spPr>
        <p:txBody>
          <a:bodyPr/>
          <a:lstStyle>
            <a:lvl1pPr>
              <a:defRPr/>
            </a:lvl1pPr>
          </a:lstStyle>
          <a:p>
            <a:fld id="{6A25C9D5-3ACB-4A96-A358-D911CB991CDA}" type="slidenum">
              <a:rPr lang="en-US" altLang="en-US"/>
              <a:pPr/>
              <a:t>‹#›</a:t>
            </a:fld>
            <a:endParaRPr lang="en-US" altLang="en-US"/>
          </a:p>
        </p:txBody>
      </p:sp>
      <p:sp>
        <p:nvSpPr>
          <p:cNvPr id="8" name="Rectangle 14">
            <a:extLst>
              <a:ext uri="{FF2B5EF4-FFF2-40B4-BE49-F238E27FC236}">
                <a16:creationId xmlns:a16="http://schemas.microsoft.com/office/drawing/2014/main" id="{F6A25163-7A26-436E-80A8-8234E3A1BDBE}"/>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426267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a:extLst>
              <a:ext uri="{FF2B5EF4-FFF2-40B4-BE49-F238E27FC236}">
                <a16:creationId xmlns:a16="http://schemas.microsoft.com/office/drawing/2014/main" id="{CCC3904F-7D88-4318-A3F2-55DF5F4897D7}"/>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5" name="Rectangle 5">
            <a:extLst>
              <a:ext uri="{FF2B5EF4-FFF2-40B4-BE49-F238E27FC236}">
                <a16:creationId xmlns:a16="http://schemas.microsoft.com/office/drawing/2014/main" id="{7218CB73-FF38-46F3-8BE9-37970EB134FB}"/>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6" name="Rectangle 6">
            <a:extLst>
              <a:ext uri="{FF2B5EF4-FFF2-40B4-BE49-F238E27FC236}">
                <a16:creationId xmlns:a16="http://schemas.microsoft.com/office/drawing/2014/main" id="{F8813CC4-D374-48CF-BED4-347FAC3D0C7A}"/>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29E325A0-AA0C-4D1D-B83C-9B70F0BB715A}" type="slidenum">
              <a:rPr lang="en-US" altLang="zh-CN"/>
              <a:pPr/>
              <a:t>‹#›</a:t>
            </a:fld>
            <a:endParaRPr lang="en-US" altLang="zh-CN"/>
          </a:p>
        </p:txBody>
      </p:sp>
    </p:spTree>
    <p:extLst>
      <p:ext uri="{BB962C8B-B14F-4D97-AF65-F5344CB8AC3E}">
        <p14:creationId xmlns:p14="http://schemas.microsoft.com/office/powerpoint/2010/main" val="37765532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a:extLst>
              <a:ext uri="{FF2B5EF4-FFF2-40B4-BE49-F238E27FC236}">
                <a16:creationId xmlns:a16="http://schemas.microsoft.com/office/drawing/2014/main" id="{4EC9E4E9-8DAC-4F4D-8209-A61FBED80877}"/>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5" name="Rectangle 5">
            <a:extLst>
              <a:ext uri="{FF2B5EF4-FFF2-40B4-BE49-F238E27FC236}">
                <a16:creationId xmlns:a16="http://schemas.microsoft.com/office/drawing/2014/main" id="{6C04B8C0-EBCD-4615-B3D6-749F3CC53684}"/>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6" name="Rectangle 6">
            <a:extLst>
              <a:ext uri="{FF2B5EF4-FFF2-40B4-BE49-F238E27FC236}">
                <a16:creationId xmlns:a16="http://schemas.microsoft.com/office/drawing/2014/main" id="{ECC227FB-95EA-4F39-B4B1-0279681BD9EC}"/>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695B62DA-C47A-4B10-ADA5-D61D2D6ACD65}" type="slidenum">
              <a:rPr lang="en-US" altLang="zh-CN"/>
              <a:pPr/>
              <a:t>‹#›</a:t>
            </a:fld>
            <a:endParaRPr lang="en-US" altLang="zh-CN"/>
          </a:p>
        </p:txBody>
      </p:sp>
    </p:spTree>
    <p:extLst>
      <p:ext uri="{BB962C8B-B14F-4D97-AF65-F5344CB8AC3E}">
        <p14:creationId xmlns:p14="http://schemas.microsoft.com/office/powerpoint/2010/main" val="10824960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1A1DBE0-BA9F-48B8-BD8C-E3D8EE895899}"/>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5" name="Rectangle 5">
            <a:extLst>
              <a:ext uri="{FF2B5EF4-FFF2-40B4-BE49-F238E27FC236}">
                <a16:creationId xmlns:a16="http://schemas.microsoft.com/office/drawing/2014/main" id="{E3BD19CD-463F-40D7-BEE0-A47C5313A38B}"/>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6" name="Rectangle 6">
            <a:extLst>
              <a:ext uri="{FF2B5EF4-FFF2-40B4-BE49-F238E27FC236}">
                <a16:creationId xmlns:a16="http://schemas.microsoft.com/office/drawing/2014/main" id="{8EFBF515-E4CC-49AB-8652-94347D4A111E}"/>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3250B242-8540-4B67-998E-E57B128293F6}" type="slidenum">
              <a:rPr lang="en-US" altLang="zh-CN"/>
              <a:pPr/>
              <a:t>‹#›</a:t>
            </a:fld>
            <a:endParaRPr lang="en-US" altLang="zh-CN"/>
          </a:p>
        </p:txBody>
      </p:sp>
    </p:spTree>
    <p:extLst>
      <p:ext uri="{BB962C8B-B14F-4D97-AF65-F5344CB8AC3E}">
        <p14:creationId xmlns:p14="http://schemas.microsoft.com/office/powerpoint/2010/main" val="428919969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9234EA5E-AB30-486E-A5DF-C81436885BC5}"/>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6" name="Footer Placeholder 5">
            <a:extLst>
              <a:ext uri="{FF2B5EF4-FFF2-40B4-BE49-F238E27FC236}">
                <a16:creationId xmlns:a16="http://schemas.microsoft.com/office/drawing/2014/main" id="{7752748C-903A-427C-9334-F9CFF7C418F7}"/>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7" name="Slide Number Placeholder 6">
            <a:extLst>
              <a:ext uri="{FF2B5EF4-FFF2-40B4-BE49-F238E27FC236}">
                <a16:creationId xmlns:a16="http://schemas.microsoft.com/office/drawing/2014/main" id="{FF678B13-392F-43DF-B2F2-BDBEAF2856C2}"/>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FFAC20C6-E3C9-4A94-8F11-1E2A6E1B1917}" type="slidenum">
              <a:rPr lang="en-US" altLang="zh-CN"/>
              <a:pPr/>
              <a:t>‹#›</a:t>
            </a:fld>
            <a:endParaRPr lang="en-US" altLang="zh-CN"/>
          </a:p>
        </p:txBody>
      </p:sp>
    </p:spTree>
    <p:extLst>
      <p:ext uri="{BB962C8B-B14F-4D97-AF65-F5344CB8AC3E}">
        <p14:creationId xmlns:p14="http://schemas.microsoft.com/office/powerpoint/2010/main" val="21082547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a:extLst>
              <a:ext uri="{FF2B5EF4-FFF2-40B4-BE49-F238E27FC236}">
                <a16:creationId xmlns:a16="http://schemas.microsoft.com/office/drawing/2014/main" id="{9461E2E8-3720-48DD-AE77-B35000FE2ED4}"/>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8" name="Rectangle 5">
            <a:extLst>
              <a:ext uri="{FF2B5EF4-FFF2-40B4-BE49-F238E27FC236}">
                <a16:creationId xmlns:a16="http://schemas.microsoft.com/office/drawing/2014/main" id="{509ED614-6809-4FD2-852A-67FE0FC844AB}"/>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9" name="Rectangle 6">
            <a:extLst>
              <a:ext uri="{FF2B5EF4-FFF2-40B4-BE49-F238E27FC236}">
                <a16:creationId xmlns:a16="http://schemas.microsoft.com/office/drawing/2014/main" id="{1E56F3EE-9C22-4B92-A574-6AE2724E9AD8}"/>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2F809276-DDCF-4DC8-89C6-A1175F477B9B}" type="slidenum">
              <a:rPr lang="en-US" altLang="zh-CN"/>
              <a:pPr/>
              <a:t>‹#›</a:t>
            </a:fld>
            <a:endParaRPr lang="en-US" altLang="zh-CN"/>
          </a:p>
        </p:txBody>
      </p:sp>
    </p:spTree>
    <p:extLst>
      <p:ext uri="{BB962C8B-B14F-4D97-AF65-F5344CB8AC3E}">
        <p14:creationId xmlns:p14="http://schemas.microsoft.com/office/powerpoint/2010/main" val="262003113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a:extLst>
              <a:ext uri="{FF2B5EF4-FFF2-40B4-BE49-F238E27FC236}">
                <a16:creationId xmlns:a16="http://schemas.microsoft.com/office/drawing/2014/main" id="{56EA68D6-8418-4A40-A4E6-6419A16162F4}"/>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4" name="Rectangle 5">
            <a:extLst>
              <a:ext uri="{FF2B5EF4-FFF2-40B4-BE49-F238E27FC236}">
                <a16:creationId xmlns:a16="http://schemas.microsoft.com/office/drawing/2014/main" id="{A701D75E-92D8-4ED6-912F-984442C7697A}"/>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5" name="Rectangle 6">
            <a:extLst>
              <a:ext uri="{FF2B5EF4-FFF2-40B4-BE49-F238E27FC236}">
                <a16:creationId xmlns:a16="http://schemas.microsoft.com/office/drawing/2014/main" id="{37043B42-50A2-4176-9819-6BA1A6A22D10}"/>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5D410828-5AE0-4F5C-8987-802761FAE03A}" type="slidenum">
              <a:rPr lang="en-US" altLang="zh-CN"/>
              <a:pPr/>
              <a:t>‹#›</a:t>
            </a:fld>
            <a:endParaRPr lang="en-US" altLang="zh-CN"/>
          </a:p>
        </p:txBody>
      </p:sp>
    </p:spTree>
    <p:extLst>
      <p:ext uri="{BB962C8B-B14F-4D97-AF65-F5344CB8AC3E}">
        <p14:creationId xmlns:p14="http://schemas.microsoft.com/office/powerpoint/2010/main" val="6358100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34C07E5-EEB9-4BEA-848A-4862AF628BE9}"/>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3" name="Rectangle 5">
            <a:extLst>
              <a:ext uri="{FF2B5EF4-FFF2-40B4-BE49-F238E27FC236}">
                <a16:creationId xmlns:a16="http://schemas.microsoft.com/office/drawing/2014/main" id="{77EEF83B-0727-4625-A484-7C8D7004528B}"/>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4" name="Rectangle 6">
            <a:extLst>
              <a:ext uri="{FF2B5EF4-FFF2-40B4-BE49-F238E27FC236}">
                <a16:creationId xmlns:a16="http://schemas.microsoft.com/office/drawing/2014/main" id="{72B510A6-E2EB-47D0-9CB3-9AC6655F17AD}"/>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41833FBA-010D-49A0-B3CD-B000469B7EA9}" type="slidenum">
              <a:rPr lang="en-US" altLang="zh-CN"/>
              <a:pPr/>
              <a:t>‹#›</a:t>
            </a:fld>
            <a:endParaRPr lang="en-US" altLang="zh-CN"/>
          </a:p>
        </p:txBody>
      </p:sp>
    </p:spTree>
    <p:extLst>
      <p:ext uri="{BB962C8B-B14F-4D97-AF65-F5344CB8AC3E}">
        <p14:creationId xmlns:p14="http://schemas.microsoft.com/office/powerpoint/2010/main" val="27798257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E936D7E-DC74-4F82-88A7-C2171682874F}"/>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6" name="Footer Placeholder 5">
            <a:extLst>
              <a:ext uri="{FF2B5EF4-FFF2-40B4-BE49-F238E27FC236}">
                <a16:creationId xmlns:a16="http://schemas.microsoft.com/office/drawing/2014/main" id="{F4796626-6E1C-4211-83C1-D15AC16E0A3F}"/>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7" name="Slide Number Placeholder 6">
            <a:extLst>
              <a:ext uri="{FF2B5EF4-FFF2-40B4-BE49-F238E27FC236}">
                <a16:creationId xmlns:a16="http://schemas.microsoft.com/office/drawing/2014/main" id="{1BA507E2-5206-4DBF-BA58-6D1A7B057411}"/>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FA04B8DA-F88B-4455-9B49-3C84755C8825}" type="slidenum">
              <a:rPr lang="en-US" altLang="zh-CN"/>
              <a:pPr/>
              <a:t>‹#›</a:t>
            </a:fld>
            <a:endParaRPr lang="en-US" altLang="zh-CN"/>
          </a:p>
        </p:txBody>
      </p:sp>
    </p:spTree>
    <p:extLst>
      <p:ext uri="{BB962C8B-B14F-4D97-AF65-F5344CB8AC3E}">
        <p14:creationId xmlns:p14="http://schemas.microsoft.com/office/powerpoint/2010/main" val="3749641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91208D-F071-3548-AA79-943F464BCE46}" type="slidenum">
              <a:rPr lang="en-US"/>
              <a:pPr>
                <a:defRPr/>
              </a:pPr>
              <a:t>‹#›</a:t>
            </a:fld>
            <a:endParaRPr lang="en-US"/>
          </a:p>
        </p:txBody>
      </p:sp>
    </p:spTree>
    <p:extLst>
      <p:ext uri="{BB962C8B-B14F-4D97-AF65-F5344CB8AC3E}">
        <p14:creationId xmlns:p14="http://schemas.microsoft.com/office/powerpoint/2010/main" val="9593498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1A50DB5-7597-4853-929E-3BCD7EBCA81C}"/>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6" name="Footer Placeholder 5">
            <a:extLst>
              <a:ext uri="{FF2B5EF4-FFF2-40B4-BE49-F238E27FC236}">
                <a16:creationId xmlns:a16="http://schemas.microsoft.com/office/drawing/2014/main" id="{9D314FFD-5D9E-4B99-B56E-577600E1F8BB}"/>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7" name="Slide Number Placeholder 6">
            <a:extLst>
              <a:ext uri="{FF2B5EF4-FFF2-40B4-BE49-F238E27FC236}">
                <a16:creationId xmlns:a16="http://schemas.microsoft.com/office/drawing/2014/main" id="{02516BD3-8EAE-4902-B518-0F3D52ADF8CA}"/>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12936607-DBE8-4A39-9AB5-4F4C554A8619}" type="slidenum">
              <a:rPr lang="en-US" altLang="zh-CN"/>
              <a:pPr/>
              <a:t>‹#›</a:t>
            </a:fld>
            <a:endParaRPr lang="en-US" altLang="zh-CN"/>
          </a:p>
        </p:txBody>
      </p:sp>
    </p:spTree>
    <p:extLst>
      <p:ext uri="{BB962C8B-B14F-4D97-AF65-F5344CB8AC3E}">
        <p14:creationId xmlns:p14="http://schemas.microsoft.com/office/powerpoint/2010/main" val="343586368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a:extLst>
              <a:ext uri="{FF2B5EF4-FFF2-40B4-BE49-F238E27FC236}">
                <a16:creationId xmlns:a16="http://schemas.microsoft.com/office/drawing/2014/main" id="{623312A6-29CB-42F7-A52E-C2EAE45894C4}"/>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5" name="Rectangle 5">
            <a:extLst>
              <a:ext uri="{FF2B5EF4-FFF2-40B4-BE49-F238E27FC236}">
                <a16:creationId xmlns:a16="http://schemas.microsoft.com/office/drawing/2014/main" id="{79E295C3-E476-42A3-B4B1-8A5D4939C909}"/>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6" name="Rectangle 6">
            <a:extLst>
              <a:ext uri="{FF2B5EF4-FFF2-40B4-BE49-F238E27FC236}">
                <a16:creationId xmlns:a16="http://schemas.microsoft.com/office/drawing/2014/main" id="{89981E15-3BB3-4037-B032-64A3C8BF79CE}"/>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146ADC4A-DA9B-4941-8642-1E1995603447}" type="slidenum">
              <a:rPr lang="en-US" altLang="zh-CN"/>
              <a:pPr/>
              <a:t>‹#›</a:t>
            </a:fld>
            <a:endParaRPr lang="en-US" altLang="zh-CN"/>
          </a:p>
        </p:txBody>
      </p:sp>
    </p:spTree>
    <p:extLst>
      <p:ext uri="{BB962C8B-B14F-4D97-AF65-F5344CB8AC3E}">
        <p14:creationId xmlns:p14="http://schemas.microsoft.com/office/powerpoint/2010/main" val="19493390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a:extLst>
              <a:ext uri="{FF2B5EF4-FFF2-40B4-BE49-F238E27FC236}">
                <a16:creationId xmlns:a16="http://schemas.microsoft.com/office/drawing/2014/main" id="{0CE766B5-3EF6-4F3A-B936-D6C25F7F91F4}"/>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5" name="Rectangle 5">
            <a:extLst>
              <a:ext uri="{FF2B5EF4-FFF2-40B4-BE49-F238E27FC236}">
                <a16:creationId xmlns:a16="http://schemas.microsoft.com/office/drawing/2014/main" id="{DFFC13F0-BF9F-49A4-BE88-C668E5343B75}"/>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6" name="Rectangle 6">
            <a:extLst>
              <a:ext uri="{FF2B5EF4-FFF2-40B4-BE49-F238E27FC236}">
                <a16:creationId xmlns:a16="http://schemas.microsoft.com/office/drawing/2014/main" id="{00C6AAE4-AE47-4AB6-8DFA-C1CCD25B3CFA}"/>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70FE8064-D9A0-4BCD-A67A-7E401AB13A54}" type="slidenum">
              <a:rPr lang="en-US" altLang="zh-CN"/>
              <a:pPr/>
              <a:t>‹#›</a:t>
            </a:fld>
            <a:endParaRPr lang="en-US" altLang="zh-CN"/>
          </a:p>
        </p:txBody>
      </p:sp>
    </p:spTree>
    <p:extLst>
      <p:ext uri="{BB962C8B-B14F-4D97-AF65-F5344CB8AC3E}">
        <p14:creationId xmlns:p14="http://schemas.microsoft.com/office/powerpoint/2010/main" val="70493245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a:extLst>
              <a:ext uri="{FF2B5EF4-FFF2-40B4-BE49-F238E27FC236}">
                <a16:creationId xmlns:a16="http://schemas.microsoft.com/office/drawing/2014/main" id="{0C098361-F282-4C53-A86A-F860FA244662}"/>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8" name="Rectangle 5">
            <a:extLst>
              <a:ext uri="{FF2B5EF4-FFF2-40B4-BE49-F238E27FC236}">
                <a16:creationId xmlns:a16="http://schemas.microsoft.com/office/drawing/2014/main" id="{DA80CD49-172A-482E-9CAC-9F4DCFC4B661}"/>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9" name="Rectangle 6">
            <a:extLst>
              <a:ext uri="{FF2B5EF4-FFF2-40B4-BE49-F238E27FC236}">
                <a16:creationId xmlns:a16="http://schemas.microsoft.com/office/drawing/2014/main" id="{C36B97CD-3EAF-4E6F-8ABF-5D57709470AB}"/>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976DAC26-F960-4433-9FED-4C6B101DCA10}" type="slidenum">
              <a:rPr lang="en-US" altLang="zh-CN"/>
              <a:pPr/>
              <a:t>‹#›</a:t>
            </a:fld>
            <a:endParaRPr lang="en-US" altLang="zh-CN"/>
          </a:p>
        </p:txBody>
      </p:sp>
    </p:spTree>
    <p:extLst>
      <p:ext uri="{BB962C8B-B14F-4D97-AF65-F5344CB8AC3E}">
        <p14:creationId xmlns:p14="http://schemas.microsoft.com/office/powerpoint/2010/main" val="148482140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a:extLst>
              <a:ext uri="{FF2B5EF4-FFF2-40B4-BE49-F238E27FC236}">
                <a16:creationId xmlns:a16="http://schemas.microsoft.com/office/drawing/2014/main" id="{FC9A75CF-1CBF-4277-AB08-CF232AB90619}"/>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7" name="Rectangle 5">
            <a:extLst>
              <a:ext uri="{FF2B5EF4-FFF2-40B4-BE49-F238E27FC236}">
                <a16:creationId xmlns:a16="http://schemas.microsoft.com/office/drawing/2014/main" id="{8C1A9F97-FDAE-4F59-B936-A4F88D54E7CA}"/>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cs typeface="+mn-cs"/>
              </a:defRPr>
            </a:lvl1pPr>
          </a:lstStyle>
          <a:p>
            <a:pPr>
              <a:defRPr/>
            </a:pPr>
            <a:endParaRPr lang="en-US" altLang="zh-CN"/>
          </a:p>
        </p:txBody>
      </p:sp>
      <p:sp>
        <p:nvSpPr>
          <p:cNvPr id="8" name="Rectangle 6">
            <a:extLst>
              <a:ext uri="{FF2B5EF4-FFF2-40B4-BE49-F238E27FC236}">
                <a16:creationId xmlns:a16="http://schemas.microsoft.com/office/drawing/2014/main" id="{AB2F6E19-C45E-4364-BFCD-5CE5B7B485F5}"/>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1A3BE391-962B-40F9-A8E4-B268EBFED7AE}" type="slidenum">
              <a:rPr lang="en-US" altLang="zh-CN"/>
              <a:pPr/>
              <a:t>‹#›</a:t>
            </a:fld>
            <a:endParaRPr lang="en-US" altLang="zh-CN"/>
          </a:p>
        </p:txBody>
      </p:sp>
    </p:spTree>
    <p:extLst>
      <p:ext uri="{BB962C8B-B14F-4D97-AF65-F5344CB8AC3E}">
        <p14:creationId xmlns:p14="http://schemas.microsoft.com/office/powerpoint/2010/main" val="22595785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a:extLst>
              <a:ext uri="{FF2B5EF4-FFF2-40B4-BE49-F238E27FC236}">
                <a16:creationId xmlns:a16="http://schemas.microsoft.com/office/drawing/2014/main" id="{CA88CF05-330D-4DBF-831B-5BC955434A11}"/>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Comic Sans MS" pitchFamily="66" charset="0"/>
                <a:cs typeface="+mn-cs"/>
              </a:defRPr>
            </a:lvl1pPr>
          </a:lstStyle>
          <a:p>
            <a:pPr>
              <a:defRPr/>
            </a:pPr>
            <a:endParaRPr lang="en-US"/>
          </a:p>
        </p:txBody>
      </p:sp>
      <p:sp>
        <p:nvSpPr>
          <p:cNvPr id="5" name="Rectangle 45">
            <a:extLst>
              <a:ext uri="{FF2B5EF4-FFF2-40B4-BE49-F238E27FC236}">
                <a16:creationId xmlns:a16="http://schemas.microsoft.com/office/drawing/2014/main" id="{CD97AFAF-8E63-437B-A643-2F08B33BCAAE}"/>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latin typeface="Comic Sans MS" pitchFamily="66" charset="0"/>
                <a:cs typeface="+mn-cs"/>
              </a:defRPr>
            </a:lvl1pPr>
          </a:lstStyle>
          <a:p>
            <a:pPr>
              <a:defRPr/>
            </a:pPr>
            <a:endParaRPr lang="en-US"/>
          </a:p>
        </p:txBody>
      </p:sp>
      <p:sp>
        <p:nvSpPr>
          <p:cNvPr id="6" name="Rectangle 46">
            <a:extLst>
              <a:ext uri="{FF2B5EF4-FFF2-40B4-BE49-F238E27FC236}">
                <a16:creationId xmlns:a16="http://schemas.microsoft.com/office/drawing/2014/main" id="{F6687123-D0FA-4CFE-9809-757A5849CD44}"/>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latin typeface="Comic Sans MS" panose="030F0702030302020204" pitchFamily="66" charset="0"/>
              </a:defRPr>
            </a:lvl1pPr>
          </a:lstStyle>
          <a:p>
            <a:fld id="{33ADF73A-0D73-4BF5-A8BB-7553B5359626}" type="slidenum">
              <a:rPr lang="en-US" altLang="en-US"/>
              <a:pPr/>
              <a:t>‹#›</a:t>
            </a:fld>
            <a:endParaRPr lang="en-US" altLang="en-US"/>
          </a:p>
        </p:txBody>
      </p:sp>
    </p:spTree>
    <p:extLst>
      <p:ext uri="{BB962C8B-B14F-4D97-AF65-F5344CB8AC3E}">
        <p14:creationId xmlns:p14="http://schemas.microsoft.com/office/powerpoint/2010/main" val="6241657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a:extLst>
              <a:ext uri="{FF2B5EF4-FFF2-40B4-BE49-F238E27FC236}">
                <a16:creationId xmlns:a16="http://schemas.microsoft.com/office/drawing/2014/main" id="{E2181EB1-27F3-4EAA-99E8-2DC50A05C458}"/>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Comic Sans MS" pitchFamily="66" charset="0"/>
                <a:cs typeface="+mn-cs"/>
              </a:defRPr>
            </a:lvl1pPr>
          </a:lstStyle>
          <a:p>
            <a:pPr>
              <a:defRPr/>
            </a:pPr>
            <a:endParaRPr lang="en-US"/>
          </a:p>
        </p:txBody>
      </p:sp>
      <p:sp>
        <p:nvSpPr>
          <p:cNvPr id="7" name="Rectangle 3">
            <a:extLst>
              <a:ext uri="{FF2B5EF4-FFF2-40B4-BE49-F238E27FC236}">
                <a16:creationId xmlns:a16="http://schemas.microsoft.com/office/drawing/2014/main" id="{E22E15FB-AB89-4C5F-B64F-E575F5356613}"/>
              </a:ext>
            </a:extLst>
          </p:cNvPr>
          <p:cNvSpPr>
            <a:spLocks noGrp="1" noChangeArrowheads="1"/>
          </p:cNvSpPr>
          <p:nvPr>
            <p:ph type="sldNum" sz="quarter" idx="11"/>
          </p:nvPr>
        </p:nvSpPr>
        <p:spPr/>
        <p:txBody>
          <a:bodyPr/>
          <a:lstStyle>
            <a:lvl1pPr fontAlgn="t">
              <a:spcBef>
                <a:spcPct val="50000"/>
              </a:spcBef>
              <a:defRPr>
                <a:effectLst>
                  <a:outerShdw blurRad="38100" dist="38100" dir="2700000" algn="tl">
                    <a:srgbClr val="C0C0C0"/>
                  </a:outerShdw>
                </a:effectLst>
                <a:latin typeface="Comic Sans MS" panose="030F0702030302020204" pitchFamily="66" charset="0"/>
              </a:defRPr>
            </a:lvl1pPr>
          </a:lstStyle>
          <a:p>
            <a:fld id="{BF23CCB0-2650-4FB4-BF17-AD53EBB12208}" type="slidenum">
              <a:rPr lang="en-US" altLang="en-US"/>
              <a:pPr/>
              <a:t>‹#›</a:t>
            </a:fld>
            <a:endParaRPr lang="en-US" altLang="en-US"/>
          </a:p>
        </p:txBody>
      </p:sp>
      <p:sp>
        <p:nvSpPr>
          <p:cNvPr id="8" name="Rectangle 14">
            <a:extLst>
              <a:ext uri="{FF2B5EF4-FFF2-40B4-BE49-F238E27FC236}">
                <a16:creationId xmlns:a16="http://schemas.microsoft.com/office/drawing/2014/main" id="{23FD7B00-ABF9-4D9B-837D-47BA672F7CB2}"/>
              </a:ext>
            </a:extLst>
          </p:cNvPr>
          <p:cNvSpPr>
            <a:spLocks noGrp="1" noChangeArrowheads="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Comic Sans MS" pitchFamily="66" charset="0"/>
                <a:cs typeface="+mn-cs"/>
              </a:defRPr>
            </a:lvl1pPr>
          </a:lstStyle>
          <a:p>
            <a:pPr>
              <a:defRPr/>
            </a:pPr>
            <a:endParaRPr lang="en-US"/>
          </a:p>
        </p:txBody>
      </p:sp>
    </p:spTree>
    <p:extLst>
      <p:ext uri="{BB962C8B-B14F-4D97-AF65-F5344CB8AC3E}">
        <p14:creationId xmlns:p14="http://schemas.microsoft.com/office/powerpoint/2010/main" val="8737091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C315F8D-4C12-47A7-9ED1-B365E472AB48}"/>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Rectangle 5">
            <a:extLst>
              <a:ext uri="{FF2B5EF4-FFF2-40B4-BE49-F238E27FC236}">
                <a16:creationId xmlns:a16="http://schemas.microsoft.com/office/drawing/2014/main" id="{00594AD3-96AB-4CA3-BF6C-B04933F8368B}"/>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Rectangle 6">
            <a:extLst>
              <a:ext uri="{FF2B5EF4-FFF2-40B4-BE49-F238E27FC236}">
                <a16:creationId xmlns:a16="http://schemas.microsoft.com/office/drawing/2014/main" id="{255BCF93-727A-4C63-88DE-14FA65B0655F}"/>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FFFFFF"/>
                  </a:outerShdw>
                </a:effectLst>
              </a:defRPr>
            </a:lvl1pPr>
          </a:lstStyle>
          <a:p>
            <a:fld id="{4ACE0CE3-A0FF-427D-B49D-694E31C9A7D7}" type="slidenum">
              <a:rPr lang="en-US" altLang="en-US"/>
              <a:pPr/>
              <a:t>‹#›</a:t>
            </a:fld>
            <a:endParaRPr lang="en-US" altLang="en-US"/>
          </a:p>
        </p:txBody>
      </p:sp>
    </p:spTree>
    <p:extLst>
      <p:ext uri="{BB962C8B-B14F-4D97-AF65-F5344CB8AC3E}">
        <p14:creationId xmlns:p14="http://schemas.microsoft.com/office/powerpoint/2010/main" val="13637910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AE06123-587C-41BC-A6EA-61F630567C93}"/>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Rectangle 5">
            <a:extLst>
              <a:ext uri="{FF2B5EF4-FFF2-40B4-BE49-F238E27FC236}">
                <a16:creationId xmlns:a16="http://schemas.microsoft.com/office/drawing/2014/main" id="{C4FDDAF6-D312-4C09-B966-885BFBCF0D46}"/>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Rectangle 6">
            <a:extLst>
              <a:ext uri="{FF2B5EF4-FFF2-40B4-BE49-F238E27FC236}">
                <a16:creationId xmlns:a16="http://schemas.microsoft.com/office/drawing/2014/main" id="{06127894-3C71-4EE6-A891-3F523C57200C}"/>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FFFFFF"/>
                  </a:outerShdw>
                </a:effectLst>
              </a:defRPr>
            </a:lvl1pPr>
          </a:lstStyle>
          <a:p>
            <a:fld id="{CB68174E-DCBF-4434-B4E7-1D298D82A2A5}" type="slidenum">
              <a:rPr lang="en-US" altLang="en-US"/>
              <a:pPr/>
              <a:t>‹#›</a:t>
            </a:fld>
            <a:endParaRPr lang="en-US" altLang="en-US"/>
          </a:p>
        </p:txBody>
      </p:sp>
    </p:spTree>
    <p:extLst>
      <p:ext uri="{BB962C8B-B14F-4D97-AF65-F5344CB8AC3E}">
        <p14:creationId xmlns:p14="http://schemas.microsoft.com/office/powerpoint/2010/main" val="34547967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1401898-7FD6-4B8F-8144-2AF19498025C}"/>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Rectangle 5">
            <a:extLst>
              <a:ext uri="{FF2B5EF4-FFF2-40B4-BE49-F238E27FC236}">
                <a16:creationId xmlns:a16="http://schemas.microsoft.com/office/drawing/2014/main" id="{663ACADD-80CB-40A9-8C35-F1FE05AC5392}"/>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Rectangle 6">
            <a:extLst>
              <a:ext uri="{FF2B5EF4-FFF2-40B4-BE49-F238E27FC236}">
                <a16:creationId xmlns:a16="http://schemas.microsoft.com/office/drawing/2014/main" id="{F765D41B-40E2-41D0-AF01-E7723E1300FD}"/>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FFFFFF"/>
                  </a:outerShdw>
                </a:effectLst>
              </a:defRPr>
            </a:lvl1pPr>
          </a:lstStyle>
          <a:p>
            <a:fld id="{B63BBC7B-6B17-4A63-9DB2-03EDC6B94CDE}" type="slidenum">
              <a:rPr lang="en-US" altLang="en-US"/>
              <a:pPr/>
              <a:t>‹#›</a:t>
            </a:fld>
            <a:endParaRPr lang="en-US" altLang="en-US"/>
          </a:p>
        </p:txBody>
      </p:sp>
    </p:spTree>
    <p:extLst>
      <p:ext uri="{BB962C8B-B14F-4D97-AF65-F5344CB8AC3E}">
        <p14:creationId xmlns:p14="http://schemas.microsoft.com/office/powerpoint/2010/main" val="1242703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457200" y="2363788"/>
            <a:ext cx="8153400" cy="1600200"/>
            <a:chOff x="288" y="1489"/>
            <a:chExt cx="5136" cy="1008"/>
          </a:xfrm>
        </p:grpSpPr>
        <p:sp>
          <p:nvSpPr>
            <p:cNvPr id="5" name="Arc 1027"/>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 name="Arc 1028"/>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 name="Arc 1029"/>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 name="AutoShape 1030"/>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335879" name="Rectangle 1031"/>
          <p:cNvSpPr>
            <a:spLocks noGrp="1" noChangeArrowheads="1"/>
          </p:cNvSpPr>
          <p:nvPr>
            <p:ph type="ctrTitle" sz="quarter"/>
          </p:nvPr>
        </p:nvSpPr>
        <p:spPr>
          <a:xfrm>
            <a:off x="685800" y="1447800"/>
            <a:ext cx="7772400" cy="1143000"/>
          </a:xfrm>
        </p:spPr>
        <p:txBody>
          <a:bodyPr/>
          <a:lstStyle>
            <a:lvl1pPr>
              <a:defRPr/>
            </a:lvl1pPr>
          </a:lstStyle>
          <a:p>
            <a:pPr lvl="0"/>
            <a:r>
              <a:rPr lang="en-US" altLang="zh-TW" noProof="0"/>
              <a:t>Click to edit Master title style</a:t>
            </a:r>
          </a:p>
        </p:txBody>
      </p:sp>
      <p:sp>
        <p:nvSpPr>
          <p:cNvPr id="335880" name="Rectangle 1032"/>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pPr lvl="0"/>
            <a:r>
              <a:rPr lang="en-US" altLang="zh-TW" noProof="0"/>
              <a:t>Click to edit Master subtitle style</a:t>
            </a:r>
          </a:p>
        </p:txBody>
      </p:sp>
      <p:sp>
        <p:nvSpPr>
          <p:cNvPr id="9" name="Rectangle 1033"/>
          <p:cNvSpPr>
            <a:spLocks noGrp="1" noChangeArrowheads="1"/>
          </p:cNvSpPr>
          <p:nvPr>
            <p:ph type="dt" sz="quarter" idx="10"/>
          </p:nvPr>
        </p:nvSpPr>
        <p:spPr/>
        <p:txBody>
          <a:bodyPr/>
          <a:lstStyle>
            <a:lvl1pPr>
              <a:defRPr/>
            </a:lvl1pPr>
          </a:lstStyle>
          <a:p>
            <a:pPr>
              <a:defRPr/>
            </a:pPr>
            <a:endParaRPr lang="en-US" altLang="zh-TW"/>
          </a:p>
        </p:txBody>
      </p:sp>
      <p:sp>
        <p:nvSpPr>
          <p:cNvPr id="10" name="Rectangle 1034"/>
          <p:cNvSpPr>
            <a:spLocks noGrp="1" noChangeArrowheads="1"/>
          </p:cNvSpPr>
          <p:nvPr>
            <p:ph type="ftr" sz="quarter" idx="11"/>
          </p:nvPr>
        </p:nvSpPr>
        <p:spPr/>
        <p:txBody>
          <a:bodyPr/>
          <a:lstStyle>
            <a:lvl1pPr>
              <a:defRPr/>
            </a:lvl1pPr>
          </a:lstStyle>
          <a:p>
            <a:pPr>
              <a:defRPr/>
            </a:pPr>
            <a:endParaRPr lang="en-US" altLang="zh-TW"/>
          </a:p>
        </p:txBody>
      </p:sp>
      <p:sp>
        <p:nvSpPr>
          <p:cNvPr id="11" name="Rectangle 1035"/>
          <p:cNvSpPr>
            <a:spLocks noGrp="1" noChangeArrowheads="1"/>
          </p:cNvSpPr>
          <p:nvPr>
            <p:ph type="sldNum" sz="quarter" idx="12"/>
          </p:nvPr>
        </p:nvSpPr>
        <p:spPr/>
        <p:txBody>
          <a:bodyPr/>
          <a:lstStyle>
            <a:lvl1pPr>
              <a:defRPr/>
            </a:lvl1pPr>
          </a:lstStyle>
          <a:p>
            <a:pPr>
              <a:defRPr/>
            </a:pPr>
            <a:fld id="{3CF1C554-820E-5744-98CF-10F992360CA9}" type="slidenum">
              <a:rPr lang="en-US" altLang="zh-TW"/>
              <a:pPr>
                <a:defRPr/>
              </a:pPr>
              <a:t>‹#›</a:t>
            </a:fld>
            <a:endParaRPr lang="en-US" altLang="zh-TW"/>
          </a:p>
        </p:txBody>
      </p:sp>
    </p:spTree>
    <p:extLst>
      <p:ext uri="{BB962C8B-B14F-4D97-AF65-F5344CB8AC3E}">
        <p14:creationId xmlns:p14="http://schemas.microsoft.com/office/powerpoint/2010/main" val="213243159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E9E732-DE5C-45E1-BD2E-489174CF3CD8}"/>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Footer Placeholder 5">
            <a:extLst>
              <a:ext uri="{FF2B5EF4-FFF2-40B4-BE49-F238E27FC236}">
                <a16:creationId xmlns:a16="http://schemas.microsoft.com/office/drawing/2014/main" id="{C14D5103-3628-439D-8488-05A85C3DCC1C}"/>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7" name="Slide Number Placeholder 6">
            <a:extLst>
              <a:ext uri="{FF2B5EF4-FFF2-40B4-BE49-F238E27FC236}">
                <a16:creationId xmlns:a16="http://schemas.microsoft.com/office/drawing/2014/main" id="{8E3A9C4E-0D29-4412-A7E1-B47B9DC99462}"/>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FFFFFF"/>
                  </a:outerShdw>
                </a:effectLst>
              </a:defRPr>
            </a:lvl1pPr>
          </a:lstStyle>
          <a:p>
            <a:fld id="{BC3E1354-EEA5-42AB-9469-3DE65B287295}" type="slidenum">
              <a:rPr lang="en-US" altLang="en-US"/>
              <a:pPr/>
              <a:t>‹#›</a:t>
            </a:fld>
            <a:endParaRPr lang="en-US" altLang="en-US"/>
          </a:p>
        </p:txBody>
      </p:sp>
    </p:spTree>
    <p:extLst>
      <p:ext uri="{BB962C8B-B14F-4D97-AF65-F5344CB8AC3E}">
        <p14:creationId xmlns:p14="http://schemas.microsoft.com/office/powerpoint/2010/main" val="32135575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0C53101-B6EA-4148-A16B-03AC0409983B}"/>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8" name="Rectangle 5">
            <a:extLst>
              <a:ext uri="{FF2B5EF4-FFF2-40B4-BE49-F238E27FC236}">
                <a16:creationId xmlns:a16="http://schemas.microsoft.com/office/drawing/2014/main" id="{46A8C25C-E25C-41B4-8EE5-6F299C8A0C26}"/>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9" name="Rectangle 6">
            <a:extLst>
              <a:ext uri="{FF2B5EF4-FFF2-40B4-BE49-F238E27FC236}">
                <a16:creationId xmlns:a16="http://schemas.microsoft.com/office/drawing/2014/main" id="{1F18EFA5-ECF0-4700-B761-FF2D32B5D671}"/>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FFFFFF"/>
                  </a:outerShdw>
                </a:effectLst>
              </a:defRPr>
            </a:lvl1pPr>
          </a:lstStyle>
          <a:p>
            <a:fld id="{21601055-DE08-4047-96E8-7919C6AF509C}" type="slidenum">
              <a:rPr lang="en-US" altLang="en-US"/>
              <a:pPr/>
              <a:t>‹#›</a:t>
            </a:fld>
            <a:endParaRPr lang="en-US" altLang="en-US"/>
          </a:p>
        </p:txBody>
      </p:sp>
    </p:spTree>
    <p:extLst>
      <p:ext uri="{BB962C8B-B14F-4D97-AF65-F5344CB8AC3E}">
        <p14:creationId xmlns:p14="http://schemas.microsoft.com/office/powerpoint/2010/main" val="178919210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3B9B6F4-380B-4641-AB54-5BE92FB213B5}"/>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4" name="Rectangle 5">
            <a:extLst>
              <a:ext uri="{FF2B5EF4-FFF2-40B4-BE49-F238E27FC236}">
                <a16:creationId xmlns:a16="http://schemas.microsoft.com/office/drawing/2014/main" id="{7B25F3B7-400A-4B13-B45D-B7BCFC6E8544}"/>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Rectangle 6">
            <a:extLst>
              <a:ext uri="{FF2B5EF4-FFF2-40B4-BE49-F238E27FC236}">
                <a16:creationId xmlns:a16="http://schemas.microsoft.com/office/drawing/2014/main" id="{37B62D0B-3816-49FA-A4F3-A7AE16D87122}"/>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FFFFFF"/>
                  </a:outerShdw>
                </a:effectLst>
              </a:defRPr>
            </a:lvl1pPr>
          </a:lstStyle>
          <a:p>
            <a:fld id="{4F337D95-BE00-4654-AD30-EEFDD8BD3363}" type="slidenum">
              <a:rPr lang="en-US" altLang="en-US"/>
              <a:pPr/>
              <a:t>‹#›</a:t>
            </a:fld>
            <a:endParaRPr lang="en-US" altLang="en-US"/>
          </a:p>
        </p:txBody>
      </p:sp>
    </p:spTree>
    <p:extLst>
      <p:ext uri="{BB962C8B-B14F-4D97-AF65-F5344CB8AC3E}">
        <p14:creationId xmlns:p14="http://schemas.microsoft.com/office/powerpoint/2010/main" val="15344673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8D6E183-A959-4299-84F4-47FF116A7E4A}"/>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3" name="Rectangle 5">
            <a:extLst>
              <a:ext uri="{FF2B5EF4-FFF2-40B4-BE49-F238E27FC236}">
                <a16:creationId xmlns:a16="http://schemas.microsoft.com/office/drawing/2014/main" id="{29CD4328-5290-48D5-AD55-E8F101BAB9B8}"/>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4" name="Rectangle 6">
            <a:extLst>
              <a:ext uri="{FF2B5EF4-FFF2-40B4-BE49-F238E27FC236}">
                <a16:creationId xmlns:a16="http://schemas.microsoft.com/office/drawing/2014/main" id="{F87E1ECA-1952-4D8C-B5AF-D1E5781C6B1F}"/>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FFFFFF"/>
                  </a:outerShdw>
                </a:effectLst>
              </a:defRPr>
            </a:lvl1pPr>
          </a:lstStyle>
          <a:p>
            <a:fld id="{56265AF0-5E0C-4B15-B501-75432008E220}" type="slidenum">
              <a:rPr lang="en-US" altLang="en-US"/>
              <a:pPr/>
              <a:t>‹#›</a:t>
            </a:fld>
            <a:endParaRPr lang="en-US" altLang="en-US"/>
          </a:p>
        </p:txBody>
      </p:sp>
    </p:spTree>
    <p:extLst>
      <p:ext uri="{BB962C8B-B14F-4D97-AF65-F5344CB8AC3E}">
        <p14:creationId xmlns:p14="http://schemas.microsoft.com/office/powerpoint/2010/main" val="108704946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5263AE7-AF28-4985-8B23-D447899D8A77}"/>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Footer Placeholder 5">
            <a:extLst>
              <a:ext uri="{FF2B5EF4-FFF2-40B4-BE49-F238E27FC236}">
                <a16:creationId xmlns:a16="http://schemas.microsoft.com/office/drawing/2014/main" id="{332758A3-CD3C-4DA1-BCC7-DAB78472B9D7}"/>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7" name="Slide Number Placeholder 6">
            <a:extLst>
              <a:ext uri="{FF2B5EF4-FFF2-40B4-BE49-F238E27FC236}">
                <a16:creationId xmlns:a16="http://schemas.microsoft.com/office/drawing/2014/main" id="{835A7940-60A3-4D2D-B830-D1A0F14E4EDB}"/>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FFFFFF"/>
                  </a:outerShdw>
                </a:effectLst>
              </a:defRPr>
            </a:lvl1pPr>
          </a:lstStyle>
          <a:p>
            <a:fld id="{B454EC36-4960-4446-820F-202169B989A8}" type="slidenum">
              <a:rPr lang="en-US" altLang="en-US"/>
              <a:pPr/>
              <a:t>‹#›</a:t>
            </a:fld>
            <a:endParaRPr lang="en-US" altLang="en-US"/>
          </a:p>
        </p:txBody>
      </p:sp>
    </p:spTree>
    <p:extLst>
      <p:ext uri="{BB962C8B-B14F-4D97-AF65-F5344CB8AC3E}">
        <p14:creationId xmlns:p14="http://schemas.microsoft.com/office/powerpoint/2010/main" val="349782877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52AF6EE-8B84-4F02-8D8C-F75E02533AF4}"/>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Footer Placeholder 5">
            <a:extLst>
              <a:ext uri="{FF2B5EF4-FFF2-40B4-BE49-F238E27FC236}">
                <a16:creationId xmlns:a16="http://schemas.microsoft.com/office/drawing/2014/main" id="{16CF04D4-6F71-4D66-ADCC-732CF09C9425}"/>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7" name="Slide Number Placeholder 6">
            <a:extLst>
              <a:ext uri="{FF2B5EF4-FFF2-40B4-BE49-F238E27FC236}">
                <a16:creationId xmlns:a16="http://schemas.microsoft.com/office/drawing/2014/main" id="{945EC74E-F636-43D1-8B84-F078069C4879}"/>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FFFFFF"/>
                  </a:outerShdw>
                </a:effectLst>
              </a:defRPr>
            </a:lvl1pPr>
          </a:lstStyle>
          <a:p>
            <a:fld id="{0BECAF60-D98F-42D7-84EC-0C02068A134A}" type="slidenum">
              <a:rPr lang="en-US" altLang="en-US"/>
              <a:pPr/>
              <a:t>‹#›</a:t>
            </a:fld>
            <a:endParaRPr lang="en-US" altLang="en-US"/>
          </a:p>
        </p:txBody>
      </p:sp>
    </p:spTree>
    <p:extLst>
      <p:ext uri="{BB962C8B-B14F-4D97-AF65-F5344CB8AC3E}">
        <p14:creationId xmlns:p14="http://schemas.microsoft.com/office/powerpoint/2010/main" val="33408775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260F027-A987-467D-B568-78B21208B8D9}"/>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Rectangle 5">
            <a:extLst>
              <a:ext uri="{FF2B5EF4-FFF2-40B4-BE49-F238E27FC236}">
                <a16:creationId xmlns:a16="http://schemas.microsoft.com/office/drawing/2014/main" id="{BA1F1A90-5075-459D-BDCB-3C412FCEE521}"/>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Rectangle 6">
            <a:extLst>
              <a:ext uri="{FF2B5EF4-FFF2-40B4-BE49-F238E27FC236}">
                <a16:creationId xmlns:a16="http://schemas.microsoft.com/office/drawing/2014/main" id="{50CE2D2B-14A1-4FAD-9F54-E9CEF2B4D46B}"/>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FFFFFF"/>
                  </a:outerShdw>
                </a:effectLst>
              </a:defRPr>
            </a:lvl1pPr>
          </a:lstStyle>
          <a:p>
            <a:fld id="{E466C776-1A95-43FF-BD0A-C27ACC5B6012}" type="slidenum">
              <a:rPr lang="en-US" altLang="en-US"/>
              <a:pPr/>
              <a:t>‹#›</a:t>
            </a:fld>
            <a:endParaRPr lang="en-US" altLang="en-US"/>
          </a:p>
        </p:txBody>
      </p:sp>
    </p:spTree>
    <p:extLst>
      <p:ext uri="{BB962C8B-B14F-4D97-AF65-F5344CB8AC3E}">
        <p14:creationId xmlns:p14="http://schemas.microsoft.com/office/powerpoint/2010/main" val="381265674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C980898-9F97-4D2D-B886-3D90BC4D1AC2}"/>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5" name="Rectangle 5">
            <a:extLst>
              <a:ext uri="{FF2B5EF4-FFF2-40B4-BE49-F238E27FC236}">
                <a16:creationId xmlns:a16="http://schemas.microsoft.com/office/drawing/2014/main" id="{2C01FAC5-C6C7-469B-B398-5D42478C815B}"/>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6" name="Rectangle 6">
            <a:extLst>
              <a:ext uri="{FF2B5EF4-FFF2-40B4-BE49-F238E27FC236}">
                <a16:creationId xmlns:a16="http://schemas.microsoft.com/office/drawing/2014/main" id="{1493B6FF-4A47-45D3-8818-44B900A24ED1}"/>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FFFFFF"/>
                  </a:outerShdw>
                </a:effectLst>
              </a:defRPr>
            </a:lvl1pPr>
          </a:lstStyle>
          <a:p>
            <a:fld id="{3B8AC407-E794-48E9-BD0C-270BE1E40B1F}" type="slidenum">
              <a:rPr lang="en-US" altLang="en-US"/>
              <a:pPr/>
              <a:t>‹#›</a:t>
            </a:fld>
            <a:endParaRPr lang="en-US" altLang="en-US"/>
          </a:p>
        </p:txBody>
      </p:sp>
    </p:spTree>
    <p:extLst>
      <p:ext uri="{BB962C8B-B14F-4D97-AF65-F5344CB8AC3E}">
        <p14:creationId xmlns:p14="http://schemas.microsoft.com/office/powerpoint/2010/main" val="90665782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5FC1F32-1214-4BD7-AC86-4E773A6E9351}"/>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8" name="Rectangle 5">
            <a:extLst>
              <a:ext uri="{FF2B5EF4-FFF2-40B4-BE49-F238E27FC236}">
                <a16:creationId xmlns:a16="http://schemas.microsoft.com/office/drawing/2014/main" id="{F11F7DA0-E082-48C2-A2DB-839243CF352A}"/>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9" name="Rectangle 6">
            <a:extLst>
              <a:ext uri="{FF2B5EF4-FFF2-40B4-BE49-F238E27FC236}">
                <a16:creationId xmlns:a16="http://schemas.microsoft.com/office/drawing/2014/main" id="{8EC1CAEB-D684-4DC2-A256-48CBCCEDD20C}"/>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FFFFFF"/>
                  </a:outerShdw>
                </a:effectLst>
              </a:defRPr>
            </a:lvl1pPr>
          </a:lstStyle>
          <a:p>
            <a:fld id="{2A458A0A-A0DA-44C7-B6F8-DCE9E7818E8C}" type="slidenum">
              <a:rPr lang="en-US" altLang="en-US"/>
              <a:pPr/>
              <a:t>‹#›</a:t>
            </a:fld>
            <a:endParaRPr lang="en-US" altLang="en-US"/>
          </a:p>
        </p:txBody>
      </p:sp>
    </p:spTree>
    <p:extLst>
      <p:ext uri="{BB962C8B-B14F-4D97-AF65-F5344CB8AC3E}">
        <p14:creationId xmlns:p14="http://schemas.microsoft.com/office/powerpoint/2010/main" val="29196290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A95E418-967D-4C6A-8E37-766B4E1E9257}"/>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7" name="Rectangle 5">
            <a:extLst>
              <a:ext uri="{FF2B5EF4-FFF2-40B4-BE49-F238E27FC236}">
                <a16:creationId xmlns:a16="http://schemas.microsoft.com/office/drawing/2014/main" id="{2934FE7A-0736-44F1-8B8B-458ED1F42631}"/>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defRPr>
            </a:lvl1pPr>
          </a:lstStyle>
          <a:p>
            <a:pPr>
              <a:defRPr/>
            </a:pPr>
            <a:endParaRPr lang="en-US"/>
          </a:p>
        </p:txBody>
      </p:sp>
      <p:sp>
        <p:nvSpPr>
          <p:cNvPr id="8" name="Rectangle 6">
            <a:extLst>
              <a:ext uri="{FF2B5EF4-FFF2-40B4-BE49-F238E27FC236}">
                <a16:creationId xmlns:a16="http://schemas.microsoft.com/office/drawing/2014/main" id="{D6CAC1E7-9662-40FA-8D32-30FB7D2FA2EA}"/>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FFFFFF"/>
                  </a:outerShdw>
                </a:effectLst>
              </a:defRPr>
            </a:lvl1pPr>
          </a:lstStyle>
          <a:p>
            <a:fld id="{CA4F43D8-BC12-4597-AB63-C9DC8B0CB60D}" type="slidenum">
              <a:rPr lang="en-US" altLang="en-US"/>
              <a:pPr/>
              <a:t>‹#›</a:t>
            </a:fld>
            <a:endParaRPr lang="en-US" altLang="en-US"/>
          </a:p>
        </p:txBody>
      </p:sp>
    </p:spTree>
    <p:extLst>
      <p:ext uri="{BB962C8B-B14F-4D97-AF65-F5344CB8AC3E}">
        <p14:creationId xmlns:p14="http://schemas.microsoft.com/office/powerpoint/2010/main" val="1585665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a:lvl1pPr>
          </a:lstStyle>
          <a:p>
            <a:pPr>
              <a:defRPr/>
            </a:pPr>
            <a:fld id="{87830D7B-AB5D-3A47-B66C-174E105A716B}" type="slidenum">
              <a:rPr lang="en-US" altLang="zh-TW"/>
              <a:pPr>
                <a:defRPr/>
              </a:pPr>
              <a:t>‹#›</a:t>
            </a:fld>
            <a:endParaRPr lang="en-US" altLang="zh-TW"/>
          </a:p>
        </p:txBody>
      </p:sp>
    </p:spTree>
    <p:extLst>
      <p:ext uri="{BB962C8B-B14F-4D97-AF65-F5344CB8AC3E}">
        <p14:creationId xmlns:p14="http://schemas.microsoft.com/office/powerpoint/2010/main" val="364679671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47E18A3-4503-4B21-97F9-B14A19506FA9}"/>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5" name="Rectangle 5">
            <a:extLst>
              <a:ext uri="{FF2B5EF4-FFF2-40B4-BE49-F238E27FC236}">
                <a16:creationId xmlns:a16="http://schemas.microsoft.com/office/drawing/2014/main" id="{365E6B0F-17EE-4D3B-AF48-5A36C844C2C5}"/>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6" name="Rectangle 6">
            <a:extLst>
              <a:ext uri="{FF2B5EF4-FFF2-40B4-BE49-F238E27FC236}">
                <a16:creationId xmlns:a16="http://schemas.microsoft.com/office/drawing/2014/main" id="{C559DC48-5A67-4C3A-A832-F347936BF2CF}"/>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B25EA957-8C07-4C84-B227-4002693396F8}" type="slidenum">
              <a:rPr lang="en-US" altLang="en-US"/>
              <a:pPr/>
              <a:t>‹#›</a:t>
            </a:fld>
            <a:endParaRPr lang="en-US" altLang="en-US"/>
          </a:p>
        </p:txBody>
      </p:sp>
    </p:spTree>
    <p:extLst>
      <p:ext uri="{BB962C8B-B14F-4D97-AF65-F5344CB8AC3E}">
        <p14:creationId xmlns:p14="http://schemas.microsoft.com/office/powerpoint/2010/main" val="38846659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C993AB-83CA-4A95-9800-827BCE717F5B}"/>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5" name="Rectangle 5">
            <a:extLst>
              <a:ext uri="{FF2B5EF4-FFF2-40B4-BE49-F238E27FC236}">
                <a16:creationId xmlns:a16="http://schemas.microsoft.com/office/drawing/2014/main" id="{15DD56B8-EF82-4A39-94CD-FBA6E976E8FC}"/>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6" name="Rectangle 6">
            <a:extLst>
              <a:ext uri="{FF2B5EF4-FFF2-40B4-BE49-F238E27FC236}">
                <a16:creationId xmlns:a16="http://schemas.microsoft.com/office/drawing/2014/main" id="{57CBBE6D-30E8-4AA9-896E-664581FED7C9}"/>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5D807222-C7AF-44E1-94FE-0E04581C0DD6}" type="slidenum">
              <a:rPr lang="en-US" altLang="en-US"/>
              <a:pPr/>
              <a:t>‹#›</a:t>
            </a:fld>
            <a:endParaRPr lang="en-US" altLang="en-US"/>
          </a:p>
        </p:txBody>
      </p:sp>
    </p:spTree>
    <p:extLst>
      <p:ext uri="{BB962C8B-B14F-4D97-AF65-F5344CB8AC3E}">
        <p14:creationId xmlns:p14="http://schemas.microsoft.com/office/powerpoint/2010/main" val="147361820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4AED791-DEB6-483C-9118-A6E41C1AA1D8}"/>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5" name="Rectangle 5">
            <a:extLst>
              <a:ext uri="{FF2B5EF4-FFF2-40B4-BE49-F238E27FC236}">
                <a16:creationId xmlns:a16="http://schemas.microsoft.com/office/drawing/2014/main" id="{64A98CF7-934B-45A1-B2E5-3F7B876EB537}"/>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6" name="Rectangle 6">
            <a:extLst>
              <a:ext uri="{FF2B5EF4-FFF2-40B4-BE49-F238E27FC236}">
                <a16:creationId xmlns:a16="http://schemas.microsoft.com/office/drawing/2014/main" id="{74631D2E-1FF7-424F-B74E-2C68B371A06B}"/>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EE25E86A-1229-4959-B6E5-E87AE9FB04E0}" type="slidenum">
              <a:rPr lang="en-US" altLang="en-US"/>
              <a:pPr/>
              <a:t>‹#›</a:t>
            </a:fld>
            <a:endParaRPr lang="en-US" altLang="en-US"/>
          </a:p>
        </p:txBody>
      </p:sp>
    </p:spTree>
    <p:extLst>
      <p:ext uri="{BB962C8B-B14F-4D97-AF65-F5344CB8AC3E}">
        <p14:creationId xmlns:p14="http://schemas.microsoft.com/office/powerpoint/2010/main" val="16378492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0A0E2-4680-46DD-9900-9FB387E0A54F}"/>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6" name="Footer Placeholder 5">
            <a:extLst>
              <a:ext uri="{FF2B5EF4-FFF2-40B4-BE49-F238E27FC236}">
                <a16:creationId xmlns:a16="http://schemas.microsoft.com/office/drawing/2014/main" id="{7FF342EF-8DA5-4409-A971-19E2A856CD96}"/>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7" name="Slide Number Placeholder 6">
            <a:extLst>
              <a:ext uri="{FF2B5EF4-FFF2-40B4-BE49-F238E27FC236}">
                <a16:creationId xmlns:a16="http://schemas.microsoft.com/office/drawing/2014/main" id="{086112D3-D5AA-4CBF-8AC0-E6B23EEA3442}"/>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D2EECA7D-2FF7-40CF-B513-4FDE1B03A048}" type="slidenum">
              <a:rPr lang="en-US" altLang="en-US"/>
              <a:pPr/>
              <a:t>‹#›</a:t>
            </a:fld>
            <a:endParaRPr lang="en-US" altLang="en-US"/>
          </a:p>
        </p:txBody>
      </p:sp>
    </p:spTree>
    <p:extLst>
      <p:ext uri="{BB962C8B-B14F-4D97-AF65-F5344CB8AC3E}">
        <p14:creationId xmlns:p14="http://schemas.microsoft.com/office/powerpoint/2010/main" val="11551658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8F542A5-EA94-4FD9-B150-FD180289F7D9}"/>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8" name="Rectangle 5">
            <a:extLst>
              <a:ext uri="{FF2B5EF4-FFF2-40B4-BE49-F238E27FC236}">
                <a16:creationId xmlns:a16="http://schemas.microsoft.com/office/drawing/2014/main" id="{299B25DE-7717-4963-87CA-520A134B75C5}"/>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9" name="Rectangle 6">
            <a:extLst>
              <a:ext uri="{FF2B5EF4-FFF2-40B4-BE49-F238E27FC236}">
                <a16:creationId xmlns:a16="http://schemas.microsoft.com/office/drawing/2014/main" id="{D25490CD-8A53-4372-88B6-B4C52374C613}"/>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5FCF1C6C-2AB4-4ECC-A33E-44E05A3FF981}" type="slidenum">
              <a:rPr lang="en-US" altLang="en-US"/>
              <a:pPr/>
              <a:t>‹#›</a:t>
            </a:fld>
            <a:endParaRPr lang="en-US" altLang="en-US"/>
          </a:p>
        </p:txBody>
      </p:sp>
    </p:spTree>
    <p:extLst>
      <p:ext uri="{BB962C8B-B14F-4D97-AF65-F5344CB8AC3E}">
        <p14:creationId xmlns:p14="http://schemas.microsoft.com/office/powerpoint/2010/main" val="70861768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6355C5F-C252-4ADE-B1EB-C65E9E365736}"/>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4" name="Rectangle 5">
            <a:extLst>
              <a:ext uri="{FF2B5EF4-FFF2-40B4-BE49-F238E27FC236}">
                <a16:creationId xmlns:a16="http://schemas.microsoft.com/office/drawing/2014/main" id="{F50F8A41-CAAE-4485-BAA5-B0A8FFCBFCFD}"/>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5" name="Rectangle 6">
            <a:extLst>
              <a:ext uri="{FF2B5EF4-FFF2-40B4-BE49-F238E27FC236}">
                <a16:creationId xmlns:a16="http://schemas.microsoft.com/office/drawing/2014/main" id="{EEED72D9-466F-461A-8BE7-B5AB64429EAC}"/>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26874496-B307-4B20-AF4F-35A89D9AAFE3}" type="slidenum">
              <a:rPr lang="en-US" altLang="en-US"/>
              <a:pPr/>
              <a:t>‹#›</a:t>
            </a:fld>
            <a:endParaRPr lang="en-US" altLang="en-US"/>
          </a:p>
        </p:txBody>
      </p:sp>
    </p:spTree>
    <p:extLst>
      <p:ext uri="{BB962C8B-B14F-4D97-AF65-F5344CB8AC3E}">
        <p14:creationId xmlns:p14="http://schemas.microsoft.com/office/powerpoint/2010/main" val="122298617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80389BF-D96F-4051-84BF-6221E4668C66}"/>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3" name="Rectangle 5">
            <a:extLst>
              <a:ext uri="{FF2B5EF4-FFF2-40B4-BE49-F238E27FC236}">
                <a16:creationId xmlns:a16="http://schemas.microsoft.com/office/drawing/2014/main" id="{A548DA7A-DF90-438F-A9F3-774B3771C693}"/>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4" name="Rectangle 6">
            <a:extLst>
              <a:ext uri="{FF2B5EF4-FFF2-40B4-BE49-F238E27FC236}">
                <a16:creationId xmlns:a16="http://schemas.microsoft.com/office/drawing/2014/main" id="{2961D78A-3047-4CC2-973C-6AAD0313528B}"/>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D23D1EA0-43C1-4657-9A32-9EDFC64A63F8}" type="slidenum">
              <a:rPr lang="en-US" altLang="en-US"/>
              <a:pPr/>
              <a:t>‹#›</a:t>
            </a:fld>
            <a:endParaRPr lang="en-US" altLang="en-US"/>
          </a:p>
        </p:txBody>
      </p:sp>
    </p:spTree>
    <p:extLst>
      <p:ext uri="{BB962C8B-B14F-4D97-AF65-F5344CB8AC3E}">
        <p14:creationId xmlns:p14="http://schemas.microsoft.com/office/powerpoint/2010/main" val="252522532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004F4B0-F106-467E-AC2E-645EC50D38D7}"/>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6" name="Footer Placeholder 5">
            <a:extLst>
              <a:ext uri="{FF2B5EF4-FFF2-40B4-BE49-F238E27FC236}">
                <a16:creationId xmlns:a16="http://schemas.microsoft.com/office/drawing/2014/main" id="{00A3AB49-95C3-4D05-A1EA-0C21A162FBD7}"/>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7" name="Slide Number Placeholder 6">
            <a:extLst>
              <a:ext uri="{FF2B5EF4-FFF2-40B4-BE49-F238E27FC236}">
                <a16:creationId xmlns:a16="http://schemas.microsoft.com/office/drawing/2014/main" id="{1687786B-C399-49DC-BC87-DF22FCA09435}"/>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920BD4B2-E390-4633-B018-F4550D6E957A}" type="slidenum">
              <a:rPr lang="en-US" altLang="en-US"/>
              <a:pPr/>
              <a:t>‹#›</a:t>
            </a:fld>
            <a:endParaRPr lang="en-US" altLang="en-US"/>
          </a:p>
        </p:txBody>
      </p:sp>
    </p:spTree>
    <p:extLst>
      <p:ext uri="{BB962C8B-B14F-4D97-AF65-F5344CB8AC3E}">
        <p14:creationId xmlns:p14="http://schemas.microsoft.com/office/powerpoint/2010/main" val="160730908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40B8444-07B5-4FAB-9544-7EFEA7C967B2}"/>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6" name="Footer Placeholder 5">
            <a:extLst>
              <a:ext uri="{FF2B5EF4-FFF2-40B4-BE49-F238E27FC236}">
                <a16:creationId xmlns:a16="http://schemas.microsoft.com/office/drawing/2014/main" id="{0E9BC796-99A0-465C-A101-AB08B49BA819}"/>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7" name="Slide Number Placeholder 6">
            <a:extLst>
              <a:ext uri="{FF2B5EF4-FFF2-40B4-BE49-F238E27FC236}">
                <a16:creationId xmlns:a16="http://schemas.microsoft.com/office/drawing/2014/main" id="{3175B694-097D-4AA0-BD77-9E4209D7F28E}"/>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D3655008-D450-4426-8D9B-C5EB1775E7B5}" type="slidenum">
              <a:rPr lang="en-US" altLang="en-US"/>
              <a:pPr/>
              <a:t>‹#›</a:t>
            </a:fld>
            <a:endParaRPr lang="en-US" altLang="en-US"/>
          </a:p>
        </p:txBody>
      </p:sp>
    </p:spTree>
    <p:extLst>
      <p:ext uri="{BB962C8B-B14F-4D97-AF65-F5344CB8AC3E}">
        <p14:creationId xmlns:p14="http://schemas.microsoft.com/office/powerpoint/2010/main" val="30990575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BE38059-DE4C-4B9E-B7C6-E56121C7C220}"/>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5" name="Rectangle 5">
            <a:extLst>
              <a:ext uri="{FF2B5EF4-FFF2-40B4-BE49-F238E27FC236}">
                <a16:creationId xmlns:a16="http://schemas.microsoft.com/office/drawing/2014/main" id="{246CDA47-3B70-4421-B46C-CAD0CB624AA5}"/>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6" name="Rectangle 6">
            <a:extLst>
              <a:ext uri="{FF2B5EF4-FFF2-40B4-BE49-F238E27FC236}">
                <a16:creationId xmlns:a16="http://schemas.microsoft.com/office/drawing/2014/main" id="{4CE54660-6A75-4F01-992A-7D9729F4A7E5}"/>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C3703AFF-AB31-4A61-A0A1-35A82887BF8A}" type="slidenum">
              <a:rPr lang="en-US" altLang="en-US"/>
              <a:pPr/>
              <a:t>‹#›</a:t>
            </a:fld>
            <a:endParaRPr lang="en-US" altLang="en-US"/>
          </a:p>
        </p:txBody>
      </p:sp>
    </p:spTree>
    <p:extLst>
      <p:ext uri="{BB962C8B-B14F-4D97-AF65-F5344CB8AC3E}">
        <p14:creationId xmlns:p14="http://schemas.microsoft.com/office/powerpoint/2010/main" val="2896108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a:lvl1pPr>
          </a:lstStyle>
          <a:p>
            <a:pPr>
              <a:defRPr/>
            </a:pPr>
            <a:fld id="{F4750B5F-1CA2-AA4E-9BDD-ECFADC0FE85A}" type="slidenum">
              <a:rPr lang="en-US" altLang="zh-TW"/>
              <a:pPr>
                <a:defRPr/>
              </a:pPr>
              <a:t>‹#›</a:t>
            </a:fld>
            <a:endParaRPr lang="en-US" altLang="zh-TW"/>
          </a:p>
        </p:txBody>
      </p:sp>
    </p:spTree>
    <p:extLst>
      <p:ext uri="{BB962C8B-B14F-4D97-AF65-F5344CB8AC3E}">
        <p14:creationId xmlns:p14="http://schemas.microsoft.com/office/powerpoint/2010/main" val="410290203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2612D09-8160-4A6B-BA95-9E6D471A635C}"/>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5" name="Rectangle 5">
            <a:extLst>
              <a:ext uri="{FF2B5EF4-FFF2-40B4-BE49-F238E27FC236}">
                <a16:creationId xmlns:a16="http://schemas.microsoft.com/office/drawing/2014/main" id="{FDD0E69F-DD6C-4245-B63A-8D71D252F1A3}"/>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6" name="Rectangle 6">
            <a:extLst>
              <a:ext uri="{FF2B5EF4-FFF2-40B4-BE49-F238E27FC236}">
                <a16:creationId xmlns:a16="http://schemas.microsoft.com/office/drawing/2014/main" id="{67D52FD7-3CF2-4254-9E2C-045DEBB6D50F}"/>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9B20A3C4-0EDD-439C-87C8-2D01F7A282EB}" type="slidenum">
              <a:rPr lang="en-US" altLang="en-US"/>
              <a:pPr/>
              <a:t>‹#›</a:t>
            </a:fld>
            <a:endParaRPr lang="en-US" altLang="en-US"/>
          </a:p>
        </p:txBody>
      </p:sp>
    </p:spTree>
    <p:extLst>
      <p:ext uri="{BB962C8B-B14F-4D97-AF65-F5344CB8AC3E}">
        <p14:creationId xmlns:p14="http://schemas.microsoft.com/office/powerpoint/2010/main" val="91984497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42240C0-66CE-4EC5-96FD-66BCBEC5657F}"/>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8" name="Rectangle 5">
            <a:extLst>
              <a:ext uri="{FF2B5EF4-FFF2-40B4-BE49-F238E27FC236}">
                <a16:creationId xmlns:a16="http://schemas.microsoft.com/office/drawing/2014/main" id="{B7A6E85D-4F31-40EF-8A81-4E945E6252B3}"/>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9" name="Rectangle 6">
            <a:extLst>
              <a:ext uri="{FF2B5EF4-FFF2-40B4-BE49-F238E27FC236}">
                <a16:creationId xmlns:a16="http://schemas.microsoft.com/office/drawing/2014/main" id="{71E5586C-B3E4-4C10-824B-2DC37CF92534}"/>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DA4B7513-A8F9-4323-8E0E-E7B8C665979B}" type="slidenum">
              <a:rPr lang="en-US" altLang="en-US"/>
              <a:pPr/>
              <a:t>‹#›</a:t>
            </a:fld>
            <a:endParaRPr lang="en-US" altLang="en-US"/>
          </a:p>
        </p:txBody>
      </p:sp>
    </p:spTree>
    <p:extLst>
      <p:ext uri="{BB962C8B-B14F-4D97-AF65-F5344CB8AC3E}">
        <p14:creationId xmlns:p14="http://schemas.microsoft.com/office/powerpoint/2010/main" val="293643038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2F8681C-E86D-4BEE-AD45-1BFC544F936A}"/>
              </a:ext>
            </a:extLst>
          </p:cNvPr>
          <p:cNvSpPr>
            <a:spLocks noGrp="1" noChangeArrowheads="1"/>
          </p:cNvSpPr>
          <p:nvPr>
            <p:ph type="dt" sz="half" idx="10"/>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7" name="Rectangle 5">
            <a:extLst>
              <a:ext uri="{FF2B5EF4-FFF2-40B4-BE49-F238E27FC236}">
                <a16:creationId xmlns:a16="http://schemas.microsoft.com/office/drawing/2014/main" id="{1F100589-8A3A-4952-9E79-62645416456F}"/>
              </a:ext>
            </a:extLst>
          </p:cNvPr>
          <p:cNvSpPr>
            <a:spLocks noGrp="1" noChangeArrowheads="1"/>
          </p:cNvSpPr>
          <p:nvPr>
            <p:ph type="ftr" sz="quarter" idx="11"/>
          </p:nvPr>
        </p:nvSpPr>
        <p:spPr/>
        <p:txBody>
          <a:bodyPr/>
          <a:lstStyle>
            <a:lvl1pPr fontAlgn="t">
              <a:spcBef>
                <a:spcPct val="50000"/>
              </a:spcBef>
              <a:defRPr>
                <a:effectLst>
                  <a:outerShdw blurRad="38100" dist="38100" dir="2700000" algn="tl">
                    <a:srgbClr val="000000">
                      <a:alpha val="43137"/>
                    </a:srgbClr>
                  </a:outerShdw>
                </a:effectLst>
                <a:ea typeface="ＭＳ Ｐゴシック" charset="0"/>
                <a:cs typeface="+mn-cs"/>
              </a:defRPr>
            </a:lvl1pPr>
          </a:lstStyle>
          <a:p>
            <a:pPr>
              <a:defRPr/>
            </a:pPr>
            <a:endParaRPr lang="en-US"/>
          </a:p>
        </p:txBody>
      </p:sp>
      <p:sp>
        <p:nvSpPr>
          <p:cNvPr id="8" name="Rectangle 6">
            <a:extLst>
              <a:ext uri="{FF2B5EF4-FFF2-40B4-BE49-F238E27FC236}">
                <a16:creationId xmlns:a16="http://schemas.microsoft.com/office/drawing/2014/main" id="{9C68F469-50AE-4D92-8F51-B9BB74F64C8F}"/>
              </a:ext>
            </a:extLst>
          </p:cNvPr>
          <p:cNvSpPr>
            <a:spLocks noGrp="1" noChangeArrowheads="1"/>
          </p:cNvSpPr>
          <p:nvPr>
            <p:ph type="sldNum" sz="quarter" idx="12"/>
          </p:nvPr>
        </p:nvSpPr>
        <p:spPr/>
        <p:txBody>
          <a:bodyPr/>
          <a:lstStyle>
            <a:lvl1pPr fontAlgn="t">
              <a:spcBef>
                <a:spcPct val="50000"/>
              </a:spcBef>
              <a:defRPr>
                <a:effectLst>
                  <a:outerShdw blurRad="38100" dist="38100" dir="2700000" algn="tl">
                    <a:srgbClr val="C0C0C0"/>
                  </a:outerShdw>
                </a:effectLst>
              </a:defRPr>
            </a:lvl1pPr>
          </a:lstStyle>
          <a:p>
            <a:fld id="{DB7BB833-6D08-4CD1-87EB-B42939F0012C}" type="slidenum">
              <a:rPr lang="en-US" altLang="en-US"/>
              <a:pPr/>
              <a:t>‹#›</a:t>
            </a:fld>
            <a:endParaRPr lang="en-US" altLang="en-US"/>
          </a:p>
        </p:txBody>
      </p:sp>
    </p:spTree>
    <p:extLst>
      <p:ext uri="{BB962C8B-B14F-4D97-AF65-F5344CB8AC3E}">
        <p14:creationId xmlns:p14="http://schemas.microsoft.com/office/powerpoint/2010/main" val="152241856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w="9525" cap="rnd">
              <a:noFill/>
              <a:round/>
              <a:headEnd/>
              <a:tailEnd/>
            </a:ln>
            <a:effectLst/>
          </p:spPr>
          <p:txBody>
            <a:bodyPr wrap="none" anchor="ctr"/>
            <a:lstStyle/>
            <a:p>
              <a:endParaRPr lang="en-US" sz="1800" b="0">
                <a:solidFill>
                  <a:srgbClr val="FFFFCC"/>
                </a:solidFill>
                <a:ea typeface="新細明體" charset="0"/>
                <a:cs typeface="新細明體" charset="0"/>
              </a:endParaRPr>
            </a:p>
          </p:txBody>
        </p:sp>
        <p:sp>
          <p:nvSpPr>
            <p:cNvPr id="6"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w="9525" cap="rnd">
              <a:noFill/>
              <a:round/>
              <a:headEnd/>
              <a:tailEnd/>
            </a:ln>
            <a:effectLst/>
          </p:spPr>
          <p:txBody>
            <a:bodyPr wrap="none" anchor="ctr"/>
            <a:lstStyle/>
            <a:p>
              <a:endParaRPr lang="en-US" sz="1800" b="0">
                <a:solidFill>
                  <a:srgbClr val="FFFFCC"/>
                </a:solidFill>
                <a:ea typeface="新細明體" charset="0"/>
                <a:cs typeface="新細明體" charset="0"/>
              </a:endParaRPr>
            </a:p>
          </p:txBody>
        </p:sp>
        <p:sp>
          <p:nvSpPr>
            <p:cNvPr id="7"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w="9525" cap="rnd">
              <a:noFill/>
              <a:round/>
              <a:headEnd/>
              <a:tailEnd/>
            </a:ln>
            <a:effectLst/>
          </p:spPr>
          <p:txBody>
            <a:bodyPr wrap="none" anchor="ctr"/>
            <a:lstStyle/>
            <a:p>
              <a:endParaRPr lang="en-US" sz="1800" b="0">
                <a:solidFill>
                  <a:srgbClr val="FFFFCC"/>
                </a:solidFill>
                <a:ea typeface="新細明體" charset="0"/>
                <a:cs typeface="新細明體"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w="9525">
              <a:noFill/>
              <a:round/>
              <a:headEnd/>
              <a:tailEnd/>
            </a:ln>
            <a:effectLst/>
          </p:spPr>
          <p:txBody>
            <a:bodyPr wrap="none" anchor="ctr"/>
            <a:lstStyle/>
            <a:p>
              <a:endParaRPr lang="en-US" sz="1800" b="0">
                <a:solidFill>
                  <a:srgbClr val="FFFFCC"/>
                </a:solidFill>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p:txBody>
          <a:bodyPr/>
          <a:lstStyle>
            <a:lvl1pPr>
              <a:defRPr/>
            </a:lvl1pPr>
          </a:lstStyle>
          <a:p>
            <a:endParaRPr lang="en-US" altLang="zh-TW">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endParaRPr lang="en-US" altLang="zh-TW">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fld id="{C5293488-5DC5-CC46-8C86-51D9FFBF6F39}"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13457383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endParaRPr lang="en-US" altLang="zh-TW">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US" altLang="zh-TW">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fld id="{4711BC31-8CA6-7840-872C-143074D10636}"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98145132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endParaRPr lang="en-US" altLang="zh-TW">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US" altLang="zh-TW">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fld id="{31489886-BA66-1449-8371-E390DBCE039B}"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96711000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endParaRPr lang="en-US" altLang="zh-TW">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endParaRPr lang="en-US" altLang="zh-TW">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fld id="{64F63867-B195-164F-94AA-DA9CBC97AB7C}"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368508437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endParaRPr lang="en-US" altLang="zh-TW">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endParaRPr lang="en-US" altLang="zh-TW">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fld id="{A7546D63-B2CC-764A-A6A7-CA619E6F8469}"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25936829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endParaRPr lang="en-US" altLang="zh-TW">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endParaRPr lang="en-US" altLang="zh-TW">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fld id="{CBEA26A0-6520-7143-8B1B-96B4C26C0A74}"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366576899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endParaRPr lang="en-US" altLang="zh-TW">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endParaRPr lang="en-US" altLang="zh-TW">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fld id="{8BA50360-AF96-074D-BF28-E0785362A0B3}"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110152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1"/>
          <p:cNvSpPr>
            <a:spLocks noGrp="1" noChangeArrowheads="1"/>
          </p:cNvSpPr>
          <p:nvPr>
            <p:ph type="sldNum" sz="quarter" idx="12"/>
          </p:nvPr>
        </p:nvSpPr>
        <p:spPr>
          <a:ln/>
        </p:spPr>
        <p:txBody>
          <a:bodyPr/>
          <a:lstStyle>
            <a:lvl1pPr>
              <a:defRPr/>
            </a:lvl1pPr>
          </a:lstStyle>
          <a:p>
            <a:pPr>
              <a:defRPr/>
            </a:pPr>
            <a:fld id="{45ADB54E-3318-B342-B440-CFE85AD72EEE}" type="slidenum">
              <a:rPr lang="en-US" altLang="zh-TW"/>
              <a:pPr>
                <a:defRPr/>
              </a:pPr>
              <a:t>‹#›</a:t>
            </a:fld>
            <a:endParaRPr lang="en-US" altLang="zh-TW"/>
          </a:p>
        </p:txBody>
      </p:sp>
    </p:spTree>
    <p:extLst>
      <p:ext uri="{BB962C8B-B14F-4D97-AF65-F5344CB8AC3E}">
        <p14:creationId xmlns:p14="http://schemas.microsoft.com/office/powerpoint/2010/main" val="393637497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endParaRPr lang="en-US" altLang="zh-TW">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endParaRPr lang="en-US" altLang="zh-TW">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fld id="{FCD53053-27C4-FF4E-90ED-0E285E211F16}"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308682025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endParaRPr lang="en-US" altLang="zh-TW">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endParaRPr lang="en-US" altLang="zh-TW">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fld id="{575956EA-509A-BB47-B816-F111AF09DA47}"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38732392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endParaRPr lang="en-US" altLang="zh-TW">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US" altLang="zh-TW">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fld id="{B616D86F-D63E-1740-84C6-C5DCB5AAD143}"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9679889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endParaRPr lang="en-US" altLang="zh-TW">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US" altLang="zh-TW">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fld id="{820FC512-7D54-7640-9422-2FE7EE239B9E}"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60189937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endParaRPr lang="en-US" altLang="zh-TW">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US" altLang="zh-TW">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fld id="{4C83AD9C-EB9E-D744-B302-459A34E330B0}"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4289387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endParaRPr lang="en-US" altLang="zh-TW">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endParaRPr lang="en-US" altLang="zh-TW">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fld id="{9A1E98AE-1481-9A40-97B3-6B40C0DAB39A}"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4043839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745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47459" name="Rectangle 3"/>
          <p:cNvSpPr>
            <a:spLocks noGrp="1" noChangeArrowheads="1"/>
          </p:cNvSpPr>
          <p:nvPr>
            <p:ph type="subTitle" idx="1"/>
          </p:nvPr>
        </p:nvSpPr>
        <p:spPr>
          <a:xfrm>
            <a:off x="1371600" y="3886200"/>
            <a:ext cx="6400800" cy="1752600"/>
          </a:xfrm>
        </p:spPr>
        <p:txBody>
          <a:bodyPr/>
          <a:lstStyle>
            <a:lvl1pPr marL="0" indent="0" algn="ctr">
              <a:buFont typeface="Times" pitchFamily="1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7FBFB3-5616-5646-BFB2-D366CFCFD220}" type="slidenum">
              <a:rPr lang="en-US"/>
              <a:pPr>
                <a:defRPr/>
              </a:pPr>
              <a:t>‹#›</a:t>
            </a:fld>
            <a:endParaRPr lang="en-US"/>
          </a:p>
        </p:txBody>
      </p:sp>
    </p:spTree>
    <p:extLst>
      <p:ext uri="{BB962C8B-B14F-4D97-AF65-F5344CB8AC3E}">
        <p14:creationId xmlns:p14="http://schemas.microsoft.com/office/powerpoint/2010/main" val="144319650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987D1C-AA11-3C4B-BCE4-B156845EDE75}" type="slidenum">
              <a:rPr lang="en-US"/>
              <a:pPr>
                <a:defRPr/>
              </a:pPr>
              <a:t>‹#›</a:t>
            </a:fld>
            <a:endParaRPr lang="en-US"/>
          </a:p>
        </p:txBody>
      </p:sp>
    </p:spTree>
    <p:extLst>
      <p:ext uri="{BB962C8B-B14F-4D97-AF65-F5344CB8AC3E}">
        <p14:creationId xmlns:p14="http://schemas.microsoft.com/office/powerpoint/2010/main" val="373049270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13D79B-EB92-C54C-9412-536CCDB1DBFF}" type="slidenum">
              <a:rPr lang="en-US"/>
              <a:pPr>
                <a:defRPr/>
              </a:pPr>
              <a:t>‹#›</a:t>
            </a:fld>
            <a:endParaRPr lang="en-US"/>
          </a:p>
        </p:txBody>
      </p:sp>
    </p:spTree>
    <p:extLst>
      <p:ext uri="{BB962C8B-B14F-4D97-AF65-F5344CB8AC3E}">
        <p14:creationId xmlns:p14="http://schemas.microsoft.com/office/powerpoint/2010/main" val="288534506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2AE58A-5E4D-BF4C-A903-15AC0869F528}" type="slidenum">
              <a:rPr lang="en-US"/>
              <a:pPr>
                <a:defRPr/>
              </a:pPr>
              <a:t>‹#›</a:t>
            </a:fld>
            <a:endParaRPr lang="en-US"/>
          </a:p>
        </p:txBody>
      </p:sp>
    </p:spTree>
    <p:extLst>
      <p:ext uri="{BB962C8B-B14F-4D97-AF65-F5344CB8AC3E}">
        <p14:creationId xmlns:p14="http://schemas.microsoft.com/office/powerpoint/2010/main" val="1989788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11"/>
          <p:cNvSpPr>
            <a:spLocks noGrp="1" noChangeArrowheads="1"/>
          </p:cNvSpPr>
          <p:nvPr>
            <p:ph type="sldNum" sz="quarter" idx="12"/>
          </p:nvPr>
        </p:nvSpPr>
        <p:spPr>
          <a:ln/>
        </p:spPr>
        <p:txBody>
          <a:bodyPr/>
          <a:lstStyle>
            <a:lvl1pPr>
              <a:defRPr/>
            </a:lvl1pPr>
          </a:lstStyle>
          <a:p>
            <a:pPr>
              <a:defRPr/>
            </a:pPr>
            <a:fld id="{6E59F17A-396A-E549-A156-5714A273BF7B}" type="slidenum">
              <a:rPr lang="en-US" altLang="zh-TW"/>
              <a:pPr>
                <a:defRPr/>
              </a:pPr>
              <a:t>‹#›</a:t>
            </a:fld>
            <a:endParaRPr lang="en-US" altLang="zh-TW"/>
          </a:p>
        </p:txBody>
      </p:sp>
    </p:spTree>
    <p:extLst>
      <p:ext uri="{BB962C8B-B14F-4D97-AF65-F5344CB8AC3E}">
        <p14:creationId xmlns:p14="http://schemas.microsoft.com/office/powerpoint/2010/main" val="120928832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8281FA1-AEB8-F74A-A998-5AD432365709}" type="slidenum">
              <a:rPr lang="en-US"/>
              <a:pPr>
                <a:defRPr/>
              </a:pPr>
              <a:t>‹#›</a:t>
            </a:fld>
            <a:endParaRPr lang="en-US"/>
          </a:p>
        </p:txBody>
      </p:sp>
    </p:spTree>
    <p:extLst>
      <p:ext uri="{BB962C8B-B14F-4D97-AF65-F5344CB8AC3E}">
        <p14:creationId xmlns:p14="http://schemas.microsoft.com/office/powerpoint/2010/main" val="115821050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8E54226-8A4D-634D-B0EA-3A57B0E1EB7F}" type="slidenum">
              <a:rPr lang="en-US"/>
              <a:pPr>
                <a:defRPr/>
              </a:pPr>
              <a:t>‹#›</a:t>
            </a:fld>
            <a:endParaRPr lang="en-US"/>
          </a:p>
        </p:txBody>
      </p:sp>
    </p:spTree>
    <p:extLst>
      <p:ext uri="{BB962C8B-B14F-4D97-AF65-F5344CB8AC3E}">
        <p14:creationId xmlns:p14="http://schemas.microsoft.com/office/powerpoint/2010/main" val="179761221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BFFF31-6532-7F4E-BFE4-F3AD4ABF8CDB}" type="slidenum">
              <a:rPr lang="en-US"/>
              <a:pPr>
                <a:defRPr/>
              </a:pPr>
              <a:t>‹#›</a:t>
            </a:fld>
            <a:endParaRPr lang="en-US"/>
          </a:p>
        </p:txBody>
      </p:sp>
    </p:spTree>
    <p:extLst>
      <p:ext uri="{BB962C8B-B14F-4D97-AF65-F5344CB8AC3E}">
        <p14:creationId xmlns:p14="http://schemas.microsoft.com/office/powerpoint/2010/main" val="42912545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2D8BEC-8CC2-7D44-93E4-0DA4F551D5D8}" type="slidenum">
              <a:rPr lang="en-US"/>
              <a:pPr>
                <a:defRPr/>
              </a:pPr>
              <a:t>‹#›</a:t>
            </a:fld>
            <a:endParaRPr lang="en-US"/>
          </a:p>
        </p:txBody>
      </p:sp>
    </p:spTree>
    <p:extLst>
      <p:ext uri="{BB962C8B-B14F-4D97-AF65-F5344CB8AC3E}">
        <p14:creationId xmlns:p14="http://schemas.microsoft.com/office/powerpoint/2010/main" val="273093746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836F2A-D559-564A-98D9-9465492B22C6}" type="slidenum">
              <a:rPr lang="en-US"/>
              <a:pPr>
                <a:defRPr/>
              </a:pPr>
              <a:t>‹#›</a:t>
            </a:fld>
            <a:endParaRPr lang="en-US"/>
          </a:p>
        </p:txBody>
      </p:sp>
    </p:spTree>
    <p:extLst>
      <p:ext uri="{BB962C8B-B14F-4D97-AF65-F5344CB8AC3E}">
        <p14:creationId xmlns:p14="http://schemas.microsoft.com/office/powerpoint/2010/main" val="161181286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B9FBFE-8F3E-0F4F-A25C-8CE486ACB038}" type="slidenum">
              <a:rPr lang="en-US"/>
              <a:pPr>
                <a:defRPr/>
              </a:pPr>
              <a:t>‹#›</a:t>
            </a:fld>
            <a:endParaRPr lang="en-US"/>
          </a:p>
        </p:txBody>
      </p:sp>
    </p:spTree>
    <p:extLst>
      <p:ext uri="{BB962C8B-B14F-4D97-AF65-F5344CB8AC3E}">
        <p14:creationId xmlns:p14="http://schemas.microsoft.com/office/powerpoint/2010/main" val="29845605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A6A8CB-8D95-AF47-9482-0792B7C3E474}" type="slidenum">
              <a:rPr lang="en-US"/>
              <a:pPr>
                <a:defRPr/>
              </a:pPr>
              <a:t>‹#›</a:t>
            </a:fld>
            <a:endParaRPr lang="en-US"/>
          </a:p>
        </p:txBody>
      </p:sp>
    </p:spTree>
    <p:extLst>
      <p:ext uri="{BB962C8B-B14F-4D97-AF65-F5344CB8AC3E}">
        <p14:creationId xmlns:p14="http://schemas.microsoft.com/office/powerpoint/2010/main" val="110962385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18637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8638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85F505E7-9FAB-6942-A0A1-CC46039E66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913562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56553F76-C55F-384D-99E0-7279FD381151}"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2347431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7F0AA234-6302-E742-82EF-64B2534AF69C}"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14967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11"/>
          <p:cNvSpPr>
            <a:spLocks noGrp="1" noChangeArrowheads="1"/>
          </p:cNvSpPr>
          <p:nvPr>
            <p:ph type="sldNum" sz="quarter" idx="12"/>
          </p:nvPr>
        </p:nvSpPr>
        <p:spPr>
          <a:ln/>
        </p:spPr>
        <p:txBody>
          <a:bodyPr/>
          <a:lstStyle>
            <a:lvl1pPr>
              <a:defRPr/>
            </a:lvl1pPr>
          </a:lstStyle>
          <a:p>
            <a:pPr>
              <a:defRPr/>
            </a:pPr>
            <a:fld id="{5047FCAA-3EE3-1944-A118-E8EEFD39CB95}" type="slidenum">
              <a:rPr lang="en-US" altLang="zh-TW"/>
              <a:pPr>
                <a:defRPr/>
              </a:pPr>
              <a:t>‹#›</a:t>
            </a:fld>
            <a:endParaRPr lang="en-US" altLang="zh-TW"/>
          </a:p>
        </p:txBody>
      </p:sp>
    </p:spTree>
    <p:extLst>
      <p:ext uri="{BB962C8B-B14F-4D97-AF65-F5344CB8AC3E}">
        <p14:creationId xmlns:p14="http://schemas.microsoft.com/office/powerpoint/2010/main" val="179931497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2CD7287-9F62-5748-9A52-D844D9EC251F}"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6482972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8B365450-BFC9-2941-BC8A-F63E4B52E3E4}"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2186538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9C9F3D94-BB94-A343-833B-56CA323701D7}"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543082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8ADF03FC-9C7E-C945-AA39-132D6333E780}"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5760568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42AF670-5ACD-D24B-AB28-52B81F9765DB}"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281651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0ADFEE1-DBB2-6E41-BFE6-B08188F0B9F1}"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6518899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2913583-10A4-F542-815E-278FD96E1926}"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2918771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E81E48C-B884-E84B-85BD-3255FA35D100}"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6988447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E5A8AA-229F-A847-821F-904FFCF7BBF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630859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EA7261-89A7-6040-B637-E28E674381F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72196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11"/>
          <p:cNvSpPr>
            <a:spLocks noGrp="1" noChangeArrowheads="1"/>
          </p:cNvSpPr>
          <p:nvPr>
            <p:ph type="sldNum" sz="quarter" idx="12"/>
          </p:nvPr>
        </p:nvSpPr>
        <p:spPr>
          <a:ln/>
        </p:spPr>
        <p:txBody>
          <a:bodyPr/>
          <a:lstStyle>
            <a:lvl1pPr>
              <a:defRPr/>
            </a:lvl1pPr>
          </a:lstStyle>
          <a:p>
            <a:pPr>
              <a:defRPr/>
            </a:pPr>
            <a:fld id="{C12B0BDF-F2DA-AD43-92EF-42FCB30640F7}" type="slidenum">
              <a:rPr lang="en-US" altLang="zh-TW"/>
              <a:pPr>
                <a:defRPr/>
              </a:pPr>
              <a:t>‹#›</a:t>
            </a:fld>
            <a:endParaRPr lang="en-US" altLang="zh-TW"/>
          </a:p>
        </p:txBody>
      </p:sp>
    </p:spTree>
    <p:extLst>
      <p:ext uri="{BB962C8B-B14F-4D97-AF65-F5344CB8AC3E}">
        <p14:creationId xmlns:p14="http://schemas.microsoft.com/office/powerpoint/2010/main" val="310857107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DFA975-38BA-E74F-B3D8-5FD3A9B7716B}"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2897151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3D64EA-3B0C-8F41-8AA0-A3FDDE3A396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6556886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7D97189-732F-A64E-882B-C01F88F0007B}"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0247901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EAD665C-75D2-7248-AF76-B9B8E1EB4A5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7830790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69F9C02-332A-044A-B4B0-3A025E08D88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3572057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7975E9-248A-B04F-B50D-636ACD0E353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9678673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FAF64E-00E4-FC4C-B0B5-1F08AB8E411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9775569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DFA717-0CEE-BB47-A2CA-87A294C6DFD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442732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15D5E3-7FB8-3D42-9494-91C08372EB8C}"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3120650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zh-CN" alt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7D4693F0-859D-0340-9958-E4A175A70E39}" type="slidenum">
              <a:rPr lang="zh-CN" altLang="en-US"/>
              <a:pPr>
                <a:defRPr/>
              </a:pPr>
              <a:t>‹#›</a:t>
            </a:fld>
            <a:endParaRPr lang="en-US" altLang="zh-CN"/>
          </a:p>
        </p:txBody>
      </p:sp>
    </p:spTree>
    <p:extLst>
      <p:ext uri="{BB962C8B-B14F-4D97-AF65-F5344CB8AC3E}">
        <p14:creationId xmlns:p14="http://schemas.microsoft.com/office/powerpoint/2010/main" val="2346469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1"/>
          <p:cNvSpPr>
            <a:spLocks noGrp="1" noChangeArrowheads="1"/>
          </p:cNvSpPr>
          <p:nvPr>
            <p:ph type="sldNum" sz="quarter" idx="12"/>
          </p:nvPr>
        </p:nvSpPr>
        <p:spPr>
          <a:ln/>
        </p:spPr>
        <p:txBody>
          <a:bodyPr/>
          <a:lstStyle>
            <a:lvl1pPr>
              <a:defRPr/>
            </a:lvl1pPr>
          </a:lstStyle>
          <a:p>
            <a:pPr>
              <a:defRPr/>
            </a:pPr>
            <a:fld id="{D2A3EC53-942A-9647-A306-5EC6D703D784}" type="slidenum">
              <a:rPr lang="en-US" altLang="zh-TW"/>
              <a:pPr>
                <a:defRPr/>
              </a:pPr>
              <a:t>‹#›</a:t>
            </a:fld>
            <a:endParaRPr lang="en-US" altLang="zh-TW"/>
          </a:p>
        </p:txBody>
      </p:sp>
    </p:spTree>
    <p:extLst>
      <p:ext uri="{BB962C8B-B14F-4D97-AF65-F5344CB8AC3E}">
        <p14:creationId xmlns:p14="http://schemas.microsoft.com/office/powerpoint/2010/main" val="277662284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zh-CN" alt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20F497F-C165-9C4F-9E20-95A85E06DFC8}" type="slidenum">
              <a:rPr lang="zh-CN" altLang="en-US"/>
              <a:pPr>
                <a:defRPr/>
              </a:pPr>
              <a:t>‹#›</a:t>
            </a:fld>
            <a:endParaRPr lang="en-US" altLang="zh-CN"/>
          </a:p>
        </p:txBody>
      </p:sp>
    </p:spTree>
    <p:extLst>
      <p:ext uri="{BB962C8B-B14F-4D97-AF65-F5344CB8AC3E}">
        <p14:creationId xmlns:p14="http://schemas.microsoft.com/office/powerpoint/2010/main" val="294891690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ctrTitle"/>
          </p:nvPr>
        </p:nvSpPr>
        <p:spPr>
          <a:xfrm>
            <a:off x="3581400" y="1752600"/>
            <a:ext cx="5105400" cy="2209800"/>
          </a:xfrm>
          <a:effectLst/>
        </p:spPr>
        <p:txBody>
          <a:bodyPr/>
          <a:lstStyle>
            <a:lvl1pPr algn="ctr">
              <a:defRPr sz="4800" i="0">
                <a:latin typeface="Times New Roman" pitchFamily="18" charset="0"/>
              </a:defRPr>
            </a:lvl1pPr>
          </a:lstStyle>
          <a:p>
            <a:r>
              <a:rPr lang="en-US"/>
              <a:t>Click to edit Master title style</a:t>
            </a:r>
          </a:p>
        </p:txBody>
      </p:sp>
      <p:sp>
        <p:nvSpPr>
          <p:cNvPr id="178179" name="Rectangle 3"/>
          <p:cNvSpPr>
            <a:spLocks noGrp="1" noChangeArrowheads="1"/>
          </p:cNvSpPr>
          <p:nvPr>
            <p:ph type="subTitle" idx="1"/>
          </p:nvPr>
        </p:nvSpPr>
        <p:spPr>
          <a:xfrm>
            <a:off x="3581400" y="4191000"/>
            <a:ext cx="5105400" cy="1447800"/>
          </a:xfrm>
        </p:spPr>
        <p:txBody>
          <a:bodyPr/>
          <a:lstStyle>
            <a:lvl1pPr marL="0" indent="0" algn="ctr">
              <a:buFont typeface="Wingdings" pitchFamily="2" charset="2"/>
              <a:buNone/>
              <a:defRPr>
                <a:latin typeface="Times New Roman" pitchFamily="18" charset="0"/>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smtClean="0">
                <a:latin typeface="Times New Roman" pitchFamily="18"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3124200" cy="457200"/>
          </a:xfrm>
        </p:spPr>
        <p:txBody>
          <a:bodyPr/>
          <a:lstStyle>
            <a:lvl1pPr>
              <a:defRPr smtClean="0">
                <a:latin typeface="Times New Roman" pitchFamily="18"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781800" y="6248400"/>
            <a:ext cx="1905000" cy="457200"/>
          </a:xfrm>
        </p:spPr>
        <p:txBody>
          <a:bodyPr/>
          <a:lstStyle>
            <a:lvl1pPr>
              <a:defRPr>
                <a:latin typeface="Times New Roman" charset="0"/>
              </a:defRPr>
            </a:lvl1pPr>
          </a:lstStyle>
          <a:p>
            <a:fld id="{AB7AB4FE-1DF7-5541-99D3-4656D4ED83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295593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fld id="{88A838E5-FC7F-D243-9066-D825E95641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676025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fld id="{E7B59E6C-C62B-7948-A00B-6D950B3D25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117999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769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fld id="{378F387B-7D4B-1244-A5D1-6DA4E09E6C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605896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9" name="Rectangle 6"/>
          <p:cNvSpPr>
            <a:spLocks noGrp="1" noChangeArrowheads="1"/>
          </p:cNvSpPr>
          <p:nvPr>
            <p:ph type="sldNum" sz="quarter" idx="12"/>
          </p:nvPr>
        </p:nvSpPr>
        <p:spPr>
          <a:ln/>
        </p:spPr>
        <p:txBody>
          <a:bodyPr/>
          <a:lstStyle>
            <a:lvl1pPr>
              <a:defRPr/>
            </a:lvl1pPr>
          </a:lstStyle>
          <a:p>
            <a:fld id="{F93A01AE-6411-B043-9D32-68038508D01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4180782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5" name="Rectangle 6"/>
          <p:cNvSpPr>
            <a:spLocks noGrp="1" noChangeArrowheads="1"/>
          </p:cNvSpPr>
          <p:nvPr>
            <p:ph type="sldNum" sz="quarter" idx="12"/>
          </p:nvPr>
        </p:nvSpPr>
        <p:spPr>
          <a:ln/>
        </p:spPr>
        <p:txBody>
          <a:bodyPr/>
          <a:lstStyle>
            <a:lvl1pPr>
              <a:defRPr/>
            </a:lvl1pPr>
          </a:lstStyle>
          <a:p>
            <a:fld id="{B49CD89F-82D8-D64D-BCCC-DA49028A39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172402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4" name="Rectangle 6"/>
          <p:cNvSpPr>
            <a:spLocks noGrp="1" noChangeArrowheads="1"/>
          </p:cNvSpPr>
          <p:nvPr>
            <p:ph type="sldNum" sz="quarter" idx="12"/>
          </p:nvPr>
        </p:nvSpPr>
        <p:spPr>
          <a:ln/>
        </p:spPr>
        <p:txBody>
          <a:bodyPr/>
          <a:lstStyle>
            <a:lvl1pPr>
              <a:defRPr/>
            </a:lvl1pPr>
          </a:lstStyle>
          <a:p>
            <a:fld id="{6A68886B-E5A4-C446-A017-BBB9E4BC12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186428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fld id="{E46E73FD-B26D-A34D-9D35-4950298AF1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958402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fld id="{0AFA6DEE-46B0-4C45-8DFF-E065E7314B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2954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7A65FD-CF75-C249-96B7-C85CD1D24BD5}" type="slidenum">
              <a:rPr lang="en-US"/>
              <a:pPr>
                <a:defRPr/>
              </a:pPr>
              <a:t>‹#›</a:t>
            </a:fld>
            <a:endParaRPr lang="en-US"/>
          </a:p>
        </p:txBody>
      </p:sp>
    </p:spTree>
    <p:extLst>
      <p:ext uri="{BB962C8B-B14F-4D97-AF65-F5344CB8AC3E}">
        <p14:creationId xmlns:p14="http://schemas.microsoft.com/office/powerpoint/2010/main" val="3649876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1"/>
          <p:cNvSpPr>
            <a:spLocks noGrp="1" noChangeArrowheads="1"/>
          </p:cNvSpPr>
          <p:nvPr>
            <p:ph type="sldNum" sz="quarter" idx="12"/>
          </p:nvPr>
        </p:nvSpPr>
        <p:spPr>
          <a:ln/>
        </p:spPr>
        <p:txBody>
          <a:bodyPr/>
          <a:lstStyle>
            <a:lvl1pPr>
              <a:defRPr/>
            </a:lvl1pPr>
          </a:lstStyle>
          <a:p>
            <a:pPr>
              <a:defRPr/>
            </a:pPr>
            <a:fld id="{DCE085FA-4CAF-FF45-A9CF-8EAC724A95C5}" type="slidenum">
              <a:rPr lang="en-US" altLang="zh-TW"/>
              <a:pPr>
                <a:defRPr/>
              </a:pPr>
              <a:t>‹#›</a:t>
            </a:fld>
            <a:endParaRPr lang="en-US" altLang="zh-TW"/>
          </a:p>
        </p:txBody>
      </p:sp>
    </p:spTree>
    <p:extLst>
      <p:ext uri="{BB962C8B-B14F-4D97-AF65-F5344CB8AC3E}">
        <p14:creationId xmlns:p14="http://schemas.microsoft.com/office/powerpoint/2010/main" val="148274100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fld id="{21C16F0E-3D04-8940-8683-CFA572DEA3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917231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925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362200" y="304800"/>
            <a:ext cx="470535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fld id="{B2523163-B979-684E-B147-BAA9820308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557251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latin typeface="Arial" charset="0"/>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latin typeface="Arial" charset="0"/>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latin typeface="Arial" charset="0"/>
                  <a:cs typeface="+mn-cs"/>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sz="1800">
                  <a:solidFill>
                    <a:srgbClr val="FFFFFF"/>
                  </a:solidFill>
                  <a:latin typeface="Arial" charset="0"/>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charset="0"/>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charset="0"/>
                <a:cs typeface="+mn-cs"/>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sz="1800">
                <a:solidFill>
                  <a:srgbClr val="FFFFFF"/>
                </a:solidFill>
                <a:latin typeface="Arial" charset="0"/>
                <a:cs typeface="+mn-cs"/>
              </a:endParaRPr>
            </a:p>
          </p:txBody>
        </p:sp>
      </p:grpSp>
      <p:sp>
        <p:nvSpPr>
          <p:cNvPr id="18637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8638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smtClean="0"/>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smtClean="0"/>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FE78FDCC-A1D8-B045-9ED9-8308A603596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7788409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36871364-F45E-0C45-901A-4CEC0412EA34}"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4862881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0990EE13-C0DC-B049-A2A8-ABA7F8829E33}"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7951802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3B1D2A4A-C630-FE47-B055-DCAE0D974932}"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9169253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fld id="{556D5C68-E565-4242-BB55-A5DD426FEAC4}" type="slidenum">
              <a:rPr lang="en-US">
                <a:solidFill>
                  <a:srgbClr val="FFFFFF"/>
                </a:solidFill>
              </a: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9206775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fld id="{BD4CB1D0-EDDD-234A-91FC-F45864BE9E8F}" type="slidenum">
              <a:rPr lang="en-US">
                <a:solidFill>
                  <a:srgbClr val="FFFFFF"/>
                </a:solidFill>
              </a: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9068293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fld id="{F94CB22E-3A0C-BB43-9B2E-1B24E7907246}" type="slidenum">
              <a:rPr lang="en-US">
                <a:solidFill>
                  <a:srgbClr val="FFFFFF"/>
                </a:solidFill>
              </a: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2440817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F700F689-8105-3C4A-B461-715D29E71E9B}"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39892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a:lvl1pPr>
          </a:lstStyle>
          <a:p>
            <a:pPr>
              <a:defRPr/>
            </a:pPr>
            <a:fld id="{F2E20C82-A95C-C14E-9455-6DC085D14206}" type="slidenum">
              <a:rPr lang="en-US" altLang="zh-TW"/>
              <a:pPr>
                <a:defRPr/>
              </a:pPr>
              <a:t>‹#›</a:t>
            </a:fld>
            <a:endParaRPr lang="en-US" altLang="zh-TW"/>
          </a:p>
        </p:txBody>
      </p:sp>
    </p:spTree>
    <p:extLst>
      <p:ext uri="{BB962C8B-B14F-4D97-AF65-F5344CB8AC3E}">
        <p14:creationId xmlns:p14="http://schemas.microsoft.com/office/powerpoint/2010/main" val="309749561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9C3252F8-16E4-7F4D-93F6-7D1927FDF0B7}"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6170057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CCEDE2FB-1BE0-6745-A97E-92D52CBDE7FD}"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0646992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8351E601-2EB6-414A-B678-DB763FE93F0A}"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2687080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018180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727095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9451344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9137C58D-494C-0C47-A9F6-EA1895DABF28}" type="slidenum">
              <a:rPr lang="en-US"/>
              <a:pPr>
                <a:defRPr/>
              </a:pPr>
              <a:t>‹#›</a:t>
            </a:fld>
            <a:endParaRPr lang="en-US"/>
          </a:p>
        </p:txBody>
      </p:sp>
    </p:spTree>
    <p:extLst>
      <p:ext uri="{BB962C8B-B14F-4D97-AF65-F5344CB8AC3E}">
        <p14:creationId xmlns:p14="http://schemas.microsoft.com/office/powerpoint/2010/main" val="130649754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6674491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3F32EC7-E323-6A44-AC3F-E0B3401E00E4}" type="slidenum">
              <a:rPr lang="en-US"/>
              <a:pPr>
                <a:defRPr/>
              </a:pPr>
              <a:t>‹#›</a:t>
            </a:fld>
            <a:endParaRPr lang="en-US"/>
          </a:p>
        </p:txBody>
      </p:sp>
    </p:spTree>
    <p:extLst>
      <p:ext uri="{BB962C8B-B14F-4D97-AF65-F5344CB8AC3E}">
        <p14:creationId xmlns:p14="http://schemas.microsoft.com/office/powerpoint/2010/main" val="43587170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CBBF29-D685-324E-8BE4-7104A4829A79}" type="slidenum">
              <a:rPr lang="en-US"/>
              <a:pPr>
                <a:defRPr/>
              </a:pPr>
              <a:t>‹#›</a:t>
            </a:fld>
            <a:endParaRPr lang="en-US"/>
          </a:p>
        </p:txBody>
      </p:sp>
    </p:spTree>
    <p:extLst>
      <p:ext uri="{BB962C8B-B14F-4D97-AF65-F5344CB8AC3E}">
        <p14:creationId xmlns:p14="http://schemas.microsoft.com/office/powerpoint/2010/main" val="1405171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a:lvl1pPr>
          </a:lstStyle>
          <a:p>
            <a:pPr>
              <a:defRPr/>
            </a:pPr>
            <a:fld id="{88243A54-B1FC-4947-997A-3FD0E55D3945}" type="slidenum">
              <a:rPr lang="en-US" altLang="zh-TW"/>
              <a:pPr>
                <a:defRPr/>
              </a:pPr>
              <a:t>‹#›</a:t>
            </a:fld>
            <a:endParaRPr lang="en-US" altLang="zh-TW"/>
          </a:p>
        </p:txBody>
      </p:sp>
    </p:spTree>
    <p:extLst>
      <p:ext uri="{BB962C8B-B14F-4D97-AF65-F5344CB8AC3E}">
        <p14:creationId xmlns:p14="http://schemas.microsoft.com/office/powerpoint/2010/main" val="245956191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0DC29A8-DC81-2D4E-8ED8-E4110447F204}" type="slidenum">
              <a:rPr lang="en-US"/>
              <a:pPr>
                <a:defRPr/>
              </a:pPr>
              <a:t>‹#›</a:t>
            </a:fld>
            <a:endParaRPr lang="en-US"/>
          </a:p>
        </p:txBody>
      </p:sp>
    </p:spTree>
    <p:extLst>
      <p:ext uri="{BB962C8B-B14F-4D97-AF65-F5344CB8AC3E}">
        <p14:creationId xmlns:p14="http://schemas.microsoft.com/office/powerpoint/2010/main" val="140883041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7F942C-E5C1-964B-9075-7E75A4AA3B7B}" type="slidenum">
              <a:rPr lang="en-US"/>
              <a:pPr>
                <a:defRPr/>
              </a:pPr>
              <a:t>‹#›</a:t>
            </a:fld>
            <a:endParaRPr lang="en-US"/>
          </a:p>
        </p:txBody>
      </p:sp>
    </p:spTree>
    <p:extLst>
      <p:ext uri="{BB962C8B-B14F-4D97-AF65-F5344CB8AC3E}">
        <p14:creationId xmlns:p14="http://schemas.microsoft.com/office/powerpoint/2010/main" val="327501522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866AF46-37E5-CE4B-BEE1-0F5E23E1FBC0}" type="slidenum">
              <a:rPr lang="en-US"/>
              <a:pPr>
                <a:defRPr/>
              </a:pPr>
              <a:t>‹#›</a:t>
            </a:fld>
            <a:endParaRPr lang="en-US"/>
          </a:p>
        </p:txBody>
      </p:sp>
    </p:spTree>
    <p:extLst>
      <p:ext uri="{BB962C8B-B14F-4D97-AF65-F5344CB8AC3E}">
        <p14:creationId xmlns:p14="http://schemas.microsoft.com/office/powerpoint/2010/main" val="355334473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DC66F8A-BE60-FE4D-B0E1-0E42E27759CC}" type="slidenum">
              <a:rPr lang="en-US"/>
              <a:pPr>
                <a:defRPr/>
              </a:pPr>
              <a:t>‹#›</a:t>
            </a:fld>
            <a:endParaRPr lang="en-US"/>
          </a:p>
        </p:txBody>
      </p:sp>
    </p:spTree>
    <p:extLst>
      <p:ext uri="{BB962C8B-B14F-4D97-AF65-F5344CB8AC3E}">
        <p14:creationId xmlns:p14="http://schemas.microsoft.com/office/powerpoint/2010/main" val="230575579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533572C-8ED1-7940-9F4A-44990A6307FC}" type="slidenum">
              <a:rPr lang="en-US"/>
              <a:pPr>
                <a:defRPr/>
              </a:pPr>
              <a:t>‹#›</a:t>
            </a:fld>
            <a:endParaRPr lang="en-US"/>
          </a:p>
        </p:txBody>
      </p:sp>
    </p:spTree>
    <p:extLst>
      <p:ext uri="{BB962C8B-B14F-4D97-AF65-F5344CB8AC3E}">
        <p14:creationId xmlns:p14="http://schemas.microsoft.com/office/powerpoint/2010/main" val="262294318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08D0B7D-9608-654E-B0B5-7DF89F1913BA}" type="slidenum">
              <a:rPr lang="en-US"/>
              <a:pPr>
                <a:defRPr/>
              </a:pPr>
              <a:t>‹#›</a:t>
            </a:fld>
            <a:endParaRPr lang="en-US"/>
          </a:p>
        </p:txBody>
      </p:sp>
    </p:spTree>
    <p:extLst>
      <p:ext uri="{BB962C8B-B14F-4D97-AF65-F5344CB8AC3E}">
        <p14:creationId xmlns:p14="http://schemas.microsoft.com/office/powerpoint/2010/main" val="332206631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7B3709-30FC-A946-8738-4C30521D2D98}" type="slidenum">
              <a:rPr lang="en-US"/>
              <a:pPr>
                <a:defRPr/>
              </a:pPr>
              <a:t>‹#›</a:t>
            </a:fld>
            <a:endParaRPr lang="en-US"/>
          </a:p>
        </p:txBody>
      </p:sp>
    </p:spTree>
    <p:extLst>
      <p:ext uri="{BB962C8B-B14F-4D97-AF65-F5344CB8AC3E}">
        <p14:creationId xmlns:p14="http://schemas.microsoft.com/office/powerpoint/2010/main" val="391552862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695C56D-131F-F447-A171-5E92415A2CCD}" type="slidenum">
              <a:rPr lang="en-US"/>
              <a:pPr>
                <a:defRPr/>
              </a:pPr>
              <a:t>‹#›</a:t>
            </a:fld>
            <a:endParaRPr lang="en-US"/>
          </a:p>
        </p:txBody>
      </p:sp>
    </p:spTree>
    <p:extLst>
      <p:ext uri="{BB962C8B-B14F-4D97-AF65-F5344CB8AC3E}">
        <p14:creationId xmlns:p14="http://schemas.microsoft.com/office/powerpoint/2010/main" val="300840450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36FF36-610C-454B-BF8C-9E82A519305A}" type="slidenum">
              <a:rPr lang="en-US"/>
              <a:pPr>
                <a:defRPr/>
              </a:pPr>
              <a:t>‹#›</a:t>
            </a:fld>
            <a:endParaRPr lang="en-US"/>
          </a:p>
        </p:txBody>
      </p:sp>
    </p:spTree>
    <p:extLst>
      <p:ext uri="{BB962C8B-B14F-4D97-AF65-F5344CB8AC3E}">
        <p14:creationId xmlns:p14="http://schemas.microsoft.com/office/powerpoint/2010/main" val="80845727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BEFD5CC-25D3-8F43-96EE-0558434DEE06}" type="slidenum">
              <a:rPr lang="en-US"/>
              <a:pPr>
                <a:defRPr/>
              </a:pPr>
              <a:t>‹#›</a:t>
            </a:fld>
            <a:endParaRPr lang="en-US"/>
          </a:p>
        </p:txBody>
      </p:sp>
    </p:spTree>
    <p:extLst>
      <p:ext uri="{BB962C8B-B14F-4D97-AF65-F5344CB8AC3E}">
        <p14:creationId xmlns:p14="http://schemas.microsoft.com/office/powerpoint/2010/main" val="2367686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11"/>
          <p:cNvSpPr>
            <a:spLocks noGrp="1" noChangeArrowheads="1"/>
          </p:cNvSpPr>
          <p:nvPr>
            <p:ph type="sldNum" sz="quarter" idx="12"/>
          </p:nvPr>
        </p:nvSpPr>
        <p:spPr>
          <a:ln/>
        </p:spPr>
        <p:txBody>
          <a:bodyPr/>
          <a:lstStyle>
            <a:lvl1pPr>
              <a:defRPr/>
            </a:lvl1pPr>
          </a:lstStyle>
          <a:p>
            <a:pPr>
              <a:defRPr/>
            </a:pPr>
            <a:fld id="{986E3B65-EE8A-0348-99C1-25D90A929368}" type="slidenum">
              <a:rPr lang="en-US" altLang="zh-TW"/>
              <a:pPr>
                <a:defRPr/>
              </a:pPr>
              <a:t>‹#›</a:t>
            </a:fld>
            <a:endParaRPr lang="en-US" altLang="zh-TW"/>
          </a:p>
        </p:txBody>
      </p:sp>
    </p:spTree>
    <p:extLst>
      <p:ext uri="{BB962C8B-B14F-4D97-AF65-F5344CB8AC3E}">
        <p14:creationId xmlns:p14="http://schemas.microsoft.com/office/powerpoint/2010/main" val="372616344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Table Placeholder 2"/>
          <p:cNvSpPr>
            <a:spLocks noGrp="1"/>
          </p:cNvSpPr>
          <p:nvPr>
            <p:ph type="tbl" idx="1"/>
          </p:nvPr>
        </p:nvSpPr>
        <p:spPr>
          <a:xfrm>
            <a:off x="685800" y="1981200"/>
            <a:ext cx="7772400" cy="4114800"/>
          </a:xfrm>
        </p:spPr>
        <p:txBody>
          <a:bodyPr/>
          <a:lstStyle/>
          <a:p>
            <a:pPr lvl="0"/>
            <a:endParaRPr lang="en-SG" noProof="0"/>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5E3059B-750B-A849-ACDD-BE89AFD8613D}" type="slidenum">
              <a:rPr lang="en-US"/>
              <a:pPr>
                <a:defRPr/>
              </a:pPr>
              <a:t>‹#›</a:t>
            </a:fld>
            <a:endParaRPr lang="en-US"/>
          </a:p>
        </p:txBody>
      </p:sp>
    </p:spTree>
    <p:extLst>
      <p:ext uri="{BB962C8B-B14F-4D97-AF65-F5344CB8AC3E}">
        <p14:creationId xmlns:p14="http://schemas.microsoft.com/office/powerpoint/2010/main" val="291076434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1F286E0E-9BD4-1044-983E-7D454D6DE471}" type="slidenum">
              <a:rPr lang="en-US"/>
              <a:pPr>
                <a:defRPr/>
              </a:pPr>
              <a:t>‹#›</a:t>
            </a:fld>
            <a:endParaRPr lang="en-US"/>
          </a:p>
        </p:txBody>
      </p:sp>
    </p:spTree>
    <p:extLst>
      <p:ext uri="{BB962C8B-B14F-4D97-AF65-F5344CB8AC3E}">
        <p14:creationId xmlns:p14="http://schemas.microsoft.com/office/powerpoint/2010/main" val="265896065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D3002D1-5FDF-9A4E-B4B1-2A0B0A9A2A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3958506"/>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184E78A-CD91-6F47-9B4C-361E2CB986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5194528"/>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FF99D95-9D9B-8444-B861-AC65C3B624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6570961"/>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9506A0E-72E8-FE4C-B0CC-0C369DB0E8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4233895"/>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F1C71EA-6D02-234C-86DC-5BA1B4A008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4131720"/>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D6A80DA-EEB4-E94E-B3E4-6F96E08B1A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3620309"/>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66709FA-A9C4-534F-B595-24C794B54F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6396443"/>
      </p:ext>
    </p:extLst>
  </p:cSld>
  <p:clrMapOvr>
    <a:masterClrMapping/>
  </p:clrMapOvr>
  <p:transition spd="med">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F0505F9-9536-E84D-9BBD-5AD0EE0D17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2257955"/>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EE4079-2F6C-7F45-91E1-61B83922B383}" type="slidenum">
              <a:rPr lang="en-US"/>
              <a:pPr>
                <a:defRPr/>
              </a:pPr>
              <a:t>‹#›</a:t>
            </a:fld>
            <a:endParaRPr lang="en-US"/>
          </a:p>
        </p:txBody>
      </p:sp>
    </p:spTree>
    <p:extLst>
      <p:ext uri="{BB962C8B-B14F-4D97-AF65-F5344CB8AC3E}">
        <p14:creationId xmlns:p14="http://schemas.microsoft.com/office/powerpoint/2010/main" val="52531647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24A7B1E-8C17-D24E-BD8C-277CC8B10F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2358455"/>
      </p:ext>
    </p:extLst>
  </p:cSld>
  <p:clrMapOvr>
    <a:masterClrMapping/>
  </p:clrMapOvr>
  <p:transition spd="med">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9C8FFC4-7BA6-F745-87B3-5752923D847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8965105"/>
      </p:ext>
    </p:extLst>
  </p:cSld>
  <p:clrMapOvr>
    <a:masterClrMapping/>
  </p:clrMapOvr>
  <p:transition spd="med">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C413A28-1C2D-FF4B-A432-94824FC18F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3990140"/>
      </p:ext>
    </p:extLst>
  </p:cSld>
  <p:clrMapOvr>
    <a:masterClrMapping/>
  </p:clrMapOvr>
  <p:transition spd="med">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49910AE-79BA-F343-9512-2CD994A825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2529043"/>
      </p:ext>
    </p:extLst>
  </p:cSld>
  <p:clrMapOvr>
    <a:masterClrMapping/>
  </p:clrMapOvr>
  <p:transition spd="med">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73739" name="Rectangle 11"/>
          <p:cNvSpPr>
            <a:spLocks noGrp="1" noChangeArrowheads="1"/>
          </p:cNvSpPr>
          <p:nvPr>
            <p:ph type="ctrTitle" sz="quarter"/>
          </p:nvPr>
        </p:nvSpPr>
        <p:spPr>
          <a:xfrm>
            <a:off x="685800" y="1736725"/>
            <a:ext cx="7772400" cy="1920875"/>
          </a:xfrm>
        </p:spPr>
        <p:txBody>
          <a:bodyPr/>
          <a:lstStyle>
            <a:lvl1pPr>
              <a:defRPr sz="6000">
                <a:latin typeface="Arial"/>
                <a:cs typeface="Arial"/>
              </a:defRPr>
            </a:lvl1pPr>
          </a:lstStyle>
          <a:p>
            <a:r>
              <a:rPr lang="en-US" dirty="0"/>
              <a:t>Click to edit Master title style</a:t>
            </a:r>
          </a:p>
        </p:txBody>
      </p:sp>
      <p:sp>
        <p:nvSpPr>
          <p:cNvPr id="7374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atin typeface="Arial"/>
                <a:cs typeface="Arial"/>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FC6F745D-61A5-7540-8719-5C8FFA4C58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86689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B5DEF7B-384E-C84F-9652-FEF81AF4EE47}"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0331335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4ED585A-A311-C74F-896A-AEA1AF15DF5D}"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937717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D0310059-BC56-B645-87ED-3A78FA0945E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2645254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E88B841F-441A-E144-A288-D5B2E2B854E3}"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2191248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7939B8E4-6A4F-CA47-83D9-30A7E62B9612}"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680931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C3B68E-A9EB-E648-AC8C-2FFE6664FC50}" type="slidenum">
              <a:rPr lang="en-US"/>
              <a:pPr>
                <a:defRPr/>
              </a:pPr>
              <a:t>‹#›</a:t>
            </a:fld>
            <a:endParaRPr lang="en-US"/>
          </a:p>
        </p:txBody>
      </p:sp>
    </p:spTree>
    <p:extLst>
      <p:ext uri="{BB962C8B-B14F-4D97-AF65-F5344CB8AC3E}">
        <p14:creationId xmlns:p14="http://schemas.microsoft.com/office/powerpoint/2010/main" val="230301125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B6F31648-7ACA-5C4B-9F60-8A98A9509576}"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5264784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9F287B79-C9AB-EF4E-BCEC-4C5FCF58149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7893092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8B8B3D2-43E5-714A-9276-5C464A4E1B5F}"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1358485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AA0C904-5BCB-4749-9127-432DFE31D63A}"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6053627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B3D7295-2FB9-1C4C-9C56-49DEF3743605}"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0071638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59A5C69F-02C9-A647-8C34-78724B2F4966}"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6339738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1FE48C-42B8-294B-86D1-FEF2728AC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849396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ADF0B5-1FEC-7C4A-B642-CED132B086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303230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2D30A1-0803-1A48-8E8D-A6C76C07F9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146512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FCC461-474C-5A45-A902-03B30343CC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67993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33AEBD-D62F-4640-BED8-B11CD63CB04B}" type="slidenum">
              <a:rPr lang="en-US"/>
              <a:pPr>
                <a:defRPr/>
              </a:pPr>
              <a:t>‹#›</a:t>
            </a:fld>
            <a:endParaRPr lang="en-US"/>
          </a:p>
        </p:txBody>
      </p:sp>
    </p:spTree>
    <p:extLst>
      <p:ext uri="{BB962C8B-B14F-4D97-AF65-F5344CB8AC3E}">
        <p14:creationId xmlns:p14="http://schemas.microsoft.com/office/powerpoint/2010/main" val="258247920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7EBEC2E-FE47-0844-98BD-70130831CD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340459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6DFFD8B-2E1B-CF4A-8B7A-26D71EE009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73849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4396902-477E-1C4F-9D77-EFC42A9D0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754414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523AF4-D29E-3449-AB74-8BB28EE9A5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673249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B6ABF0-AFCC-0E4B-AE83-6ECC3F2623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277365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A0596A-DF81-EA45-A86F-4BD276D466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615885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0DF4A8-E559-FF4D-AD0B-FD67B617D5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857816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endParaRPr>
            </a:p>
          </p:txBody>
        </p:sp>
        <p:sp>
          <p:nvSpPr>
            <p:cNvPr id="8"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endParaRPr>
            </a:p>
          </p:txBody>
        </p:sp>
        <p:sp>
          <p:nvSpPr>
            <p:cNvPr id="10"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endParaRPr>
            </a:p>
          </p:txBody>
        </p:sp>
        <p:sp>
          <p:nvSpPr>
            <p:cNvPr id="13"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endParaRPr>
            </a:p>
          </p:txBody>
        </p:sp>
        <p:sp>
          <p:nvSpPr>
            <p:cNvPr id="15"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17"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endParaRPr>
              </a:p>
            </p:txBody>
          </p:sp>
        </p:grpSp>
      </p:grpSp>
      <p:sp>
        <p:nvSpPr>
          <p:cNvPr id="1075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75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8BECC3AA-B9DC-234E-B1E5-23D5C2BE1E2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5354253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46C6336D-3F5E-7948-953D-F2C2E48020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2884994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ACA160E2-5891-7649-A264-E6F64B1184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61151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ED8B54-97D6-4849-93F0-B350C44B7451}" type="slidenum">
              <a:rPr lang="en-US"/>
              <a:pPr>
                <a:defRPr/>
              </a:pPr>
              <a:t>‹#›</a:t>
            </a:fld>
            <a:endParaRPr lang="en-US"/>
          </a:p>
        </p:txBody>
      </p:sp>
    </p:spTree>
    <p:extLst>
      <p:ext uri="{BB962C8B-B14F-4D97-AF65-F5344CB8AC3E}">
        <p14:creationId xmlns:p14="http://schemas.microsoft.com/office/powerpoint/2010/main" val="68672818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496EC84D-3A0D-7247-AC68-DDCC9C4606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8413850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DE30B1ED-59E7-B146-BB29-1D250E3BB1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1864669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84CB16E5-13FE-4E4E-9CF0-5D5128D856D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142551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970D365C-FA58-3F44-92E3-15792EE1E35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2122884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C22516A9-BFD0-6345-B74E-9DDD8D3CB3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8211880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FA956CD2-0418-1249-8A9B-9462BC6999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5227338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6C79C546-FF68-FE4E-A5A9-D1AC845047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970012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15D4C501-87A9-144C-B5AB-A5278A03A3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773143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smtClean="0"/>
            </a:lvl1pPr>
          </a:lstStyle>
          <a:p>
            <a:pPr>
              <a:defRPr/>
            </a:pPr>
            <a:fld id="{F51F0F4F-31D8-D34B-9289-A061A1EB01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370705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BEF1594-85A2-2742-9A1F-993E9E8FED89}"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766145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B975272-7037-214F-9305-5ED920429B30}" type="slidenum">
              <a:rPr lang="en-US"/>
              <a:pPr>
                <a:defRPr/>
              </a:pPr>
              <a:t>‹#›</a:t>
            </a:fld>
            <a:endParaRPr lang="en-US"/>
          </a:p>
        </p:txBody>
      </p:sp>
    </p:spTree>
    <p:extLst>
      <p:ext uri="{BB962C8B-B14F-4D97-AF65-F5344CB8AC3E}">
        <p14:creationId xmlns:p14="http://schemas.microsoft.com/office/powerpoint/2010/main" val="227462642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8EA6E61-B9B2-E545-BEF8-FA21E9FE0C43}"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571900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478A7C9A-BBEE-2D46-AD1D-85068BFEFCFB}"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1762413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9DB7AE7F-CFA2-7F43-A688-38152FFFF565}"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0995427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1DDD8806-BD27-9945-AEE5-DEEB4F868688}"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3466606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A33AE2CE-8D34-FD43-B0FF-24698E836AFB}"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9174310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ED831CA9-D51C-DF42-8560-3CBAC51CAACD}"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2577643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CE3DECF-262A-6945-9BB4-F85D5929D9F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3063881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2B7B6F4-2DF7-A342-928C-B5FAB247F8F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9733569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9655948-990D-534F-B2B0-EB6A14310568}"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3278370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FBEADC93-CA61-574A-A1D1-5692864B29BD}"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341107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7FEAF86-12B7-714C-9D2E-CBCCFC333402}" type="slidenum">
              <a:rPr lang="en-US"/>
              <a:pPr>
                <a:defRPr/>
              </a:pPr>
              <a:t>‹#›</a:t>
            </a:fld>
            <a:endParaRPr lang="en-US"/>
          </a:p>
        </p:txBody>
      </p:sp>
    </p:spTree>
    <p:extLst>
      <p:ext uri="{BB962C8B-B14F-4D97-AF65-F5344CB8AC3E}">
        <p14:creationId xmlns:p14="http://schemas.microsoft.com/office/powerpoint/2010/main" val="326462469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5989101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5283897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63180871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70047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2604115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76108346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5193357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8670338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60594172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716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F5016B-4C86-844C-9A8B-79CA7B467DEB}" type="slidenum">
              <a:rPr lang="en-US"/>
              <a:pPr>
                <a:defRPr/>
              </a:pPr>
              <a:t>‹#›</a:t>
            </a:fld>
            <a:endParaRPr lang="en-US"/>
          </a:p>
        </p:txBody>
      </p:sp>
    </p:spTree>
    <p:extLst>
      <p:ext uri="{BB962C8B-B14F-4D97-AF65-F5344CB8AC3E}">
        <p14:creationId xmlns:p14="http://schemas.microsoft.com/office/powerpoint/2010/main" val="42934900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CB04416-82C8-364F-98AC-9FB1E7873316}" type="slidenum">
              <a:rPr lang="en-US"/>
              <a:pPr>
                <a:defRPr/>
              </a:pPr>
              <a:t>‹#›</a:t>
            </a:fld>
            <a:endParaRPr lang="en-US"/>
          </a:p>
        </p:txBody>
      </p:sp>
    </p:spTree>
    <p:extLst>
      <p:ext uri="{BB962C8B-B14F-4D97-AF65-F5344CB8AC3E}">
        <p14:creationId xmlns:p14="http://schemas.microsoft.com/office/powerpoint/2010/main" val="372122256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50811067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6884723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4594928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2ACDE56B-32F0-4843-AB84-494CABD8A6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4006758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C17D305-7483-844B-BAE7-F6A1EFD550F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7400282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04A3B3D-BCEF-F640-B4C1-0AD12814377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7991425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C4A55EA-C95C-BF46-B539-386B9FBB9933}"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1787436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6FB0CB4B-E22F-124C-BF18-04F9716E5D66}"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4834046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F16ED797-EF9C-194F-ABC5-4425E4CAC9A9}"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2031694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00A577DD-4933-454F-9BD4-4CC6F398E0CF}"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271072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731C23-16A8-C04A-80F3-DA2287D2756D}" type="slidenum">
              <a:rPr lang="en-US"/>
              <a:pPr>
                <a:defRPr/>
              </a:pPr>
              <a:t>‹#›</a:t>
            </a:fld>
            <a:endParaRPr lang="en-US"/>
          </a:p>
        </p:txBody>
      </p:sp>
    </p:spTree>
    <p:extLst>
      <p:ext uri="{BB962C8B-B14F-4D97-AF65-F5344CB8AC3E}">
        <p14:creationId xmlns:p14="http://schemas.microsoft.com/office/powerpoint/2010/main" val="176239061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EA447BAF-63DF-1C4D-A285-00A366D11C03}"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8210438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1C34D45-B0EA-394A-91C8-56A3CCAE899C}"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8526778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198372E3-021F-D64F-86A6-9AD720396D77}"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9377092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A9EA14DC-42F7-8343-BF1A-E2224E9A6D83}"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3211160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B860F548-91F8-1B47-8521-23923D930BBC}"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6848279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12700"/>
            <a:ext cx="9156700" cy="6870700"/>
            <a:chOff x="0" y="-8"/>
            <a:chExt cx="5768" cy="4328"/>
          </a:xfrm>
        </p:grpSpPr>
        <p:sp>
          <p:nvSpPr>
            <p:cNvPr id="5" name="Rectangle 1027"/>
            <p:cNvSpPr>
              <a:spLocks noChangeArrowheads="1"/>
            </p:cNvSpPr>
            <p:nvPr/>
          </p:nvSpPr>
          <p:spPr bwMode="auto">
            <a:xfrm>
              <a:off x="0" y="0"/>
              <a:ext cx="5760" cy="1344"/>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6" name="Rectangle 1028"/>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fo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7" name="Freeform 1029"/>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EAEAEA"/>
                </a:solidFill>
              </a:endParaRPr>
            </a:p>
          </p:txBody>
        </p:sp>
        <p:sp>
          <p:nvSpPr>
            <p:cNvPr id="8" name="Freeform 1030"/>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EAEAEA"/>
                </a:solidFill>
              </a:endParaRPr>
            </a:p>
          </p:txBody>
        </p:sp>
        <p:sp>
          <p:nvSpPr>
            <p:cNvPr id="9" name="Freeform 1031"/>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Lst>
              <a:ahLst/>
              <a:cxnLst>
                <a:cxn ang="0">
                  <a:pos x="T0" y="T1"/>
                </a:cxn>
                <a:cxn ang="0">
                  <a:pos x="T2" y="T3"/>
                </a:cxn>
                <a:cxn ang="0">
                  <a:pos x="T4" y="T5"/>
                </a:cxn>
                <a:cxn ang="0">
                  <a:pos x="T6" y="T7"/>
                </a:cxn>
                <a:cxn ang="0">
                  <a:pos x="T8" y="T9"/>
                </a:cxn>
                <a:cxn ang="0">
                  <a:pos x="T10" y="T11"/>
                </a:cxn>
                <a:cxn ang="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10" name="Freeform 1032"/>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EAEAEA"/>
                </a:solidFill>
              </a:endParaRPr>
            </a:p>
          </p:txBody>
        </p:sp>
        <p:sp>
          <p:nvSpPr>
            <p:cNvPr id="11" name="Freeform 1033"/>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EAEAEA"/>
                </a:solidFill>
              </a:endParaRPr>
            </a:p>
          </p:txBody>
        </p:sp>
        <p:sp>
          <p:nvSpPr>
            <p:cNvPr id="12" name="Freeform 1034"/>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EAEAEA"/>
                </a:solidFill>
              </a:endParaRPr>
            </a:p>
          </p:txBody>
        </p:sp>
        <p:sp>
          <p:nvSpPr>
            <p:cNvPr id="13" name="Freeform 1035"/>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Lst>
              <a:ahLst/>
              <a:cxnLst>
                <a:cxn ang="0">
                  <a:pos x="T0" y="T1"/>
                </a:cxn>
                <a:cxn ang="0">
                  <a:pos x="T2" y="T3"/>
                </a:cxn>
                <a:cxn ang="0">
                  <a:pos x="T4" y="T5"/>
                </a:cxn>
                <a:cxn ang="0">
                  <a:pos x="T6" y="T7"/>
                </a:cxn>
                <a:cxn ang="0">
                  <a:pos x="T8" y="T9"/>
                </a:cxn>
                <a:cxn ang="0">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EAEAEA"/>
                </a:solidFill>
              </a:endParaRPr>
            </a:p>
          </p:txBody>
        </p:sp>
        <p:sp>
          <p:nvSpPr>
            <p:cNvPr id="14" name="Freeform 1036"/>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EAEAEA"/>
                </a:solidFill>
              </a:endParaRPr>
            </a:p>
          </p:txBody>
        </p:sp>
        <p:sp>
          <p:nvSpPr>
            <p:cNvPr id="15" name="Freeform 1037"/>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EAEAEA"/>
                </a:solidFill>
              </a:endParaRPr>
            </a:p>
          </p:txBody>
        </p:sp>
        <p:sp>
          <p:nvSpPr>
            <p:cNvPr id="16" name="Freeform 1038"/>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Lst>
              <a:ahLst/>
              <a:cxnLst>
                <a:cxn ang="0">
                  <a:pos x="T0" y="T1"/>
                </a:cxn>
                <a:cxn ang="0">
                  <a:pos x="T2" y="T3"/>
                </a:cxn>
                <a:cxn ang="0">
                  <a:pos x="T4" y="T5"/>
                </a:cxn>
                <a:cxn ang="0">
                  <a:pos x="T6" y="T7"/>
                </a:cxn>
                <a:cxn ang="0">
                  <a:pos x="T8" y="T9"/>
                </a:cxn>
                <a:cxn ang="0">
                  <a:pos x="T10" y="T11"/>
                </a:cxn>
                <a:cxn ang="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EAEAEA"/>
                </a:solidFill>
              </a:endParaRPr>
            </a:p>
          </p:txBody>
        </p:sp>
        <p:sp>
          <p:nvSpPr>
            <p:cNvPr id="17" name="Freeform 1039"/>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EAEAEA"/>
                </a:solidFill>
              </a:endParaRPr>
            </a:p>
          </p:txBody>
        </p:sp>
        <p:sp>
          <p:nvSpPr>
            <p:cNvPr id="18" name="Freeform 1040"/>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EAEAEA"/>
                </a:solidFill>
              </a:endParaRPr>
            </a:p>
          </p:txBody>
        </p:sp>
        <p:sp>
          <p:nvSpPr>
            <p:cNvPr id="19" name="Freeform 1041"/>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Lst>
              <a:ahLst/>
              <a:cxnLst>
                <a:cxn ang="0">
                  <a:pos x="T0" y="T1"/>
                </a:cxn>
                <a:cxn ang="0">
                  <a:pos x="T2" y="T3"/>
                </a:cxn>
                <a:cxn ang="0">
                  <a:pos x="T4" y="T5"/>
                </a:cxn>
                <a:cxn ang="0">
                  <a:pos x="T6" y="T7"/>
                </a:cxn>
                <a:cxn ang="0">
                  <a:pos x="T8" y="T9"/>
                </a:cxn>
                <a:cxn ang="0">
                  <a:pos x="T10" y="T11"/>
                </a:cxn>
                <a:cxn ang="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EAEAEA"/>
                </a:solidFill>
              </a:endParaRPr>
            </a:p>
          </p:txBody>
        </p:sp>
        <p:sp>
          <p:nvSpPr>
            <p:cNvPr id="20" name="Freeform 1042"/>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Lst>
              <a:ahLst/>
              <a:cxnLst>
                <a:cxn ang="0">
                  <a:pos x="T0" y="T1"/>
                </a:cxn>
                <a:cxn ang="0">
                  <a:pos x="T2" y="T3"/>
                </a:cxn>
                <a:cxn ang="0">
                  <a:pos x="T4" y="T5"/>
                </a:cxn>
                <a:cxn ang="0">
                  <a:pos x="T6" y="T7"/>
                </a:cxn>
                <a:cxn ang="0">
                  <a:pos x="T8" y="T9"/>
                </a:cxn>
                <a:cxn ang="0">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EAEAEA"/>
                </a:solidFill>
              </a:endParaRPr>
            </a:p>
          </p:txBody>
        </p:sp>
        <p:sp>
          <p:nvSpPr>
            <p:cNvPr id="21" name="Freeform 1043"/>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EAEAEA"/>
                </a:solidFill>
              </a:endParaRPr>
            </a:p>
          </p:txBody>
        </p:sp>
        <p:sp>
          <p:nvSpPr>
            <p:cNvPr id="22" name="Freeform 1044"/>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Lst>
              <a:ahLst/>
              <a:cxnLst>
                <a:cxn ang="0">
                  <a:pos x="T0" y="T1"/>
                </a:cxn>
                <a:cxn ang="0">
                  <a:pos x="T2" y="T3"/>
                </a:cxn>
                <a:cxn ang="0">
                  <a:pos x="T4" y="T5"/>
                </a:cxn>
                <a:cxn ang="0">
                  <a:pos x="T6" y="T7"/>
                </a:cxn>
                <a:cxn ang="0">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EAEAEA"/>
                </a:solidFill>
              </a:endParaRPr>
            </a:p>
          </p:txBody>
        </p:sp>
        <p:sp>
          <p:nvSpPr>
            <p:cNvPr id="23" name="Freeform 1045"/>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EAEAEA"/>
                </a:solidFill>
              </a:endParaRPr>
            </a:p>
          </p:txBody>
        </p:sp>
        <p:pic>
          <p:nvPicPr>
            <p:cNvPr id="24" name="Picture 1046"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ectangle 1047"/>
            <p:cNvSpPr>
              <a:spLocks noChangeArrowheads="1"/>
            </p:cNvSpPr>
            <p:nvPr/>
          </p:nvSpPr>
          <p:spPr bwMode="ltGray">
            <a:xfrm>
              <a:off x="240" y="2112"/>
              <a:ext cx="2688" cy="96"/>
            </a:xfrm>
            <a:prstGeom prst="rect">
              <a:avLst/>
            </a:prstGeom>
            <a:solidFill>
              <a:schemeClr val="bg1"/>
            </a:solidFill>
            <a:ln>
              <a:noFill/>
            </a:ln>
            <a:effectLst/>
            <a:extLst>
              <a:ext uri="{91240B29-F687-4f45-9708-019B960494DF}">
                <a14:hiddenLine xmlns="" xmlns:a14="http://schemas.microsoft.com/office/drawing/2010/main" w="9525">
                  <a:solidFill>
                    <a:schemeClr val="fo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grpSp>
      <p:sp>
        <p:nvSpPr>
          <p:cNvPr id="26" name="Line 1048"/>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grpSp>
        <p:nvGrpSpPr>
          <p:cNvPr id="27" name="Group 1049"/>
          <p:cNvGrpSpPr>
            <a:grpSpLocks/>
          </p:cNvGrpSpPr>
          <p:nvPr/>
        </p:nvGrpSpPr>
        <p:grpSpPr bwMode="auto">
          <a:xfrm>
            <a:off x="762000" y="3352800"/>
            <a:ext cx="457200" cy="457200"/>
            <a:chOff x="480" y="2112"/>
            <a:chExt cx="288" cy="288"/>
          </a:xfrm>
        </p:grpSpPr>
        <p:sp>
          <p:nvSpPr>
            <p:cNvPr id="28" name="Line 1050"/>
            <p:cNvSpPr>
              <a:spLocks noChangeShapeType="1"/>
            </p:cNvSpPr>
            <p:nvPr/>
          </p:nvSpPr>
          <p:spPr bwMode="ltGray">
            <a:xfrm>
              <a:off x="528" y="2160"/>
              <a:ext cx="240" cy="240"/>
            </a:xfrm>
            <a:prstGeom prst="line">
              <a:avLst/>
            </a:prstGeom>
            <a:noFill/>
            <a:ln w="9525">
              <a:solidFill>
                <a:schemeClr val="tx1"/>
              </a:solidFill>
              <a:round/>
              <a:headEnd/>
              <a:tailEnd type="stealth" w="sm"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29" name="Oval 1051"/>
            <p:cNvSpPr>
              <a:spLocks noChangeArrowheads="1"/>
            </p:cNvSpPr>
            <p:nvPr/>
          </p:nvSpPr>
          <p:spPr bwMode="ltGray">
            <a:xfrm>
              <a:off x="480" y="2112"/>
              <a:ext cx="117" cy="117"/>
            </a:xfrm>
            <a:prstGeom prst="ellipse">
              <a:avLst/>
            </a:pr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grpSp>
      <p:sp>
        <p:nvSpPr>
          <p:cNvPr id="471068" name="Rectangle 1052"/>
          <p:cNvSpPr>
            <a:spLocks noGrp="1" noChangeArrowheads="1"/>
          </p:cNvSpPr>
          <p:nvPr>
            <p:ph type="ctrTitle" sz="quarter"/>
          </p:nvPr>
        </p:nvSpPr>
        <p:spPr>
          <a:xfrm>
            <a:off x="685800" y="2133600"/>
            <a:ext cx="7772400" cy="1143000"/>
          </a:xfrm>
        </p:spPr>
        <p:txBody>
          <a:bodyPr anchor="ctr"/>
          <a:lstStyle>
            <a:lvl1pPr>
              <a:defRPr/>
            </a:lvl1pPr>
          </a:lstStyle>
          <a:p>
            <a:pPr lvl="0"/>
            <a:r>
              <a:rPr lang="en-US" noProof="0"/>
              <a:t>Click to edit Master title style</a:t>
            </a:r>
          </a:p>
        </p:txBody>
      </p:sp>
      <p:sp>
        <p:nvSpPr>
          <p:cNvPr id="471069" name="Rectangle 105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30" name="Rectangle 1054"/>
          <p:cNvSpPr>
            <a:spLocks noGrp="1" noChangeArrowheads="1"/>
          </p:cNvSpPr>
          <p:nvPr>
            <p:ph type="dt" sz="quarter" idx="10"/>
          </p:nvPr>
        </p:nvSpPr>
        <p:spPr>
          <a:xfrm>
            <a:off x="685800" y="6342063"/>
            <a:ext cx="1905000" cy="457200"/>
          </a:xfrm>
        </p:spPr>
        <p:txBody>
          <a:bodyPr/>
          <a:lstStyle>
            <a:lvl1pPr>
              <a:defRPr/>
            </a:lvl1pPr>
          </a:lstStyle>
          <a:p>
            <a:pPr>
              <a:defRPr/>
            </a:pPr>
            <a:endParaRPr lang="en-US">
              <a:solidFill>
                <a:srgbClr val="EAEAEA"/>
              </a:solidFill>
            </a:endParaRPr>
          </a:p>
        </p:txBody>
      </p:sp>
      <p:sp>
        <p:nvSpPr>
          <p:cNvPr id="31" name="Rectangle 1055"/>
          <p:cNvSpPr>
            <a:spLocks noGrp="1" noChangeArrowheads="1"/>
          </p:cNvSpPr>
          <p:nvPr>
            <p:ph type="ftr" sz="quarter" idx="11"/>
          </p:nvPr>
        </p:nvSpPr>
        <p:spPr>
          <a:xfrm>
            <a:off x="3124200" y="6342063"/>
            <a:ext cx="2895600" cy="457200"/>
          </a:xfrm>
        </p:spPr>
        <p:txBody>
          <a:bodyPr/>
          <a:lstStyle>
            <a:lvl1pPr>
              <a:defRPr/>
            </a:lvl1pPr>
          </a:lstStyle>
          <a:p>
            <a:pPr>
              <a:defRPr/>
            </a:pPr>
            <a:endParaRPr lang="en-US">
              <a:solidFill>
                <a:srgbClr val="EAEAEA"/>
              </a:solidFill>
            </a:endParaRPr>
          </a:p>
        </p:txBody>
      </p:sp>
      <p:sp>
        <p:nvSpPr>
          <p:cNvPr id="32" name="Rectangle 1056"/>
          <p:cNvSpPr>
            <a:spLocks noGrp="1" noChangeArrowheads="1"/>
          </p:cNvSpPr>
          <p:nvPr>
            <p:ph type="sldNum" sz="quarter" idx="12"/>
          </p:nvPr>
        </p:nvSpPr>
        <p:spPr>
          <a:xfrm>
            <a:off x="7086600" y="6342063"/>
            <a:ext cx="1905000" cy="457200"/>
          </a:xfrm>
        </p:spPr>
        <p:txBody>
          <a:bodyPr/>
          <a:lstStyle>
            <a:lvl1pPr>
              <a:defRPr/>
            </a:lvl1pPr>
          </a:lstStyle>
          <a:p>
            <a:pPr>
              <a:defRPr/>
            </a:pPr>
            <a:fld id="{3E753A47-70C6-6340-AECD-C090A4A59A9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3849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4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05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51"/>
          <p:cNvSpPr>
            <a:spLocks noGrp="1" noChangeArrowheads="1"/>
          </p:cNvSpPr>
          <p:nvPr>
            <p:ph type="sldNum" sz="quarter" idx="12"/>
          </p:nvPr>
        </p:nvSpPr>
        <p:spPr>
          <a:ln/>
        </p:spPr>
        <p:txBody>
          <a:bodyPr/>
          <a:lstStyle>
            <a:lvl1pPr>
              <a:defRPr/>
            </a:lvl1pPr>
          </a:lstStyle>
          <a:p>
            <a:pPr>
              <a:defRPr/>
            </a:pPr>
            <a:fld id="{A3594DEE-7809-7C4E-B6B4-A2FA689F07C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40432564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4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05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51"/>
          <p:cNvSpPr>
            <a:spLocks noGrp="1" noChangeArrowheads="1"/>
          </p:cNvSpPr>
          <p:nvPr>
            <p:ph type="sldNum" sz="quarter" idx="12"/>
          </p:nvPr>
        </p:nvSpPr>
        <p:spPr>
          <a:ln/>
        </p:spPr>
        <p:txBody>
          <a:bodyPr/>
          <a:lstStyle>
            <a:lvl1pPr>
              <a:defRPr/>
            </a:lvl1pPr>
          </a:lstStyle>
          <a:p>
            <a:pPr>
              <a:defRPr/>
            </a:pPr>
            <a:fld id="{1A52191B-B20C-C24A-953C-7B9DA6A007D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94644253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4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05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51"/>
          <p:cNvSpPr>
            <a:spLocks noGrp="1" noChangeArrowheads="1"/>
          </p:cNvSpPr>
          <p:nvPr>
            <p:ph type="sldNum" sz="quarter" idx="12"/>
          </p:nvPr>
        </p:nvSpPr>
        <p:spPr>
          <a:ln/>
        </p:spPr>
        <p:txBody>
          <a:bodyPr/>
          <a:lstStyle>
            <a:lvl1pPr>
              <a:defRPr/>
            </a:lvl1pPr>
          </a:lstStyle>
          <a:p>
            <a:pPr>
              <a:defRPr/>
            </a:pPr>
            <a:fld id="{4137D540-15DE-2A44-965A-79F81B6D8F2B}"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7811899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4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105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051"/>
          <p:cNvSpPr>
            <a:spLocks noGrp="1" noChangeArrowheads="1"/>
          </p:cNvSpPr>
          <p:nvPr>
            <p:ph type="sldNum" sz="quarter" idx="12"/>
          </p:nvPr>
        </p:nvSpPr>
        <p:spPr>
          <a:ln/>
        </p:spPr>
        <p:txBody>
          <a:bodyPr/>
          <a:lstStyle>
            <a:lvl1pPr>
              <a:defRPr/>
            </a:lvl1pPr>
          </a:lstStyle>
          <a:p>
            <a:pPr>
              <a:defRPr/>
            </a:pPr>
            <a:fld id="{A15CF946-99C5-624C-9DD6-062145AC4C9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754495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3E12F1-9E4D-134F-85E1-B69FB82868EA}" type="slidenum">
              <a:rPr lang="en-US"/>
              <a:pPr>
                <a:defRPr/>
              </a:pPr>
              <a:t>‹#›</a:t>
            </a:fld>
            <a:endParaRPr lang="en-US"/>
          </a:p>
        </p:txBody>
      </p:sp>
    </p:spTree>
    <p:extLst>
      <p:ext uri="{BB962C8B-B14F-4D97-AF65-F5344CB8AC3E}">
        <p14:creationId xmlns:p14="http://schemas.microsoft.com/office/powerpoint/2010/main" val="119529624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4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105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051"/>
          <p:cNvSpPr>
            <a:spLocks noGrp="1" noChangeArrowheads="1"/>
          </p:cNvSpPr>
          <p:nvPr>
            <p:ph type="sldNum" sz="quarter" idx="12"/>
          </p:nvPr>
        </p:nvSpPr>
        <p:spPr>
          <a:ln/>
        </p:spPr>
        <p:txBody>
          <a:bodyPr/>
          <a:lstStyle>
            <a:lvl1pPr>
              <a:defRPr/>
            </a:lvl1pPr>
          </a:lstStyle>
          <a:p>
            <a:pPr>
              <a:defRPr/>
            </a:pPr>
            <a:fld id="{AF44EA1A-164D-C342-B357-067A81187D7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2861955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4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105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051"/>
          <p:cNvSpPr>
            <a:spLocks noGrp="1" noChangeArrowheads="1"/>
          </p:cNvSpPr>
          <p:nvPr>
            <p:ph type="sldNum" sz="quarter" idx="12"/>
          </p:nvPr>
        </p:nvSpPr>
        <p:spPr>
          <a:ln/>
        </p:spPr>
        <p:txBody>
          <a:bodyPr/>
          <a:lstStyle>
            <a:lvl1pPr>
              <a:defRPr/>
            </a:lvl1pPr>
          </a:lstStyle>
          <a:p>
            <a:pPr>
              <a:defRPr/>
            </a:pPr>
            <a:fld id="{3F265342-A3BD-7C45-94ED-9D1E89EBB08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21432593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4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05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51"/>
          <p:cNvSpPr>
            <a:spLocks noGrp="1" noChangeArrowheads="1"/>
          </p:cNvSpPr>
          <p:nvPr>
            <p:ph type="sldNum" sz="quarter" idx="12"/>
          </p:nvPr>
        </p:nvSpPr>
        <p:spPr>
          <a:ln/>
        </p:spPr>
        <p:txBody>
          <a:bodyPr/>
          <a:lstStyle>
            <a:lvl1pPr>
              <a:defRPr/>
            </a:lvl1pPr>
          </a:lstStyle>
          <a:p>
            <a:pPr>
              <a:defRPr/>
            </a:pPr>
            <a:fld id="{AD67EEF3-C115-1A4D-9A07-18821C5D04F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6642466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4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05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51"/>
          <p:cNvSpPr>
            <a:spLocks noGrp="1" noChangeArrowheads="1"/>
          </p:cNvSpPr>
          <p:nvPr>
            <p:ph type="sldNum" sz="quarter" idx="12"/>
          </p:nvPr>
        </p:nvSpPr>
        <p:spPr>
          <a:ln/>
        </p:spPr>
        <p:txBody>
          <a:bodyPr/>
          <a:lstStyle>
            <a:lvl1pPr>
              <a:defRPr/>
            </a:lvl1pPr>
          </a:lstStyle>
          <a:p>
            <a:pPr>
              <a:defRPr/>
            </a:pPr>
            <a:fld id="{3C42204C-3FAB-6449-93FD-1C41C2E4DFA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1307661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4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05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51"/>
          <p:cNvSpPr>
            <a:spLocks noGrp="1" noChangeArrowheads="1"/>
          </p:cNvSpPr>
          <p:nvPr>
            <p:ph type="sldNum" sz="quarter" idx="12"/>
          </p:nvPr>
        </p:nvSpPr>
        <p:spPr>
          <a:ln/>
        </p:spPr>
        <p:txBody>
          <a:bodyPr/>
          <a:lstStyle>
            <a:lvl1pPr>
              <a:defRPr/>
            </a:lvl1pPr>
          </a:lstStyle>
          <a:p>
            <a:pPr>
              <a:defRPr/>
            </a:pPr>
            <a:fld id="{B143E4EF-D194-E94E-A679-6E180CDF7E7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435715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4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05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51"/>
          <p:cNvSpPr>
            <a:spLocks noGrp="1" noChangeArrowheads="1"/>
          </p:cNvSpPr>
          <p:nvPr>
            <p:ph type="sldNum" sz="quarter" idx="12"/>
          </p:nvPr>
        </p:nvSpPr>
        <p:spPr>
          <a:ln/>
        </p:spPr>
        <p:txBody>
          <a:bodyPr/>
          <a:lstStyle>
            <a:lvl1pPr>
              <a:defRPr/>
            </a:lvl1pPr>
          </a:lstStyle>
          <a:p>
            <a:pPr>
              <a:defRPr/>
            </a:pPr>
            <a:fld id="{FB70EE9E-006C-D440-A6BF-1034EDD32A7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5389601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39650" name="Rectangle 2"/>
          <p:cNvSpPr>
            <a:spLocks noGrp="1" noChangeArrowheads="1"/>
          </p:cNvSpPr>
          <p:nvPr>
            <p:ph type="ctrTitle"/>
          </p:nvPr>
        </p:nvSpPr>
        <p:spPr>
          <a:xfrm>
            <a:off x="3581400" y="1752600"/>
            <a:ext cx="5105400" cy="2209800"/>
          </a:xfrm>
          <a:effectLst/>
          <a:extLst>
            <a:ext uri="{AF507438-7753-43e0-B8FC-AC1667EBCBE1}">
              <a14:hiddenEffects xmlns="" xmlns:a14="http://schemas.microsoft.com/office/drawing/2010/main">
                <a:effectLst>
                  <a:outerShdw blurRad="25400" dist="25399" dir="2700000" algn="ctr" rotWithShape="0">
                    <a:schemeClr val="bg2">
                      <a:alpha val="99962"/>
                    </a:schemeClr>
                  </a:outerShdw>
                </a:effectLst>
              </a14:hiddenEffects>
            </a:ext>
          </a:extLst>
        </p:spPr>
        <p:txBody>
          <a:bodyPr/>
          <a:lstStyle>
            <a:lvl1pPr algn="ctr">
              <a:defRPr sz="4800" i="0">
                <a:latin typeface="Times New Roman" charset="0"/>
              </a:defRPr>
            </a:lvl1pPr>
          </a:lstStyle>
          <a:p>
            <a:pPr lvl="0"/>
            <a:r>
              <a:rPr lang="en-US" noProof="0"/>
              <a:t>Click to edit Master title style</a:t>
            </a:r>
          </a:p>
        </p:txBody>
      </p:sp>
      <p:sp>
        <p:nvSpPr>
          <p:cNvPr id="539651" name="Rectangle 3"/>
          <p:cNvSpPr>
            <a:spLocks noGrp="1" noChangeArrowheads="1"/>
          </p:cNvSpPr>
          <p:nvPr>
            <p:ph type="subTitle" idx="1"/>
          </p:nvPr>
        </p:nvSpPr>
        <p:spPr>
          <a:xfrm>
            <a:off x="3581400" y="4191000"/>
            <a:ext cx="5105400" cy="1447800"/>
          </a:xfrm>
          <a:extLst>
            <a:ext uri="{AF507438-7753-43e0-B8FC-AC1667EBCBE1}">
              <a14:hiddenEffects xmlns="" xmlns:a14="http://schemas.microsoft.com/office/drawing/2010/main">
                <a:effectLst>
                  <a:outerShdw blurRad="25400" dist="25399" dir="2700000" algn="ctr" rotWithShape="0">
                    <a:schemeClr val="bg2">
                      <a:alpha val="99962"/>
                    </a:schemeClr>
                  </a:outerShdw>
                </a:effectLst>
              </a14:hiddenEffects>
            </a:ext>
          </a:extLst>
        </p:spPr>
        <p:txBody>
          <a:bodyPr/>
          <a:lstStyle>
            <a:lvl1pPr marL="0" indent="0" algn="ctr">
              <a:buFont typeface="Wingdings" charset="0"/>
              <a:buNone/>
              <a:defRPr>
                <a:latin typeface="Times New Roman" charset="0"/>
              </a:defRPr>
            </a:lvl1pPr>
          </a:lstStyle>
          <a:p>
            <a:pPr lvl="0"/>
            <a:r>
              <a:rPr lang="en-US" noProof="0"/>
              <a:t>Click to edit Master subtitle style</a:t>
            </a:r>
          </a:p>
        </p:txBody>
      </p:sp>
      <p:sp>
        <p:nvSpPr>
          <p:cNvPr id="4" name="Rectangle 4"/>
          <p:cNvSpPr>
            <a:spLocks noGrp="1" noChangeArrowheads="1"/>
          </p:cNvSpPr>
          <p:nvPr>
            <p:ph type="dt" sz="half" idx="10"/>
          </p:nvPr>
        </p:nvSpPr>
        <p:spPr>
          <a:extLst>
            <a:ext uri="{AF507438-7753-43e0-B8FC-AC1667EBCBE1}">
              <a14:hiddenEffects xmlns="" xmlns:a14="http://schemas.microsoft.com/office/drawing/2010/main">
                <a:effectLst>
                  <a:outerShdw blurRad="25400" dist="25399" dir="2700000" algn="ctr" rotWithShape="0">
                    <a:schemeClr val="bg2">
                      <a:alpha val="99962"/>
                    </a:schemeClr>
                  </a:outerShdw>
                </a:effectLst>
              </a14:hiddenEffects>
            </a:ext>
          </a:extLst>
        </p:spPr>
        <p:txBody>
          <a:bodyPr/>
          <a:lstStyle>
            <a:lvl1pPr>
              <a:defRPr>
                <a:latin typeface="Times New Roman" charset="0"/>
              </a:defRPr>
            </a:lvl1pPr>
          </a:lstStyle>
          <a:p>
            <a:pPr>
              <a:defRPr/>
            </a:pPr>
            <a:endParaRPr lang="en-US">
              <a:solidFill>
                <a:srgbClr val="000000"/>
              </a:solidFill>
              <a:ea typeface="MS Pゴシック"/>
              <a:cs typeface="MS Pゴシック"/>
            </a:endParaRPr>
          </a:p>
        </p:txBody>
      </p:sp>
      <p:sp>
        <p:nvSpPr>
          <p:cNvPr id="5" name="Rectangle 5"/>
          <p:cNvSpPr>
            <a:spLocks noGrp="1" noChangeArrowheads="1"/>
          </p:cNvSpPr>
          <p:nvPr>
            <p:ph type="ftr" sz="quarter" idx="11"/>
          </p:nvPr>
        </p:nvSpPr>
        <p:spPr>
          <a:xfrm>
            <a:off x="3124200" y="6248400"/>
            <a:ext cx="3124200" cy="457200"/>
          </a:xfrm>
          <a:extLst>
            <a:ext uri="{AF507438-7753-43e0-B8FC-AC1667EBCBE1}">
              <a14:hiddenEffects xmlns="" xmlns:a14="http://schemas.microsoft.com/office/drawing/2010/main">
                <a:effectLst>
                  <a:outerShdw blurRad="25400" dist="25399" dir="2700000" algn="ctr" rotWithShape="0">
                    <a:schemeClr val="bg2">
                      <a:alpha val="99962"/>
                    </a:schemeClr>
                  </a:outerShdw>
                </a:effectLst>
              </a14:hiddenEffects>
            </a:ext>
          </a:extLst>
        </p:spPr>
        <p:txBody>
          <a:bodyPr/>
          <a:lstStyle>
            <a:lvl1pPr>
              <a:defRPr>
                <a:latin typeface="Times New Roman" charset="0"/>
              </a:defRPr>
            </a:lvl1pPr>
          </a:lstStyle>
          <a:p>
            <a:pPr>
              <a:defRPr/>
            </a:pPr>
            <a:endParaRPr lang="en-US">
              <a:solidFill>
                <a:srgbClr val="000000"/>
              </a:solidFill>
              <a:ea typeface="MS Pゴシック"/>
              <a:cs typeface="MS Pゴシック"/>
            </a:endParaRPr>
          </a:p>
        </p:txBody>
      </p:sp>
      <p:sp>
        <p:nvSpPr>
          <p:cNvPr id="6" name="Rectangle 6"/>
          <p:cNvSpPr>
            <a:spLocks noGrp="1" noChangeArrowheads="1"/>
          </p:cNvSpPr>
          <p:nvPr>
            <p:ph type="sldNum" sz="quarter" idx="12"/>
          </p:nvPr>
        </p:nvSpPr>
        <p:spPr>
          <a:xfrm>
            <a:off x="6781800" y="6248400"/>
            <a:ext cx="1905000" cy="457200"/>
          </a:xfrm>
          <a:extLst>
            <a:ext uri="{AF507438-7753-43e0-B8FC-AC1667EBCBE1}">
              <a14:hiddenEffects xmlns="" xmlns:a14="http://schemas.microsoft.com/office/drawing/2010/main">
                <a:effectLst>
                  <a:outerShdw blurRad="25400" dist="25399" dir="2700000" algn="ctr" rotWithShape="0">
                    <a:schemeClr val="bg2">
                      <a:alpha val="99962"/>
                    </a:schemeClr>
                  </a:outerShdw>
                </a:effectLst>
              </a14:hiddenEffects>
            </a:ext>
          </a:extLst>
        </p:spPr>
        <p:txBody>
          <a:bodyPr/>
          <a:lstStyle>
            <a:lvl1pPr>
              <a:defRPr>
                <a:latin typeface="Times New Roman" charset="0"/>
              </a:defRPr>
            </a:lvl1pPr>
          </a:lstStyle>
          <a:p>
            <a:pPr>
              <a:defRPr/>
            </a:pPr>
            <a:fld id="{858C16F3-FD4D-A24F-B6F8-0484564A938D}" type="slidenum">
              <a:rPr lang="en-US">
                <a:solidFill>
                  <a:srgbClr val="000000"/>
                </a:solidFill>
                <a:ea typeface="MS Pゴシック"/>
                <a:cs typeface="MS Pゴシック"/>
              </a:rPr>
              <a:pPr>
                <a:defRPr/>
              </a:pPr>
              <a:t>‹#›</a:t>
            </a:fld>
            <a:endParaRPr lang="en-US">
              <a:solidFill>
                <a:srgbClr val="000000"/>
              </a:solidFill>
              <a:ea typeface="MS Pゴシック"/>
              <a:cs typeface="MS Pゴシック"/>
            </a:endParaRPr>
          </a:p>
        </p:txBody>
      </p:sp>
    </p:spTree>
    <p:extLst>
      <p:ext uri="{BB962C8B-B14F-4D97-AF65-F5344CB8AC3E}">
        <p14:creationId xmlns:p14="http://schemas.microsoft.com/office/powerpoint/2010/main" val="275619583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65905A-43BF-794E-9F21-AA7238996602}" type="slidenum">
              <a:rPr lang="en-US">
                <a:solidFill>
                  <a:srgbClr val="000000"/>
                </a:solidFill>
                <a:latin typeface="Times"/>
                <a:ea typeface="MS Pゴシック"/>
                <a:cs typeface="MS Pゴシック"/>
              </a:rPr>
              <a:pPr>
                <a:defRPr/>
              </a:pPr>
              <a:t>‹#›</a:t>
            </a:fld>
            <a:endParaRPr lang="en-US">
              <a:solidFill>
                <a:srgbClr val="000000"/>
              </a:solidFill>
              <a:latin typeface="Times"/>
              <a:ea typeface="MS Pゴシック"/>
              <a:cs typeface="MS Pゴシック"/>
            </a:endParaRPr>
          </a:p>
        </p:txBody>
      </p:sp>
    </p:spTree>
    <p:extLst>
      <p:ext uri="{BB962C8B-B14F-4D97-AF65-F5344CB8AC3E}">
        <p14:creationId xmlns:p14="http://schemas.microsoft.com/office/powerpoint/2010/main" val="213290943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766CDE-9C12-FF4D-968E-AC914EBB1C00}" type="slidenum">
              <a:rPr lang="en-US">
                <a:solidFill>
                  <a:srgbClr val="000000"/>
                </a:solidFill>
                <a:latin typeface="Times"/>
                <a:ea typeface="MS Pゴシック"/>
                <a:cs typeface="MS Pゴシック"/>
              </a:rPr>
              <a:pPr>
                <a:defRPr/>
              </a:pPr>
              <a:t>‹#›</a:t>
            </a:fld>
            <a:endParaRPr lang="en-US">
              <a:solidFill>
                <a:srgbClr val="000000"/>
              </a:solidFill>
              <a:latin typeface="Times"/>
              <a:ea typeface="MS Pゴシック"/>
              <a:cs typeface="MS Pゴシック"/>
            </a:endParaRPr>
          </a:p>
        </p:txBody>
      </p:sp>
    </p:spTree>
    <p:extLst>
      <p:ext uri="{BB962C8B-B14F-4D97-AF65-F5344CB8AC3E}">
        <p14:creationId xmlns:p14="http://schemas.microsoft.com/office/powerpoint/2010/main" val="418162343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769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6D9165-425B-9E48-9938-1AC430494BEC}" type="slidenum">
              <a:rPr lang="en-US">
                <a:solidFill>
                  <a:srgbClr val="000000"/>
                </a:solidFill>
                <a:latin typeface="Times"/>
                <a:ea typeface="MS Pゴシック"/>
                <a:cs typeface="MS Pゴシック"/>
              </a:rPr>
              <a:pPr>
                <a:defRPr/>
              </a:pPr>
              <a:t>‹#›</a:t>
            </a:fld>
            <a:endParaRPr lang="en-US">
              <a:solidFill>
                <a:srgbClr val="000000"/>
              </a:solidFill>
              <a:latin typeface="Times"/>
              <a:ea typeface="MS Pゴシック"/>
              <a:cs typeface="MS Pゴシック"/>
            </a:endParaRPr>
          </a:p>
        </p:txBody>
      </p:sp>
    </p:spTree>
    <p:extLst>
      <p:ext uri="{BB962C8B-B14F-4D97-AF65-F5344CB8AC3E}">
        <p14:creationId xmlns:p14="http://schemas.microsoft.com/office/powerpoint/2010/main" val="1306131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8B5214-940E-B54D-B2CF-65A3A67FC1C4}" type="slidenum">
              <a:rPr lang="en-US"/>
              <a:pPr>
                <a:defRPr/>
              </a:pPr>
              <a:t>‹#›</a:t>
            </a:fld>
            <a:endParaRPr lang="en-US"/>
          </a:p>
        </p:txBody>
      </p:sp>
    </p:spTree>
    <p:extLst>
      <p:ext uri="{BB962C8B-B14F-4D97-AF65-F5344CB8AC3E}">
        <p14:creationId xmlns:p14="http://schemas.microsoft.com/office/powerpoint/2010/main" val="218068599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B2A3E2EB-EB95-4840-9C3F-6175FF4059BF}" type="slidenum">
              <a:rPr lang="en-US">
                <a:solidFill>
                  <a:srgbClr val="000000"/>
                </a:solidFill>
                <a:latin typeface="Times"/>
                <a:ea typeface="MS Pゴシック"/>
                <a:cs typeface="MS Pゴシック"/>
              </a:rPr>
              <a:pPr>
                <a:defRPr/>
              </a:pPr>
              <a:t>‹#›</a:t>
            </a:fld>
            <a:endParaRPr lang="en-US">
              <a:solidFill>
                <a:srgbClr val="000000"/>
              </a:solidFill>
              <a:latin typeface="Times"/>
              <a:ea typeface="MS Pゴシック"/>
              <a:cs typeface="MS Pゴシック"/>
            </a:endParaRPr>
          </a:p>
        </p:txBody>
      </p:sp>
    </p:spTree>
    <p:extLst>
      <p:ext uri="{BB962C8B-B14F-4D97-AF65-F5344CB8AC3E}">
        <p14:creationId xmlns:p14="http://schemas.microsoft.com/office/powerpoint/2010/main" val="49732113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F064C0B6-5E09-F94A-83AF-75CC7EFA25F6}" type="slidenum">
              <a:rPr lang="en-US">
                <a:solidFill>
                  <a:srgbClr val="000000"/>
                </a:solidFill>
                <a:latin typeface="Times"/>
                <a:ea typeface="MS Pゴシック"/>
                <a:cs typeface="MS Pゴシック"/>
              </a:rPr>
              <a:pPr>
                <a:defRPr/>
              </a:pPr>
              <a:t>‹#›</a:t>
            </a:fld>
            <a:endParaRPr lang="en-US">
              <a:solidFill>
                <a:srgbClr val="000000"/>
              </a:solidFill>
              <a:latin typeface="Times"/>
              <a:ea typeface="MS Pゴシック"/>
              <a:cs typeface="MS Pゴシック"/>
            </a:endParaRPr>
          </a:p>
        </p:txBody>
      </p:sp>
    </p:spTree>
    <p:extLst>
      <p:ext uri="{BB962C8B-B14F-4D97-AF65-F5344CB8AC3E}">
        <p14:creationId xmlns:p14="http://schemas.microsoft.com/office/powerpoint/2010/main" val="269385853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0C645254-A3DA-7D45-8063-B6BD80D2A724}" type="slidenum">
              <a:rPr lang="en-US">
                <a:solidFill>
                  <a:srgbClr val="000000"/>
                </a:solidFill>
                <a:latin typeface="Times"/>
                <a:ea typeface="MS Pゴシック"/>
                <a:cs typeface="MS Pゴシック"/>
              </a:rPr>
              <a:pPr>
                <a:defRPr/>
              </a:pPr>
              <a:t>‹#›</a:t>
            </a:fld>
            <a:endParaRPr lang="en-US">
              <a:solidFill>
                <a:srgbClr val="000000"/>
              </a:solidFill>
              <a:latin typeface="Times"/>
              <a:ea typeface="MS Pゴシック"/>
              <a:cs typeface="MS Pゴシック"/>
            </a:endParaRPr>
          </a:p>
        </p:txBody>
      </p:sp>
    </p:spTree>
    <p:extLst>
      <p:ext uri="{BB962C8B-B14F-4D97-AF65-F5344CB8AC3E}">
        <p14:creationId xmlns:p14="http://schemas.microsoft.com/office/powerpoint/2010/main" val="424903647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9094F5-5F61-BD4C-9380-D660D536C25D}" type="slidenum">
              <a:rPr lang="en-US">
                <a:solidFill>
                  <a:srgbClr val="000000"/>
                </a:solidFill>
                <a:latin typeface="Times"/>
                <a:ea typeface="MS Pゴシック"/>
                <a:cs typeface="MS Pゴシック"/>
              </a:rPr>
              <a:pPr>
                <a:defRPr/>
              </a:pPr>
              <a:t>‹#›</a:t>
            </a:fld>
            <a:endParaRPr lang="en-US">
              <a:solidFill>
                <a:srgbClr val="000000"/>
              </a:solidFill>
              <a:latin typeface="Times"/>
              <a:ea typeface="MS Pゴシック"/>
              <a:cs typeface="MS Pゴシック"/>
            </a:endParaRPr>
          </a:p>
        </p:txBody>
      </p:sp>
    </p:spTree>
    <p:extLst>
      <p:ext uri="{BB962C8B-B14F-4D97-AF65-F5344CB8AC3E}">
        <p14:creationId xmlns:p14="http://schemas.microsoft.com/office/powerpoint/2010/main" val="362951511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E2AB8E-7DBC-1C43-824C-171C5A537DBB}" type="slidenum">
              <a:rPr lang="en-US">
                <a:solidFill>
                  <a:srgbClr val="000000"/>
                </a:solidFill>
                <a:latin typeface="Times"/>
                <a:ea typeface="MS Pゴシック"/>
                <a:cs typeface="MS Pゴシック"/>
              </a:rPr>
              <a:pPr>
                <a:defRPr/>
              </a:pPr>
              <a:t>‹#›</a:t>
            </a:fld>
            <a:endParaRPr lang="en-US">
              <a:solidFill>
                <a:srgbClr val="000000"/>
              </a:solidFill>
              <a:latin typeface="Times"/>
              <a:ea typeface="MS Pゴシック"/>
              <a:cs typeface="MS Pゴシック"/>
            </a:endParaRPr>
          </a:p>
        </p:txBody>
      </p:sp>
    </p:spTree>
    <p:extLst>
      <p:ext uri="{BB962C8B-B14F-4D97-AF65-F5344CB8AC3E}">
        <p14:creationId xmlns:p14="http://schemas.microsoft.com/office/powerpoint/2010/main" val="20757921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33370E-03BC-7343-956A-D83AA4C57C2D}" type="slidenum">
              <a:rPr lang="en-US">
                <a:solidFill>
                  <a:srgbClr val="000000"/>
                </a:solidFill>
                <a:latin typeface="Times"/>
                <a:ea typeface="MS Pゴシック"/>
                <a:cs typeface="MS Pゴシック"/>
              </a:rPr>
              <a:pPr>
                <a:defRPr/>
              </a:pPr>
              <a:t>‹#›</a:t>
            </a:fld>
            <a:endParaRPr lang="en-US">
              <a:solidFill>
                <a:srgbClr val="000000"/>
              </a:solidFill>
              <a:latin typeface="Times"/>
              <a:ea typeface="MS Pゴシック"/>
              <a:cs typeface="MS Pゴシック"/>
            </a:endParaRPr>
          </a:p>
        </p:txBody>
      </p:sp>
    </p:spTree>
    <p:extLst>
      <p:ext uri="{BB962C8B-B14F-4D97-AF65-F5344CB8AC3E}">
        <p14:creationId xmlns:p14="http://schemas.microsoft.com/office/powerpoint/2010/main" val="377659867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925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362200" y="304800"/>
            <a:ext cx="470535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3C3A01-9295-0C44-A898-C68E005F55E8}" type="slidenum">
              <a:rPr lang="en-US">
                <a:solidFill>
                  <a:srgbClr val="000000"/>
                </a:solidFill>
                <a:latin typeface="Times"/>
                <a:ea typeface="MS Pゴシック"/>
                <a:cs typeface="MS Pゴシック"/>
              </a:rPr>
              <a:pPr>
                <a:defRPr/>
              </a:pPr>
              <a:t>‹#›</a:t>
            </a:fld>
            <a:endParaRPr lang="en-US">
              <a:solidFill>
                <a:srgbClr val="000000"/>
              </a:solidFill>
              <a:latin typeface="Times"/>
              <a:ea typeface="MS Pゴシック"/>
              <a:cs typeface="MS Pゴシック"/>
            </a:endParaRPr>
          </a:p>
        </p:txBody>
      </p:sp>
    </p:spTree>
    <p:extLst>
      <p:ext uri="{BB962C8B-B14F-4D97-AF65-F5344CB8AC3E}">
        <p14:creationId xmlns:p14="http://schemas.microsoft.com/office/powerpoint/2010/main" val="172140089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89093"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9097"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CA4EA146-3D0D-264A-9A22-FC5EAC2438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5891350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E4A9AC9F-6A62-B04B-AEC3-F4F218D820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1294362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FD8DE405-84BF-0247-8679-07EA25D895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674176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876876-BBEE-5748-9EE8-732D5F279707}" type="slidenum">
              <a:rPr lang="en-US"/>
              <a:pPr>
                <a:defRPr/>
              </a:pPr>
              <a:t>‹#›</a:t>
            </a:fld>
            <a:endParaRPr lang="en-US"/>
          </a:p>
        </p:txBody>
      </p:sp>
    </p:spTree>
    <p:extLst>
      <p:ext uri="{BB962C8B-B14F-4D97-AF65-F5344CB8AC3E}">
        <p14:creationId xmlns:p14="http://schemas.microsoft.com/office/powerpoint/2010/main" val="184848655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16D3346C-9BBC-144C-A7C2-9028571401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8914708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C02E3D8A-3D80-C149-AA95-0BF1ED19E7F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4429404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BACF8721-0881-F746-94CF-E7D98C6713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845629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B47C1341-BF36-6142-B641-43C9EE8AA9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2175265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A3DF0DDB-04BF-DE48-879E-99ECCE7BC93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388532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03EB9935-81C5-874B-93F6-CBD7AE38C0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9708649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079C188E-8442-BB4C-9C29-0AB5EFF9AD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6063698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753F488F-F675-A94E-A786-3010A27B71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5075143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Tahoma"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ahoma" charset="0"/>
              </a:endParaRPr>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altLang="zh-TW" noProof="0"/>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altLang="zh-TW"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ltLang="zh-TW">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ltLang="zh-TW">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7173AECB-66D0-2E47-8339-3F8C174EA7EF}"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val="100387530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D1BB327-5EEE-894F-BC55-7B20B69440E6}"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val="7329862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902075"/>
            <a:ext cx="3400425" cy="2949575"/>
            <a:chOff x="0" y="2458"/>
            <a:chExt cx="2142" cy="1858"/>
          </a:xfrm>
        </p:grpSpPr>
        <p:sp>
          <p:nvSpPr>
            <p:cNvPr id="5" name="Freeform 1027"/>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6" name="Freeform 1028"/>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7" name="Freeform 1029"/>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8" name="Freeform 1030"/>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9"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62474" name="Rectangle 1034"/>
          <p:cNvSpPr>
            <a:spLocks noGrp="1" noChangeArrowheads="1"/>
          </p:cNvSpPr>
          <p:nvPr>
            <p:ph type="ctrTitle" sz="quarter"/>
          </p:nvPr>
        </p:nvSpPr>
        <p:spPr>
          <a:xfrm>
            <a:off x="685800" y="1873250"/>
            <a:ext cx="7772400" cy="1555750"/>
          </a:xfrm>
        </p:spPr>
        <p:txBody>
          <a:bodyPr/>
          <a:lstStyle>
            <a:lvl1pPr>
              <a:defRPr sz="4800"/>
            </a:lvl1pPr>
          </a:lstStyle>
          <a:p>
            <a:pPr lvl="0"/>
            <a:r>
              <a:rPr lang="en-US" noProof="0"/>
              <a:t>Click to edit Master title style</a:t>
            </a:r>
          </a:p>
        </p:txBody>
      </p:sp>
      <p:sp>
        <p:nvSpPr>
          <p:cNvPr id="62475" name="Rectangle 103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2" name="Rectangle 1036"/>
          <p:cNvSpPr>
            <a:spLocks noGrp="1" noChangeArrowheads="1"/>
          </p:cNvSpPr>
          <p:nvPr>
            <p:ph type="dt" sz="quarter" idx="10"/>
          </p:nvPr>
        </p:nvSpPr>
        <p:spPr/>
        <p:txBody>
          <a:bodyPr/>
          <a:lstStyle>
            <a:lvl1pPr>
              <a:defRPr/>
            </a:lvl1pPr>
          </a:lstStyle>
          <a:p>
            <a:pPr>
              <a:defRPr/>
            </a:pPr>
            <a:endParaRPr lang="en-US"/>
          </a:p>
        </p:txBody>
      </p:sp>
      <p:sp>
        <p:nvSpPr>
          <p:cNvPr id="13" name="Rectangle 1037"/>
          <p:cNvSpPr>
            <a:spLocks noGrp="1" noChangeArrowheads="1"/>
          </p:cNvSpPr>
          <p:nvPr>
            <p:ph type="ftr" sz="quarter" idx="11"/>
          </p:nvPr>
        </p:nvSpPr>
        <p:spPr/>
        <p:txBody>
          <a:bodyPr/>
          <a:lstStyle>
            <a:lvl1pPr>
              <a:defRPr/>
            </a:lvl1pPr>
          </a:lstStyle>
          <a:p>
            <a:pPr>
              <a:defRPr/>
            </a:pPr>
            <a:endParaRPr lang="en-US"/>
          </a:p>
        </p:txBody>
      </p:sp>
      <p:sp>
        <p:nvSpPr>
          <p:cNvPr id="14" name="Rectangle 1038"/>
          <p:cNvSpPr>
            <a:spLocks noGrp="1" noChangeArrowheads="1"/>
          </p:cNvSpPr>
          <p:nvPr>
            <p:ph type="sldNum" sz="quarter" idx="12"/>
          </p:nvPr>
        </p:nvSpPr>
        <p:spPr/>
        <p:txBody>
          <a:bodyPr/>
          <a:lstStyle>
            <a:lvl1pPr>
              <a:defRPr/>
            </a:lvl1pPr>
          </a:lstStyle>
          <a:p>
            <a:pPr>
              <a:defRPr/>
            </a:pPr>
            <a:fld id="{D59E5408-C3FF-824A-8EE9-103280354009}" type="slidenum">
              <a:rPr lang="en-US"/>
              <a:pPr>
                <a:defRPr/>
              </a:pPr>
              <a:t>‹#›</a:t>
            </a:fld>
            <a:endParaRPr lang="en-US"/>
          </a:p>
        </p:txBody>
      </p:sp>
    </p:spTree>
    <p:extLst>
      <p:ext uri="{BB962C8B-B14F-4D97-AF65-F5344CB8AC3E}">
        <p14:creationId xmlns:p14="http://schemas.microsoft.com/office/powerpoint/2010/main" val="230305837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3A24C9DC-51C8-6146-AFF1-91A54DFC2F0A}"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val="376742724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9296ACAC-309B-2B44-B2CB-EFACB65A69B8}"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val="389151080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1015D363-82C3-0C44-AFE3-D8211179BAD7}"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val="180194033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FEF6C1E7-2EF2-9B4A-9B59-56B230888A35}"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val="117649300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3DA3A258-78A5-5B48-A4A2-1D8960A90F52}"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val="316939864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8636ABEC-5700-7743-807C-0546737A1154}"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val="246366288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3E6F14F0-9D9B-3341-918F-AC752820C095}"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val="164220709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60FD570B-E81E-5A4F-8035-B264B60A675A}"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val="205803760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21F09E3D-DE58-8746-8841-2C637A999B45}"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val="205500217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7" name="Rectangle 8"/>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8" name="Rectangle 9"/>
          <p:cNvSpPr>
            <a:spLocks noGrp="1" noChangeArrowheads="1"/>
          </p:cNvSpPr>
          <p:nvPr>
            <p:ph type="sldNum" sz="quarter" idx="12"/>
          </p:nvPr>
        </p:nvSpPr>
        <p:spPr>
          <a:ln/>
        </p:spPr>
        <p:txBody>
          <a:bodyPr/>
          <a:lstStyle>
            <a:lvl1pPr>
              <a:defRPr/>
            </a:lvl1pPr>
          </a:lstStyle>
          <a:p>
            <a:pPr>
              <a:defRPr/>
            </a:pPr>
            <a:fld id="{E37CC962-818D-4844-9672-726A08167B14}"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val="5576205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026C980-B268-8A4F-A9B4-E6E6DAA4CB7F}" type="slidenum">
              <a:rPr lang="en-US"/>
              <a:pPr>
                <a:defRPr/>
              </a:pPr>
              <a:t>‹#›</a:t>
            </a:fld>
            <a:endParaRPr lang="en-US"/>
          </a:p>
        </p:txBody>
      </p:sp>
    </p:spTree>
    <p:extLst>
      <p:ext uri="{BB962C8B-B14F-4D97-AF65-F5344CB8AC3E}">
        <p14:creationId xmlns:p14="http://schemas.microsoft.com/office/powerpoint/2010/main" val="72932833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F4B9EB04-9454-7346-B215-5EF8AE703D3C}"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val="22077171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2954806622"/>
      </p:ext>
    </p:extLst>
  </p:cSld>
  <p:clrMapOvr>
    <a:masterClrMapping/>
  </p:clrMapOvr>
  <p:transition spd="med">
    <p:randomBar dir="vert"/>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686005580"/>
      </p:ext>
    </p:extLst>
  </p:cSld>
  <p:clrMapOvr>
    <a:masterClrMapping/>
  </p:clrMapOvr>
  <p:transition spd="med">
    <p:randomBar dir="vert"/>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1268151764"/>
      </p:ext>
    </p:extLst>
  </p:cSld>
  <p:clrMapOvr>
    <a:masterClrMapping/>
  </p:clrMapOvr>
  <p:transition spd="med">
    <p:randomBar dir="vert"/>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3744037389"/>
      </p:ext>
    </p:extLst>
  </p:cSld>
  <p:clrMapOvr>
    <a:masterClrMapping/>
  </p:clrMapOvr>
  <p:transition spd="med">
    <p:randomBar dir="vert"/>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3972937364"/>
      </p:ext>
    </p:extLst>
  </p:cSld>
  <p:clrMapOvr>
    <a:masterClrMapping/>
  </p:clrMapOvr>
  <p:transition spd="med">
    <p:randomBar dir="vert"/>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4253247204"/>
      </p:ext>
    </p:extLst>
  </p:cSld>
  <p:clrMapOvr>
    <a:masterClrMapping/>
  </p:clrMapOvr>
  <p:transition spd="med">
    <p:randomBar dir="vert"/>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3895231095"/>
      </p:ext>
    </p:extLst>
  </p:cSld>
  <p:clrMapOvr>
    <a:masterClrMapping/>
  </p:clrMapOvr>
  <p:transition spd="med">
    <p:randomBar dir="vert"/>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319928512"/>
      </p:ext>
    </p:extLst>
  </p:cSld>
  <p:clrMapOvr>
    <a:masterClrMapping/>
  </p:clrMapOvr>
  <p:transition spd="med">
    <p:randomBar dir="vert"/>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629192161"/>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596B1BF-D09C-1B40-B6A8-E5BE5D7A8175}" type="slidenum">
              <a:rPr lang="en-US"/>
              <a:pPr>
                <a:defRPr/>
              </a:pPr>
              <a:t>‹#›</a:t>
            </a:fld>
            <a:endParaRPr lang="en-US"/>
          </a:p>
        </p:txBody>
      </p:sp>
    </p:spTree>
    <p:extLst>
      <p:ext uri="{BB962C8B-B14F-4D97-AF65-F5344CB8AC3E}">
        <p14:creationId xmlns:p14="http://schemas.microsoft.com/office/powerpoint/2010/main" val="88943092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1209097548"/>
      </p:ext>
    </p:extLst>
  </p:cSld>
  <p:clrMapOvr>
    <a:masterClrMapping/>
  </p:clrMapOvr>
  <p:transition spd="med">
    <p:randomBar dir="vert"/>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2505838362"/>
      </p:ext>
    </p:extLst>
  </p:cSld>
  <p:clrMapOvr>
    <a:masterClrMapping/>
  </p:clrMapOvr>
  <p:transition spd="med">
    <p:randomBar dir="vert"/>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1867917454"/>
      </p:ext>
    </p:extLst>
  </p:cSld>
  <p:clrMapOvr>
    <a:masterClrMapping/>
  </p:clrMapOvr>
  <p:transition spd="med">
    <p:randomBar dir="vert"/>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defRPr/>
            </a:pPr>
            <a:endParaRPr lang="en-US">
              <a:solidFill>
                <a:srgbClr val="FFFFFF"/>
              </a:solidFill>
            </a:endParaRPr>
          </a:p>
        </p:txBody>
      </p:sp>
      <p:sp>
        <p:nvSpPr>
          <p:cNvPr id="5" name="Freeform 1027"/>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chemeClr val="tx1"/>
                </a:solidFill>
                <a:miter lim="800000"/>
                <a:headEnd type="none" w="sm" len="sm"/>
                <a:tailEnd type="none" w="sm" len="sm"/>
              </a14:hiddenLine>
            </a:ext>
          </a:extLst>
        </p:spPr>
        <p:txBody>
          <a:bodyPr wrap="none" anchor="ctr"/>
          <a:lstStyle/>
          <a:p>
            <a:endParaRPr lang="en-US">
              <a:solidFill>
                <a:srgbClr val="FFFFFF"/>
              </a:solidFill>
            </a:endParaRPr>
          </a:p>
        </p:txBody>
      </p:sp>
      <p:sp>
        <p:nvSpPr>
          <p:cNvPr id="6" name="Freeform 1028"/>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US">
              <a:solidFill>
                <a:srgbClr val="FFFFFF"/>
              </a:solidFill>
            </a:endParaRPr>
          </a:p>
        </p:txBody>
      </p:sp>
      <p:sp>
        <p:nvSpPr>
          <p:cNvPr id="7" name="Freeform 1029"/>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US">
              <a:solidFill>
                <a:srgbClr val="FFFFFF"/>
              </a:solidFill>
            </a:endParaRPr>
          </a:p>
        </p:txBody>
      </p:sp>
      <p:sp>
        <p:nvSpPr>
          <p:cNvPr id="8" name="Freeform 1030"/>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US">
              <a:solidFill>
                <a:srgbClr val="FFFFFF"/>
              </a:solidFill>
            </a:endParaRPr>
          </a:p>
        </p:txBody>
      </p:sp>
      <p:sp>
        <p:nvSpPr>
          <p:cNvPr id="9" name="Freeform 1031"/>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US">
              <a:solidFill>
                <a:srgbClr val="FFFFFF"/>
              </a:solidFill>
            </a:endParaRPr>
          </a:p>
        </p:txBody>
      </p:sp>
      <p:sp>
        <p:nvSpPr>
          <p:cNvPr id="10" name="Freeform 1032"/>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US">
              <a:solidFill>
                <a:srgbClr val="FFFFFF"/>
              </a:solidFill>
            </a:endParaRPr>
          </a:p>
        </p:txBody>
      </p:sp>
      <p:sp>
        <p:nvSpPr>
          <p:cNvPr id="11" name="Freeform 1033"/>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US">
              <a:solidFill>
                <a:srgbClr val="FFFFFF"/>
              </a:solidFill>
            </a:endParaRPr>
          </a:p>
        </p:txBody>
      </p:sp>
      <p:sp>
        <p:nvSpPr>
          <p:cNvPr id="12" name="Freeform 1034"/>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US">
              <a:solidFill>
                <a:srgbClr val="FFFFFF"/>
              </a:solidFill>
            </a:endParaRPr>
          </a:p>
        </p:txBody>
      </p:sp>
      <p:sp>
        <p:nvSpPr>
          <p:cNvPr id="361483" name="Rectangle 1035"/>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61484" name="Rectangle 1036"/>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037"/>
          <p:cNvSpPr>
            <a:spLocks noGrp="1" noChangeArrowheads="1"/>
          </p:cNvSpPr>
          <p:nvPr>
            <p:ph type="dt" sz="half" idx="10"/>
          </p:nvPr>
        </p:nvSpPr>
        <p:spPr/>
        <p:txBody>
          <a:bodyPr/>
          <a:lstStyle>
            <a:lvl1pPr>
              <a:defRPr/>
            </a:lvl1pPr>
          </a:lstStyle>
          <a:p>
            <a:pPr>
              <a:defRPr/>
            </a:pPr>
            <a:endParaRPr lang="en-US"/>
          </a:p>
        </p:txBody>
      </p:sp>
      <p:sp>
        <p:nvSpPr>
          <p:cNvPr id="14" name="Rectangle 1038"/>
          <p:cNvSpPr>
            <a:spLocks noGrp="1" noChangeArrowheads="1"/>
          </p:cNvSpPr>
          <p:nvPr>
            <p:ph type="ftr" sz="quarter" idx="11"/>
          </p:nvPr>
        </p:nvSpPr>
        <p:spPr/>
        <p:txBody>
          <a:bodyPr/>
          <a:lstStyle>
            <a:lvl1pPr>
              <a:defRPr/>
            </a:lvl1pPr>
          </a:lstStyle>
          <a:p>
            <a:pPr>
              <a:defRPr/>
            </a:pPr>
            <a:endParaRPr lang="en-US"/>
          </a:p>
        </p:txBody>
      </p:sp>
      <p:sp>
        <p:nvSpPr>
          <p:cNvPr id="15" name="Rectangle 1039"/>
          <p:cNvSpPr>
            <a:spLocks noGrp="1" noChangeArrowheads="1"/>
          </p:cNvSpPr>
          <p:nvPr>
            <p:ph type="sldNum" sz="quarter" idx="12"/>
          </p:nvPr>
        </p:nvSpPr>
        <p:spPr/>
        <p:txBody>
          <a:bodyPr/>
          <a:lstStyle>
            <a:lvl1pPr>
              <a:defRPr/>
            </a:lvl1pPr>
          </a:lstStyle>
          <a:p>
            <a:pPr>
              <a:defRPr/>
            </a:pPr>
            <a:fld id="{D5FF6583-813F-AD42-BF74-5E99445B420B}" type="slidenum">
              <a:rPr lang="en-US"/>
              <a:pPr>
                <a:defRPr/>
              </a:pPr>
              <a:t>‹#›</a:t>
            </a:fld>
            <a:endParaRPr lang="en-US"/>
          </a:p>
        </p:txBody>
      </p:sp>
    </p:spTree>
    <p:extLst>
      <p:ext uri="{BB962C8B-B14F-4D97-AF65-F5344CB8AC3E}">
        <p14:creationId xmlns:p14="http://schemas.microsoft.com/office/powerpoint/2010/main" val="382582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0A3E8D1C-8DE4-FF45-BB1C-7315C2CBE496}" type="slidenum">
              <a:rPr lang="en-US"/>
              <a:pPr>
                <a:defRPr/>
              </a:pPr>
              <a:t>‹#›</a:t>
            </a:fld>
            <a:endParaRPr lang="en-US"/>
          </a:p>
        </p:txBody>
      </p:sp>
    </p:spTree>
    <p:extLst>
      <p:ext uri="{BB962C8B-B14F-4D97-AF65-F5344CB8AC3E}">
        <p14:creationId xmlns:p14="http://schemas.microsoft.com/office/powerpoint/2010/main" val="89564804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DAA9B951-6DA1-854C-9524-41D48EEB81C6}" type="slidenum">
              <a:rPr lang="en-US"/>
              <a:pPr>
                <a:defRPr/>
              </a:pPr>
              <a:t>‹#›</a:t>
            </a:fld>
            <a:endParaRPr lang="en-US"/>
          </a:p>
        </p:txBody>
      </p:sp>
    </p:spTree>
    <p:extLst>
      <p:ext uri="{BB962C8B-B14F-4D97-AF65-F5344CB8AC3E}">
        <p14:creationId xmlns:p14="http://schemas.microsoft.com/office/powerpoint/2010/main" val="7132827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CC5A4F36-3063-9045-80EE-B10CC6B8B46B}" type="slidenum">
              <a:rPr lang="en-US"/>
              <a:pPr>
                <a:defRPr/>
              </a:pPr>
              <a:t>‹#›</a:t>
            </a:fld>
            <a:endParaRPr lang="en-US"/>
          </a:p>
        </p:txBody>
      </p:sp>
    </p:spTree>
    <p:extLst>
      <p:ext uri="{BB962C8B-B14F-4D97-AF65-F5344CB8AC3E}">
        <p14:creationId xmlns:p14="http://schemas.microsoft.com/office/powerpoint/2010/main" val="28007923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F79C7E0A-0940-0E43-B7AA-8DE050058569}" type="slidenum">
              <a:rPr lang="en-US"/>
              <a:pPr>
                <a:defRPr/>
              </a:pPr>
              <a:t>‹#›</a:t>
            </a:fld>
            <a:endParaRPr lang="en-US"/>
          </a:p>
        </p:txBody>
      </p:sp>
    </p:spTree>
    <p:extLst>
      <p:ext uri="{BB962C8B-B14F-4D97-AF65-F5344CB8AC3E}">
        <p14:creationId xmlns:p14="http://schemas.microsoft.com/office/powerpoint/2010/main" val="56840642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E40DBBAD-23EF-8942-83BC-F4A8570A38B1}" type="slidenum">
              <a:rPr lang="en-US"/>
              <a:pPr>
                <a:defRPr/>
              </a:pPr>
              <a:t>‹#›</a:t>
            </a:fld>
            <a:endParaRPr lang="en-US"/>
          </a:p>
        </p:txBody>
      </p:sp>
    </p:spTree>
    <p:extLst>
      <p:ext uri="{BB962C8B-B14F-4D97-AF65-F5344CB8AC3E}">
        <p14:creationId xmlns:p14="http://schemas.microsoft.com/office/powerpoint/2010/main" val="350714618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13ADA2A4-A3D6-EA40-88F9-DED6CE99371D}" type="slidenum">
              <a:rPr lang="en-US"/>
              <a:pPr>
                <a:defRPr/>
              </a:pPr>
              <a:t>‹#›</a:t>
            </a:fld>
            <a:endParaRPr lang="en-US"/>
          </a:p>
        </p:txBody>
      </p:sp>
    </p:spTree>
    <p:extLst>
      <p:ext uri="{BB962C8B-B14F-4D97-AF65-F5344CB8AC3E}">
        <p14:creationId xmlns:p14="http://schemas.microsoft.com/office/powerpoint/2010/main" val="3982570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6297CE57-F0D7-3C4C-987F-17DCE26DE9AE}" type="slidenum">
              <a:rPr lang="en-US"/>
              <a:pPr>
                <a:defRPr/>
              </a:pPr>
              <a:t>‹#›</a:t>
            </a:fld>
            <a:endParaRPr lang="en-US"/>
          </a:p>
        </p:txBody>
      </p:sp>
    </p:spTree>
    <p:extLst>
      <p:ext uri="{BB962C8B-B14F-4D97-AF65-F5344CB8AC3E}">
        <p14:creationId xmlns:p14="http://schemas.microsoft.com/office/powerpoint/2010/main" val="181363127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A25B5707-4E30-DC41-ACF4-9F8B1A02A870}" type="slidenum">
              <a:rPr lang="en-US"/>
              <a:pPr>
                <a:defRPr/>
              </a:pPr>
              <a:t>‹#›</a:t>
            </a:fld>
            <a:endParaRPr lang="en-US"/>
          </a:p>
        </p:txBody>
      </p:sp>
    </p:spTree>
    <p:extLst>
      <p:ext uri="{BB962C8B-B14F-4D97-AF65-F5344CB8AC3E}">
        <p14:creationId xmlns:p14="http://schemas.microsoft.com/office/powerpoint/2010/main" val="248262967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934AE8B6-CE95-9340-A592-99DA582378A3}" type="slidenum">
              <a:rPr lang="en-US"/>
              <a:pPr>
                <a:defRPr/>
              </a:pPr>
              <a:t>‹#›</a:t>
            </a:fld>
            <a:endParaRPr lang="en-US"/>
          </a:p>
        </p:txBody>
      </p:sp>
    </p:spTree>
    <p:extLst>
      <p:ext uri="{BB962C8B-B14F-4D97-AF65-F5344CB8AC3E}">
        <p14:creationId xmlns:p14="http://schemas.microsoft.com/office/powerpoint/2010/main" val="81119743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12C389DD-DC48-3A44-A7BB-FB0D94660D46}" type="slidenum">
              <a:rPr lang="en-US"/>
              <a:pPr>
                <a:defRPr/>
              </a:pPr>
              <a:t>‹#›</a:t>
            </a:fld>
            <a:endParaRPr lang="en-US"/>
          </a:p>
        </p:txBody>
      </p:sp>
    </p:spTree>
    <p:extLst>
      <p:ext uri="{BB962C8B-B14F-4D97-AF65-F5344CB8AC3E}">
        <p14:creationId xmlns:p14="http://schemas.microsoft.com/office/powerpoint/2010/main" val="203988069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1BEF56CD-B04E-EE47-8689-C1D4CF1C9350}" type="slidenum">
              <a:rPr lang="en-US"/>
              <a:pPr>
                <a:defRPr/>
              </a:pPr>
              <a:t>‹#›</a:t>
            </a:fld>
            <a:endParaRPr lang="en-US"/>
          </a:p>
        </p:txBody>
      </p:sp>
    </p:spTree>
    <p:extLst>
      <p:ext uri="{BB962C8B-B14F-4D97-AF65-F5344CB8AC3E}">
        <p14:creationId xmlns:p14="http://schemas.microsoft.com/office/powerpoint/2010/main" val="174463328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0825" cy="6850063"/>
            <a:chOff x="0" y="0"/>
            <a:chExt cx="5758" cy="4315"/>
          </a:xfrm>
        </p:grpSpPr>
        <p:grpSp>
          <p:nvGrpSpPr>
            <p:cNvPr id="5" name="Group 1027"/>
            <p:cNvGrpSpPr>
              <a:grpSpLocks/>
            </p:cNvGrpSpPr>
            <p:nvPr userDrawn="1"/>
          </p:nvGrpSpPr>
          <p:grpSpPr bwMode="auto">
            <a:xfrm>
              <a:off x="1728" y="2230"/>
              <a:ext cx="4027" cy="2085"/>
              <a:chOff x="1728" y="2230"/>
              <a:chExt cx="4027" cy="2085"/>
            </a:xfrm>
          </p:grpSpPr>
          <p:sp>
            <p:nvSpPr>
              <p:cNvPr id="8" name="Freeform 1028"/>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endParaRPr>
              </a:p>
            </p:txBody>
          </p:sp>
          <p:sp>
            <p:nvSpPr>
              <p:cNvPr id="9" name="Freeform 1029"/>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endParaRPr>
              </a:p>
            </p:txBody>
          </p:sp>
          <p:sp>
            <p:nvSpPr>
              <p:cNvPr id="10" name="Freeform 1030"/>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endParaRPr>
              </a:p>
            </p:txBody>
          </p:sp>
          <p:sp>
            <p:nvSpPr>
              <p:cNvPr id="11" name="Freeform 1031"/>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000">
                  <a:solidFill>
                    <a:srgbClr val="FFFFFF"/>
                  </a:solidFill>
                </a:endParaRPr>
              </a:p>
            </p:txBody>
          </p:sp>
          <p:sp>
            <p:nvSpPr>
              <p:cNvPr id="12" name="Freeform 1032"/>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endParaRPr>
              </a:p>
            </p:txBody>
          </p:sp>
        </p:grpSp>
        <p:sp>
          <p:nvSpPr>
            <p:cNvPr id="6" name="Freeform 1033"/>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endParaRPr>
            </a:p>
          </p:txBody>
        </p:sp>
        <p:sp>
          <p:nvSpPr>
            <p:cNvPr id="7" name="Freeform 1034"/>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000">
                <a:solidFill>
                  <a:srgbClr val="FFFFFF"/>
                </a:solidFill>
              </a:endParaRPr>
            </a:p>
          </p:txBody>
        </p:sp>
      </p:grpSp>
      <p:sp>
        <p:nvSpPr>
          <p:cNvPr id="158731" name="Rectangle 1035"/>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58732" name="Rectangle 1036"/>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13" name="Rectangle 1037"/>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038"/>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039"/>
          <p:cNvSpPr>
            <a:spLocks noGrp="1" noChangeArrowheads="1"/>
          </p:cNvSpPr>
          <p:nvPr>
            <p:ph type="sldNum" sz="quarter" idx="12"/>
          </p:nvPr>
        </p:nvSpPr>
        <p:spPr>
          <a:xfrm>
            <a:off x="6553200" y="6254750"/>
            <a:ext cx="2133600" cy="476250"/>
          </a:xfrm>
        </p:spPr>
        <p:txBody>
          <a:bodyPr/>
          <a:lstStyle>
            <a:lvl1pPr>
              <a:defRPr/>
            </a:lvl1pPr>
          </a:lstStyle>
          <a:p>
            <a:pPr>
              <a:defRPr/>
            </a:pPr>
            <a:fld id="{12E65282-5542-B44C-86C7-CD1DE6D22961}" type="slidenum">
              <a:rPr lang="en-US"/>
              <a:pPr>
                <a:defRPr/>
              </a:pPr>
              <a:t>‹#›</a:t>
            </a:fld>
            <a:endParaRPr lang="en-US"/>
          </a:p>
        </p:txBody>
      </p:sp>
    </p:spTree>
    <p:extLst>
      <p:ext uri="{BB962C8B-B14F-4D97-AF65-F5344CB8AC3E}">
        <p14:creationId xmlns:p14="http://schemas.microsoft.com/office/powerpoint/2010/main" val="301643266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8FDEBC49-85D2-2A4D-8419-F1C72B269782}"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4453478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75FFB2D1-23AA-0947-80B5-9647F8ED5512}"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7750448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934DACAB-F4E0-8E4C-BA19-6E24B41EE3AA}"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1363739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p>
        </p:txBody>
      </p:sp>
      <p:sp>
        <p:nvSpPr>
          <p:cNvPr id="8" name="Rectangle 1027"/>
          <p:cNvSpPr>
            <a:spLocks noGrp="1" noChangeArrowheads="1"/>
          </p:cNvSpPr>
          <p:nvPr>
            <p:ph type="sldNum" sz="quarter" idx="11"/>
          </p:nvPr>
        </p:nvSpPr>
        <p:spPr>
          <a:ln/>
        </p:spPr>
        <p:txBody>
          <a:bodyPr/>
          <a:lstStyle>
            <a:lvl1pPr>
              <a:defRPr/>
            </a:lvl1pPr>
          </a:lstStyle>
          <a:p>
            <a:pPr>
              <a:defRPr/>
            </a:pPr>
            <a:fld id="{0040FDD9-0703-0C47-8AE4-C10288709AE7}" type="slidenum">
              <a:rPr lang="en-US"/>
              <a:pPr>
                <a:defRPr/>
              </a:pPr>
              <a:t>‹#›</a:t>
            </a:fld>
            <a:endParaRPr lang="en-US"/>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4529975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p>
        </p:txBody>
      </p:sp>
      <p:sp>
        <p:nvSpPr>
          <p:cNvPr id="4" name="Rectangle 1027"/>
          <p:cNvSpPr>
            <a:spLocks noGrp="1" noChangeArrowheads="1"/>
          </p:cNvSpPr>
          <p:nvPr>
            <p:ph type="sldNum" sz="quarter" idx="11"/>
          </p:nvPr>
        </p:nvSpPr>
        <p:spPr>
          <a:ln/>
        </p:spPr>
        <p:txBody>
          <a:bodyPr/>
          <a:lstStyle>
            <a:lvl1pPr>
              <a:defRPr/>
            </a:lvl1pPr>
          </a:lstStyle>
          <a:p>
            <a:pPr>
              <a:defRPr/>
            </a:pPr>
            <a:fld id="{8D43DCCC-1CEB-0741-84D2-2BD7D735CD74}" type="slidenum">
              <a:rPr lang="en-US"/>
              <a:pPr>
                <a:defRPr/>
              </a:pPr>
              <a:t>‹#›</a:t>
            </a:fld>
            <a:endParaRPr lang="en-US"/>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579608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7D73B491-2A49-7B43-AAE8-C820D8E6078F}" type="slidenum">
              <a:rPr lang="en-US"/>
              <a:pPr>
                <a:defRPr/>
              </a:pPr>
              <a:t>‹#›</a:t>
            </a:fld>
            <a:endParaRPr lang="en-US"/>
          </a:p>
        </p:txBody>
      </p:sp>
    </p:spTree>
    <p:extLst>
      <p:ext uri="{BB962C8B-B14F-4D97-AF65-F5344CB8AC3E}">
        <p14:creationId xmlns:p14="http://schemas.microsoft.com/office/powerpoint/2010/main" val="136093831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p>
        </p:txBody>
      </p:sp>
      <p:sp>
        <p:nvSpPr>
          <p:cNvPr id="3" name="Rectangle 1027"/>
          <p:cNvSpPr>
            <a:spLocks noGrp="1" noChangeArrowheads="1"/>
          </p:cNvSpPr>
          <p:nvPr>
            <p:ph type="sldNum" sz="quarter" idx="11"/>
          </p:nvPr>
        </p:nvSpPr>
        <p:spPr>
          <a:ln/>
        </p:spPr>
        <p:txBody>
          <a:bodyPr/>
          <a:lstStyle>
            <a:lvl1pPr>
              <a:defRPr/>
            </a:lvl1pPr>
          </a:lstStyle>
          <a:p>
            <a:pPr>
              <a:defRPr/>
            </a:pPr>
            <a:fld id="{D3862C2C-80E9-9A4B-9FFA-0E4459F7D399}" type="slidenum">
              <a:rPr lang="en-US"/>
              <a:pPr>
                <a:defRPr/>
              </a:pPr>
              <a:t>‹#›</a:t>
            </a:fld>
            <a:endParaRPr lang="en-US"/>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7289949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BE48DE7E-7DA5-004A-8299-BB909499971E}"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3404143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F7A8642C-A3D4-1A43-AF58-D5ECAFFD4BBA}"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2451079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2A02A619-5064-404B-847E-F9AEAA71822E}"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6093235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FB73E798-593C-6F4F-A65E-DB6224F85B60}"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0594226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A393CDE6-A6FA-324A-B162-E5F6A2FBDCE0}" type="slidenum">
              <a:rPr lang="zh-CN" altLang="en-US"/>
              <a:pPr>
                <a:defRPr/>
              </a:pPr>
              <a:t>‹#›</a:t>
            </a:fld>
            <a:endParaRPr lang="en-US" altLang="zh-CN"/>
          </a:p>
        </p:txBody>
      </p:sp>
    </p:spTree>
    <p:extLst>
      <p:ext uri="{BB962C8B-B14F-4D97-AF65-F5344CB8AC3E}">
        <p14:creationId xmlns:p14="http://schemas.microsoft.com/office/powerpoint/2010/main" val="2198460542"/>
      </p:ext>
    </p:extLst>
  </p:cSld>
  <p:clrMapOvr>
    <a:masterClrMapping/>
  </p:clrMapOvr>
  <p:transition spd="med">
    <p:randomBar dir="vert"/>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3DE33EE9-4058-C241-BB18-DB0C001D2404}" type="slidenum">
              <a:rPr lang="zh-CN" altLang="en-US"/>
              <a:pPr>
                <a:defRPr/>
              </a:pPr>
              <a:t>‹#›</a:t>
            </a:fld>
            <a:endParaRPr lang="en-US" altLang="zh-CN"/>
          </a:p>
        </p:txBody>
      </p:sp>
    </p:spTree>
    <p:extLst>
      <p:ext uri="{BB962C8B-B14F-4D97-AF65-F5344CB8AC3E}">
        <p14:creationId xmlns:p14="http://schemas.microsoft.com/office/powerpoint/2010/main" val="359943684"/>
      </p:ext>
    </p:extLst>
  </p:cSld>
  <p:clrMapOvr>
    <a:masterClrMapping/>
  </p:clrMapOvr>
  <p:transition spd="med">
    <p:randomBar dir="vert"/>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29AEA3BF-5DA3-6D48-BBDF-0CAA7183B545}" type="slidenum">
              <a:rPr lang="zh-CN" altLang="en-US"/>
              <a:pPr>
                <a:defRPr/>
              </a:pPr>
              <a:t>‹#›</a:t>
            </a:fld>
            <a:endParaRPr lang="en-US" altLang="zh-CN"/>
          </a:p>
        </p:txBody>
      </p:sp>
    </p:spTree>
    <p:extLst>
      <p:ext uri="{BB962C8B-B14F-4D97-AF65-F5344CB8AC3E}">
        <p14:creationId xmlns:p14="http://schemas.microsoft.com/office/powerpoint/2010/main" val="1214841216"/>
      </p:ext>
    </p:extLst>
  </p:cSld>
  <p:clrMapOvr>
    <a:masterClrMapping/>
  </p:clrMapOvr>
  <p:transition spd="med">
    <p:randomBar dir="vert"/>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26067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4058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0519D1-0FB7-6348-B46F-0EF1BA63049A}" type="slidenum">
              <a:rPr lang="en-US"/>
              <a:pPr>
                <a:defRPr/>
              </a:pPr>
              <a:t>‹#›</a:t>
            </a:fld>
            <a:endParaRPr lang="en-US"/>
          </a:p>
        </p:txBody>
      </p:sp>
    </p:spTree>
    <p:extLst>
      <p:ext uri="{BB962C8B-B14F-4D97-AF65-F5344CB8AC3E}">
        <p14:creationId xmlns:p14="http://schemas.microsoft.com/office/powerpoint/2010/main" val="14976558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512F0E50-C51A-764D-A717-3AB80A82E910}" type="slidenum">
              <a:rPr lang="en-US"/>
              <a:pPr>
                <a:defRPr/>
              </a:pPr>
              <a:t>‹#›</a:t>
            </a:fld>
            <a:endParaRPr lang="en-US"/>
          </a:p>
        </p:txBody>
      </p:sp>
    </p:spTree>
    <p:extLst>
      <p:ext uri="{BB962C8B-B14F-4D97-AF65-F5344CB8AC3E}">
        <p14:creationId xmlns:p14="http://schemas.microsoft.com/office/powerpoint/2010/main" val="6910820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717848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927908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313491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947274"/>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350019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628545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873827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780503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235338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91614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DC9A8145-1569-3047-B84B-93746C918365}" type="slidenum">
              <a:rPr lang="en-US"/>
              <a:pPr>
                <a:defRPr/>
              </a:pPr>
              <a:t>‹#›</a:t>
            </a:fld>
            <a:endParaRPr lang="en-US"/>
          </a:p>
        </p:txBody>
      </p:sp>
    </p:spTree>
    <p:extLst>
      <p:ext uri="{BB962C8B-B14F-4D97-AF65-F5344CB8AC3E}">
        <p14:creationId xmlns:p14="http://schemas.microsoft.com/office/powerpoint/2010/main" val="265225181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ffectLst>
                  <a:outerShdw blurRad="38100" dist="38100" dir="2700000" algn="tl">
                    <a:srgbClr val="000000"/>
                  </a:outerShdw>
                </a:effectLst>
                <a:latin typeface="Times New Roman" charset="0"/>
              </a:defRPr>
            </a:lvl1pPr>
          </a:lstStyle>
          <a:p>
            <a:pPr>
              <a:defRPr/>
            </a:pPr>
            <a:endParaRPr lang="en-US"/>
          </a:p>
        </p:txBody>
      </p:sp>
      <p:sp>
        <p:nvSpPr>
          <p:cNvPr id="5" name="Slide Number Placeholder 4"/>
          <p:cNvSpPr>
            <a:spLocks noGrp="1"/>
          </p:cNvSpPr>
          <p:nvPr>
            <p:ph type="sldNum" sz="quarter" idx="11"/>
          </p:nvPr>
        </p:nvSpPr>
        <p:spPr/>
        <p:txBody>
          <a:bodyPr/>
          <a:lstStyle>
            <a:lvl1pPr>
              <a:defRPr>
                <a:effectLst>
                  <a:outerShdw blurRad="38100" dist="38100" dir="2700000" algn="tl">
                    <a:srgbClr val="000000"/>
                  </a:outerShdw>
                </a:effectLst>
                <a:latin typeface="Times New Roman" charset="0"/>
              </a:defRPr>
            </a:lvl1pPr>
          </a:lstStyle>
          <a:p>
            <a:fld id="{92F87273-F7A9-9E42-9CA8-C65F1B61C395}" type="slidenum">
              <a:rPr lang="en-US"/>
              <a:pPr/>
              <a:t>‹#›</a:t>
            </a:fld>
            <a:endParaRPr lang="en-US"/>
          </a:p>
        </p:txBody>
      </p:sp>
      <p:sp>
        <p:nvSpPr>
          <p:cNvPr id="6" name="Footer Placeholder 5"/>
          <p:cNvSpPr>
            <a:spLocks noGrp="1"/>
          </p:cNvSpPr>
          <p:nvPr>
            <p:ph type="ftr" sz="quarter" idx="12"/>
          </p:nvPr>
        </p:nvSpPr>
        <p:spPr/>
        <p:txBody>
          <a:bodyPr/>
          <a:lstStyle>
            <a:lvl1pPr>
              <a:defRPr>
                <a:effectLst>
                  <a:outerShdw blurRad="38100" dist="38100" dir="2700000" algn="tl">
                    <a:srgbClr val="000000"/>
                  </a:outerShdw>
                </a:effectLst>
                <a:latin typeface="Times New Roman" charset="0"/>
              </a:defRPr>
            </a:lvl1pPr>
          </a:lstStyle>
          <a:p>
            <a:pPr>
              <a:defRPr/>
            </a:pPr>
            <a:endParaRPr lang="en-US"/>
          </a:p>
        </p:txBody>
      </p:sp>
    </p:spTree>
    <p:extLst>
      <p:ext uri="{BB962C8B-B14F-4D97-AF65-F5344CB8AC3E}">
        <p14:creationId xmlns:p14="http://schemas.microsoft.com/office/powerpoint/2010/main" val="307553143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ffectLst>
                  <a:outerShdw blurRad="38100" dist="38100" dir="2700000" algn="tl">
                    <a:srgbClr val="000000"/>
                  </a:outerShdw>
                </a:effectLst>
                <a:latin typeface="Times New Roman" charset="0"/>
              </a:defRPr>
            </a:lvl1pPr>
          </a:lstStyle>
          <a:p>
            <a:pPr>
              <a:defRPr/>
            </a:pPr>
            <a:endParaRPr lang="en-US"/>
          </a:p>
        </p:txBody>
      </p:sp>
      <p:sp>
        <p:nvSpPr>
          <p:cNvPr id="3" name="Slide Number Placeholder 2"/>
          <p:cNvSpPr>
            <a:spLocks noGrp="1"/>
          </p:cNvSpPr>
          <p:nvPr>
            <p:ph type="sldNum" sz="quarter" idx="11"/>
          </p:nvPr>
        </p:nvSpPr>
        <p:spPr/>
        <p:txBody>
          <a:bodyPr/>
          <a:lstStyle>
            <a:lvl1pPr>
              <a:defRPr>
                <a:effectLst>
                  <a:outerShdw blurRad="38100" dist="38100" dir="2700000" algn="tl">
                    <a:srgbClr val="000000"/>
                  </a:outerShdw>
                </a:effectLst>
                <a:latin typeface="Times New Roman" charset="0"/>
              </a:defRPr>
            </a:lvl1pPr>
          </a:lstStyle>
          <a:p>
            <a:fld id="{0D2C984C-C7E9-C545-B326-BCD9E82219E6}" type="slidenum">
              <a:rPr lang="en-US"/>
              <a:pPr/>
              <a:t>‹#›</a:t>
            </a:fld>
            <a:endParaRPr lang="en-US"/>
          </a:p>
        </p:txBody>
      </p:sp>
      <p:sp>
        <p:nvSpPr>
          <p:cNvPr id="4" name="Footer Placeholder 3"/>
          <p:cNvSpPr>
            <a:spLocks noGrp="1"/>
          </p:cNvSpPr>
          <p:nvPr>
            <p:ph type="ftr" sz="quarter" idx="12"/>
          </p:nvPr>
        </p:nvSpPr>
        <p:spPr/>
        <p:txBody>
          <a:bodyPr/>
          <a:lstStyle>
            <a:lvl1pPr>
              <a:defRPr>
                <a:effectLst>
                  <a:outerShdw blurRad="38100" dist="38100" dir="2700000" algn="tl">
                    <a:srgbClr val="000000"/>
                  </a:outerShdw>
                </a:effectLst>
                <a:latin typeface="Times New Roman" charset="0"/>
              </a:defRPr>
            </a:lvl1pPr>
          </a:lstStyle>
          <a:p>
            <a:pPr>
              <a:defRPr/>
            </a:pPr>
            <a:endParaRPr lang="en-US"/>
          </a:p>
        </p:txBody>
      </p:sp>
    </p:spTree>
    <p:extLst>
      <p:ext uri="{BB962C8B-B14F-4D97-AF65-F5344CB8AC3E}">
        <p14:creationId xmlns:p14="http://schemas.microsoft.com/office/powerpoint/2010/main" val="17974538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5B0340BC-FDED-A54F-B1C2-6291183902DB}" type="slidenum">
              <a:rPr lang="en-US"/>
              <a:pPr>
                <a:defRPr/>
              </a:pPr>
              <a:t>‹#›</a:t>
            </a:fld>
            <a:endParaRPr lang="en-US"/>
          </a:p>
        </p:txBody>
      </p:sp>
    </p:spTree>
    <p:extLst>
      <p:ext uri="{BB962C8B-B14F-4D97-AF65-F5344CB8AC3E}">
        <p14:creationId xmlns:p14="http://schemas.microsoft.com/office/powerpoint/2010/main" val="37177641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7386D5B7-7012-0140-8565-4BEDE787D7F7}" type="slidenum">
              <a:rPr lang="en-US"/>
              <a:pPr>
                <a:defRPr/>
              </a:pPr>
              <a:t>‹#›</a:t>
            </a:fld>
            <a:endParaRPr lang="en-US"/>
          </a:p>
        </p:txBody>
      </p:sp>
    </p:spTree>
    <p:extLst>
      <p:ext uri="{BB962C8B-B14F-4D97-AF65-F5344CB8AC3E}">
        <p14:creationId xmlns:p14="http://schemas.microsoft.com/office/powerpoint/2010/main" val="10395459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84A7F65-11F8-9D47-B41A-9E5DBABF1C6E}" type="slidenum">
              <a:rPr lang="en-US"/>
              <a:pPr>
                <a:defRPr/>
              </a:pPr>
              <a:t>‹#›</a:t>
            </a:fld>
            <a:endParaRPr lang="en-US"/>
          </a:p>
        </p:txBody>
      </p:sp>
    </p:spTree>
    <p:extLst>
      <p:ext uri="{BB962C8B-B14F-4D97-AF65-F5344CB8AC3E}">
        <p14:creationId xmlns:p14="http://schemas.microsoft.com/office/powerpoint/2010/main" val="33825318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BFAF5E9-68BA-8C44-B2B8-2E35F878FAC4}" type="slidenum">
              <a:rPr lang="en-US"/>
              <a:pPr>
                <a:defRPr/>
              </a:pPr>
              <a:t>‹#›</a:t>
            </a:fld>
            <a:endParaRPr lang="en-US"/>
          </a:p>
        </p:txBody>
      </p:sp>
    </p:spTree>
    <p:extLst>
      <p:ext uri="{BB962C8B-B14F-4D97-AF65-F5344CB8AC3E}">
        <p14:creationId xmlns:p14="http://schemas.microsoft.com/office/powerpoint/2010/main" val="23302907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7" name="Freeform 10"/>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5371"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1537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80EA32D1-EECA-064B-8347-AE90402A8CC0}" type="slidenum">
              <a:rPr lang="en-US"/>
              <a:pPr>
                <a:defRPr/>
              </a:pPr>
              <a:t>‹#›</a:t>
            </a:fld>
            <a:endParaRPr lang="en-US"/>
          </a:p>
        </p:txBody>
      </p:sp>
    </p:spTree>
    <p:extLst>
      <p:ext uri="{BB962C8B-B14F-4D97-AF65-F5344CB8AC3E}">
        <p14:creationId xmlns:p14="http://schemas.microsoft.com/office/powerpoint/2010/main" val="40712959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24CAEC1-DD93-D640-BF2A-50DA6FE56DF0}"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165693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F4B4F96-9136-FF41-8633-3B32D7B06C2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905312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4131B10-370E-2545-9205-210DB13BF3FE}"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08316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F7149AD-3B82-C542-B056-2DD3F3B94D4F}" type="slidenum">
              <a:rPr lang="en-US"/>
              <a:pPr>
                <a:defRPr/>
              </a:pPr>
              <a:t>‹#›</a:t>
            </a:fld>
            <a:endParaRPr lang="en-US"/>
          </a:p>
        </p:txBody>
      </p:sp>
    </p:spTree>
    <p:extLst>
      <p:ext uri="{BB962C8B-B14F-4D97-AF65-F5344CB8AC3E}">
        <p14:creationId xmlns:p14="http://schemas.microsoft.com/office/powerpoint/2010/main" val="9669830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D7737FC6-59BF-D34C-AD60-31038704EB9C}"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503465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F58313D0-4759-B449-AD34-06CC14EFC647}"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159034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0D187011-8E91-574B-84AE-1EBF9DA18572}"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945587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7D092B4-374D-3C4C-B47E-5E50C2D41E2E}"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42283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C683E401-6C5C-854E-B066-035DED74935D}"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234061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FC22BBA-3B8A-344D-9BB3-B39EB843A740}"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87195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203A2063-824C-C349-A548-998B0824F6E2}"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176051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7" name="Freeform 10"/>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2ACDE56B-32F0-4843-AB84-494CABD8A603}" type="slidenum">
              <a:rPr lang="en-US"/>
              <a:pPr>
                <a:defRPr/>
              </a:pPr>
              <a:t>‹#›</a:t>
            </a:fld>
            <a:endParaRPr lang="en-US"/>
          </a:p>
        </p:txBody>
      </p:sp>
    </p:spTree>
    <p:extLst>
      <p:ext uri="{BB962C8B-B14F-4D97-AF65-F5344CB8AC3E}">
        <p14:creationId xmlns:p14="http://schemas.microsoft.com/office/powerpoint/2010/main" val="32049088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FC17D305-7483-844B-BAE7-F6A1EFD550F4}"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767669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04A3B3D-BCEF-F640-B4C1-0AD12814377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92907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5B93F80-94FD-EB4A-AD5C-A914CF305142}" type="slidenum">
              <a:rPr lang="en-US"/>
              <a:pPr>
                <a:defRPr/>
              </a:pPr>
              <a:t>‹#›</a:t>
            </a:fld>
            <a:endParaRPr lang="en-US"/>
          </a:p>
        </p:txBody>
      </p:sp>
    </p:spTree>
    <p:extLst>
      <p:ext uri="{BB962C8B-B14F-4D97-AF65-F5344CB8AC3E}">
        <p14:creationId xmlns:p14="http://schemas.microsoft.com/office/powerpoint/2010/main" val="3746564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1C4A55EA-C95C-BF46-B539-386B9FBB993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390280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6FB0CB4B-E22F-124C-BF18-04F9716E5D66}"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75389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F16ED797-EF9C-194F-ABC5-4425E4CAC9A9}"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580529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00A577DD-4933-454F-9BD4-4CC6F398E0CF}"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622202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A447BAF-63DF-1C4D-A285-00A366D11C0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209968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1C34D45-B0EA-394A-91C8-56A3CCAE899C}"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409205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98372E3-021F-D64F-86A6-9AD720396D7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24466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9EA14DC-42F7-8343-BF1A-E2224E9A6D8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605202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B860F548-91F8-1B47-8521-23923D930BBC}"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568815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62892799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718A66D-33D0-A14C-A2A7-DE91B92EFC1B}" type="slidenum">
              <a:rPr lang="en-US"/>
              <a:pPr>
                <a:defRPr/>
              </a:pPr>
              <a:t>‹#›</a:t>
            </a:fld>
            <a:endParaRPr lang="en-US"/>
          </a:p>
        </p:txBody>
      </p:sp>
    </p:spTree>
    <p:extLst>
      <p:ext uri="{BB962C8B-B14F-4D97-AF65-F5344CB8AC3E}">
        <p14:creationId xmlns:p14="http://schemas.microsoft.com/office/powerpoint/2010/main" val="36333146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12417127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897611980"/>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856032909"/>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531897137"/>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170243246"/>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939923950"/>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7677417"/>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850942336"/>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868024250"/>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50022931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3EDCCB-7AC2-1949-9646-CF9774251B96}" type="slidenum">
              <a:rPr lang="en-US"/>
              <a:pPr>
                <a:defRPr/>
              </a:pPr>
              <a:t>‹#›</a:t>
            </a:fld>
            <a:endParaRPr lang="en-US"/>
          </a:p>
        </p:txBody>
      </p:sp>
    </p:spTree>
    <p:extLst>
      <p:ext uri="{BB962C8B-B14F-4D97-AF65-F5344CB8AC3E}">
        <p14:creationId xmlns:p14="http://schemas.microsoft.com/office/powerpoint/2010/main" val="37732359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38554968"/>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523900988"/>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688565067"/>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014677413"/>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075908697"/>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833408357"/>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978515900"/>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78283124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007982378"/>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98093669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B43685-A8E7-414C-AC52-A30E966817B1}" type="slidenum">
              <a:rPr lang="en-US"/>
              <a:pPr>
                <a:defRPr/>
              </a:pPr>
              <a:t>‹#›</a:t>
            </a:fld>
            <a:endParaRPr lang="en-US"/>
          </a:p>
        </p:txBody>
      </p:sp>
    </p:spTree>
    <p:extLst>
      <p:ext uri="{BB962C8B-B14F-4D97-AF65-F5344CB8AC3E}">
        <p14:creationId xmlns:p14="http://schemas.microsoft.com/office/powerpoint/2010/main" val="14186692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9E91DE8D-6A75-4CA8-A437-1DD3B5021DA9}"/>
              </a:ext>
            </a:extLst>
          </p:cNvPr>
          <p:cNvGrpSpPr>
            <a:grpSpLocks/>
          </p:cNvGrpSpPr>
          <p:nvPr/>
        </p:nvGrpSpPr>
        <p:grpSpPr bwMode="auto">
          <a:xfrm>
            <a:off x="0" y="0"/>
            <a:ext cx="9140825" cy="6850063"/>
            <a:chOff x="0" y="0"/>
            <a:chExt cx="5758" cy="4315"/>
          </a:xfrm>
        </p:grpSpPr>
        <p:grpSp>
          <p:nvGrpSpPr>
            <p:cNvPr id="5" name="Group 3">
              <a:extLst>
                <a:ext uri="{FF2B5EF4-FFF2-40B4-BE49-F238E27FC236}">
                  <a16:creationId xmlns:a16="http://schemas.microsoft.com/office/drawing/2014/main" id="{CD898618-2C15-4A0F-936D-E72462FF3809}"/>
                </a:ext>
              </a:extLst>
            </p:cNvPr>
            <p:cNvGrpSpPr>
              <a:grpSpLocks/>
            </p:cNvGrpSpPr>
            <p:nvPr userDrawn="1"/>
          </p:nvGrpSpPr>
          <p:grpSpPr bwMode="auto">
            <a:xfrm>
              <a:off x="1728" y="2230"/>
              <a:ext cx="4027" cy="2085"/>
              <a:chOff x="1728" y="2230"/>
              <a:chExt cx="4027" cy="2085"/>
            </a:xfrm>
          </p:grpSpPr>
          <p:sp>
            <p:nvSpPr>
              <p:cNvPr id="8" name="Freeform 4">
                <a:extLst>
                  <a:ext uri="{FF2B5EF4-FFF2-40B4-BE49-F238E27FC236}">
                    <a16:creationId xmlns:a16="http://schemas.microsoft.com/office/drawing/2014/main" id="{9976DD1D-7027-4209-AE1E-D9A4981FA890}"/>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9" name="Freeform 5">
                <a:extLst>
                  <a:ext uri="{FF2B5EF4-FFF2-40B4-BE49-F238E27FC236}">
                    <a16:creationId xmlns:a16="http://schemas.microsoft.com/office/drawing/2014/main" id="{043FAE67-70A4-4863-8571-4FB7E48968C3}"/>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0" name="Freeform 6">
                <a:extLst>
                  <a:ext uri="{FF2B5EF4-FFF2-40B4-BE49-F238E27FC236}">
                    <a16:creationId xmlns:a16="http://schemas.microsoft.com/office/drawing/2014/main" id="{4F6651D0-E4F3-4973-979C-D79547D19FCD}"/>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1" name="Freeform 7">
                <a:extLst>
                  <a:ext uri="{FF2B5EF4-FFF2-40B4-BE49-F238E27FC236}">
                    <a16:creationId xmlns:a16="http://schemas.microsoft.com/office/drawing/2014/main" id="{A5EA0393-5C06-44DB-A3E1-B8508A03D7F7}"/>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2" name="Freeform 8">
                <a:extLst>
                  <a:ext uri="{FF2B5EF4-FFF2-40B4-BE49-F238E27FC236}">
                    <a16:creationId xmlns:a16="http://schemas.microsoft.com/office/drawing/2014/main" id="{03A48C95-D989-4C5C-BA23-D9FA284D8BED}"/>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grpSp>
        <p:sp>
          <p:nvSpPr>
            <p:cNvPr id="6" name="Freeform 9">
              <a:extLst>
                <a:ext uri="{FF2B5EF4-FFF2-40B4-BE49-F238E27FC236}">
                  <a16:creationId xmlns:a16="http://schemas.microsoft.com/office/drawing/2014/main" id="{16AEF89E-5AAC-4FEA-8CA9-6BA9D288B261}"/>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7" name="Freeform 10">
              <a:extLst>
                <a:ext uri="{FF2B5EF4-FFF2-40B4-BE49-F238E27FC236}">
                  <a16:creationId xmlns:a16="http://schemas.microsoft.com/office/drawing/2014/main" id="{F8C15C1E-F40A-4FBC-96E3-19C050BD6FAC}"/>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a:extLst>
              <a:ext uri="{FF2B5EF4-FFF2-40B4-BE49-F238E27FC236}">
                <a16:creationId xmlns:a16="http://schemas.microsoft.com/office/drawing/2014/main" id="{1DA48612-8F08-4C92-9AFE-A8A065199B90}"/>
              </a:ext>
            </a:extLst>
          </p:cNvPr>
          <p:cNvSpPr>
            <a:spLocks noGrp="1" noChangeArrowheads="1"/>
          </p:cNvSpPr>
          <p:nvPr>
            <p:ph type="dt" sz="quarter" idx="10"/>
          </p:nvPr>
        </p:nvSpPr>
        <p:spPr>
          <a:xfrm>
            <a:off x="457200" y="6248400"/>
            <a:ext cx="2133600" cy="47625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mtClean="0"/>
            </a:lvl1pPr>
          </a:lstStyle>
          <a:p>
            <a:pPr>
              <a:defRPr/>
            </a:pPr>
            <a:endParaRPr lang="en-US"/>
          </a:p>
        </p:txBody>
      </p:sp>
      <p:sp>
        <p:nvSpPr>
          <p:cNvPr id="14" name="Rectangle 14">
            <a:extLst>
              <a:ext uri="{FF2B5EF4-FFF2-40B4-BE49-F238E27FC236}">
                <a16:creationId xmlns:a16="http://schemas.microsoft.com/office/drawing/2014/main" id="{B3ACDF67-0953-4EA7-8837-CE462CE63F5C}"/>
              </a:ext>
            </a:extLst>
          </p:cNvPr>
          <p:cNvSpPr>
            <a:spLocks noGrp="1" noChangeArrowheads="1"/>
          </p:cNvSpPr>
          <p:nvPr>
            <p:ph type="ftr" sz="quarter" idx="11"/>
          </p:nvPr>
        </p:nvSpPr>
        <p:spPr>
          <a:xfrm>
            <a:off x="3124200" y="6251575"/>
            <a:ext cx="2895600" cy="47625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mtClean="0"/>
            </a:lvl1pPr>
          </a:lstStyle>
          <a:p>
            <a:pPr>
              <a:defRPr/>
            </a:pPr>
            <a:endParaRPr lang="en-US"/>
          </a:p>
        </p:txBody>
      </p:sp>
      <p:sp>
        <p:nvSpPr>
          <p:cNvPr id="15" name="Rectangle 15">
            <a:extLst>
              <a:ext uri="{FF2B5EF4-FFF2-40B4-BE49-F238E27FC236}">
                <a16:creationId xmlns:a16="http://schemas.microsoft.com/office/drawing/2014/main" id="{0304F89B-C4AD-428F-8213-9163B1D3D811}"/>
              </a:ext>
            </a:extLst>
          </p:cNvPr>
          <p:cNvSpPr>
            <a:spLocks noGrp="1" noChangeArrowheads="1"/>
          </p:cNvSpPr>
          <p:nvPr>
            <p:ph type="sldNum" sz="quarter" idx="12"/>
          </p:nvPr>
        </p:nvSpPr>
        <p:spPr>
          <a:xfrm>
            <a:off x="6553200" y="6254750"/>
            <a:ext cx="2133600" cy="47625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a:lvl1pPr>
          </a:lstStyle>
          <a:p>
            <a:fld id="{B8A5F63D-ED33-4921-8843-E88814C5F1FE}" type="slidenum">
              <a:rPr lang="en-US" altLang="en-US"/>
              <a:pPr/>
              <a:t>‹#›</a:t>
            </a:fld>
            <a:endParaRPr lang="en-US" altLang="en-US"/>
          </a:p>
        </p:txBody>
      </p:sp>
    </p:spTree>
    <p:extLst>
      <p:ext uri="{BB962C8B-B14F-4D97-AF65-F5344CB8AC3E}">
        <p14:creationId xmlns:p14="http://schemas.microsoft.com/office/powerpoint/2010/main" val="38030219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80F16717-1064-45E6-93A1-F7627000579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ACFDFF93-5E53-47E9-A4E6-B08C0D81F4FB}"/>
              </a:ext>
            </a:extLst>
          </p:cNvPr>
          <p:cNvSpPr>
            <a:spLocks noGrp="1" noChangeArrowheads="1"/>
          </p:cNvSpPr>
          <p:nvPr>
            <p:ph type="sldNum" sz="quarter" idx="11"/>
          </p:nvPr>
        </p:nvSpPr>
        <p:spPr>
          <a:ln/>
        </p:spPr>
        <p:txBody>
          <a:bodyPr/>
          <a:lstStyle>
            <a:lvl1pPr>
              <a:defRPr/>
            </a:lvl1pPr>
          </a:lstStyle>
          <a:p>
            <a:fld id="{5887B6FC-F5A3-4B08-9DC6-A5ADBA54B5DB}" type="slidenum">
              <a:rPr lang="en-US" altLang="en-US"/>
              <a:pPr/>
              <a:t>‹#›</a:t>
            </a:fld>
            <a:endParaRPr lang="en-US" altLang="en-US"/>
          </a:p>
        </p:txBody>
      </p:sp>
      <p:sp>
        <p:nvSpPr>
          <p:cNvPr id="6" name="Rectangle 14">
            <a:extLst>
              <a:ext uri="{FF2B5EF4-FFF2-40B4-BE49-F238E27FC236}">
                <a16:creationId xmlns:a16="http://schemas.microsoft.com/office/drawing/2014/main" id="{A8367F12-2541-4401-A2E3-7F7E0214291F}"/>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526634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a:extLst>
              <a:ext uri="{FF2B5EF4-FFF2-40B4-BE49-F238E27FC236}">
                <a16:creationId xmlns:a16="http://schemas.microsoft.com/office/drawing/2014/main" id="{7D5FA7C6-1388-4DB5-96CE-C850A9BC680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B1A3CA09-1C6C-4F88-A8BB-1CF1DC0F1DB5}"/>
              </a:ext>
            </a:extLst>
          </p:cNvPr>
          <p:cNvSpPr>
            <a:spLocks noGrp="1" noChangeArrowheads="1"/>
          </p:cNvSpPr>
          <p:nvPr>
            <p:ph type="sldNum" sz="quarter" idx="11"/>
          </p:nvPr>
        </p:nvSpPr>
        <p:spPr>
          <a:ln/>
        </p:spPr>
        <p:txBody>
          <a:bodyPr/>
          <a:lstStyle>
            <a:lvl1pPr>
              <a:defRPr/>
            </a:lvl1pPr>
          </a:lstStyle>
          <a:p>
            <a:fld id="{26154169-0DC4-4A68-8FD1-E47D013A80B1}" type="slidenum">
              <a:rPr lang="en-US" altLang="en-US"/>
              <a:pPr/>
              <a:t>‹#›</a:t>
            </a:fld>
            <a:endParaRPr lang="en-US" altLang="en-US"/>
          </a:p>
        </p:txBody>
      </p:sp>
      <p:sp>
        <p:nvSpPr>
          <p:cNvPr id="6" name="Rectangle 14">
            <a:extLst>
              <a:ext uri="{FF2B5EF4-FFF2-40B4-BE49-F238E27FC236}">
                <a16:creationId xmlns:a16="http://schemas.microsoft.com/office/drawing/2014/main" id="{E952CCE9-15E6-44AF-8914-11FAFB5AF3B1}"/>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126855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5D32A553-5765-4E29-A483-ED0167525A3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A8696C01-8FC2-4A49-967D-A59E5E0EF5BD}"/>
              </a:ext>
            </a:extLst>
          </p:cNvPr>
          <p:cNvSpPr>
            <a:spLocks noGrp="1" noChangeArrowheads="1"/>
          </p:cNvSpPr>
          <p:nvPr>
            <p:ph type="sldNum" sz="quarter" idx="11"/>
          </p:nvPr>
        </p:nvSpPr>
        <p:spPr>
          <a:ln/>
        </p:spPr>
        <p:txBody>
          <a:bodyPr/>
          <a:lstStyle>
            <a:lvl1pPr>
              <a:defRPr/>
            </a:lvl1pPr>
          </a:lstStyle>
          <a:p>
            <a:fld id="{36BAC887-7ED9-4EAA-96BE-57C007C0901E}" type="slidenum">
              <a:rPr lang="en-US" altLang="en-US"/>
              <a:pPr/>
              <a:t>‹#›</a:t>
            </a:fld>
            <a:endParaRPr lang="en-US" altLang="en-US"/>
          </a:p>
        </p:txBody>
      </p:sp>
      <p:sp>
        <p:nvSpPr>
          <p:cNvPr id="7" name="Rectangle 14">
            <a:extLst>
              <a:ext uri="{FF2B5EF4-FFF2-40B4-BE49-F238E27FC236}">
                <a16:creationId xmlns:a16="http://schemas.microsoft.com/office/drawing/2014/main" id="{996304FC-185E-4521-8CFB-EA1F32D90E52}"/>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053260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1F6B014C-E9FD-4877-BDFE-1CC9B310963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3">
            <a:extLst>
              <a:ext uri="{FF2B5EF4-FFF2-40B4-BE49-F238E27FC236}">
                <a16:creationId xmlns:a16="http://schemas.microsoft.com/office/drawing/2014/main" id="{699DFB70-265E-45CE-9224-A7AB7BBADA97}"/>
              </a:ext>
            </a:extLst>
          </p:cNvPr>
          <p:cNvSpPr>
            <a:spLocks noGrp="1" noChangeArrowheads="1"/>
          </p:cNvSpPr>
          <p:nvPr>
            <p:ph type="sldNum" sz="quarter" idx="11"/>
          </p:nvPr>
        </p:nvSpPr>
        <p:spPr>
          <a:ln/>
        </p:spPr>
        <p:txBody>
          <a:bodyPr/>
          <a:lstStyle>
            <a:lvl1pPr>
              <a:defRPr/>
            </a:lvl1pPr>
          </a:lstStyle>
          <a:p>
            <a:fld id="{34987FC6-BE1A-4478-AD9A-92D449605308}" type="slidenum">
              <a:rPr lang="en-US" altLang="en-US"/>
              <a:pPr/>
              <a:t>‹#›</a:t>
            </a:fld>
            <a:endParaRPr lang="en-US" altLang="en-US"/>
          </a:p>
        </p:txBody>
      </p:sp>
      <p:sp>
        <p:nvSpPr>
          <p:cNvPr id="9" name="Rectangle 14">
            <a:extLst>
              <a:ext uri="{FF2B5EF4-FFF2-40B4-BE49-F238E27FC236}">
                <a16:creationId xmlns:a16="http://schemas.microsoft.com/office/drawing/2014/main" id="{A0FD1B7E-4DB2-403C-B372-8C3D2CC5B843}"/>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00373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CF10FB01-4EE7-4A63-B928-469C537213A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3">
            <a:extLst>
              <a:ext uri="{FF2B5EF4-FFF2-40B4-BE49-F238E27FC236}">
                <a16:creationId xmlns:a16="http://schemas.microsoft.com/office/drawing/2014/main" id="{CAD824A5-6BFD-444F-9DBF-9FC1195AC727}"/>
              </a:ext>
            </a:extLst>
          </p:cNvPr>
          <p:cNvSpPr>
            <a:spLocks noGrp="1" noChangeArrowheads="1"/>
          </p:cNvSpPr>
          <p:nvPr>
            <p:ph type="sldNum" sz="quarter" idx="11"/>
          </p:nvPr>
        </p:nvSpPr>
        <p:spPr>
          <a:ln/>
        </p:spPr>
        <p:txBody>
          <a:bodyPr/>
          <a:lstStyle>
            <a:lvl1pPr>
              <a:defRPr/>
            </a:lvl1pPr>
          </a:lstStyle>
          <a:p>
            <a:fld id="{BEDB5BBC-5AF2-4D5E-A7C4-32840DBC4FF4}" type="slidenum">
              <a:rPr lang="en-US" altLang="en-US"/>
              <a:pPr/>
              <a:t>‹#›</a:t>
            </a:fld>
            <a:endParaRPr lang="en-US" altLang="en-US"/>
          </a:p>
        </p:txBody>
      </p:sp>
      <p:sp>
        <p:nvSpPr>
          <p:cNvPr id="5" name="Rectangle 14">
            <a:extLst>
              <a:ext uri="{FF2B5EF4-FFF2-40B4-BE49-F238E27FC236}">
                <a16:creationId xmlns:a16="http://schemas.microsoft.com/office/drawing/2014/main" id="{E75B02A7-FE4E-4902-A8BC-9FBB118D0C84}"/>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739661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51E95D4-3261-43FB-A5DA-4C28BF71F62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3">
            <a:extLst>
              <a:ext uri="{FF2B5EF4-FFF2-40B4-BE49-F238E27FC236}">
                <a16:creationId xmlns:a16="http://schemas.microsoft.com/office/drawing/2014/main" id="{81B0CDBD-02B8-4167-BBD1-4D797D179C40}"/>
              </a:ext>
            </a:extLst>
          </p:cNvPr>
          <p:cNvSpPr>
            <a:spLocks noGrp="1" noChangeArrowheads="1"/>
          </p:cNvSpPr>
          <p:nvPr>
            <p:ph type="sldNum" sz="quarter" idx="11"/>
          </p:nvPr>
        </p:nvSpPr>
        <p:spPr>
          <a:ln/>
        </p:spPr>
        <p:txBody>
          <a:bodyPr/>
          <a:lstStyle>
            <a:lvl1pPr>
              <a:defRPr/>
            </a:lvl1pPr>
          </a:lstStyle>
          <a:p>
            <a:fld id="{7E05E35B-8769-4F0B-86CC-C23AB9E9C90F}" type="slidenum">
              <a:rPr lang="en-US" altLang="en-US"/>
              <a:pPr/>
              <a:t>‹#›</a:t>
            </a:fld>
            <a:endParaRPr lang="en-US" altLang="en-US"/>
          </a:p>
        </p:txBody>
      </p:sp>
      <p:sp>
        <p:nvSpPr>
          <p:cNvPr id="4" name="Rectangle 14">
            <a:extLst>
              <a:ext uri="{FF2B5EF4-FFF2-40B4-BE49-F238E27FC236}">
                <a16:creationId xmlns:a16="http://schemas.microsoft.com/office/drawing/2014/main" id="{0F832B1A-7962-4054-A6EB-38E790C21602}"/>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650929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B4A2701F-0457-47FB-976E-DBA8C62F25D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94586788-F677-4D20-AEFB-01792C02B1B0}"/>
              </a:ext>
            </a:extLst>
          </p:cNvPr>
          <p:cNvSpPr>
            <a:spLocks noGrp="1" noChangeArrowheads="1"/>
          </p:cNvSpPr>
          <p:nvPr>
            <p:ph type="sldNum" sz="quarter" idx="11"/>
          </p:nvPr>
        </p:nvSpPr>
        <p:spPr>
          <a:ln/>
        </p:spPr>
        <p:txBody>
          <a:bodyPr/>
          <a:lstStyle>
            <a:lvl1pPr>
              <a:defRPr/>
            </a:lvl1pPr>
          </a:lstStyle>
          <a:p>
            <a:fld id="{2542D420-8AD0-491F-8202-BE1BFEBDF6F5}" type="slidenum">
              <a:rPr lang="en-US" altLang="en-US"/>
              <a:pPr/>
              <a:t>‹#›</a:t>
            </a:fld>
            <a:endParaRPr lang="en-US" altLang="en-US"/>
          </a:p>
        </p:txBody>
      </p:sp>
      <p:sp>
        <p:nvSpPr>
          <p:cNvPr id="7" name="Rectangle 14">
            <a:extLst>
              <a:ext uri="{FF2B5EF4-FFF2-40B4-BE49-F238E27FC236}">
                <a16:creationId xmlns:a16="http://schemas.microsoft.com/office/drawing/2014/main" id="{5376B1B2-8E79-4E6B-A085-B737AFE568D9}"/>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846668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D07CE43C-FC21-4B7F-BC59-2C843DDCC4F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D9BB70ED-9A96-4F10-8930-A68D2763A13B}"/>
              </a:ext>
            </a:extLst>
          </p:cNvPr>
          <p:cNvSpPr>
            <a:spLocks noGrp="1" noChangeArrowheads="1"/>
          </p:cNvSpPr>
          <p:nvPr>
            <p:ph type="sldNum" sz="quarter" idx="11"/>
          </p:nvPr>
        </p:nvSpPr>
        <p:spPr>
          <a:ln/>
        </p:spPr>
        <p:txBody>
          <a:bodyPr/>
          <a:lstStyle>
            <a:lvl1pPr>
              <a:defRPr/>
            </a:lvl1pPr>
          </a:lstStyle>
          <a:p>
            <a:fld id="{D0969E0C-269C-4487-ADD4-A0A9EC11311D}" type="slidenum">
              <a:rPr lang="en-US" altLang="en-US"/>
              <a:pPr/>
              <a:t>‹#›</a:t>
            </a:fld>
            <a:endParaRPr lang="en-US" altLang="en-US"/>
          </a:p>
        </p:txBody>
      </p:sp>
      <p:sp>
        <p:nvSpPr>
          <p:cNvPr id="7" name="Rectangle 14">
            <a:extLst>
              <a:ext uri="{FF2B5EF4-FFF2-40B4-BE49-F238E27FC236}">
                <a16:creationId xmlns:a16="http://schemas.microsoft.com/office/drawing/2014/main" id="{A16EC892-C2FA-4E4C-864B-F1ACA0B082D2}"/>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926779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6D80B5D7-5F75-4615-AD0A-CEB1FA40D67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4036C7F0-BA05-4462-9645-73EA4ED5A7D4}"/>
              </a:ext>
            </a:extLst>
          </p:cNvPr>
          <p:cNvSpPr>
            <a:spLocks noGrp="1" noChangeArrowheads="1"/>
          </p:cNvSpPr>
          <p:nvPr>
            <p:ph type="sldNum" sz="quarter" idx="11"/>
          </p:nvPr>
        </p:nvSpPr>
        <p:spPr>
          <a:ln/>
        </p:spPr>
        <p:txBody>
          <a:bodyPr/>
          <a:lstStyle>
            <a:lvl1pPr>
              <a:defRPr/>
            </a:lvl1pPr>
          </a:lstStyle>
          <a:p>
            <a:fld id="{BEAA045C-1D39-42E9-94E2-C8B5A7C3E877}" type="slidenum">
              <a:rPr lang="en-US" altLang="en-US"/>
              <a:pPr/>
              <a:t>‹#›</a:t>
            </a:fld>
            <a:endParaRPr lang="en-US" altLang="en-US"/>
          </a:p>
        </p:txBody>
      </p:sp>
      <p:sp>
        <p:nvSpPr>
          <p:cNvPr id="6" name="Rectangle 14">
            <a:extLst>
              <a:ext uri="{FF2B5EF4-FFF2-40B4-BE49-F238E27FC236}">
                <a16:creationId xmlns:a16="http://schemas.microsoft.com/office/drawing/2014/main" id="{EBA0F3C3-B9E8-4766-9F6A-9E5F41389690}"/>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41769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6" Type="http://schemas.openxmlformats.org/officeDocument/2006/relationships/theme" Target="../theme/theme10.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1.jpe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4.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5.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6.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190.xml"/><Relationship Id="rId1" Type="http://schemas.openxmlformats.org/officeDocument/2006/relationships/slideLayout" Target="../slideLayouts/slideLayout18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image" Target="../media/image2.jpeg"/><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8.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19.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215.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217.xml"/><Relationship Id="rId1" Type="http://schemas.openxmlformats.org/officeDocument/2006/relationships/slideLayout" Target="../slideLayouts/slideLayout21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slideLayout" Target="../slideLayouts/slideLayout230.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5" Type="http://schemas.openxmlformats.org/officeDocument/2006/relationships/theme" Target="../theme/theme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slideLayout" Target="../slideLayouts/slideLayout23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theme" Target="../theme/theme23.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slideLayout" Target="../slideLayouts/slideLayout243.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theme" Target="../theme/theme24.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5.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image" Target="../media/image4.png"/><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6.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5" Type="http://schemas.openxmlformats.org/officeDocument/2006/relationships/image" Target="../media/image6.png"/><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 Id="rId14" Type="http://schemas.openxmlformats.org/officeDocument/2006/relationships/image" Target="../media/image5.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theme" Target="../theme/theme27.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slideLayout" Target="../slideLayouts/slideLayout289.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slideLayout" Target="../slideLayouts/slideLayout302.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slideLayout" Target="../slideLayouts/slideLayout301.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0.xml"/><Relationship Id="rId13" Type="http://schemas.openxmlformats.org/officeDocument/2006/relationships/theme" Target="../theme/theme29.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slideLayout" Target="../slideLayouts/slideLayout314.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image" Target="../media/image7.png"/><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30.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5" Type="http://schemas.openxmlformats.org/officeDocument/2006/relationships/image" Target="../media/image9.png"/><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 Id="rId14" Type="http://schemas.openxmlformats.org/officeDocument/2006/relationships/image" Target="../media/image8.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3.xml"/><Relationship Id="rId13" Type="http://schemas.openxmlformats.org/officeDocument/2006/relationships/image" Target="../media/image2.jpeg"/><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theme" Target="../theme/theme31.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4.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theme" Target="../theme/theme32.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5.xml"/><Relationship Id="rId13" Type="http://schemas.openxmlformats.org/officeDocument/2006/relationships/slideLayout" Target="../slideLayouts/slideLayout360.xml"/><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slideLayout" Target="../slideLayouts/slideLayout359.xml"/><Relationship Id="rId2" Type="http://schemas.openxmlformats.org/officeDocument/2006/relationships/slideLayout" Target="../slideLayouts/slideLayout349.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8.xml"/><Relationship Id="rId13" Type="http://schemas.openxmlformats.org/officeDocument/2006/relationships/theme" Target="../theme/theme34.xml"/><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slideLayout" Target="../slideLayouts/slideLayout372.xml"/><Relationship Id="rId2" Type="http://schemas.openxmlformats.org/officeDocument/2006/relationships/slideLayout" Target="../slideLayouts/slideLayout362.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0" Type="http://schemas.openxmlformats.org/officeDocument/2006/relationships/slideLayout" Target="../slideLayouts/slideLayout370.xml"/><Relationship Id="rId4" Type="http://schemas.openxmlformats.org/officeDocument/2006/relationships/slideLayout" Target="../slideLayouts/slideLayout364.xml"/><Relationship Id="rId9" Type="http://schemas.openxmlformats.org/officeDocument/2006/relationships/slideLayout" Target="../slideLayouts/slideLayout369.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0.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theme" Target="../theme/theme35.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1.xml"/><Relationship Id="rId3" Type="http://schemas.openxmlformats.org/officeDocument/2006/relationships/slideLayout" Target="../slideLayouts/slideLayout386.xml"/><Relationship Id="rId7" Type="http://schemas.openxmlformats.org/officeDocument/2006/relationships/slideLayout" Target="../slideLayouts/slideLayout390.xml"/><Relationship Id="rId12" Type="http://schemas.openxmlformats.org/officeDocument/2006/relationships/theme" Target="../theme/theme36.xml"/><Relationship Id="rId2" Type="http://schemas.openxmlformats.org/officeDocument/2006/relationships/slideLayout" Target="../slideLayouts/slideLayout385.xml"/><Relationship Id="rId1" Type="http://schemas.openxmlformats.org/officeDocument/2006/relationships/slideLayout" Target="../slideLayouts/slideLayout384.xml"/><Relationship Id="rId6" Type="http://schemas.openxmlformats.org/officeDocument/2006/relationships/slideLayout" Target="../slideLayouts/slideLayout389.xml"/><Relationship Id="rId11" Type="http://schemas.openxmlformats.org/officeDocument/2006/relationships/slideLayout" Target="../slideLayouts/slideLayout394.xml"/><Relationship Id="rId5" Type="http://schemas.openxmlformats.org/officeDocument/2006/relationships/slideLayout" Target="../slideLayouts/slideLayout388.xml"/><Relationship Id="rId10" Type="http://schemas.openxmlformats.org/officeDocument/2006/relationships/slideLayout" Target="../slideLayouts/slideLayout393.xml"/><Relationship Id="rId4" Type="http://schemas.openxmlformats.org/officeDocument/2006/relationships/slideLayout" Target="../slideLayouts/slideLayout387.xml"/><Relationship Id="rId9" Type="http://schemas.openxmlformats.org/officeDocument/2006/relationships/slideLayout" Target="../slideLayouts/slideLayout392.xml"/></Relationships>
</file>

<file path=ppt/slideMasters/_rels/slideMaster37.xml.rels><?xml version="1.0" encoding="UTF-8" standalone="yes"?>
<Relationships xmlns="http://schemas.openxmlformats.org/package/2006/relationships"><Relationship Id="rId3" Type="http://schemas.openxmlformats.org/officeDocument/2006/relationships/slideLayout" Target="../slideLayouts/slideLayout397.xml"/><Relationship Id="rId2" Type="http://schemas.openxmlformats.org/officeDocument/2006/relationships/slideLayout" Target="../slideLayouts/slideLayout396.xml"/><Relationship Id="rId1" Type="http://schemas.openxmlformats.org/officeDocument/2006/relationships/slideLayout" Target="../slideLayouts/slideLayout395.xml"/><Relationship Id="rId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5.xml"/><Relationship Id="rId13" Type="http://schemas.openxmlformats.org/officeDocument/2006/relationships/theme" Target="../theme/theme38.xml"/><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slideLayout" Target="../slideLayouts/slideLayout409.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s>
</file>

<file path=ppt/slideMasters/_rels/slideMaster39.xml.rels><?xml version="1.0" encoding="UTF-8" standalone="yes"?>
<Relationships xmlns="http://schemas.openxmlformats.org/package/2006/relationships"><Relationship Id="rId3" Type="http://schemas.openxmlformats.org/officeDocument/2006/relationships/theme" Target="../theme/theme39.xml"/><Relationship Id="rId2" Type="http://schemas.openxmlformats.org/officeDocument/2006/relationships/slideLayout" Target="../slideLayouts/slideLayout411.xml"/><Relationship Id="rId1" Type="http://schemas.openxmlformats.org/officeDocument/2006/relationships/slideLayout" Target="../slideLayouts/slideLayout4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theme" Target="../theme/theme7.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9.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393E0C41-6D1A-DB4B-8999-B4A7AE00AAE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42" r:id="rId1"/>
    <p:sldLayoutId id="2147484243" r:id="rId2"/>
    <p:sldLayoutId id="2147484244" r:id="rId3"/>
    <p:sldLayoutId id="2147484245" r:id="rId4"/>
    <p:sldLayoutId id="2147484246" r:id="rId5"/>
    <p:sldLayoutId id="2147484247" r:id="rId6"/>
    <p:sldLayoutId id="2147484248" r:id="rId7"/>
    <p:sldLayoutId id="2147484249" r:id="rId8"/>
    <p:sldLayoutId id="2147484250" r:id="rId9"/>
    <p:sldLayoutId id="2147484251" r:id="rId10"/>
    <p:sldLayoutId id="214748425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F2FC0A78-209D-4158-89C5-C751C959A49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6867" name="Rectangle 3">
            <a:extLst>
              <a:ext uri="{FF2B5EF4-FFF2-40B4-BE49-F238E27FC236}">
                <a16:creationId xmlns:a16="http://schemas.microsoft.com/office/drawing/2014/main" id="{2AF0044F-F1B4-4C79-9A26-8B11BD8B2E1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a:extLst>
              <a:ext uri="{FF2B5EF4-FFF2-40B4-BE49-F238E27FC236}">
                <a16:creationId xmlns:a16="http://schemas.microsoft.com/office/drawing/2014/main" id="{A5519620-A736-4C95-86F3-4FDD646E35D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base">
              <a:spcBef>
                <a:spcPct val="0"/>
              </a:spcBef>
              <a:defRPr sz="1400">
                <a:solidFill>
                  <a:srgbClr val="000000"/>
                </a:solidFill>
                <a:latin typeface="Times New Roman" pitchFamily="18" charset="0"/>
                <a:ea typeface="SimSun" pitchFamily="2" charset="-122"/>
                <a:cs typeface="ＭＳ Ｐゴシック" charset="0"/>
              </a:defRPr>
            </a:lvl1pPr>
          </a:lstStyle>
          <a:p>
            <a:pPr>
              <a:defRPr/>
            </a:pPr>
            <a:endParaRPr lang="en-US" altLang="zh-CN"/>
          </a:p>
        </p:txBody>
      </p:sp>
      <p:sp>
        <p:nvSpPr>
          <p:cNvPr id="1029" name="Rectangle 5">
            <a:extLst>
              <a:ext uri="{FF2B5EF4-FFF2-40B4-BE49-F238E27FC236}">
                <a16:creationId xmlns:a16="http://schemas.microsoft.com/office/drawing/2014/main" id="{DC90D52E-C673-45A9-A5E7-968B1E6A9AB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base">
              <a:spcBef>
                <a:spcPct val="0"/>
              </a:spcBef>
              <a:defRPr sz="1400">
                <a:solidFill>
                  <a:srgbClr val="000000"/>
                </a:solidFill>
                <a:latin typeface="Times New Roman" pitchFamily="18" charset="0"/>
                <a:ea typeface="SimSun" pitchFamily="2" charset="-122"/>
                <a:cs typeface="ＭＳ Ｐゴシック" charset="0"/>
              </a:defRPr>
            </a:lvl1pPr>
          </a:lstStyle>
          <a:p>
            <a:pPr>
              <a:defRPr/>
            </a:pPr>
            <a:endParaRPr lang="en-US" altLang="zh-CN"/>
          </a:p>
        </p:txBody>
      </p:sp>
      <p:sp>
        <p:nvSpPr>
          <p:cNvPr id="1030" name="Rectangle 6">
            <a:extLst>
              <a:ext uri="{FF2B5EF4-FFF2-40B4-BE49-F238E27FC236}">
                <a16:creationId xmlns:a16="http://schemas.microsoft.com/office/drawing/2014/main" id="{EEEDC69A-9DBB-4960-AE5A-816628F24B1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base">
              <a:spcBef>
                <a:spcPct val="0"/>
              </a:spcBef>
              <a:defRPr sz="1400">
                <a:solidFill>
                  <a:srgbClr val="000000"/>
                </a:solidFill>
                <a:latin typeface="Times New Roman" panose="02020603050405020304" pitchFamily="18" charset="0"/>
                <a:ea typeface="SimSun" panose="02010600030101010101" pitchFamily="2" charset="-122"/>
                <a:cs typeface="MS PGothic" panose="020B0600070205080204" pitchFamily="34" charset="-128"/>
              </a:defRPr>
            </a:lvl1pPr>
          </a:lstStyle>
          <a:p>
            <a:fld id="{4C60577B-A59A-40BF-9B2B-29C0FACBC43E}" type="slidenum">
              <a:rPr lang="en-US" altLang="zh-CN"/>
              <a:pPr/>
              <a:t>‹#›</a:t>
            </a:fld>
            <a:endParaRPr lang="en-US" altLang="zh-CN"/>
          </a:p>
        </p:txBody>
      </p:sp>
    </p:spTree>
    <p:extLst>
      <p:ext uri="{BB962C8B-B14F-4D97-AF65-F5344CB8AC3E}">
        <p14:creationId xmlns:p14="http://schemas.microsoft.com/office/powerpoint/2010/main" val="3300310056"/>
      </p:ext>
    </p:extLst>
  </p:cSld>
  <p:clrMap bg1="lt1" tx1="dk1" bg2="lt2" tx2="dk2" accent1="accent1" accent2="accent2" accent3="accent3" accent4="accent4" accent5="accent5" accent6="accent6" hlink="hlink" folHlink="folHlink"/>
  <p:sldLayoutIdLst>
    <p:sldLayoutId id="2147484504" r:id="rId1"/>
    <p:sldLayoutId id="2147484505" r:id="rId2"/>
    <p:sldLayoutId id="2147484506" r:id="rId3"/>
    <p:sldLayoutId id="2147484507" r:id="rId4"/>
    <p:sldLayoutId id="2147484508" r:id="rId5"/>
    <p:sldLayoutId id="2147484509" r:id="rId6"/>
    <p:sldLayoutId id="2147484510" r:id="rId7"/>
    <p:sldLayoutId id="2147484511" r:id="rId8"/>
    <p:sldLayoutId id="2147484512" r:id="rId9"/>
    <p:sldLayoutId id="2147484513" r:id="rId10"/>
    <p:sldLayoutId id="2147484514" r:id="rId11"/>
    <p:sldLayoutId id="2147484515" r:id="rId12"/>
    <p:sldLayoutId id="2147484516" r:id="rId13"/>
    <p:sldLayoutId id="2147484517" r:id="rId14"/>
    <p:sldLayoutId id="2147484518"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panose="020B0600070205080204" pitchFamily="34"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panose="020B0600070205080204" pitchFamily="34"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panose="020B0600070205080204" pitchFamily="34"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panose="020B0600070205080204" pitchFamily="34"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panose="020B0600070205080204" pitchFamily="34"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anose="020B0600070205080204"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B087A809-F01E-4FE8-AEEF-D595BED08CB1}"/>
              </a:ext>
            </a:extLst>
          </p:cNvPr>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2531" name="Rectangle 3">
            <a:extLst>
              <a:ext uri="{FF2B5EF4-FFF2-40B4-BE49-F238E27FC236}">
                <a16:creationId xmlns:a16="http://schemas.microsoft.com/office/drawing/2014/main" id="{74385067-81EC-46C2-B9F1-DF7517596B5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1A05234-BCDD-495C-8D61-8027833689F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base">
              <a:spcBef>
                <a:spcPct val="0"/>
              </a:spcBef>
              <a:defRPr sz="1400">
                <a:solidFill>
                  <a:srgbClr val="000000"/>
                </a:solidFill>
                <a:latin typeface="Times New Roman" pitchFamily="-111"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88EAAF1B-12EE-4022-BFAC-945F1CD1AD8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base">
              <a:spcBef>
                <a:spcPct val="0"/>
              </a:spcBef>
              <a:defRPr sz="1400">
                <a:solidFill>
                  <a:srgbClr val="000000"/>
                </a:solidFill>
                <a:latin typeface="Times New Roman" pitchFamily="-111"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EF0ED380-B8FA-40B4-9309-95363E36B9A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base">
              <a:spcBef>
                <a:spcPct val="0"/>
              </a:spcBef>
              <a:defRPr sz="1400">
                <a:solidFill>
                  <a:srgbClr val="000000"/>
                </a:solidFill>
                <a:latin typeface="Times New Roman" panose="02020603050405020304" pitchFamily="18" charset="0"/>
              </a:defRPr>
            </a:lvl1pPr>
          </a:lstStyle>
          <a:p>
            <a:fld id="{4171719B-DC8A-4662-AAEC-CB9CF169F122}" type="slidenum">
              <a:rPr lang="en-US" altLang="en-US"/>
              <a:pPr/>
              <a:t>‹#›</a:t>
            </a:fld>
            <a:endParaRPr lang="en-US" altLang="en-US"/>
          </a:p>
        </p:txBody>
      </p:sp>
    </p:spTree>
    <p:extLst>
      <p:ext uri="{BB962C8B-B14F-4D97-AF65-F5344CB8AC3E}">
        <p14:creationId xmlns:p14="http://schemas.microsoft.com/office/powerpoint/2010/main" val="768333548"/>
      </p:ext>
    </p:extLst>
  </p:cSld>
  <p:clrMap bg1="lt1" tx1="dk1" bg2="lt2" tx2="dk2" accent1="accent1" accent2="accent2" accent3="accent3" accent4="accent4" accent5="accent5" accent6="accent6" hlink="hlink" folHlink="folHlink"/>
  <p:sldLayoutIdLst>
    <p:sldLayoutId id="2147484520" r:id="rId1"/>
    <p:sldLayoutId id="2147484521" r:id="rId2"/>
    <p:sldLayoutId id="2147484522" r:id="rId3"/>
    <p:sldLayoutId id="2147484523" r:id="rId4"/>
    <p:sldLayoutId id="2147484524" r:id="rId5"/>
    <p:sldLayoutId id="2147484525" r:id="rId6"/>
    <p:sldLayoutId id="2147484526" r:id="rId7"/>
    <p:sldLayoutId id="2147484527" r:id="rId8"/>
    <p:sldLayoutId id="2147484528" r:id="rId9"/>
    <p:sldLayoutId id="2147484529" r:id="rId10"/>
    <p:sldLayoutId id="2147484530" r:id="rId11"/>
    <p:sldLayoutId id="2147484531" r:id="rId12"/>
    <p:sldLayoutId id="2147484532" r:id="rId13"/>
  </p:sldLayoutIdLst>
  <p:hf sldNum="0" hdr="0" ftr="0" dt="0"/>
  <p:txStyles>
    <p:titleStyle>
      <a:lvl1pPr algn="ctr" rtl="0" eaLnBrk="0" fontAlgn="base" hangingPunct="0">
        <a:spcBef>
          <a:spcPct val="0"/>
        </a:spcBef>
        <a:spcAft>
          <a:spcPct val="0"/>
        </a:spcAft>
        <a:defRPr sz="4400">
          <a:solidFill>
            <a:schemeClr val="bg1"/>
          </a:solidFill>
          <a:latin typeface="Arial"/>
          <a:ea typeface="MS PGothic" panose="020B0600070205080204"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panose="020B0600070205080204" pitchFamily="34"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panose="020B0600070205080204" pitchFamily="34"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panose="020B0600070205080204" pitchFamily="34"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MS PGothic" panose="020B0600070205080204"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CEB70AC0-A65F-40C9-97FF-0FFE4704748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3251" name="Rectangle 3">
            <a:extLst>
              <a:ext uri="{FF2B5EF4-FFF2-40B4-BE49-F238E27FC236}">
                <a16:creationId xmlns:a16="http://schemas.microsoft.com/office/drawing/2014/main" id="{5BDB162D-31C3-4735-885D-38383318D92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35AF2F7-44AF-4E9F-84BC-D26C2D29522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base">
              <a:spcBef>
                <a:spcPct val="0"/>
              </a:spcBef>
              <a:defRPr sz="1400">
                <a:solidFill>
                  <a:srgbClr val="000000"/>
                </a:solidFill>
                <a:latin typeface="Times New Roman" pitchFamily="18" charset="0"/>
                <a:ea typeface="MS PGothic" pitchFamily="34" charset="-128"/>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F28EFACA-0ECC-405D-9EF5-DCB50841373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base">
              <a:spcBef>
                <a:spcPct val="0"/>
              </a:spcBef>
              <a:defRPr sz="1400">
                <a:solidFill>
                  <a:srgbClr val="000000"/>
                </a:solidFill>
                <a:latin typeface="Times New Roman" pitchFamily="18" charset="0"/>
                <a:ea typeface="MS PGothic" pitchFamily="34" charset="-128"/>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C7585EA5-E772-4245-AF85-A0CBBEFBBAE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base">
              <a:spcBef>
                <a:spcPct val="0"/>
              </a:spcBef>
              <a:defRPr sz="1400">
                <a:solidFill>
                  <a:srgbClr val="000000"/>
                </a:solidFill>
                <a:latin typeface="Times New Roman" panose="02020603050405020304" pitchFamily="18" charset="0"/>
                <a:cs typeface="MS PGothic" panose="020B0600070205080204" pitchFamily="34" charset="-128"/>
              </a:defRPr>
            </a:lvl1pPr>
          </a:lstStyle>
          <a:p>
            <a:fld id="{742C9374-330E-4DF2-9EEC-48E42C9F78BA}" type="slidenum">
              <a:rPr lang="en-US" altLang="en-US"/>
              <a:pPr/>
              <a:t>‹#›</a:t>
            </a:fld>
            <a:endParaRPr lang="en-US" altLang="en-US"/>
          </a:p>
        </p:txBody>
      </p:sp>
    </p:spTree>
    <p:extLst>
      <p:ext uri="{BB962C8B-B14F-4D97-AF65-F5344CB8AC3E}">
        <p14:creationId xmlns:p14="http://schemas.microsoft.com/office/powerpoint/2010/main" val="2979674814"/>
      </p:ext>
    </p:extLst>
  </p:cSld>
  <p:clrMap bg1="lt1" tx1="dk1" bg2="lt2" tx2="dk2" accent1="accent1" accent2="accent2" accent3="accent3" accent4="accent4" accent5="accent5" accent6="accent6" hlink="hlink" folHlink="folHlink"/>
  <p:sldLayoutIdLst>
    <p:sldLayoutId id="2147484534" r:id="rId1"/>
    <p:sldLayoutId id="2147484535" r:id="rId2"/>
    <p:sldLayoutId id="2147484536" r:id="rId3"/>
    <p:sldLayoutId id="2147484537" r:id="rId4"/>
    <p:sldLayoutId id="2147484538" r:id="rId5"/>
    <p:sldLayoutId id="2147484539" r:id="rId6"/>
    <p:sldLayoutId id="2147484540" r:id="rId7"/>
    <p:sldLayoutId id="2147484541" r:id="rId8"/>
    <p:sldLayoutId id="2147484542" r:id="rId9"/>
    <p:sldLayoutId id="2147484543" r:id="rId10"/>
    <p:sldLayoutId id="2147484544" r:id="rId11"/>
    <p:sldLayoutId id="2147484545" r:id="rId12"/>
    <p:sldLayoutId id="2147484546" r:id="rId13"/>
  </p:sldLayoutIdLst>
  <p:hf sldNum="0" hdr="0" ftr="0" dt="0"/>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panose="020B0600070205080204" pitchFamily="34" charset="-128"/>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MS PGothic" panose="020B0600070205080204" pitchFamily="34" charset="-128"/>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MS PGothic" panose="020B0600070205080204" pitchFamily="34" charset="-128"/>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MS PGothic" panose="020B0600070205080204" pitchFamily="34" charset="-128"/>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MS PGothic" panose="020B0600070205080204" pitchFamily="34"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anose="020B0600070205080204"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8066" name="Group 2"/>
          <p:cNvGrpSpPr>
            <a:grpSpLocks/>
          </p:cNvGrpSpPr>
          <p:nvPr/>
        </p:nvGrpSpPr>
        <p:grpSpPr bwMode="auto">
          <a:xfrm>
            <a:off x="457200" y="992188"/>
            <a:ext cx="8153400" cy="1600200"/>
            <a:chOff x="288" y="625"/>
            <a:chExt cx="5136" cy="1008"/>
          </a:xfrm>
        </p:grpSpPr>
        <p:sp>
          <p:nvSpPr>
            <p:cNvPr id="48131"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w="9525" cap="rnd">
              <a:noFill/>
              <a:round/>
              <a:headEnd/>
              <a:tailEnd/>
            </a:ln>
            <a:effectLst/>
          </p:spPr>
          <p:txBody>
            <a:bodyPr wrap="none" anchor="ctr"/>
            <a:lstStyle/>
            <a:p>
              <a:endParaRPr lang="en-US" sz="1800" b="0">
                <a:solidFill>
                  <a:srgbClr val="FFFFCC"/>
                </a:solidFill>
                <a:ea typeface="新細明體" charset="0"/>
                <a:cs typeface="新細明體" charset="0"/>
              </a:endParaRPr>
            </a:p>
          </p:txBody>
        </p:sp>
        <p:sp>
          <p:nvSpPr>
            <p:cNvPr id="48132"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w="9525" cap="rnd">
              <a:noFill/>
              <a:round/>
              <a:headEnd/>
              <a:tailEnd/>
            </a:ln>
            <a:effectLst/>
          </p:spPr>
          <p:txBody>
            <a:bodyPr wrap="none" anchor="ctr"/>
            <a:lstStyle/>
            <a:p>
              <a:endParaRPr lang="en-US" sz="1800" b="0">
                <a:solidFill>
                  <a:srgbClr val="FFFFCC"/>
                </a:solidFill>
                <a:ea typeface="新細明體" charset="0"/>
                <a:cs typeface="新細明體" charset="0"/>
              </a:endParaRPr>
            </a:p>
          </p:txBody>
        </p:sp>
        <p:sp>
          <p:nvSpPr>
            <p:cNvPr id="48133"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w="9525" cap="rnd">
              <a:noFill/>
              <a:round/>
              <a:headEnd/>
              <a:tailEnd/>
            </a:ln>
            <a:effectLst/>
          </p:spPr>
          <p:txBody>
            <a:bodyPr wrap="none" anchor="ctr"/>
            <a:lstStyle/>
            <a:p>
              <a:endParaRPr lang="en-US" sz="1800" b="0">
                <a:solidFill>
                  <a:srgbClr val="FFFFCC"/>
                </a:solidFill>
                <a:ea typeface="新細明體" charset="0"/>
                <a:cs typeface="新細明體" charset="0"/>
              </a:endParaRPr>
            </a:p>
          </p:txBody>
        </p:sp>
        <p:sp>
          <p:nvSpPr>
            <p:cNvPr id="4813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w="9525">
              <a:noFill/>
              <a:round/>
              <a:headEnd/>
              <a:tailEnd/>
            </a:ln>
            <a:effectLst/>
          </p:spPr>
          <p:txBody>
            <a:bodyPr wrap="none" anchor="ctr"/>
            <a:lstStyle/>
            <a:p>
              <a:endParaRPr lang="en-US" sz="1800" b="0">
                <a:solidFill>
                  <a:srgbClr val="FFFFCC"/>
                </a:solidFill>
                <a:ea typeface="新細明體" charset="0"/>
                <a:cs typeface="新細明體" charset="0"/>
              </a:endParaRPr>
            </a:p>
          </p:txBody>
        </p:sp>
      </p:grpSp>
      <p:sp>
        <p:nvSpPr>
          <p:cNvPr id="8806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806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48137"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kumimoji="1" sz="1400" b="0">
                <a:ea typeface="新細明體" charset="0"/>
                <a:cs typeface="新細明體" charset="0"/>
              </a:defRPr>
            </a:lvl1pPr>
          </a:lstStyle>
          <a:p>
            <a:endParaRPr lang="en-US" altLang="zh-TW">
              <a:solidFill>
                <a:srgbClr val="FFFFCC"/>
              </a:solidFill>
            </a:endParaRPr>
          </a:p>
        </p:txBody>
      </p:sp>
      <p:sp>
        <p:nvSpPr>
          <p:cNvPr id="48138"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kumimoji="1" sz="1400" b="0">
                <a:ea typeface="新細明體" charset="0"/>
                <a:cs typeface="新細明體" charset="0"/>
              </a:defRPr>
            </a:lvl1pPr>
          </a:lstStyle>
          <a:p>
            <a:endParaRPr lang="en-US" altLang="zh-TW">
              <a:solidFill>
                <a:srgbClr val="FFFFCC"/>
              </a:solidFill>
            </a:endParaRPr>
          </a:p>
        </p:txBody>
      </p:sp>
      <p:sp>
        <p:nvSpPr>
          <p:cNvPr id="48139"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kumimoji="1" sz="1400" b="0">
                <a:ea typeface="新細明體" charset="0"/>
                <a:cs typeface="新細明體" charset="0"/>
              </a:defRPr>
            </a:lvl1pPr>
          </a:lstStyle>
          <a:p>
            <a:fld id="{4432C480-9457-E241-AAC7-4CACB28416C6}"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606173443"/>
      </p:ext>
    </p:extLst>
  </p:cSld>
  <p:clrMap bg1="dk2" tx1="lt1" bg2="dk1" tx2="lt2" accent1="accent1" accent2="accent2" accent3="accent3" accent4="accent4" accent5="accent5" accent6="accent6" hlink="hlink" folHlink="folHlink"/>
  <p:sldLayoutIdLst>
    <p:sldLayoutId id="2147484548" r:id="rId1"/>
    <p:sldLayoutId id="2147484549" r:id="rId2"/>
    <p:sldLayoutId id="2147484550" r:id="rId3"/>
    <p:sldLayoutId id="2147484551" r:id="rId4"/>
    <p:sldLayoutId id="2147484552" r:id="rId5"/>
    <p:sldLayoutId id="2147484553" r:id="rId6"/>
    <p:sldLayoutId id="2147484554" r:id="rId7"/>
    <p:sldLayoutId id="2147484555" r:id="rId8"/>
    <p:sldLayoutId id="2147484556" r:id="rId9"/>
    <p:sldLayoutId id="2147484557" r:id="rId10"/>
    <p:sldLayoutId id="2147484558" r:id="rId11"/>
    <p:sldLayoutId id="2147484559" r:id="rId12"/>
    <p:sldLayoutId id="2147484560" r:id="rId13"/>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2pPr>
      <a:lvl3pPr algn="r" rtl="0" eaLnBrk="0" fontAlgn="base" hangingPunct="0">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3pPr>
      <a:lvl4pPr algn="r" rtl="0" eaLnBrk="0" fontAlgn="base" hangingPunct="0">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4pPr>
      <a:lvl5pPr algn="r" rtl="0" eaLnBrk="0" fontAlgn="base" hangingPunct="0">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mn-ea"/>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64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46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1464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imes New Roman" charset="0"/>
                <a:cs typeface="+mn-cs"/>
              </a:defRPr>
            </a:lvl1pPr>
          </a:lstStyle>
          <a:p>
            <a:pPr>
              <a:defRPr/>
            </a:pPr>
            <a:fld id="{DC534AFB-79A8-CD41-A637-C2A716B6B4EE}" type="slidenum">
              <a:rPr lang="en-US"/>
              <a:pPr>
                <a:defRPr/>
              </a:pPr>
              <a:t>‹#›</a:t>
            </a:fld>
            <a:endParaRPr lang="en-US"/>
          </a:p>
        </p:txBody>
      </p:sp>
    </p:spTree>
    <p:extLst>
      <p:ext uri="{BB962C8B-B14F-4D97-AF65-F5344CB8AC3E}">
        <p14:creationId xmlns:p14="http://schemas.microsoft.com/office/powerpoint/2010/main" val="4262903188"/>
      </p:ext>
    </p:extLst>
  </p:cSld>
  <p:clrMap bg1="dk2" tx1="lt1" bg2="dk1" tx2="lt2" accent1="accent1" accent2="accent2" accent3="accent3" accent4="accent4" accent5="accent5" accent6="accent6" hlink="hlink" folHlink="folHlink"/>
  <p:sldLayoutIdLst>
    <p:sldLayoutId id="2147484562" r:id="rId1"/>
    <p:sldLayoutId id="2147484563" r:id="rId2"/>
    <p:sldLayoutId id="2147484564" r:id="rId3"/>
    <p:sldLayoutId id="2147484565" r:id="rId4"/>
    <p:sldLayoutId id="2147484566" r:id="rId5"/>
    <p:sldLayoutId id="2147484567" r:id="rId6"/>
    <p:sldLayoutId id="2147484568" r:id="rId7"/>
    <p:sldLayoutId id="2147484569" r:id="rId8"/>
    <p:sldLayoutId id="2147484570" r:id="rId9"/>
    <p:sldLayoutId id="2147484571" r:id="rId10"/>
    <p:sldLayoutId id="2147484572" r:id="rId11"/>
  </p:sldLayoutIdLst>
  <p:hf sldNum="0" hdr="0"/>
  <p:txStyles>
    <p:titleStyle>
      <a:lvl1pPr algn="ctr" rtl="0" eaLnBrk="0" fontAlgn="base" hangingPunct="0">
        <a:spcBef>
          <a:spcPct val="0"/>
        </a:spcBef>
        <a:spcAft>
          <a:spcPct val="0"/>
        </a:spcAft>
        <a:defRPr sz="4400" b="1">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b="1">
          <a:solidFill>
            <a:schemeClr val="tx2"/>
          </a:solidFill>
          <a:latin typeface="Times New Roman" pitchFamily="18" charset="0"/>
        </a:defRPr>
      </a:lvl6pPr>
      <a:lvl7pPr marL="914400" algn="ctr" rtl="0" fontAlgn="base">
        <a:spcBef>
          <a:spcPct val="0"/>
        </a:spcBef>
        <a:spcAft>
          <a:spcPct val="0"/>
        </a:spcAft>
        <a:defRPr sz="4400" b="1">
          <a:solidFill>
            <a:schemeClr val="tx2"/>
          </a:solidFill>
          <a:latin typeface="Times New Roman" pitchFamily="18" charset="0"/>
        </a:defRPr>
      </a:lvl7pPr>
      <a:lvl8pPr marL="1371600" algn="ctr" rtl="0" fontAlgn="base">
        <a:spcBef>
          <a:spcPct val="0"/>
        </a:spcBef>
        <a:spcAft>
          <a:spcPct val="0"/>
        </a:spcAft>
        <a:defRPr sz="4400" b="1">
          <a:solidFill>
            <a:schemeClr val="tx2"/>
          </a:solidFill>
          <a:latin typeface="Times New Roman" pitchFamily="18" charset="0"/>
        </a:defRPr>
      </a:lvl8pPr>
      <a:lvl9pPr marL="1828800" algn="ctr" rtl="0" fontAlgn="base">
        <a:spcBef>
          <a:spcPct val="0"/>
        </a:spcBef>
        <a:spcAft>
          <a:spcPct val="0"/>
        </a:spcAft>
        <a:defRPr sz="44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ＭＳ Ｐゴシック" charset="0"/>
        </a:defRPr>
      </a:lvl5pPr>
      <a:lvl6pPr marL="2514600" indent="-228600" algn="l" rtl="0" fontAlgn="base">
        <a:spcBef>
          <a:spcPct val="20000"/>
        </a:spcBef>
        <a:spcAft>
          <a:spcPct val="0"/>
        </a:spcAft>
        <a:buFont typeface="Times" pitchFamily="18" charset="0"/>
        <a:buChar char="•"/>
        <a:defRPr sz="2000">
          <a:solidFill>
            <a:schemeClr val="tx1"/>
          </a:solidFill>
          <a:latin typeface="+mn-lt"/>
        </a:defRPr>
      </a:lvl6pPr>
      <a:lvl7pPr marL="2971800" indent="-228600" algn="l" rtl="0" fontAlgn="base">
        <a:spcBef>
          <a:spcPct val="20000"/>
        </a:spcBef>
        <a:spcAft>
          <a:spcPct val="0"/>
        </a:spcAft>
        <a:buFont typeface="Times" pitchFamily="18" charset="0"/>
        <a:buChar char="•"/>
        <a:defRPr sz="2000">
          <a:solidFill>
            <a:schemeClr val="tx1"/>
          </a:solidFill>
          <a:latin typeface="+mn-lt"/>
        </a:defRPr>
      </a:lvl7pPr>
      <a:lvl8pPr marL="3429000" indent="-228600" algn="l" rtl="0" fontAlgn="base">
        <a:spcBef>
          <a:spcPct val="20000"/>
        </a:spcBef>
        <a:spcAft>
          <a:spcPct val="0"/>
        </a:spcAft>
        <a:buFont typeface="Times" pitchFamily="18" charset="0"/>
        <a:buChar char="•"/>
        <a:defRPr sz="2000">
          <a:solidFill>
            <a:schemeClr val="tx1"/>
          </a:solidFill>
          <a:latin typeface="+mn-lt"/>
        </a:defRPr>
      </a:lvl8pPr>
      <a:lvl9pPr marL="3886200" indent="-228600" algn="l" rtl="0" fontAlgn="base">
        <a:spcBef>
          <a:spcPct val="20000"/>
        </a:spcBef>
        <a:spcAft>
          <a:spcPct val="0"/>
        </a:spcAft>
        <a:buFont typeface="Times" pitchFamily="18"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mn-ea"/>
                <a:cs typeface="+mn-cs"/>
              </a:defRPr>
            </a:lvl1pPr>
          </a:lstStyle>
          <a:p>
            <a:pPr>
              <a:defRPr/>
            </a:pPr>
            <a:endParaRPr lang="en-US">
              <a:solidFill>
                <a:srgbClr val="FFFFFF"/>
              </a:solidFill>
            </a:endParaRPr>
          </a:p>
        </p:txBody>
      </p:sp>
      <p:sp>
        <p:nvSpPr>
          <p:cNvPr id="18534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cs typeface="+mn-cs"/>
              </a:defRPr>
            </a:lvl1pPr>
          </a:lstStyle>
          <a:p>
            <a:pPr>
              <a:defRPr/>
            </a:pPr>
            <a:fld id="{624043F5-975F-7449-91CF-77B97A99AD39}" type="slidenum">
              <a:rPr lang="en-US">
                <a:solidFill>
                  <a:srgbClr val="FFFFFF"/>
                </a:solidFill>
              </a:rPr>
              <a:pPr>
                <a:defRPr/>
              </a:pPr>
              <a:t>‹#›</a:t>
            </a:fld>
            <a:endParaRPr lang="en-US">
              <a:solidFill>
                <a:srgbClr val="FFFFFF"/>
              </a:solidFill>
            </a:endParaRPr>
          </a:p>
        </p:txBody>
      </p:sp>
      <p:grpSp>
        <p:nvGrpSpPr>
          <p:cNvPr id="13316" name="Group 4"/>
          <p:cNvGrpSpPr>
            <a:grpSpLocks/>
          </p:cNvGrpSpPr>
          <p:nvPr/>
        </p:nvGrpSpPr>
        <p:grpSpPr bwMode="auto">
          <a:xfrm>
            <a:off x="0" y="0"/>
            <a:ext cx="9140825" cy="6850063"/>
            <a:chOff x="0" y="0"/>
            <a:chExt cx="5758" cy="4315"/>
          </a:xfrm>
        </p:grpSpPr>
        <p:grpSp>
          <p:nvGrpSpPr>
            <p:cNvPr id="13320" name="Group 5"/>
            <p:cNvGrpSpPr>
              <a:grpSpLocks/>
            </p:cNvGrpSpPr>
            <p:nvPr userDrawn="1"/>
          </p:nvGrpSpPr>
          <p:grpSpPr bwMode="auto">
            <a:xfrm>
              <a:off x="1728" y="2230"/>
              <a:ext cx="4027" cy="2085"/>
              <a:chOff x="1728" y="2230"/>
              <a:chExt cx="4027" cy="2085"/>
            </a:xfrm>
          </p:grpSpPr>
          <p:sp>
            <p:nvSpPr>
              <p:cNvPr id="18535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cs typeface="+mn-cs"/>
                </a:endParaRPr>
              </a:p>
            </p:txBody>
          </p:sp>
          <p:sp>
            <p:nvSpPr>
              <p:cNvPr id="18535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cs typeface="+mn-cs"/>
                </a:endParaRPr>
              </a:p>
            </p:txBody>
          </p:sp>
          <p:sp>
            <p:nvSpPr>
              <p:cNvPr id="18535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cs typeface="+mn-cs"/>
                </a:endParaRPr>
              </a:p>
            </p:txBody>
          </p:sp>
          <p:sp>
            <p:nvSpPr>
              <p:cNvPr id="1332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535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cs typeface="+mn-cs"/>
                </a:endParaRPr>
              </a:p>
            </p:txBody>
          </p:sp>
        </p:grpSp>
        <p:sp>
          <p:nvSpPr>
            <p:cNvPr id="18535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cs typeface="+mn-cs"/>
              </a:endParaRPr>
            </a:p>
          </p:txBody>
        </p:sp>
        <p:sp>
          <p:nvSpPr>
            <p:cNvPr id="13322" name="Freeform 12"/>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18535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535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mn-ea"/>
                <a:cs typeface="+mn-cs"/>
              </a:defRPr>
            </a:lvl1pPr>
          </a:lstStyle>
          <a:p>
            <a:pPr>
              <a:defRPr/>
            </a:pPr>
            <a:endParaRPr lang="en-US">
              <a:solidFill>
                <a:srgbClr val="FFFFFF"/>
              </a:solidFill>
            </a:endParaRPr>
          </a:p>
        </p:txBody>
      </p:sp>
      <p:sp>
        <p:nvSpPr>
          <p:cNvPr id="18535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7796983"/>
      </p:ext>
    </p:extLst>
  </p:cSld>
  <p:clrMap bg1="dk2" tx1="lt1" bg2="dk1" tx2="lt2" accent1="accent1" accent2="accent2" accent3="accent3" accent4="accent4" accent5="accent5" accent6="accent6" hlink="hlink" folHlink="folHlink"/>
  <p:sldLayoutIdLst>
    <p:sldLayoutId id="2147484574" r:id="rId1"/>
    <p:sldLayoutId id="2147484575" r:id="rId2"/>
    <p:sldLayoutId id="2147484576" r:id="rId3"/>
    <p:sldLayoutId id="2147484577" r:id="rId4"/>
    <p:sldLayoutId id="2147484578" r:id="rId5"/>
    <p:sldLayoutId id="2147484579" r:id="rId6"/>
    <p:sldLayoutId id="2147484580" r:id="rId7"/>
    <p:sldLayoutId id="2147484581" r:id="rId8"/>
    <p:sldLayoutId id="2147484582" r:id="rId9"/>
    <p:sldLayoutId id="2147484583" r:id="rId10"/>
    <p:sldLayoutId id="2147484584"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447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charset="0"/>
                <a:ea typeface="Osaka" charset="-128"/>
                <a:cs typeface="Osaka" charset="-128"/>
              </a:defRPr>
            </a:lvl1pPr>
          </a:lstStyle>
          <a:p>
            <a:pPr>
              <a:defRPr/>
            </a:pPr>
            <a:endParaRPr lang="zh-CN" altLang="en-US">
              <a:solidFill>
                <a:srgbClr val="000000"/>
              </a:solidFill>
            </a:endParaRPr>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Arial" charset="0"/>
                <a:ea typeface="Osaka" charset="-128"/>
                <a:cs typeface="Osaka" charset="-128"/>
              </a:defRPr>
            </a:lvl1pPr>
          </a:lstStyle>
          <a:p>
            <a:pPr>
              <a:defRPr/>
            </a:pPr>
            <a:endParaRPr lang="zh-CN" altLang="en-US">
              <a:solidFill>
                <a:srgbClr val="000000"/>
              </a:solidFill>
            </a:endParaRPr>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Arial" charset="0"/>
                <a:ea typeface="Osaka" charset="0"/>
                <a:cs typeface="Osaka" charset="0"/>
              </a:defRPr>
            </a:lvl1pPr>
          </a:lstStyle>
          <a:p>
            <a:pPr>
              <a:defRPr/>
            </a:pPr>
            <a:fld id="{28B65C2F-172C-4545-976E-94F38A96564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33308079"/>
      </p:ext>
    </p:extLst>
  </p:cSld>
  <p:clrMap bg1="lt1" tx1="dk1" bg2="lt2" tx2="dk2" accent1="accent1" accent2="accent2" accent3="accent3" accent4="accent4" accent5="accent5" accent6="accent6" hlink="hlink" folHlink="folHlink"/>
  <p:sldLayoutIdLst>
    <p:sldLayoutId id="2147484586" r:id="rId1"/>
    <p:sldLayoutId id="2147484587" r:id="rId2"/>
    <p:sldLayoutId id="2147484588" r:id="rId3"/>
    <p:sldLayoutId id="2147484589" r:id="rId4"/>
    <p:sldLayoutId id="2147484590" r:id="rId5"/>
    <p:sldLayoutId id="2147484591" r:id="rId6"/>
    <p:sldLayoutId id="2147484592" r:id="rId7"/>
    <p:sldLayoutId id="2147484593" r:id="rId8"/>
    <p:sldLayoutId id="2147484594" r:id="rId9"/>
    <p:sldLayoutId id="2147484595" r:id="rId10"/>
    <p:sldLayoutId id="214748459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379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ＭＳ Ｐゴシック" charset="-128"/>
                <a:cs typeface="ＭＳ Ｐゴシック" charset="-128"/>
              </a:defRPr>
            </a:lvl1pPr>
          </a:lstStyle>
          <a:p>
            <a:pPr>
              <a:defRPr/>
            </a:pPr>
            <a:endParaRPr lang="zh-CN"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charset="-128"/>
                <a:cs typeface="ＭＳ Ｐゴシック" charset="-128"/>
              </a:defRPr>
            </a:lvl1pPr>
          </a:lstStyle>
          <a:p>
            <a:pPr>
              <a:defRPr/>
            </a:pPr>
            <a:endParaRPr lang="zh-CN"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ＭＳ Ｐゴシック" charset="0"/>
                <a:cs typeface="ＭＳ Ｐゴシック" charset="0"/>
              </a:defRPr>
            </a:lvl1pPr>
          </a:lstStyle>
          <a:p>
            <a:pPr>
              <a:defRPr/>
            </a:pPr>
            <a:fld id="{B1A5A5C9-507C-DB44-9C74-D58949136E8D}" type="slidenum">
              <a:rPr lang="zh-CN" altLang="en-US"/>
              <a:pPr>
                <a:defRPr/>
              </a:pPr>
              <a:t>‹#›</a:t>
            </a:fld>
            <a:endParaRPr lang="en-US" altLang="zh-CN"/>
          </a:p>
        </p:txBody>
      </p:sp>
    </p:spTree>
    <p:extLst>
      <p:ext uri="{BB962C8B-B14F-4D97-AF65-F5344CB8AC3E}">
        <p14:creationId xmlns:p14="http://schemas.microsoft.com/office/powerpoint/2010/main" val="3350577189"/>
      </p:ext>
    </p:extLst>
  </p:cSld>
  <p:clrMap bg1="lt1" tx1="dk1" bg2="lt2" tx2="dk2" accent1="accent1" accent2="accent2" accent3="accent3" accent4="accent4" accent5="accent5" accent6="accent6" hlink="hlink" folHlink="folHlink"/>
  <p:sldLayoutIdLst>
    <p:sldLayoutId id="2147484598" r:id="rId1"/>
    <p:sldLayoutId id="2147484599"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bwMode="auto">
          <a:xfrm>
            <a:off x="2362200" y="304800"/>
            <a:ext cx="6248400" cy="1447800"/>
          </a:xfrm>
          <a:prstGeom prst="rect">
            <a:avLst/>
          </a:prstGeom>
          <a:noFill/>
          <a:ln w="9525">
            <a:noFill/>
            <a:miter lim="800000"/>
            <a:headEnd/>
            <a:tailEnd/>
          </a:ln>
          <a:effectLst>
            <a:outerShdw dist="35921"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2362200" y="1981200"/>
            <a:ext cx="6477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1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mn-lt"/>
                <a:ea typeface="+mn-ea"/>
              </a:defRPr>
            </a:lvl1pPr>
          </a:lstStyle>
          <a:p>
            <a:pPr>
              <a:defRPr/>
            </a:pPr>
            <a:endParaRPr lang="en-US">
              <a:solidFill>
                <a:srgbClr val="000000"/>
              </a:solidFill>
              <a:latin typeface="Times"/>
              <a:cs typeface="+mn-cs"/>
            </a:endParaRPr>
          </a:p>
        </p:txBody>
      </p:sp>
      <p:sp>
        <p:nvSpPr>
          <p:cNvPr id="177157" name="Rectangle 5"/>
          <p:cNvSpPr>
            <a:spLocks noGrp="1" noChangeArrowheads="1"/>
          </p:cNvSpPr>
          <p:nvPr>
            <p:ph type="ftr" sz="quarter" idx="3"/>
          </p:nvPr>
        </p:nvSpPr>
        <p:spPr bwMode="auto">
          <a:xfrm>
            <a:off x="3124200" y="624840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mn-lt"/>
                <a:ea typeface="+mn-ea"/>
              </a:defRPr>
            </a:lvl1pPr>
          </a:lstStyle>
          <a:p>
            <a:pPr>
              <a:defRPr/>
            </a:pPr>
            <a:endParaRPr lang="en-US">
              <a:solidFill>
                <a:srgbClr val="000000"/>
              </a:solidFill>
              <a:latin typeface="Times"/>
              <a:cs typeface="+mn-cs"/>
            </a:endParaRPr>
          </a:p>
        </p:txBody>
      </p:sp>
      <p:sp>
        <p:nvSpPr>
          <p:cNvPr id="177158" name="Rectangle 6"/>
          <p:cNvSpPr>
            <a:spLocks noGrp="1" noChangeArrowheads="1"/>
          </p:cNvSpPr>
          <p:nvPr>
            <p:ph type="sldNum" sz="quarter" idx="4"/>
          </p:nvPr>
        </p:nvSpPr>
        <p:spPr bwMode="auto">
          <a:xfrm>
            <a:off x="6934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fld id="{74610014-F65A-244F-9398-9D72E04E1A96}" type="slidenum">
              <a:rPr lang="en-US" smtClean="0">
                <a:solidFill>
                  <a:srgbClr val="000000"/>
                </a:solidFill>
                <a:cs typeface="+mn-cs"/>
              </a:rPr>
              <a:pPr/>
              <a:t>‹#›</a:t>
            </a:fld>
            <a:endParaRPr lang="en-US">
              <a:solidFill>
                <a:srgbClr val="000000"/>
              </a:solidFill>
              <a:cs typeface="+mn-cs"/>
            </a:endParaRPr>
          </a:p>
        </p:txBody>
      </p:sp>
    </p:spTree>
    <p:extLst>
      <p:ext uri="{BB962C8B-B14F-4D97-AF65-F5344CB8AC3E}">
        <p14:creationId xmlns:p14="http://schemas.microsoft.com/office/powerpoint/2010/main" val="307161720"/>
      </p:ext>
    </p:extLst>
  </p:cSld>
  <p:clrMap bg1="lt1" tx1="dk1" bg2="lt2" tx2="dk2" accent1="accent1" accent2="accent2" accent3="accent3" accent4="accent4" accent5="accent5" accent6="accent6" hlink="hlink" folHlink="folHlink"/>
  <p:sldLayoutIdLst>
    <p:sldLayoutId id="2147484601" r:id="rId1"/>
    <p:sldLayoutId id="2147484602" r:id="rId2"/>
    <p:sldLayoutId id="2147484603" r:id="rId3"/>
    <p:sldLayoutId id="2147484604" r:id="rId4"/>
    <p:sldLayoutId id="2147484605" r:id="rId5"/>
    <p:sldLayoutId id="2147484606" r:id="rId6"/>
    <p:sldLayoutId id="2147484607" r:id="rId7"/>
    <p:sldLayoutId id="2147484608" r:id="rId8"/>
    <p:sldLayoutId id="2147484609" r:id="rId9"/>
    <p:sldLayoutId id="2147484610" r:id="rId10"/>
    <p:sldLayoutId id="2147484611"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mj-cs"/>
        </a:defRPr>
      </a:lvl1pPr>
      <a:lvl2pPr algn="r" rtl="0" eaLnBrk="0" fontAlgn="base" hangingPunct="0">
        <a:spcBef>
          <a:spcPct val="0"/>
        </a:spcBef>
        <a:spcAft>
          <a:spcPct val="0"/>
        </a:spcAft>
        <a:defRPr sz="4400" i="1">
          <a:solidFill>
            <a:schemeClr val="tx2"/>
          </a:solidFill>
          <a:latin typeface="Times" pitchFamily="18" charset="0"/>
          <a:ea typeface="ＭＳ Ｐゴシック" charset="0"/>
        </a:defRPr>
      </a:lvl2pPr>
      <a:lvl3pPr algn="r" rtl="0" eaLnBrk="0" fontAlgn="base" hangingPunct="0">
        <a:spcBef>
          <a:spcPct val="0"/>
        </a:spcBef>
        <a:spcAft>
          <a:spcPct val="0"/>
        </a:spcAft>
        <a:defRPr sz="4400" i="1">
          <a:solidFill>
            <a:schemeClr val="tx2"/>
          </a:solidFill>
          <a:latin typeface="Times" pitchFamily="18" charset="0"/>
          <a:ea typeface="ＭＳ Ｐゴシック" charset="0"/>
        </a:defRPr>
      </a:lvl3pPr>
      <a:lvl4pPr algn="r" rtl="0" eaLnBrk="0" fontAlgn="base" hangingPunct="0">
        <a:spcBef>
          <a:spcPct val="0"/>
        </a:spcBef>
        <a:spcAft>
          <a:spcPct val="0"/>
        </a:spcAft>
        <a:defRPr sz="4400" i="1">
          <a:solidFill>
            <a:schemeClr val="tx2"/>
          </a:solidFill>
          <a:latin typeface="Times" pitchFamily="18" charset="0"/>
          <a:ea typeface="ＭＳ Ｐゴシック" charset="0"/>
        </a:defRPr>
      </a:lvl4pPr>
      <a:lvl5pPr algn="r" rtl="0" eaLnBrk="0" fontAlgn="base" hangingPunct="0">
        <a:spcBef>
          <a:spcPct val="0"/>
        </a:spcBef>
        <a:spcAft>
          <a:spcPct val="0"/>
        </a:spcAft>
        <a:defRPr sz="4400" i="1">
          <a:solidFill>
            <a:schemeClr val="tx2"/>
          </a:solidFill>
          <a:latin typeface="Times" pitchFamily="18" charset="0"/>
          <a:ea typeface="ＭＳ Ｐゴシック" charset="0"/>
        </a:defRPr>
      </a:lvl5pPr>
      <a:lvl6pPr marL="457200" algn="r" rtl="0" fontAlgn="base">
        <a:spcBef>
          <a:spcPct val="0"/>
        </a:spcBef>
        <a:spcAft>
          <a:spcPct val="0"/>
        </a:spcAft>
        <a:defRPr sz="4400" i="1">
          <a:solidFill>
            <a:schemeClr val="tx2"/>
          </a:solidFill>
          <a:latin typeface="Times" pitchFamily="18" charset="0"/>
        </a:defRPr>
      </a:lvl6pPr>
      <a:lvl7pPr marL="914400" algn="r" rtl="0" fontAlgn="base">
        <a:spcBef>
          <a:spcPct val="0"/>
        </a:spcBef>
        <a:spcAft>
          <a:spcPct val="0"/>
        </a:spcAft>
        <a:defRPr sz="4400" i="1">
          <a:solidFill>
            <a:schemeClr val="tx2"/>
          </a:solidFill>
          <a:latin typeface="Times" pitchFamily="18" charset="0"/>
        </a:defRPr>
      </a:lvl7pPr>
      <a:lvl8pPr marL="1371600" algn="r" rtl="0" fontAlgn="base">
        <a:spcBef>
          <a:spcPct val="0"/>
        </a:spcBef>
        <a:spcAft>
          <a:spcPct val="0"/>
        </a:spcAft>
        <a:defRPr sz="4400" i="1">
          <a:solidFill>
            <a:schemeClr val="tx2"/>
          </a:solidFill>
          <a:latin typeface="Times" pitchFamily="18" charset="0"/>
        </a:defRPr>
      </a:lvl8pPr>
      <a:lvl9pPr marL="1828800" algn="r" rtl="0" fontAlgn="base">
        <a:spcBef>
          <a:spcPct val="0"/>
        </a:spcBef>
        <a:spcAft>
          <a:spcPct val="0"/>
        </a:spcAft>
        <a:defRPr sz="4400" i="1">
          <a:solidFill>
            <a:schemeClr val="tx2"/>
          </a:solidFill>
          <a:latin typeface="Times" pitchFamily="18" charset="0"/>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charset="0"/>
        <a:buChar char="w"/>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mn-lt"/>
          <a:ea typeface="ＭＳ Ｐゴシック" charset="0"/>
        </a:defRPr>
      </a:lvl5pPr>
      <a:lvl6pPr marL="2514600" indent="-228600" algn="l" rtl="0" fontAlgn="base">
        <a:spcBef>
          <a:spcPct val="20000"/>
        </a:spcBef>
        <a:spcAft>
          <a:spcPct val="0"/>
        </a:spcAft>
        <a:buFont typeface="Wingdings" pitchFamily="2" charset="2"/>
        <a:buChar char="w"/>
        <a:defRPr sz="2000">
          <a:solidFill>
            <a:schemeClr val="tx1"/>
          </a:solidFill>
          <a:latin typeface="+mn-lt"/>
        </a:defRPr>
      </a:lvl6pPr>
      <a:lvl7pPr marL="2971800" indent="-228600" algn="l" rtl="0" fontAlgn="base">
        <a:spcBef>
          <a:spcPct val="20000"/>
        </a:spcBef>
        <a:spcAft>
          <a:spcPct val="0"/>
        </a:spcAft>
        <a:buFont typeface="Wingdings" pitchFamily="2" charset="2"/>
        <a:buChar char="w"/>
        <a:defRPr sz="2000">
          <a:solidFill>
            <a:schemeClr val="tx1"/>
          </a:solidFill>
          <a:latin typeface="+mn-lt"/>
        </a:defRPr>
      </a:lvl7pPr>
      <a:lvl8pPr marL="3429000" indent="-228600" algn="l" rtl="0" fontAlgn="base">
        <a:spcBef>
          <a:spcPct val="20000"/>
        </a:spcBef>
        <a:spcAft>
          <a:spcPct val="0"/>
        </a:spcAft>
        <a:buFont typeface="Wingdings" pitchFamily="2" charset="2"/>
        <a:buChar char="w"/>
        <a:defRPr sz="2000">
          <a:solidFill>
            <a:schemeClr val="tx1"/>
          </a:solidFill>
          <a:latin typeface="+mn-lt"/>
        </a:defRPr>
      </a:lvl8pPr>
      <a:lvl9pPr marL="3886200" indent="-228600" algn="l" rtl="0" fontAlgn="base">
        <a:spcBef>
          <a:spcPct val="20000"/>
        </a:spcBef>
        <a:spcAft>
          <a:spcPct val="0"/>
        </a:spcAft>
        <a:buFont typeface="Wingdings" pitchFamily="2" charset="2"/>
        <a:buChar char="w"/>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ea typeface="+mn-ea"/>
              </a:defRPr>
            </a:lvl1pPr>
          </a:lstStyle>
          <a:p>
            <a:pPr>
              <a:defRPr/>
            </a:pPr>
            <a:endParaRPr lang="en-US">
              <a:solidFill>
                <a:srgbClr val="FFFFFF"/>
              </a:solidFill>
              <a:latin typeface="Arial" charset="0"/>
              <a:cs typeface="+mn-cs"/>
            </a:endParaRPr>
          </a:p>
        </p:txBody>
      </p:sp>
      <p:sp>
        <p:nvSpPr>
          <p:cNvPr id="18534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1E2380F9-4973-364B-B73D-A74E67849A76}" type="slidenum">
              <a:rPr lang="en-US" smtClean="0">
                <a:solidFill>
                  <a:srgbClr val="FFFFFF"/>
                </a:solidFill>
                <a:latin typeface="Arial" charset="0"/>
                <a:cs typeface="+mn-cs"/>
              </a:rPr>
              <a:pPr/>
              <a:t>‹#›</a:t>
            </a:fld>
            <a:endParaRPr lang="en-US">
              <a:solidFill>
                <a:srgbClr val="FFFFFF"/>
              </a:solidFill>
              <a:latin typeface="Arial" charset="0"/>
              <a:cs typeface="+mn-cs"/>
            </a:endParaRPr>
          </a:p>
        </p:txBody>
      </p:sp>
      <p:grpSp>
        <p:nvGrpSpPr>
          <p:cNvPr id="3076" name="Group 4"/>
          <p:cNvGrpSpPr>
            <a:grpSpLocks/>
          </p:cNvGrpSpPr>
          <p:nvPr/>
        </p:nvGrpSpPr>
        <p:grpSpPr bwMode="auto">
          <a:xfrm>
            <a:off x="0" y="0"/>
            <a:ext cx="9140825" cy="6850063"/>
            <a:chOff x="0" y="0"/>
            <a:chExt cx="5758" cy="4315"/>
          </a:xfrm>
        </p:grpSpPr>
        <p:grpSp>
          <p:nvGrpSpPr>
            <p:cNvPr id="3080" name="Group 5"/>
            <p:cNvGrpSpPr>
              <a:grpSpLocks/>
            </p:cNvGrpSpPr>
            <p:nvPr userDrawn="1"/>
          </p:nvGrpSpPr>
          <p:grpSpPr bwMode="auto">
            <a:xfrm>
              <a:off x="1728" y="2230"/>
              <a:ext cx="4027" cy="2085"/>
              <a:chOff x="1728" y="2230"/>
              <a:chExt cx="4027" cy="2085"/>
            </a:xfrm>
          </p:grpSpPr>
          <p:sp>
            <p:nvSpPr>
              <p:cNvPr id="18535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latin typeface="Arial" charset="0"/>
                  <a:cs typeface="+mn-cs"/>
                </a:endParaRPr>
              </a:p>
            </p:txBody>
          </p:sp>
          <p:sp>
            <p:nvSpPr>
              <p:cNvPr id="18535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latin typeface="Arial" charset="0"/>
                  <a:cs typeface="+mn-cs"/>
                </a:endParaRPr>
              </a:p>
            </p:txBody>
          </p:sp>
          <p:sp>
            <p:nvSpPr>
              <p:cNvPr id="18535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latin typeface="Arial" charset="0"/>
                  <a:cs typeface="+mn-cs"/>
                </a:endParaRPr>
              </a:p>
            </p:txBody>
          </p:sp>
          <p:sp>
            <p:nvSpPr>
              <p:cNvPr id="18535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sz="1800">
                  <a:solidFill>
                    <a:srgbClr val="FFFFFF"/>
                  </a:solidFill>
                  <a:latin typeface="Arial" charset="0"/>
                  <a:cs typeface="+mn-cs"/>
                </a:endParaRPr>
              </a:p>
            </p:txBody>
          </p:sp>
          <p:sp>
            <p:nvSpPr>
              <p:cNvPr id="18535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charset="0"/>
                  <a:cs typeface="+mn-cs"/>
                </a:endParaRPr>
              </a:p>
            </p:txBody>
          </p:sp>
        </p:grpSp>
        <p:sp>
          <p:nvSpPr>
            <p:cNvPr id="18535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charset="0"/>
                <a:cs typeface="+mn-cs"/>
              </a:endParaRPr>
            </a:p>
          </p:txBody>
        </p:sp>
        <p:sp>
          <p:nvSpPr>
            <p:cNvPr id="18535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sz="1800">
                <a:solidFill>
                  <a:srgbClr val="FFFFFF"/>
                </a:solidFill>
                <a:latin typeface="Arial" charset="0"/>
                <a:cs typeface="+mn-cs"/>
              </a:endParaRPr>
            </a:p>
          </p:txBody>
        </p:sp>
      </p:grpSp>
      <p:sp>
        <p:nvSpPr>
          <p:cNvPr id="18535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535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ea typeface="+mn-ea"/>
              </a:defRPr>
            </a:lvl1pPr>
          </a:lstStyle>
          <a:p>
            <a:pPr>
              <a:defRPr/>
            </a:pPr>
            <a:endParaRPr lang="en-US">
              <a:solidFill>
                <a:srgbClr val="FFFFFF"/>
              </a:solidFill>
              <a:latin typeface="Arial" charset="0"/>
              <a:cs typeface="+mn-cs"/>
            </a:endParaRPr>
          </a:p>
        </p:txBody>
      </p:sp>
      <p:sp>
        <p:nvSpPr>
          <p:cNvPr id="18535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1481740"/>
      </p:ext>
    </p:extLst>
  </p:cSld>
  <p:clrMap bg1="dk2" tx1="lt1" bg2="dk1" tx2="lt2" accent1="accent1" accent2="accent2" accent3="accent3" accent4="accent4" accent5="accent5" accent6="accent6" hlink="hlink" folHlink="folHlink"/>
  <p:sldLayoutIdLst>
    <p:sldLayoutId id="2147484613" r:id="rId1"/>
    <p:sldLayoutId id="2147484614" r:id="rId2"/>
    <p:sldLayoutId id="2147484615" r:id="rId3"/>
    <p:sldLayoutId id="2147484616" r:id="rId4"/>
    <p:sldLayoutId id="2147484617" r:id="rId5"/>
    <p:sldLayoutId id="2147484618" r:id="rId6"/>
    <p:sldLayoutId id="2147484619" r:id="rId7"/>
    <p:sldLayoutId id="2147484620" r:id="rId8"/>
    <p:sldLayoutId id="2147484621" r:id="rId9"/>
    <p:sldLayoutId id="2147484622" r:id="rId10"/>
    <p:sldLayoutId id="2147484623"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5778" name="Group 2"/>
          <p:cNvGrpSpPr>
            <a:grpSpLocks/>
          </p:cNvGrpSpPr>
          <p:nvPr/>
        </p:nvGrpSpPr>
        <p:grpSpPr bwMode="auto">
          <a:xfrm>
            <a:off x="457200" y="992188"/>
            <a:ext cx="8153400" cy="1600200"/>
            <a:chOff x="288" y="625"/>
            <a:chExt cx="5136" cy="1008"/>
          </a:xfrm>
        </p:grpSpPr>
        <p:sp>
          <p:nvSpPr>
            <p:cNvPr id="334851"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34852"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34853"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3485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334855" name="Rectangle 7"/>
          <p:cNvSpPr>
            <a:spLocks noGrp="1" noChangeArrowheads="1"/>
          </p:cNvSpPr>
          <p:nvPr>
            <p:ph type="title"/>
          </p:nvPr>
        </p:nvSpPr>
        <p:spPr bwMode="auto">
          <a:xfrm>
            <a:off x="685800" y="3810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334856" name="Rectangle 8"/>
          <p:cNvSpPr>
            <a:spLocks noGrp="1" noChangeArrowheads="1"/>
          </p:cNvSpPr>
          <p:nvPr>
            <p:ph type="body" idx="1"/>
          </p:nvPr>
        </p:nvSpPr>
        <p:spPr bwMode="auto">
          <a:xfrm>
            <a:off x="685800" y="20574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34857" name="Rectangle 9"/>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2075" tIns="46038" rIns="92075" bIns="46038" numCol="1" anchor="ctr" anchorCtr="0" compatLnSpc="1">
            <a:prstTxWarp prst="textNoShape">
              <a:avLst/>
            </a:prstTxWarp>
          </a:bodyPr>
          <a:lstStyle>
            <a:lvl1pPr>
              <a:defRPr kumimoji="1" sz="1400">
                <a:ea typeface="+mn-ea"/>
                <a:cs typeface="+mn-cs"/>
              </a:defRPr>
            </a:lvl1pPr>
          </a:lstStyle>
          <a:p>
            <a:pPr>
              <a:defRPr/>
            </a:pPr>
            <a:endParaRPr lang="en-US" altLang="zh-TW"/>
          </a:p>
        </p:txBody>
      </p:sp>
      <p:sp>
        <p:nvSpPr>
          <p:cNvPr id="334858" name="Rectangle 10"/>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2075" tIns="46038" rIns="92075" bIns="46038" numCol="1" anchor="ctr" anchorCtr="0" compatLnSpc="1">
            <a:prstTxWarp prst="textNoShape">
              <a:avLst/>
            </a:prstTxWarp>
          </a:bodyPr>
          <a:lstStyle>
            <a:lvl1pPr algn="ctr">
              <a:defRPr kumimoji="1" sz="1400">
                <a:ea typeface="+mn-ea"/>
                <a:cs typeface="+mn-cs"/>
              </a:defRPr>
            </a:lvl1pPr>
          </a:lstStyle>
          <a:p>
            <a:pPr>
              <a:defRPr/>
            </a:pPr>
            <a:endParaRPr lang="en-US" altLang="zh-TW"/>
          </a:p>
        </p:txBody>
      </p:sp>
      <p:sp>
        <p:nvSpPr>
          <p:cNvPr id="334859" name="Rectangle 11"/>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2075" tIns="46038" rIns="92075" bIns="46038" numCol="1" anchor="ctr" anchorCtr="0" compatLnSpc="1">
            <a:prstTxWarp prst="textNoShape">
              <a:avLst/>
            </a:prstTxWarp>
          </a:bodyPr>
          <a:lstStyle>
            <a:lvl1pPr algn="r">
              <a:defRPr kumimoji="1" sz="1400">
                <a:ea typeface="+mn-ea"/>
                <a:cs typeface="+mn-cs"/>
              </a:defRPr>
            </a:lvl1pPr>
          </a:lstStyle>
          <a:p>
            <a:pPr>
              <a:defRPr/>
            </a:pPr>
            <a:fld id="{B2D679A5-BA01-A74D-8D6F-55771E293FDA}" type="slidenum">
              <a:rPr lang="en-US" altLang="zh-TW"/>
              <a:pPr>
                <a:defRPr/>
              </a:pPr>
              <a:t>‹#›</a:t>
            </a:fld>
            <a:endParaRPr lang="en-US" altLang="zh-TW"/>
          </a:p>
        </p:txBody>
      </p:sp>
    </p:spTree>
  </p:cSld>
  <p:clrMap bg1="dk2" tx1="lt1" bg2="dk1" tx2="lt2" accent1="accent1" accent2="accent2" accent3="accent3" accent4="accent4" accent5="accent5" accent6="accent6" hlink="hlink" folHlink="folHlink"/>
  <p:sldLayoutIdLst>
    <p:sldLayoutId id="2147484393" r:id="rId1"/>
    <p:sldLayoutId id="2147484315" r:id="rId2"/>
    <p:sldLayoutId id="2147484316" r:id="rId3"/>
    <p:sldLayoutId id="2147484317" r:id="rId4"/>
    <p:sldLayoutId id="2147484318" r:id="rId5"/>
    <p:sldLayoutId id="2147484319" r:id="rId6"/>
    <p:sldLayoutId id="2147484320" r:id="rId7"/>
    <p:sldLayoutId id="2147484321" r:id="rId8"/>
    <p:sldLayoutId id="2147484322" r:id="rId9"/>
    <p:sldLayoutId id="2147484323" r:id="rId10"/>
    <p:sldLayoutId id="2147484324" r:id="rId11"/>
    <p:sldLayoutId id="2147484325" r:id="rId12"/>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charset="0"/>
          <a:ea typeface="新細明體" charset="0"/>
          <a:cs typeface="新細明體" charset="0"/>
        </a:defRPr>
      </a:lvl2pPr>
      <a:lvl3pPr algn="r" rtl="0" eaLnBrk="0" fontAlgn="base" hangingPunct="0">
        <a:spcBef>
          <a:spcPct val="0"/>
        </a:spcBef>
        <a:spcAft>
          <a:spcPct val="0"/>
        </a:spcAft>
        <a:defRPr sz="4400" i="1">
          <a:solidFill>
            <a:schemeClr val="tx2"/>
          </a:solidFill>
          <a:latin typeface="Times New Roman" charset="0"/>
          <a:ea typeface="新細明體" charset="0"/>
          <a:cs typeface="新細明體" charset="0"/>
        </a:defRPr>
      </a:lvl3pPr>
      <a:lvl4pPr algn="r" rtl="0" eaLnBrk="0" fontAlgn="base" hangingPunct="0">
        <a:spcBef>
          <a:spcPct val="0"/>
        </a:spcBef>
        <a:spcAft>
          <a:spcPct val="0"/>
        </a:spcAft>
        <a:defRPr sz="4400" i="1">
          <a:solidFill>
            <a:schemeClr val="tx2"/>
          </a:solidFill>
          <a:latin typeface="Times New Roman" charset="0"/>
          <a:ea typeface="新細明體" charset="0"/>
          <a:cs typeface="新細明體" charset="0"/>
        </a:defRPr>
      </a:lvl4pPr>
      <a:lvl5pPr algn="r" rtl="0" eaLnBrk="0" fontAlgn="base" hangingPunct="0">
        <a:spcBef>
          <a:spcPct val="0"/>
        </a:spcBef>
        <a:spcAft>
          <a:spcPct val="0"/>
        </a:spcAft>
        <a:defRPr sz="4400" i="1">
          <a:solidFill>
            <a:schemeClr val="tx2"/>
          </a:solidFill>
          <a:latin typeface="Times New Roman" charset="0"/>
          <a:ea typeface="新細明體" charset="0"/>
          <a:cs typeface="新細明體" charset="0"/>
        </a:defRPr>
      </a:lvl5pPr>
      <a:lvl6pPr marL="457200" algn="r" rtl="0" fontAlgn="base">
        <a:spcBef>
          <a:spcPct val="0"/>
        </a:spcBef>
        <a:spcAft>
          <a:spcPct val="0"/>
        </a:spcAft>
        <a:defRPr sz="4400" i="1">
          <a:solidFill>
            <a:schemeClr val="tx2"/>
          </a:solidFill>
          <a:latin typeface="Times New Roman" charset="0"/>
          <a:ea typeface="新細明體" charset="0"/>
          <a:cs typeface="新細明體" charset="0"/>
        </a:defRPr>
      </a:lvl6pPr>
      <a:lvl7pPr marL="914400" algn="r" rtl="0" fontAlgn="base">
        <a:spcBef>
          <a:spcPct val="0"/>
        </a:spcBef>
        <a:spcAft>
          <a:spcPct val="0"/>
        </a:spcAft>
        <a:defRPr sz="4400" i="1">
          <a:solidFill>
            <a:schemeClr val="tx2"/>
          </a:solidFill>
          <a:latin typeface="Times New Roman" charset="0"/>
          <a:ea typeface="新細明體" charset="0"/>
          <a:cs typeface="新細明體" charset="0"/>
        </a:defRPr>
      </a:lvl7pPr>
      <a:lvl8pPr marL="1371600" algn="r" rtl="0" fontAlgn="base">
        <a:spcBef>
          <a:spcPct val="0"/>
        </a:spcBef>
        <a:spcAft>
          <a:spcPct val="0"/>
        </a:spcAft>
        <a:defRPr sz="4400" i="1">
          <a:solidFill>
            <a:schemeClr val="tx2"/>
          </a:solidFill>
          <a:latin typeface="Times New Roman" charset="0"/>
          <a:ea typeface="新細明體" charset="0"/>
          <a:cs typeface="新細明體" charset="0"/>
        </a:defRPr>
      </a:lvl8pPr>
      <a:lvl9pPr marL="1828800" algn="r" rtl="0" fontAlgn="base">
        <a:spcBef>
          <a:spcPct val="0"/>
        </a:spcBef>
        <a:spcAft>
          <a:spcPct val="0"/>
        </a:spcAft>
        <a:defRPr sz="4400" i="1">
          <a:solidFill>
            <a:schemeClr val="tx2"/>
          </a:solidFill>
          <a:latin typeface="Times New Roman" charset="0"/>
          <a:ea typeface="新細明體" charset="0"/>
          <a:cs typeface="新細明體"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mn-ea"/>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66562" name="Group 4"/>
          <p:cNvGrpSpPr>
            <a:grpSpLocks/>
          </p:cNvGrpSpPr>
          <p:nvPr/>
        </p:nvGrpSpPr>
        <p:grpSpPr bwMode="auto">
          <a:xfrm>
            <a:off x="0" y="0"/>
            <a:ext cx="9145588" cy="6845300"/>
            <a:chOff x="0" y="0"/>
            <a:chExt cx="5761" cy="4312"/>
          </a:xfrm>
        </p:grpSpPr>
        <p:sp>
          <p:nvSpPr>
            <p:cNvPr id="66565"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000">
                <a:solidFill>
                  <a:srgbClr val="FFFFFF"/>
                </a:solidFill>
                <a:latin typeface="Arial" charset="0"/>
                <a:ea typeface="新細明體" charset="0"/>
                <a:cs typeface="新細明體" charset="0"/>
              </a:endParaRPr>
            </a:p>
          </p:txBody>
        </p:sp>
        <p:sp useBgFill="1">
          <p:nvSpPr>
            <p:cNvPr id="66566"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2000">
                <a:solidFill>
                  <a:srgbClr val="FFFFFF"/>
                </a:solidFill>
                <a:latin typeface="Arial" charset="0"/>
              </a:endParaRPr>
            </a:p>
          </p:txBody>
        </p:sp>
      </p:grpSp>
      <p:sp>
        <p:nvSpPr>
          <p:cNvPr id="66563"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ltLang="zh-TW"/>
              <a:t>Click to edit Master title style</a:t>
            </a:r>
          </a:p>
        </p:txBody>
      </p:sp>
      <p:sp>
        <p:nvSpPr>
          <p:cNvPr id="66564"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3505708806"/>
      </p:ext>
    </p:extLst>
  </p:cSld>
  <p:clrMap bg1="dk2" tx1="lt1" bg2="dk1" tx2="lt2" accent1="accent1" accent2="accent2" accent3="accent3" accent4="accent4" accent5="accent5" accent6="accent6" hlink="hlink" folHlink="folHlink"/>
  <p:sldLayoutIdLst>
    <p:sldLayoutId id="2147484625" r:id="rId1"/>
    <p:sldLayoutId id="2147484626" r:id="rId2"/>
    <p:sldLayoutId id="2147484627" r:id="rId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eaLnBrk="0" fontAlgn="base" hangingPunct="0">
        <a:spcBef>
          <a:spcPct val="0"/>
        </a:spcBef>
        <a:spcAft>
          <a:spcPct val="0"/>
        </a:spcAft>
        <a:defRPr sz="4400">
          <a:solidFill>
            <a:schemeClr val="tx2"/>
          </a:solidFill>
          <a:latin typeface="Arial" pitchFamily="-128" charset="0"/>
        </a:defRPr>
      </a:lvl6pPr>
      <a:lvl7pPr marL="914400" algn="ctr" rtl="0" eaLnBrk="0" fontAlgn="base" hangingPunct="0">
        <a:spcBef>
          <a:spcPct val="0"/>
        </a:spcBef>
        <a:spcAft>
          <a:spcPct val="0"/>
        </a:spcAft>
        <a:defRPr sz="4400">
          <a:solidFill>
            <a:schemeClr val="tx2"/>
          </a:solidFill>
          <a:latin typeface="Arial" pitchFamily="-128" charset="0"/>
        </a:defRPr>
      </a:lvl7pPr>
      <a:lvl8pPr marL="1371600" algn="ctr" rtl="0" eaLnBrk="0" fontAlgn="base" hangingPunct="0">
        <a:spcBef>
          <a:spcPct val="0"/>
        </a:spcBef>
        <a:spcAft>
          <a:spcPct val="0"/>
        </a:spcAft>
        <a:defRPr sz="4400">
          <a:solidFill>
            <a:schemeClr val="tx2"/>
          </a:solidFill>
          <a:latin typeface="Arial" pitchFamily="-128" charset="0"/>
        </a:defRPr>
      </a:lvl8pPr>
      <a:lvl9pPr marL="1828800" algn="ctr" rtl="0" eaLnBrk="0" fontAlgn="base" hangingPunct="0">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Arial" pitchFamily="-107" charset="0"/>
                <a:cs typeface="Arial" pitchFamily="-107"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Arial" pitchFamily="-107" charset="0"/>
                <a:cs typeface="Arial" pitchFamily="-107"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a:defRPr/>
            </a:pPr>
            <a:fld id="{64CD5B50-C309-A74C-B0D8-E0C788AC0953}" type="slidenum">
              <a:rPr lang="en-US"/>
              <a:pPr>
                <a:defRPr/>
              </a:pPr>
              <a:t>‹#›</a:t>
            </a:fld>
            <a:endParaRPr lang="en-US"/>
          </a:p>
        </p:txBody>
      </p:sp>
    </p:spTree>
    <p:extLst>
      <p:ext uri="{BB962C8B-B14F-4D97-AF65-F5344CB8AC3E}">
        <p14:creationId xmlns:p14="http://schemas.microsoft.com/office/powerpoint/2010/main" val="3825073191"/>
      </p:ext>
    </p:extLst>
  </p:cSld>
  <p:clrMap bg1="lt1" tx1="dk1" bg2="lt2" tx2="dk2" accent1="accent1" accent2="accent2" accent3="accent3" accent4="accent4" accent5="accent5" accent6="accent6" hlink="hlink" folHlink="folHlink"/>
  <p:sldLayoutIdLst>
    <p:sldLayoutId id="2147484629" r:id="rId1"/>
    <p:sldLayoutId id="2147484630" r:id="rId2"/>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7010B485-5750-DD44-B4CD-9048C9D805B4}" type="slidenum">
              <a:rPr lang="en-US"/>
              <a:pPr>
                <a:defRPr/>
              </a:pPr>
              <a:t>‹#›</a:t>
            </a:fld>
            <a:endParaRPr lang="en-US"/>
          </a:p>
        </p:txBody>
      </p:sp>
    </p:spTree>
    <p:extLst>
      <p:ext uri="{BB962C8B-B14F-4D97-AF65-F5344CB8AC3E}">
        <p14:creationId xmlns:p14="http://schemas.microsoft.com/office/powerpoint/2010/main" val="52815347"/>
      </p:ext>
    </p:extLst>
  </p:cSld>
  <p:clrMap bg1="lt1" tx1="dk1" bg2="lt2" tx2="dk2" accent1="accent1" accent2="accent2" accent3="accent3" accent4="accent4" accent5="accent5" accent6="accent6" hlink="hlink" folHlink="folHlink"/>
  <p:sldLayoutIdLst>
    <p:sldLayoutId id="2147484632" r:id="rId1"/>
    <p:sldLayoutId id="2147484633" r:id="rId2"/>
    <p:sldLayoutId id="2147484634" r:id="rId3"/>
    <p:sldLayoutId id="2147484635" r:id="rId4"/>
    <p:sldLayoutId id="2147484636" r:id="rId5"/>
    <p:sldLayoutId id="2147484637" r:id="rId6"/>
    <p:sldLayoutId id="2147484638" r:id="rId7"/>
    <p:sldLayoutId id="2147484639" r:id="rId8"/>
    <p:sldLayoutId id="2147484640" r:id="rId9"/>
    <p:sldLayoutId id="2147484641" r:id="rId10"/>
    <p:sldLayoutId id="2147484642" r:id="rId11"/>
    <p:sldLayoutId id="2147484643" r:id="rId12"/>
    <p:sldLayoutId id="2147484644" r:id="rId13"/>
    <p:sldLayoutId id="2147484645"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pitchFamily="8" charset="0"/>
        </a:defRPr>
      </a:lvl6pPr>
      <a:lvl7pPr marL="914400" algn="ctr" rtl="0" eaLnBrk="0" fontAlgn="base" hangingPunct="0">
        <a:spcBef>
          <a:spcPct val="0"/>
        </a:spcBef>
        <a:spcAft>
          <a:spcPct val="0"/>
        </a:spcAft>
        <a:defRPr sz="4400">
          <a:solidFill>
            <a:schemeClr val="tx2"/>
          </a:solidFill>
          <a:latin typeface="Times New Roman" pitchFamily="8" charset="0"/>
        </a:defRPr>
      </a:lvl7pPr>
      <a:lvl8pPr marL="1371600" algn="ctr" rtl="0" eaLnBrk="0" fontAlgn="base" hangingPunct="0">
        <a:spcBef>
          <a:spcPct val="0"/>
        </a:spcBef>
        <a:spcAft>
          <a:spcPct val="0"/>
        </a:spcAft>
        <a:defRPr sz="4400">
          <a:solidFill>
            <a:schemeClr val="tx2"/>
          </a:solidFill>
          <a:latin typeface="Times New Roman" pitchFamily="8" charset="0"/>
        </a:defRPr>
      </a:lvl8pPr>
      <a:lvl9pPr marL="1828800" algn="ctr" rtl="0" eaLnBrk="0" fontAlgn="base" hangingPunct="0">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Times New Roman" charset="0"/>
              </a:defRPr>
            </a:lvl1pPr>
          </a:lstStyle>
          <a:p>
            <a:endParaRPr lang="en-US">
              <a:solidFill>
                <a:srgbClr val="000000"/>
              </a:solidFill>
            </a:endParaRPr>
          </a:p>
        </p:txBody>
      </p:sp>
      <p:sp>
        <p:nvSpPr>
          <p:cNvPr id="101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Times New Roman" charset="0"/>
              </a:defRPr>
            </a:lvl1pPr>
          </a:lstStyle>
          <a:p>
            <a:endParaRPr lang="en-US">
              <a:solidFill>
                <a:srgbClr val="000000"/>
              </a:solidFill>
            </a:endParaRPr>
          </a:p>
        </p:txBody>
      </p:sp>
      <p:sp>
        <p:nvSpPr>
          <p:cNvPr id="101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atin typeface="Times New Roman" charset="0"/>
              </a:defRPr>
            </a:lvl1pPr>
          </a:lstStyle>
          <a:p>
            <a:fld id="{0B046E4A-DFBB-E649-8F21-93E6D91BD5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029631"/>
      </p:ext>
    </p:extLst>
  </p:cSld>
  <p:clrMap bg1="lt1" tx1="dk1" bg2="lt2" tx2="dk2" accent1="accent1" accent2="accent2" accent3="accent3" accent4="accent4" accent5="accent5" accent6="accent6" hlink="hlink" folHlink="folHlink"/>
  <p:sldLayoutIdLst>
    <p:sldLayoutId id="2147484647" r:id="rId1"/>
    <p:sldLayoutId id="2147484648" r:id="rId2"/>
    <p:sldLayoutId id="2147484649" r:id="rId3"/>
    <p:sldLayoutId id="2147484650" r:id="rId4"/>
    <p:sldLayoutId id="2147484651" r:id="rId5"/>
    <p:sldLayoutId id="2147484652" r:id="rId6"/>
    <p:sldLayoutId id="2147484653" r:id="rId7"/>
    <p:sldLayoutId id="2147484654" r:id="rId8"/>
    <p:sldLayoutId id="2147484655" r:id="rId9"/>
    <p:sldLayoutId id="2147484656" r:id="rId10"/>
    <p:sldLayoutId id="2147484657" r:id="rId11"/>
    <p:sldLayoutId id="2147484658"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solidFill>
                <a:srgbClr val="FFFFFF"/>
              </a:solidFill>
            </a:endParaRPr>
          </a:p>
        </p:txBody>
      </p:sp>
      <p:sp>
        <p:nvSpPr>
          <p:cNvPr id="7270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87B8CAC-6F69-324B-9394-B56AD8FBA809}" type="slidenum">
              <a:rPr lang="en-US">
                <a:solidFill>
                  <a:srgbClr val="FFFFFF"/>
                </a:solidFill>
              </a:rPr>
              <a:pPr>
                <a:defRPr/>
              </a:pPr>
              <a:t>‹#›</a:t>
            </a:fld>
            <a:endParaRPr lang="en-US">
              <a:solidFill>
                <a:srgbClr val="FFFFFF"/>
              </a:solidFill>
            </a:endParaRPr>
          </a:p>
        </p:txBody>
      </p:sp>
      <p:grpSp>
        <p:nvGrpSpPr>
          <p:cNvPr id="37892" name="Group 4"/>
          <p:cNvGrpSpPr>
            <a:grpSpLocks/>
          </p:cNvGrpSpPr>
          <p:nvPr/>
        </p:nvGrpSpPr>
        <p:grpSpPr bwMode="auto">
          <a:xfrm>
            <a:off x="0" y="0"/>
            <a:ext cx="9140825" cy="6850063"/>
            <a:chOff x="0" y="0"/>
            <a:chExt cx="5758" cy="4315"/>
          </a:xfrm>
        </p:grpSpPr>
        <p:grpSp>
          <p:nvGrpSpPr>
            <p:cNvPr id="37896" name="Group 5"/>
            <p:cNvGrpSpPr>
              <a:grpSpLocks/>
            </p:cNvGrpSpPr>
            <p:nvPr userDrawn="1"/>
          </p:nvGrpSpPr>
          <p:grpSpPr bwMode="auto">
            <a:xfrm>
              <a:off x="1728" y="2230"/>
              <a:ext cx="4027" cy="2085"/>
              <a:chOff x="1728" y="2230"/>
              <a:chExt cx="4027" cy="2085"/>
            </a:xfrm>
          </p:grpSpPr>
          <p:sp>
            <p:nvSpPr>
              <p:cNvPr id="7271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ndParaRPr>
              </a:p>
            </p:txBody>
          </p:sp>
          <p:sp>
            <p:nvSpPr>
              <p:cNvPr id="7271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ndParaRPr>
              </a:p>
            </p:txBody>
          </p:sp>
          <p:sp>
            <p:nvSpPr>
              <p:cNvPr id="7271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ndParaRPr>
              </a:p>
            </p:txBody>
          </p:sp>
          <p:sp>
            <p:nvSpPr>
              <p:cNvPr id="37902"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271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grpSp>
        <p:sp>
          <p:nvSpPr>
            <p:cNvPr id="7271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37898" name="Freeform 12"/>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7271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1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endParaRPr lang="en-US">
              <a:solidFill>
                <a:srgbClr val="FFFFFF"/>
              </a:solidFill>
            </a:endParaRPr>
          </a:p>
        </p:txBody>
      </p:sp>
      <p:sp>
        <p:nvSpPr>
          <p:cNvPr id="7271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6410032"/>
      </p:ext>
    </p:extLst>
  </p:cSld>
  <p:clrMap bg1="dk2" tx1="lt1" bg2="dk1" tx2="lt2" accent1="accent1" accent2="accent2" accent3="accent3" accent4="accent4" accent5="accent5" accent6="accent6" hlink="hlink" folHlink="folHlink"/>
  <p:sldLayoutIdLst>
    <p:sldLayoutId id="2147484676" r:id="rId1"/>
    <p:sldLayoutId id="2147484677" r:id="rId2"/>
    <p:sldLayoutId id="2147484678" r:id="rId3"/>
    <p:sldLayoutId id="2147484679" r:id="rId4"/>
    <p:sldLayoutId id="2147484680" r:id="rId5"/>
    <p:sldLayoutId id="2147484681" r:id="rId6"/>
    <p:sldLayoutId id="2147484682" r:id="rId7"/>
    <p:sldLayoutId id="2147484683" r:id="rId8"/>
    <p:sldLayoutId id="2147484684" r:id="rId9"/>
    <p:sldLayoutId id="2147484685" r:id="rId10"/>
    <p:sldLayoutId id="2147484686" r:id="rId11"/>
    <p:sldLayoutId id="2147484687"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A528224A-986A-C541-98C1-ED0AFC1086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5954749"/>
      </p:ext>
    </p:extLst>
  </p:cSld>
  <p:clrMap bg1="lt1" tx1="dk1" bg2="lt2" tx2="dk2" accent1="accent1" accent2="accent2" accent3="accent3" accent4="accent4" accent5="accent5" accent6="accent6" hlink="hlink" folHlink="folHlink"/>
  <p:sldLayoutIdLst>
    <p:sldLayoutId id="2147484689" r:id="rId1"/>
    <p:sldLayoutId id="2147484690" r:id="rId2"/>
    <p:sldLayoutId id="2147484691" r:id="rId3"/>
    <p:sldLayoutId id="2147484692" r:id="rId4"/>
    <p:sldLayoutId id="2147484693" r:id="rId5"/>
    <p:sldLayoutId id="2147484694" r:id="rId6"/>
    <p:sldLayoutId id="2147484695" r:id="rId7"/>
    <p:sldLayoutId id="2147484696" r:id="rId8"/>
    <p:sldLayoutId id="2147484697" r:id="rId9"/>
    <p:sldLayoutId id="2147484698" r:id="rId10"/>
    <p:sldLayoutId id="21474846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44000" cy="6856413"/>
            <a:chOff x="0" y="0"/>
            <a:chExt cx="5760" cy="4319"/>
          </a:xfrm>
        </p:grpSpPr>
        <p:sp>
          <p:nvSpPr>
            <p:cNvPr id="1064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endParaRPr>
            </a:p>
          </p:txBody>
        </p:sp>
        <p:sp>
          <p:nvSpPr>
            <p:cNvPr id="1065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1065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endParaRPr>
            </a:p>
          </p:txBody>
        </p:sp>
        <p:sp>
          <p:nvSpPr>
            <p:cNvPr id="13323"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65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endParaRPr>
            </a:p>
          </p:txBody>
        </p:sp>
        <p:sp>
          <p:nvSpPr>
            <p:cNvPr id="13325"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326"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65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endParaRPr>
            </a:p>
          </p:txBody>
        </p:sp>
        <p:sp>
          <p:nvSpPr>
            <p:cNvPr id="13328"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65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endParaRPr>
            </a:p>
          </p:txBody>
        </p:sp>
        <p:sp>
          <p:nvSpPr>
            <p:cNvPr id="13330"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65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13332"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65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endParaRPr>
            </a:p>
          </p:txBody>
        </p:sp>
        <p:sp>
          <p:nvSpPr>
            <p:cNvPr id="1065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1065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endParaRPr>
            </a:p>
          </p:txBody>
        </p:sp>
        <p:sp>
          <p:nvSpPr>
            <p:cNvPr id="1333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65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1333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65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1065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endParaRPr>
            </a:p>
          </p:txBody>
        </p:sp>
        <p:sp>
          <p:nvSpPr>
            <p:cNvPr id="1065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endParaRPr>
            </a:p>
          </p:txBody>
        </p:sp>
        <p:sp>
          <p:nvSpPr>
            <p:cNvPr id="1334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65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endParaRPr>
            </a:p>
          </p:txBody>
        </p:sp>
        <p:sp>
          <p:nvSpPr>
            <p:cNvPr id="1065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endParaRPr>
            </a:p>
          </p:txBody>
        </p:sp>
        <p:sp>
          <p:nvSpPr>
            <p:cNvPr id="13345"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65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1334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65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1065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endParaRPr>
            </a:p>
          </p:txBody>
        </p:sp>
        <p:sp>
          <p:nvSpPr>
            <p:cNvPr id="1065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1065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1065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endParaRPr>
            </a:p>
          </p:txBody>
        </p:sp>
        <p:sp>
          <p:nvSpPr>
            <p:cNvPr id="1065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1065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1065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grpSp>
          <p:nvGrpSpPr>
            <p:cNvPr id="13356" name="Group 39"/>
            <p:cNvGrpSpPr>
              <a:grpSpLocks/>
            </p:cNvGrpSpPr>
            <p:nvPr userDrawn="1"/>
          </p:nvGrpSpPr>
          <p:grpSpPr bwMode="auto">
            <a:xfrm>
              <a:off x="0" y="1632"/>
              <a:ext cx="5758" cy="1858"/>
              <a:chOff x="0" y="1632"/>
              <a:chExt cx="5758" cy="1858"/>
            </a:xfrm>
          </p:grpSpPr>
          <p:sp>
            <p:nvSpPr>
              <p:cNvPr id="1065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endParaRPr>
              </a:p>
            </p:txBody>
          </p:sp>
          <p:sp>
            <p:nvSpPr>
              <p:cNvPr id="1065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endParaRPr>
              </a:p>
            </p:txBody>
          </p:sp>
        </p:grpSp>
      </p:grpSp>
      <p:sp>
        <p:nvSpPr>
          <p:cNvPr id="1065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65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65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solidFill>
                <a:srgbClr val="FFFFFF"/>
              </a:solidFill>
            </a:endParaRPr>
          </a:p>
        </p:txBody>
      </p:sp>
      <p:sp>
        <p:nvSpPr>
          <p:cNvPr id="1065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solidFill>
                <a:srgbClr val="FFFFFF"/>
              </a:solidFill>
            </a:endParaRPr>
          </a:p>
        </p:txBody>
      </p:sp>
      <p:sp>
        <p:nvSpPr>
          <p:cNvPr id="1065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FBB5AA10-B7C6-BA4C-B662-E031543D3FE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8600137"/>
      </p:ext>
    </p:extLst>
  </p:cSld>
  <p:clrMap bg1="dk2" tx1="lt1" bg2="dk1" tx2="lt2" accent1="accent1" accent2="accent2" accent3="accent3" accent4="accent4" accent5="accent5" accent6="accent6" hlink="hlink" folHlink="folHlink"/>
  <p:sldLayoutIdLst>
    <p:sldLayoutId id="2147484701" r:id="rId1"/>
    <p:sldLayoutId id="2147484702" r:id="rId2"/>
    <p:sldLayoutId id="2147484703" r:id="rId3"/>
    <p:sldLayoutId id="2147484704" r:id="rId4"/>
    <p:sldLayoutId id="2147484705" r:id="rId5"/>
    <p:sldLayoutId id="2147484706" r:id="rId6"/>
    <p:sldLayoutId id="2147484707" r:id="rId7"/>
    <p:sldLayoutId id="2147484708" r:id="rId8"/>
    <p:sldLayoutId id="2147484709" r:id="rId9"/>
    <p:sldLayoutId id="2147484710" r:id="rId10"/>
    <p:sldLayoutId id="214748471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a:defRPr/>
            </a:pPr>
            <a:endParaRPr lang="en-US">
              <a:solidFill>
                <a:srgbClr val="FFFFFF"/>
              </a:solidFill>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A35470F7-584A-4341-B0F3-3E163745158C}" type="slidenum">
              <a:rPr lang="en-US">
                <a:solidFill>
                  <a:srgbClr val="FFFFFF"/>
                </a:solidFill>
              </a:rPr>
              <a:pPr>
                <a:defRPr/>
              </a:pPr>
              <a:t>‹#›</a:t>
            </a:fld>
            <a:endParaRPr lang="en-US">
              <a:solidFill>
                <a:srgbClr val="FFFFFF"/>
              </a:solidFill>
            </a:endParaRPr>
          </a:p>
        </p:txBody>
      </p:sp>
      <p:grpSp>
        <p:nvGrpSpPr>
          <p:cNvPr id="37892" name="Group 4"/>
          <p:cNvGrpSpPr>
            <a:grpSpLocks/>
          </p:cNvGrpSpPr>
          <p:nvPr/>
        </p:nvGrpSpPr>
        <p:grpSpPr bwMode="auto">
          <a:xfrm>
            <a:off x="0" y="0"/>
            <a:ext cx="9140825" cy="6850063"/>
            <a:chOff x="0" y="0"/>
            <a:chExt cx="5758" cy="4315"/>
          </a:xfrm>
        </p:grpSpPr>
        <p:grpSp>
          <p:nvGrpSpPr>
            <p:cNvPr id="37896"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7902"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7898"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a:defRPr/>
            </a:pPr>
            <a:endParaRPr lang="en-US">
              <a:solidFill>
                <a:srgbClr val="FFFFFF"/>
              </a:solidFill>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570611"/>
      </p:ext>
    </p:extLst>
  </p:cSld>
  <p:clrMap bg1="dk2" tx1="lt1" bg2="dk1" tx2="lt2" accent1="accent1" accent2="accent2" accent3="accent3" accent4="accent4" accent5="accent5" accent6="accent6" hlink="hlink" folHlink="folHlink"/>
  <p:sldLayoutIdLst>
    <p:sldLayoutId id="2147484713" r:id="rId1"/>
    <p:sldLayoutId id="2147484714" r:id="rId2"/>
    <p:sldLayoutId id="2147484715" r:id="rId3"/>
    <p:sldLayoutId id="2147484716" r:id="rId4"/>
    <p:sldLayoutId id="2147484717" r:id="rId5"/>
    <p:sldLayoutId id="2147484718" r:id="rId6"/>
    <p:sldLayoutId id="2147484719" r:id="rId7"/>
    <p:sldLayoutId id="2147484720" r:id="rId8"/>
    <p:sldLayoutId id="2147484721" r:id="rId9"/>
    <p:sldLayoutId id="2147484722" r:id="rId10"/>
    <p:sldLayoutId id="2147484723" r:id="rId11"/>
    <p:sldLayoutId id="2147484724"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56801460"/>
      </p:ext>
    </p:extLst>
  </p:cSld>
  <p:clrMap bg1="lt1" tx1="dk1" bg2="lt2" tx2="dk2" accent1="accent1" accent2="accent2" accent3="accent3" accent4="accent4" accent5="accent5" accent6="accent6" hlink="hlink" folHlink="folHlink"/>
  <p:sldLayoutIdLst>
    <p:sldLayoutId id="2147484726" r:id="rId1"/>
    <p:sldLayoutId id="2147484727" r:id="rId2"/>
    <p:sldLayoutId id="2147484728" r:id="rId3"/>
    <p:sldLayoutId id="2147484729" r:id="rId4"/>
    <p:sldLayoutId id="2147484730" r:id="rId5"/>
    <p:sldLayoutId id="2147484731" r:id="rId6"/>
    <p:sldLayoutId id="2147484732" r:id="rId7"/>
    <p:sldLayoutId id="2147484733" r:id="rId8"/>
    <p:sldLayoutId id="2147484734" r:id="rId9"/>
    <p:sldLayoutId id="2147484735" r:id="rId10"/>
    <p:sldLayoutId id="2147484736" r:id="rId11"/>
    <p:sldLayoutId id="2147484737" r:id="rId12"/>
    <p:sldLayoutId id="2147484738" r:id="rId13"/>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solidFill>
                <a:srgbClr val="FFFFFF"/>
              </a:solidFill>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A8CA99A-F492-7648-B124-61AA2562A381}" type="slidenum">
              <a:rPr lang="en-US">
                <a:solidFill>
                  <a:srgbClr val="FFFFFF"/>
                </a:solidFill>
              </a:rPr>
              <a:pPr>
                <a:defRPr/>
              </a:pPr>
              <a:t>‹#›</a:t>
            </a:fld>
            <a:endParaRPr lang="en-US">
              <a:solidFill>
                <a:srgbClr val="FFFFFF"/>
              </a:solidFill>
            </a:endParaRPr>
          </a:p>
        </p:txBody>
      </p:sp>
      <p:grpSp>
        <p:nvGrpSpPr>
          <p:cNvPr id="139268" name="Group 4"/>
          <p:cNvGrpSpPr>
            <a:grpSpLocks/>
          </p:cNvGrpSpPr>
          <p:nvPr/>
        </p:nvGrpSpPr>
        <p:grpSpPr bwMode="auto">
          <a:xfrm>
            <a:off x="0" y="0"/>
            <a:ext cx="9140825" cy="6850063"/>
            <a:chOff x="0" y="0"/>
            <a:chExt cx="5758" cy="4315"/>
          </a:xfrm>
        </p:grpSpPr>
        <p:grpSp>
          <p:nvGrpSpPr>
            <p:cNvPr id="139272"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079"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080"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3927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082"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grpSp>
        <p:sp>
          <p:nvSpPr>
            <p:cNvPr id="3083"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39274" name="Freeform 12"/>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endParaRPr lang="en-US">
              <a:solidFill>
                <a:srgbClr val="FFFFFF"/>
              </a:solidFill>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5630984"/>
      </p:ext>
    </p:extLst>
  </p:cSld>
  <p:clrMap bg1="dk2" tx1="lt1" bg2="dk1" tx2="lt2" accent1="accent1" accent2="accent2" accent3="accent3" accent4="accent4" accent5="accent5" accent6="accent6" hlink="hlink" folHlink="folHlink"/>
  <p:sldLayoutIdLst>
    <p:sldLayoutId id="2147484776" r:id="rId1"/>
    <p:sldLayoutId id="2147484777" r:id="rId2"/>
    <p:sldLayoutId id="2147484778" r:id="rId3"/>
    <p:sldLayoutId id="2147484779" r:id="rId4"/>
    <p:sldLayoutId id="2147484780" r:id="rId5"/>
    <p:sldLayoutId id="2147484781" r:id="rId6"/>
    <p:sldLayoutId id="2147484782" r:id="rId7"/>
    <p:sldLayoutId id="2147484783" r:id="rId8"/>
    <p:sldLayoutId id="2147484784" r:id="rId9"/>
    <p:sldLayoutId id="2147484785" r:id="rId10"/>
    <p:sldLayoutId id="2147484786" r:id="rId11"/>
    <p:sldLayoutId id="2147484787"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9421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9421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9703D659-D832-0F40-A1F9-3777443E638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26" r:id="rId1"/>
    <p:sldLayoutId id="2147484327" r:id="rId2"/>
    <p:sldLayoutId id="2147484328" r:id="rId3"/>
    <p:sldLayoutId id="2147484329" r:id="rId4"/>
    <p:sldLayoutId id="2147484330" r:id="rId5"/>
    <p:sldLayoutId id="2147484331" r:id="rId6"/>
    <p:sldLayoutId id="2147484332" r:id="rId7"/>
    <p:sldLayoutId id="2147484333" r:id="rId8"/>
    <p:sldLayoutId id="2147484334" r:id="rId9"/>
    <p:sldLayoutId id="2147484335" r:id="rId10"/>
    <p:sldLayoutId id="214748433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38914" name="Group 1026"/>
          <p:cNvGrpSpPr>
            <a:grpSpLocks/>
          </p:cNvGrpSpPr>
          <p:nvPr/>
        </p:nvGrpSpPr>
        <p:grpSpPr bwMode="auto">
          <a:xfrm>
            <a:off x="0" y="-12700"/>
            <a:ext cx="9156700" cy="6870700"/>
            <a:chOff x="0" y="-8"/>
            <a:chExt cx="5768" cy="4328"/>
          </a:xfrm>
        </p:grpSpPr>
        <p:sp>
          <p:nvSpPr>
            <p:cNvPr id="470019" name="Rectangle 1027"/>
            <p:cNvSpPr>
              <a:spLocks noChangeArrowheads="1"/>
            </p:cNvSpPr>
            <p:nvPr/>
          </p:nvSpPr>
          <p:spPr bwMode="auto">
            <a:xfrm>
              <a:off x="0" y="624"/>
              <a:ext cx="5760" cy="369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470020" name="Rectangle 1028"/>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folHlink"/>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470021" name="Freeform 1029"/>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EAEAEA"/>
                </a:solidFill>
              </a:endParaRPr>
            </a:p>
          </p:txBody>
        </p:sp>
        <p:sp>
          <p:nvSpPr>
            <p:cNvPr id="470022" name="Freeform 1030"/>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EAEAEA"/>
                </a:solidFill>
              </a:endParaRPr>
            </a:p>
          </p:txBody>
        </p:sp>
        <p:sp>
          <p:nvSpPr>
            <p:cNvPr id="470023" name="Freeform 1031"/>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Lst>
              <a:ahLst/>
              <a:cxnLst>
                <a:cxn ang="0">
                  <a:pos x="T0" y="T1"/>
                </a:cxn>
                <a:cxn ang="0">
                  <a:pos x="T2" y="T3"/>
                </a:cxn>
                <a:cxn ang="0">
                  <a:pos x="T4" y="T5"/>
                </a:cxn>
                <a:cxn ang="0">
                  <a:pos x="T6" y="T7"/>
                </a:cxn>
                <a:cxn ang="0">
                  <a:pos x="T8" y="T9"/>
                </a:cxn>
                <a:cxn ang="0">
                  <a:pos x="T10" y="T11"/>
                </a:cxn>
                <a:cxn ang="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EAEAEA"/>
                </a:solidFill>
              </a:endParaRPr>
            </a:p>
          </p:txBody>
        </p:sp>
        <p:sp>
          <p:nvSpPr>
            <p:cNvPr id="470024" name="Freeform 1032"/>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EAEAEA"/>
                </a:solidFill>
              </a:endParaRPr>
            </a:p>
          </p:txBody>
        </p:sp>
        <p:sp>
          <p:nvSpPr>
            <p:cNvPr id="470025" name="Freeform 1033"/>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EAEAEA"/>
                </a:solidFill>
              </a:endParaRPr>
            </a:p>
          </p:txBody>
        </p:sp>
        <p:sp>
          <p:nvSpPr>
            <p:cNvPr id="470026" name="Freeform 1034"/>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EAEAEA"/>
                </a:solidFill>
              </a:endParaRPr>
            </a:p>
          </p:txBody>
        </p:sp>
        <p:sp>
          <p:nvSpPr>
            <p:cNvPr id="470027" name="Freeform 1035"/>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Lst>
              <a:ahLst/>
              <a:cxnLst>
                <a:cxn ang="0">
                  <a:pos x="T0" y="T1"/>
                </a:cxn>
                <a:cxn ang="0">
                  <a:pos x="T2" y="T3"/>
                </a:cxn>
                <a:cxn ang="0">
                  <a:pos x="T4" y="T5"/>
                </a:cxn>
                <a:cxn ang="0">
                  <a:pos x="T6" y="T7"/>
                </a:cxn>
                <a:cxn ang="0">
                  <a:pos x="T8" y="T9"/>
                </a:cxn>
                <a:cxn ang="0">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EAEAEA"/>
                </a:solidFill>
              </a:endParaRPr>
            </a:p>
          </p:txBody>
        </p:sp>
        <p:sp>
          <p:nvSpPr>
            <p:cNvPr id="470028" name="Freeform 1036"/>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EAEAEA"/>
                </a:solidFill>
              </a:endParaRPr>
            </a:p>
          </p:txBody>
        </p:sp>
        <p:sp>
          <p:nvSpPr>
            <p:cNvPr id="470029" name="Freeform 1037"/>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EAEAEA"/>
                </a:solidFill>
              </a:endParaRPr>
            </a:p>
          </p:txBody>
        </p:sp>
        <p:sp>
          <p:nvSpPr>
            <p:cNvPr id="470030" name="Freeform 1038"/>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Lst>
              <a:ahLst/>
              <a:cxnLst>
                <a:cxn ang="0">
                  <a:pos x="T0" y="T1"/>
                </a:cxn>
                <a:cxn ang="0">
                  <a:pos x="T2" y="T3"/>
                </a:cxn>
                <a:cxn ang="0">
                  <a:pos x="T4" y="T5"/>
                </a:cxn>
                <a:cxn ang="0">
                  <a:pos x="T6" y="T7"/>
                </a:cxn>
                <a:cxn ang="0">
                  <a:pos x="T8" y="T9"/>
                </a:cxn>
                <a:cxn ang="0">
                  <a:pos x="T10" y="T11"/>
                </a:cxn>
                <a:cxn ang="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EAEAEA"/>
                </a:solidFill>
              </a:endParaRPr>
            </a:p>
          </p:txBody>
        </p:sp>
        <p:sp>
          <p:nvSpPr>
            <p:cNvPr id="470031" name="Freeform 1039"/>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EAEAEA"/>
                </a:solidFill>
              </a:endParaRPr>
            </a:p>
          </p:txBody>
        </p:sp>
        <p:sp>
          <p:nvSpPr>
            <p:cNvPr id="470032" name="Freeform 1040"/>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EAEAEA"/>
                </a:solidFill>
              </a:endParaRPr>
            </a:p>
          </p:txBody>
        </p:sp>
        <p:sp>
          <p:nvSpPr>
            <p:cNvPr id="470033" name="Freeform 1041"/>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Lst>
              <a:ahLst/>
              <a:cxnLst>
                <a:cxn ang="0">
                  <a:pos x="T0" y="T1"/>
                </a:cxn>
                <a:cxn ang="0">
                  <a:pos x="T2" y="T3"/>
                </a:cxn>
                <a:cxn ang="0">
                  <a:pos x="T4" y="T5"/>
                </a:cxn>
                <a:cxn ang="0">
                  <a:pos x="T6" y="T7"/>
                </a:cxn>
                <a:cxn ang="0">
                  <a:pos x="T8" y="T9"/>
                </a:cxn>
                <a:cxn ang="0">
                  <a:pos x="T10" y="T11"/>
                </a:cxn>
                <a:cxn ang="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EAEAEA"/>
                </a:solidFill>
              </a:endParaRPr>
            </a:p>
          </p:txBody>
        </p:sp>
        <p:sp>
          <p:nvSpPr>
            <p:cNvPr id="470034" name="Freeform 1042"/>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Lst>
              <a:ahLst/>
              <a:cxnLst>
                <a:cxn ang="0">
                  <a:pos x="T0" y="T1"/>
                </a:cxn>
                <a:cxn ang="0">
                  <a:pos x="T2" y="T3"/>
                </a:cxn>
                <a:cxn ang="0">
                  <a:pos x="T4" y="T5"/>
                </a:cxn>
                <a:cxn ang="0">
                  <a:pos x="T6" y="T7"/>
                </a:cxn>
                <a:cxn ang="0">
                  <a:pos x="T8" y="T9"/>
                </a:cxn>
                <a:cxn ang="0">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EAEAEA"/>
                </a:solidFill>
              </a:endParaRPr>
            </a:p>
          </p:txBody>
        </p:sp>
        <p:sp>
          <p:nvSpPr>
            <p:cNvPr id="470035" name="Freeform 1043"/>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EAEAEA"/>
                </a:solidFill>
              </a:endParaRPr>
            </a:p>
          </p:txBody>
        </p:sp>
        <p:sp>
          <p:nvSpPr>
            <p:cNvPr id="470036" name="Freeform 1044"/>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Lst>
              <a:ahLst/>
              <a:cxnLst>
                <a:cxn ang="0">
                  <a:pos x="T0" y="T1"/>
                </a:cxn>
                <a:cxn ang="0">
                  <a:pos x="T2" y="T3"/>
                </a:cxn>
                <a:cxn ang="0">
                  <a:pos x="T4" y="T5"/>
                </a:cxn>
                <a:cxn ang="0">
                  <a:pos x="T6" y="T7"/>
                </a:cxn>
                <a:cxn ang="0">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EAEAEA"/>
                </a:solidFill>
              </a:endParaRPr>
            </a:p>
          </p:txBody>
        </p:sp>
        <p:sp>
          <p:nvSpPr>
            <p:cNvPr id="470037" name="Freeform 1045"/>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EAEAEA"/>
                </a:solidFill>
              </a:endParaRPr>
            </a:p>
          </p:txBody>
        </p:sp>
        <p:pic>
          <p:nvPicPr>
            <p:cNvPr id="38939" name="Picture 1046" descr="Topbanx"/>
            <p:cNvPicPr>
              <a:picLocks noChangeAspect="1" noChangeArrowheads="1"/>
            </p:cNvPicPr>
            <p:nvPr/>
          </p:nvPicPr>
          <p:blipFill>
            <a:blip r:embed="rId13"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70039" name="Rectangle 1047"/>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70040" name="Rectangle 1048"/>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0041" name="Rectangle 1049"/>
          <p:cNvSpPr>
            <a:spLocks noGrp="1" noChangeArrowheads="1"/>
          </p:cNvSpPr>
          <p:nvPr>
            <p:ph type="dt" sz="half" idx="2"/>
          </p:nvPr>
        </p:nvSpPr>
        <p:spPr bwMode="auto">
          <a:xfrm>
            <a:off x="685800" y="6365875"/>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400">
                <a:latin typeface="Times New Roman" charset="0"/>
              </a:defRPr>
            </a:lvl1pPr>
          </a:lstStyle>
          <a:p>
            <a:pPr>
              <a:defRPr/>
            </a:pPr>
            <a:endParaRPr lang="en-US">
              <a:solidFill>
                <a:srgbClr val="EAEAEA"/>
              </a:solidFill>
            </a:endParaRPr>
          </a:p>
        </p:txBody>
      </p:sp>
      <p:sp>
        <p:nvSpPr>
          <p:cNvPr id="470042" name="Rectangle 1050"/>
          <p:cNvSpPr>
            <a:spLocks noGrp="1" noChangeArrowheads="1"/>
          </p:cNvSpPr>
          <p:nvPr>
            <p:ph type="ftr" sz="quarter" idx="3"/>
          </p:nvPr>
        </p:nvSpPr>
        <p:spPr bwMode="auto">
          <a:xfrm>
            <a:off x="3124200" y="6365875"/>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400">
                <a:latin typeface="Times New Roman" charset="0"/>
              </a:defRPr>
            </a:lvl1pPr>
          </a:lstStyle>
          <a:p>
            <a:pPr>
              <a:defRPr/>
            </a:pPr>
            <a:endParaRPr lang="en-US">
              <a:solidFill>
                <a:srgbClr val="EAEAEA"/>
              </a:solidFill>
            </a:endParaRPr>
          </a:p>
        </p:txBody>
      </p:sp>
      <p:sp>
        <p:nvSpPr>
          <p:cNvPr id="470043" name="Rectangle 1051"/>
          <p:cNvSpPr>
            <a:spLocks noGrp="1" noChangeArrowheads="1"/>
          </p:cNvSpPr>
          <p:nvPr>
            <p:ph type="sldNum" sz="quarter" idx="4"/>
          </p:nvPr>
        </p:nvSpPr>
        <p:spPr bwMode="auto">
          <a:xfrm>
            <a:off x="6553200" y="6365875"/>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400">
                <a:latin typeface="Times New Roman" charset="0"/>
              </a:defRPr>
            </a:lvl1pPr>
          </a:lstStyle>
          <a:p>
            <a:pPr>
              <a:defRPr/>
            </a:pPr>
            <a:fld id="{9E7B2D81-C3A7-B241-B1FC-A86942EB6F0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256167415"/>
      </p:ext>
    </p:extLst>
  </p:cSld>
  <p:clrMap bg1="dk2" tx1="lt1" bg2="dk1" tx2="lt2" accent1="accent1" accent2="accent2" accent3="accent3" accent4="accent4" accent5="accent5" accent6="accent6" hlink="hlink" folHlink="folHlink"/>
  <p:sldLayoutIdLst>
    <p:sldLayoutId id="2147484789" r:id="rId1"/>
    <p:sldLayoutId id="2147484790" r:id="rId2"/>
    <p:sldLayoutId id="2147484791" r:id="rId3"/>
    <p:sldLayoutId id="2147484792" r:id="rId4"/>
    <p:sldLayoutId id="2147484793" r:id="rId5"/>
    <p:sldLayoutId id="2147484794" r:id="rId6"/>
    <p:sldLayoutId id="2147484795" r:id="rId7"/>
    <p:sldLayoutId id="2147484796" r:id="rId8"/>
    <p:sldLayoutId id="2147484797" r:id="rId9"/>
    <p:sldLayoutId id="2147484798" r:id="rId10"/>
    <p:sldLayoutId id="2147484799"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Narrow"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Narrow"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Narrow"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Narrow"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Narrow" charset="0"/>
          <a:ea typeface="ＭＳ Ｐゴシック" charset="0"/>
        </a:defRPr>
      </a:lvl6pPr>
      <a:lvl7pPr marL="914400" algn="l" rtl="0" fontAlgn="base">
        <a:spcBef>
          <a:spcPct val="0"/>
        </a:spcBef>
        <a:spcAft>
          <a:spcPct val="0"/>
        </a:spcAft>
        <a:defRPr sz="4400">
          <a:solidFill>
            <a:schemeClr val="tx2"/>
          </a:solidFill>
          <a:latin typeface="Arial Narrow" charset="0"/>
          <a:ea typeface="ＭＳ Ｐゴシック" charset="0"/>
        </a:defRPr>
      </a:lvl7pPr>
      <a:lvl8pPr marL="1371600" algn="l" rtl="0" fontAlgn="base">
        <a:spcBef>
          <a:spcPct val="0"/>
        </a:spcBef>
        <a:spcAft>
          <a:spcPct val="0"/>
        </a:spcAft>
        <a:defRPr sz="4400">
          <a:solidFill>
            <a:schemeClr val="tx2"/>
          </a:solidFill>
          <a:latin typeface="Arial Narrow" charset="0"/>
          <a:ea typeface="ＭＳ Ｐゴシック" charset="0"/>
        </a:defRPr>
      </a:lvl8pPr>
      <a:lvl9pPr marL="1828800" algn="l" rtl="0" fontAlgn="base">
        <a:spcBef>
          <a:spcPct val="0"/>
        </a:spcBef>
        <a:spcAft>
          <a:spcPct val="0"/>
        </a:spcAft>
        <a:defRPr sz="4400">
          <a:solidFill>
            <a:schemeClr val="tx2"/>
          </a:solidFill>
          <a:latin typeface="Arial Narrow"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4"/>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5"/>
        </a:buBlip>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38626" name="Rectangle 2"/>
          <p:cNvSpPr>
            <a:spLocks noGrp="1" noChangeArrowheads="1"/>
          </p:cNvSpPr>
          <p:nvPr>
            <p:ph type="title"/>
          </p:nvPr>
        </p:nvSpPr>
        <p:spPr bwMode="auto">
          <a:xfrm>
            <a:off x="2362200" y="304800"/>
            <a:ext cx="6248400" cy="1447800"/>
          </a:xfrm>
          <a:prstGeom prst="rect">
            <a:avLst/>
          </a:prstGeom>
          <a:noFill/>
          <a:ln>
            <a:noFill/>
          </a:ln>
          <a:effectLst>
            <a:outerShdw blurRad="88900" dist="38099" dir="2700000" algn="ctr" rotWithShape="0">
              <a:srgbClr val="FFFFFF">
                <a:alpha val="99962"/>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8627" name="Rectangle 3"/>
          <p:cNvSpPr>
            <a:spLocks noGrp="1" noChangeArrowheads="1"/>
          </p:cNvSpPr>
          <p:nvPr>
            <p:ph type="body" idx="1"/>
          </p:nvPr>
        </p:nvSpPr>
        <p:spPr bwMode="auto">
          <a:xfrm>
            <a:off x="2362200" y="1981200"/>
            <a:ext cx="64770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86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latin typeface="Times"/>
              <a:ea typeface="MS Pゴシック"/>
              <a:cs typeface="MS Pゴシック"/>
            </a:endParaRPr>
          </a:p>
        </p:txBody>
      </p:sp>
      <p:sp>
        <p:nvSpPr>
          <p:cNvPr id="538629" name="Rectangle 5"/>
          <p:cNvSpPr>
            <a:spLocks noGrp="1" noChangeArrowheads="1"/>
          </p:cNvSpPr>
          <p:nvPr>
            <p:ph type="ftr" sz="quarter" idx="3"/>
          </p:nvPr>
        </p:nvSpPr>
        <p:spPr bwMode="auto">
          <a:xfrm>
            <a:off x="3124200" y="6248400"/>
            <a:ext cx="3200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latin typeface="Times"/>
              <a:ea typeface="MS Pゴシック"/>
              <a:cs typeface="MS Pゴシック"/>
            </a:endParaRPr>
          </a:p>
        </p:txBody>
      </p:sp>
      <p:sp>
        <p:nvSpPr>
          <p:cNvPr id="538630" name="Rectangle 6"/>
          <p:cNvSpPr>
            <a:spLocks noGrp="1" noChangeArrowheads="1"/>
          </p:cNvSpPr>
          <p:nvPr>
            <p:ph type="sldNum" sz="quarter" idx="4"/>
          </p:nvPr>
        </p:nvSpPr>
        <p:spPr bwMode="auto">
          <a:xfrm>
            <a:off x="6934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ea typeface="+mn-ea"/>
                <a:cs typeface="+mn-cs"/>
              </a:defRPr>
            </a:lvl1pPr>
          </a:lstStyle>
          <a:p>
            <a:pPr>
              <a:defRPr/>
            </a:pPr>
            <a:fld id="{AB4152F9-C1A3-EF4B-9C05-1BC678F265F6}" type="slidenum">
              <a:rPr lang="en-US">
                <a:solidFill>
                  <a:srgbClr val="000000"/>
                </a:solidFill>
                <a:latin typeface="Times"/>
                <a:ea typeface="MS Pゴシック"/>
                <a:cs typeface="MS Pゴシック"/>
              </a:rPr>
              <a:pPr>
                <a:defRPr/>
              </a:pPr>
              <a:t>‹#›</a:t>
            </a:fld>
            <a:endParaRPr lang="en-US">
              <a:solidFill>
                <a:srgbClr val="000000"/>
              </a:solidFill>
              <a:latin typeface="Times"/>
              <a:ea typeface="MS Pゴシック"/>
              <a:cs typeface="MS Pゴシック"/>
            </a:endParaRPr>
          </a:p>
        </p:txBody>
      </p:sp>
    </p:spTree>
    <p:extLst>
      <p:ext uri="{BB962C8B-B14F-4D97-AF65-F5344CB8AC3E}">
        <p14:creationId xmlns:p14="http://schemas.microsoft.com/office/powerpoint/2010/main" val="1349240487"/>
      </p:ext>
    </p:extLst>
  </p:cSld>
  <p:clrMap bg1="lt1" tx1="dk1" bg2="lt2" tx2="dk2" accent1="accent1" accent2="accent2" accent3="accent3" accent4="accent4" accent5="accent5" accent6="accent6" hlink="hlink" folHlink="folHlink"/>
  <p:sldLayoutIdLst>
    <p:sldLayoutId id="2147484813" r:id="rId1"/>
    <p:sldLayoutId id="2147484814" r:id="rId2"/>
    <p:sldLayoutId id="2147484815" r:id="rId3"/>
    <p:sldLayoutId id="2147484816" r:id="rId4"/>
    <p:sldLayoutId id="2147484817" r:id="rId5"/>
    <p:sldLayoutId id="2147484818" r:id="rId6"/>
    <p:sldLayoutId id="2147484819" r:id="rId7"/>
    <p:sldLayoutId id="2147484820" r:id="rId8"/>
    <p:sldLayoutId id="2147484821" r:id="rId9"/>
    <p:sldLayoutId id="2147484822" r:id="rId10"/>
    <p:sldLayoutId id="2147484823"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charset="0"/>
          <a:ea typeface="MS Pゴシック" charset="0"/>
          <a:cs typeface="MS Pゴシック" charset="0"/>
        </a:defRPr>
      </a:lvl2pPr>
      <a:lvl3pPr algn="r" rtl="0" eaLnBrk="0" fontAlgn="base" hangingPunct="0">
        <a:spcBef>
          <a:spcPct val="0"/>
        </a:spcBef>
        <a:spcAft>
          <a:spcPct val="0"/>
        </a:spcAft>
        <a:defRPr sz="4400" i="1">
          <a:solidFill>
            <a:schemeClr val="tx2"/>
          </a:solidFill>
          <a:latin typeface="Times" charset="0"/>
          <a:ea typeface="MS Pゴシック" charset="0"/>
          <a:cs typeface="MS Pゴシック" charset="0"/>
        </a:defRPr>
      </a:lvl3pPr>
      <a:lvl4pPr algn="r" rtl="0" eaLnBrk="0" fontAlgn="base" hangingPunct="0">
        <a:spcBef>
          <a:spcPct val="0"/>
        </a:spcBef>
        <a:spcAft>
          <a:spcPct val="0"/>
        </a:spcAft>
        <a:defRPr sz="4400" i="1">
          <a:solidFill>
            <a:schemeClr val="tx2"/>
          </a:solidFill>
          <a:latin typeface="Times" charset="0"/>
          <a:ea typeface="MS Pゴシック" charset="0"/>
          <a:cs typeface="MS Pゴシック" charset="0"/>
        </a:defRPr>
      </a:lvl4pPr>
      <a:lvl5pPr algn="r" rtl="0" eaLnBrk="0" fontAlgn="base" hangingPunct="0">
        <a:spcBef>
          <a:spcPct val="0"/>
        </a:spcBef>
        <a:spcAft>
          <a:spcPct val="0"/>
        </a:spcAft>
        <a:defRPr sz="4400" i="1">
          <a:solidFill>
            <a:schemeClr val="tx2"/>
          </a:solidFill>
          <a:latin typeface="Times" charset="0"/>
          <a:ea typeface="MS Pゴシック" charset="0"/>
          <a:cs typeface="MS Pゴシック" charset="0"/>
        </a:defRPr>
      </a:lvl5pPr>
      <a:lvl6pPr marL="457200" algn="r" rtl="0" fontAlgn="base">
        <a:spcBef>
          <a:spcPct val="0"/>
        </a:spcBef>
        <a:spcAft>
          <a:spcPct val="0"/>
        </a:spcAft>
        <a:defRPr sz="4400" i="1">
          <a:solidFill>
            <a:schemeClr val="tx2"/>
          </a:solidFill>
          <a:latin typeface="Times" charset="0"/>
          <a:ea typeface="MS Pゴシック" charset="0"/>
          <a:cs typeface="MS Pゴシック" charset="0"/>
        </a:defRPr>
      </a:lvl6pPr>
      <a:lvl7pPr marL="914400" algn="r" rtl="0" fontAlgn="base">
        <a:spcBef>
          <a:spcPct val="0"/>
        </a:spcBef>
        <a:spcAft>
          <a:spcPct val="0"/>
        </a:spcAft>
        <a:defRPr sz="4400" i="1">
          <a:solidFill>
            <a:schemeClr val="tx2"/>
          </a:solidFill>
          <a:latin typeface="Times" charset="0"/>
          <a:ea typeface="MS Pゴシック" charset="0"/>
          <a:cs typeface="MS Pゴシック" charset="0"/>
        </a:defRPr>
      </a:lvl7pPr>
      <a:lvl8pPr marL="1371600" algn="r" rtl="0" fontAlgn="base">
        <a:spcBef>
          <a:spcPct val="0"/>
        </a:spcBef>
        <a:spcAft>
          <a:spcPct val="0"/>
        </a:spcAft>
        <a:defRPr sz="4400" i="1">
          <a:solidFill>
            <a:schemeClr val="tx2"/>
          </a:solidFill>
          <a:latin typeface="Times" charset="0"/>
          <a:ea typeface="MS Pゴシック" charset="0"/>
          <a:cs typeface="MS Pゴシック" charset="0"/>
        </a:defRPr>
      </a:lvl8pPr>
      <a:lvl9pPr marL="1828800" algn="r" rtl="0" fontAlgn="base">
        <a:spcBef>
          <a:spcPct val="0"/>
        </a:spcBef>
        <a:spcAft>
          <a:spcPct val="0"/>
        </a:spcAft>
        <a:defRPr sz="4400" i="1">
          <a:solidFill>
            <a:schemeClr val="tx2"/>
          </a:solidFill>
          <a:latin typeface="Times" charset="0"/>
          <a:ea typeface="MS Pゴシック" charset="0"/>
          <a:cs typeface="MS Pゴシック" charset="0"/>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w"/>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0"/>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7242175" cy="1981200"/>
            <a:chOff x="0" y="0"/>
            <a:chExt cx="4562" cy="1248"/>
          </a:xfrm>
        </p:grpSpPr>
        <p:sp>
          <p:nvSpPr>
            <p:cNvPr id="88067"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endParaRPr>
            </a:p>
          </p:txBody>
        </p:sp>
        <p:sp>
          <p:nvSpPr>
            <p:cNvPr id="2560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88069"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70"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071"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charset="0"/>
              </a:defRPr>
            </a:lvl1pPr>
          </a:lstStyle>
          <a:p>
            <a:pPr>
              <a:defRPr/>
            </a:pPr>
            <a:endParaRPr lang="en-US">
              <a:solidFill>
                <a:srgbClr val="FFFFFF"/>
              </a:solidFill>
            </a:endParaRPr>
          </a:p>
        </p:txBody>
      </p:sp>
      <p:sp>
        <p:nvSpPr>
          <p:cNvPr id="88072"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charset="0"/>
              </a:defRPr>
            </a:lvl1pPr>
          </a:lstStyle>
          <a:p>
            <a:pPr>
              <a:defRPr/>
            </a:pPr>
            <a:endParaRPr lang="en-US">
              <a:solidFill>
                <a:srgbClr val="FFFFFF"/>
              </a:solidFill>
            </a:endParaRPr>
          </a:p>
        </p:txBody>
      </p:sp>
      <p:sp>
        <p:nvSpPr>
          <p:cNvPr id="88073"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pPr>
              <a:defRPr/>
            </a:pPr>
            <a:fld id="{2CC2BF8E-BE83-5340-AC3F-215791C1EE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80247085"/>
      </p:ext>
    </p:extLst>
  </p:cSld>
  <p:clrMap bg1="dk2" tx1="lt1" bg2="dk1" tx2="lt2" accent1="accent1" accent2="accent2" accent3="accent3" accent4="accent4" accent5="accent5" accent6="accent6" hlink="hlink" folHlink="folHlink"/>
  <p:sldLayoutIdLst>
    <p:sldLayoutId id="2147484825" r:id="rId1"/>
    <p:sldLayoutId id="2147484826" r:id="rId2"/>
    <p:sldLayoutId id="2147484827" r:id="rId3"/>
    <p:sldLayoutId id="2147484828" r:id="rId4"/>
    <p:sldLayoutId id="2147484829" r:id="rId5"/>
    <p:sldLayoutId id="2147484830" r:id="rId6"/>
    <p:sldLayoutId id="2147484831" r:id="rId7"/>
    <p:sldLayoutId id="2147484832" r:id="rId8"/>
    <p:sldLayoutId id="2147484833" r:id="rId9"/>
    <p:sldLayoutId id="2147484834" r:id="rId10"/>
    <p:sldLayoutId id="214748483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pPr>
                <a:defRPr/>
              </a:pPr>
              <a:endParaRPr lang="en-US" sz="1800">
                <a:solidFill>
                  <a:srgbClr val="FFFFFF"/>
                </a:solidFill>
                <a:latin typeface="Tahoma" charset="0"/>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endParaRPr lang="en-US">
                <a:solidFill>
                  <a:srgbClr val="FFFFFF"/>
                </a:solidFill>
                <a:latin typeface="Tahoma" charset="0"/>
              </a:endParaRPr>
            </a:p>
          </p:txBody>
        </p:sp>
      </p:grpSp>
      <p:sp>
        <p:nvSpPr>
          <p:cNvPr id="100357"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ea typeface="新細明體" charset="0"/>
                <a:cs typeface="新細明體" charset="0"/>
              </a:defRPr>
            </a:lvl1pPr>
          </a:lstStyle>
          <a:p>
            <a:pPr>
              <a:defRPr/>
            </a:pPr>
            <a:endParaRPr lang="en-US" altLang="zh-TW">
              <a:solidFill>
                <a:srgbClr val="FFFFFF"/>
              </a:solidFill>
              <a:latin typeface="Tahoma" charset="0"/>
            </a:endParaRPr>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ea typeface="新細明體" charset="0"/>
                <a:cs typeface="新細明體" charset="0"/>
              </a:defRPr>
            </a:lvl1pPr>
          </a:lstStyle>
          <a:p>
            <a:pPr>
              <a:defRPr/>
            </a:pPr>
            <a:endParaRPr lang="en-US" altLang="zh-TW">
              <a:solidFill>
                <a:srgbClr val="FFFFFF"/>
              </a:solidFill>
              <a:latin typeface="Tahoma" charset="0"/>
            </a:endParaRPr>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ea typeface="新細明體" charset="0"/>
                <a:cs typeface="新細明體" charset="0"/>
              </a:defRPr>
            </a:lvl1pPr>
          </a:lstStyle>
          <a:p>
            <a:pPr>
              <a:defRPr/>
            </a:pPr>
            <a:fld id="{FE400B21-9E93-1E47-80EE-E86692DB89EE}" type="slidenum">
              <a:rPr lang="en-US" altLang="zh-TW">
                <a:solidFill>
                  <a:srgbClr val="FFFFFF"/>
                </a:solidFill>
                <a:latin typeface="Tahoma" charset="0"/>
              </a:rPr>
              <a:pPr>
                <a:defRPr/>
              </a:pPr>
              <a:t>‹#›</a:t>
            </a:fld>
            <a:endParaRPr lang="en-US" altLang="zh-TW">
              <a:solidFill>
                <a:srgbClr val="FFFFFF"/>
              </a:solidFill>
              <a:latin typeface="Tahoma" charset="0"/>
            </a:endParaRPr>
          </a:p>
        </p:txBody>
      </p:sp>
    </p:spTree>
    <p:extLst>
      <p:ext uri="{BB962C8B-B14F-4D97-AF65-F5344CB8AC3E}">
        <p14:creationId xmlns:p14="http://schemas.microsoft.com/office/powerpoint/2010/main" val="1093496138"/>
      </p:ext>
    </p:extLst>
  </p:cSld>
  <p:clrMap bg1="dk2" tx1="lt1" bg2="dk1" tx2="lt2" accent1="accent1" accent2="accent2" accent3="accent3" accent4="accent4" accent5="accent5" accent6="accent6" hlink="hlink" folHlink="folHlink"/>
  <p:sldLayoutIdLst>
    <p:sldLayoutId id="2147484837" r:id="rId1"/>
    <p:sldLayoutId id="2147484838" r:id="rId2"/>
    <p:sldLayoutId id="2147484839" r:id="rId3"/>
    <p:sldLayoutId id="2147484840" r:id="rId4"/>
    <p:sldLayoutId id="2147484841" r:id="rId5"/>
    <p:sldLayoutId id="2147484842" r:id="rId6"/>
    <p:sldLayoutId id="2147484843" r:id="rId7"/>
    <p:sldLayoutId id="2147484844" r:id="rId8"/>
    <p:sldLayoutId id="2147484845" r:id="rId9"/>
    <p:sldLayoutId id="2147484846" r:id="rId10"/>
    <p:sldLayoutId id="2147484847" r:id="rId11"/>
    <p:sldLayoutId id="2147484848" r:id="rId12"/>
    <p:sldLayoutId id="2147484849"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77F0174D-8720-3446-A603-EC7D19F96B0B}" type="slidenum">
              <a:rPr lang="zh-CN" altLang="en-US"/>
              <a:pPr>
                <a:defRPr/>
              </a:pPr>
              <a:t>‹#›</a:t>
            </a:fld>
            <a:endParaRPr lang="en-US" altLang="zh-CN"/>
          </a:p>
        </p:txBody>
      </p:sp>
    </p:spTree>
    <p:extLst>
      <p:ext uri="{BB962C8B-B14F-4D97-AF65-F5344CB8AC3E}">
        <p14:creationId xmlns:p14="http://schemas.microsoft.com/office/powerpoint/2010/main" val="1866069392"/>
      </p:ext>
    </p:extLst>
  </p:cSld>
  <p:clrMap bg1="lt1" tx1="dk1" bg2="lt2" tx2="dk2" accent1="accent1" accent2="accent2" accent3="accent3" accent4="accent4" accent5="accent5" accent6="accent6" hlink="hlink" folHlink="folHlink"/>
  <p:sldLayoutIdLst>
    <p:sldLayoutId id="2147484851" r:id="rId1"/>
    <p:sldLayoutId id="2147484852" r:id="rId2"/>
    <p:sldLayoutId id="2147484853" r:id="rId3"/>
    <p:sldLayoutId id="2147484854" r:id="rId4"/>
    <p:sldLayoutId id="2147484855" r:id="rId5"/>
    <p:sldLayoutId id="2147484856" r:id="rId6"/>
    <p:sldLayoutId id="2147484857" r:id="rId7"/>
    <p:sldLayoutId id="2147484858" r:id="rId8"/>
    <p:sldLayoutId id="2147484859" r:id="rId9"/>
    <p:sldLayoutId id="2147484860" r:id="rId10"/>
    <p:sldLayoutId id="2147484861" r:id="rId11"/>
    <p:sldLayoutId id="2147484862"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3604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defRPr/>
            </a:pPr>
            <a:endParaRPr lang="en-US">
              <a:solidFill>
                <a:srgbClr val="FFFFFF"/>
              </a:solidFill>
            </a:endParaRPr>
          </a:p>
        </p:txBody>
      </p:sp>
      <p:sp>
        <p:nvSpPr>
          <p:cNvPr id="10035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chemeClr val="tx1"/>
                </a:solidFill>
                <a:miter lim="800000"/>
                <a:headEnd type="none" w="sm" len="sm"/>
                <a:tailEnd type="none" w="sm" len="sm"/>
              </a14:hiddenLine>
            </a:ext>
          </a:extLst>
        </p:spPr>
        <p:txBody>
          <a:bodyPr wrap="none" anchor="ctr"/>
          <a:lstStyle/>
          <a:p>
            <a:endParaRPr lang="en-US">
              <a:solidFill>
                <a:srgbClr val="FFFFFF"/>
              </a:solidFill>
            </a:endParaRPr>
          </a:p>
        </p:txBody>
      </p:sp>
      <p:sp>
        <p:nvSpPr>
          <p:cNvPr id="10035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US">
              <a:solidFill>
                <a:srgbClr val="FFFFFF"/>
              </a:solidFill>
            </a:endParaRPr>
          </a:p>
        </p:txBody>
      </p:sp>
      <p:sp>
        <p:nvSpPr>
          <p:cNvPr id="10035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US">
              <a:solidFill>
                <a:srgbClr val="FFFFFF"/>
              </a:solidFill>
            </a:endParaRPr>
          </a:p>
        </p:txBody>
      </p:sp>
      <p:sp>
        <p:nvSpPr>
          <p:cNvPr id="10035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US">
              <a:solidFill>
                <a:srgbClr val="FFFFFF"/>
              </a:solidFill>
            </a:endParaRPr>
          </a:p>
        </p:txBody>
      </p:sp>
      <p:sp>
        <p:nvSpPr>
          <p:cNvPr id="10035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US">
              <a:solidFill>
                <a:srgbClr val="FFFFFF"/>
              </a:solidFill>
            </a:endParaRPr>
          </a:p>
        </p:txBody>
      </p:sp>
      <p:sp>
        <p:nvSpPr>
          <p:cNvPr id="10036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US">
              <a:solidFill>
                <a:srgbClr val="FFFFFF"/>
              </a:solidFill>
            </a:endParaRPr>
          </a:p>
        </p:txBody>
      </p:sp>
      <p:sp>
        <p:nvSpPr>
          <p:cNvPr id="10036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US">
              <a:solidFill>
                <a:srgbClr val="FFFFFF"/>
              </a:solidFill>
            </a:endParaRPr>
          </a:p>
        </p:txBody>
      </p:sp>
      <p:sp>
        <p:nvSpPr>
          <p:cNvPr id="10036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chemeClr val="tx1"/>
                </a:solidFill>
                <a:round/>
                <a:headEnd type="none" w="sm" len="sm"/>
                <a:tailEnd type="none" w="sm" len="sm"/>
              </a14:hiddenLine>
            </a:ext>
          </a:extLst>
        </p:spPr>
        <p:txBody>
          <a:bodyPr/>
          <a:lstStyle/>
          <a:p>
            <a:endParaRPr lang="en-US">
              <a:solidFill>
                <a:srgbClr val="FFFFFF"/>
              </a:solidFill>
            </a:endParaRPr>
          </a:p>
        </p:txBody>
      </p:sp>
      <p:sp>
        <p:nvSpPr>
          <p:cNvPr id="3604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04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04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a:defRPr>
            </a:lvl1pPr>
          </a:lstStyle>
          <a:p>
            <a:pPr>
              <a:defRPr/>
            </a:pPr>
            <a:endParaRPr lang="en-US"/>
          </a:p>
        </p:txBody>
      </p:sp>
      <p:sp>
        <p:nvSpPr>
          <p:cNvPr id="3604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a:defRPr>
            </a:lvl1pPr>
          </a:lstStyle>
          <a:p>
            <a:pPr>
              <a:defRPr/>
            </a:pPr>
            <a:endParaRPr lang="en-US"/>
          </a:p>
        </p:txBody>
      </p:sp>
      <p:sp>
        <p:nvSpPr>
          <p:cNvPr id="3604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New Roman"/>
              </a:defRPr>
            </a:lvl1pPr>
          </a:lstStyle>
          <a:p>
            <a:pPr>
              <a:defRPr/>
            </a:pPr>
            <a:fld id="{2F8C1230-F7BD-234D-A2FB-26B53127483D}" type="slidenum">
              <a:rPr lang="en-US"/>
              <a:pPr>
                <a:defRPr/>
              </a:pPr>
              <a:t>‹#›</a:t>
            </a:fld>
            <a:endParaRPr lang="en-US"/>
          </a:p>
        </p:txBody>
      </p:sp>
    </p:spTree>
    <p:extLst>
      <p:ext uri="{BB962C8B-B14F-4D97-AF65-F5344CB8AC3E}">
        <p14:creationId xmlns:p14="http://schemas.microsoft.com/office/powerpoint/2010/main" val="3644899000"/>
      </p:ext>
    </p:extLst>
  </p:cSld>
  <p:clrMap bg1="dk2" tx1="lt1" bg2="dk1" tx2="lt2" accent1="accent1" accent2="accent2" accent3="accent3" accent4="accent4" accent5="accent5" accent6="accent6" hlink="hlink" folHlink="folHlink"/>
  <p:sldLayoutIdLst>
    <p:sldLayoutId id="2147484864" r:id="rId1"/>
    <p:sldLayoutId id="2147484865" r:id="rId2"/>
    <p:sldLayoutId id="2147484866" r:id="rId3"/>
    <p:sldLayoutId id="2147484867" r:id="rId4"/>
    <p:sldLayoutId id="2147484868" r:id="rId5"/>
    <p:sldLayoutId id="2147484869" r:id="rId6"/>
    <p:sldLayoutId id="2147484870" r:id="rId7"/>
    <p:sldLayoutId id="2147484871" r:id="rId8"/>
    <p:sldLayoutId id="2147484872" r:id="rId9"/>
    <p:sldLayoutId id="2147484873" r:id="rId10"/>
    <p:sldLayoutId id="2147484874"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60450"/>
                                        </p:tgtEl>
                                        <p:attrNameLst>
                                          <p:attrName>style.visibility</p:attrName>
                                        </p:attrNameLst>
                                      </p:cBhvr>
                                      <p:to>
                                        <p:strVal val="visible"/>
                                      </p:to>
                                    </p:set>
                                    <p:anim calcmode="lin" valueType="num">
                                      <p:cBhvr additive="base">
                                        <p:cTn id="7" dur="500" fill="hold"/>
                                        <p:tgtEl>
                                          <p:spTgt spid="360450"/>
                                        </p:tgtEl>
                                        <p:attrNameLst>
                                          <p:attrName>ppt_x</p:attrName>
                                        </p:attrNameLst>
                                      </p:cBhvr>
                                      <p:tavLst>
                                        <p:tav tm="0">
                                          <p:val>
                                            <p:strVal val="0-#ppt_w/2"/>
                                          </p:val>
                                        </p:tav>
                                        <p:tav tm="100000">
                                          <p:val>
                                            <p:strVal val="#ppt_x"/>
                                          </p:val>
                                        </p:tav>
                                      </p:tavLst>
                                    </p:anim>
                                    <p:anim calcmode="lin" valueType="num">
                                      <p:cBhvr additive="base">
                                        <p:cTn id="8" dur="500" fill="hold"/>
                                        <p:tgtEl>
                                          <p:spTgt spid="3604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3604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0"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solidFill>
                  <a:srgbClr val="FFFFFF"/>
                </a:solidFill>
              </a:defRPr>
            </a:lvl1pPr>
          </a:lstStyle>
          <a:p>
            <a:pPr>
              <a:defRPr/>
            </a:pPr>
            <a:endParaRPr lang="en-US"/>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defRPr>
            </a:lvl1pPr>
          </a:lstStyle>
          <a:p>
            <a:pPr>
              <a:defRPr/>
            </a:pPr>
            <a:fld id="{93770843-8C37-3D4F-8C5F-745E31F5B322}" type="slidenum">
              <a:rPr lang="en-US"/>
              <a:pPr>
                <a:defRPr/>
              </a:pPr>
              <a:t>‹#›</a:t>
            </a:fld>
            <a:endParaRPr lang="en-US"/>
          </a:p>
        </p:txBody>
      </p:sp>
      <p:grpSp>
        <p:nvGrpSpPr>
          <p:cNvPr id="229380" name="Group 1028"/>
          <p:cNvGrpSpPr>
            <a:grpSpLocks/>
          </p:cNvGrpSpPr>
          <p:nvPr/>
        </p:nvGrpSpPr>
        <p:grpSpPr bwMode="auto">
          <a:xfrm>
            <a:off x="0" y="0"/>
            <a:ext cx="9140825" cy="6850063"/>
            <a:chOff x="0" y="0"/>
            <a:chExt cx="5758" cy="4315"/>
          </a:xfrm>
        </p:grpSpPr>
        <p:grpSp>
          <p:nvGrpSpPr>
            <p:cNvPr id="229384"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endParaRPr>
              </a:p>
            </p:txBody>
          </p:sp>
          <p:sp>
            <p:nvSpPr>
              <p:cNvPr id="229390"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000">
                  <a:solidFill>
                    <a:srgbClr val="FFFFFF"/>
                  </a:solidFill>
                </a:endParaRPr>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endParaRPr>
            </a:p>
          </p:txBody>
        </p:sp>
        <p:sp>
          <p:nvSpPr>
            <p:cNvPr id="229386" name="Freeform 1036"/>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000">
                <a:solidFill>
                  <a:srgbClr val="FFFFFF"/>
                </a:solidFill>
              </a:endParaRPr>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defRPr>
            </a:lvl1pPr>
          </a:lstStyle>
          <a:p>
            <a:pPr>
              <a:defRPr/>
            </a:pPr>
            <a:endParaRPr lang="en-US"/>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9402646"/>
      </p:ext>
    </p:extLst>
  </p:cSld>
  <p:clrMap bg1="dk2" tx1="lt1" bg2="dk1" tx2="lt2" accent1="accent1" accent2="accent2" accent3="accent3" accent4="accent4" accent5="accent5" accent6="accent6" hlink="hlink" folHlink="folHlink"/>
  <p:sldLayoutIdLst>
    <p:sldLayoutId id="2147484876" r:id="rId1"/>
    <p:sldLayoutId id="2147484877" r:id="rId2"/>
    <p:sldLayoutId id="2147484878" r:id="rId3"/>
    <p:sldLayoutId id="2147484879" r:id="rId4"/>
    <p:sldLayoutId id="2147484880" r:id="rId5"/>
    <p:sldLayoutId id="2147484881" r:id="rId6"/>
    <p:sldLayoutId id="2147484882" r:id="rId7"/>
    <p:sldLayoutId id="2147484883" r:id="rId8"/>
    <p:sldLayoutId id="2147484884" r:id="rId9"/>
    <p:sldLayoutId id="2147484885" r:id="rId10"/>
    <p:sldLayoutId id="2147484886"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03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SimSun" pitchFamily="2" charset="-128"/>
                <a:cs typeface="SimSun" pitchFamily="2" charset="-128"/>
              </a:defRPr>
            </a:lvl1pPr>
          </a:lstStyle>
          <a:p>
            <a:pPr>
              <a:defRPr/>
            </a:pPr>
            <a:endParaRPr lang="en-US" altLang="zh-CN"/>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SimSun" pitchFamily="2" charset="-128"/>
                <a:cs typeface="SimSun" pitchFamily="2" charset="-128"/>
              </a:defRPr>
            </a:lvl1pPr>
          </a:lstStyle>
          <a:p>
            <a:pPr>
              <a:defRPr/>
            </a:pPr>
            <a:endParaRPr lang="en-US" altLang="zh-CN"/>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ea typeface="SimSun" charset="0"/>
                <a:cs typeface="SimSun" charset="0"/>
              </a:defRPr>
            </a:lvl1pPr>
          </a:lstStyle>
          <a:p>
            <a:pPr eaLnBrk="1" hangingPunct="1">
              <a:defRPr/>
            </a:pPr>
            <a:fld id="{2BB46F47-D42C-394C-8233-BC9BA22F8989}" type="slidenum">
              <a:rPr lang="zh-CN" altLang="en-US"/>
              <a:pPr eaLnBrk="1" hangingPunct="1">
                <a:defRPr/>
              </a:pPr>
              <a:t>‹#›</a:t>
            </a:fld>
            <a:endParaRPr lang="en-US" altLang="zh-CN"/>
          </a:p>
        </p:txBody>
      </p:sp>
    </p:spTree>
    <p:extLst>
      <p:ext uri="{BB962C8B-B14F-4D97-AF65-F5344CB8AC3E}">
        <p14:creationId xmlns:p14="http://schemas.microsoft.com/office/powerpoint/2010/main" val="1493673202"/>
      </p:ext>
    </p:extLst>
  </p:cSld>
  <p:clrMap bg1="lt1" tx1="dk1" bg2="lt2" tx2="dk2" accent1="accent1" accent2="accent2" accent3="accent3" accent4="accent4" accent5="accent5" accent6="accent6" hlink="hlink" folHlink="folHlink"/>
  <p:sldLayoutIdLst>
    <p:sldLayoutId id="2147484888" r:id="rId1"/>
    <p:sldLayoutId id="2147484889" r:id="rId2"/>
    <p:sldLayoutId id="2147484890"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2601441"/>
      </p:ext>
    </p:extLst>
  </p:cSld>
  <p:clrMap bg1="lt1" tx1="dk1" bg2="lt2" tx2="dk2" accent1="accent1" accent2="accent2" accent3="accent3" accent4="accent4" accent5="accent5" accent6="accent6" hlink="hlink" folHlink="folHlink"/>
  <p:sldLayoutIdLst>
    <p:sldLayoutId id="2147484892" r:id="rId1"/>
    <p:sldLayoutId id="2147484893" r:id="rId2"/>
    <p:sldLayoutId id="2147484894" r:id="rId3"/>
    <p:sldLayoutId id="2147484895" r:id="rId4"/>
    <p:sldLayoutId id="2147484896" r:id="rId5"/>
    <p:sldLayoutId id="2147484897" r:id="rId6"/>
    <p:sldLayoutId id="2147484898" r:id="rId7"/>
    <p:sldLayoutId id="2147484899" r:id="rId8"/>
    <p:sldLayoutId id="2147484900" r:id="rId9"/>
    <p:sldLayoutId id="2147484901" r:id="rId10"/>
    <p:sldLayoutId id="2147484902" r:id="rId11"/>
    <p:sldLayoutId id="2147484903"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Arial" charset="0"/>
                <a:cs typeface="MS PGothic" charset="0"/>
              </a:defRPr>
            </a:lvl1pPr>
          </a:lstStyle>
          <a:p>
            <a:pPr eaLnBrk="1" hangingPunct="1">
              <a:defRPr/>
            </a:pPr>
            <a:endParaRPr lang="en-US"/>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Arial" charset="0"/>
                <a:ea typeface="MS PGothic" charset="0"/>
                <a:cs typeface="MS PGothic" charset="0"/>
              </a:defRPr>
            </a:lvl1pPr>
          </a:lstStyle>
          <a:p>
            <a:pPr eaLnBrk="1" hangingPunct="1"/>
            <a:fld id="{F46C4CA5-DFAC-2D49-9C99-17936FC63E75}" type="slidenum">
              <a:rPr lang="en-US"/>
              <a:pPr eaLnBrk="1" hangingPunct="1"/>
              <a:t>‹#›</a:t>
            </a:fld>
            <a:endParaRPr lang="en-US"/>
          </a:p>
        </p:txBody>
      </p:sp>
      <p:grpSp>
        <p:nvGrpSpPr>
          <p:cNvPr id="117764" name="Group 4"/>
          <p:cNvGrpSpPr>
            <a:grpSpLocks/>
          </p:cNvGrpSpPr>
          <p:nvPr/>
        </p:nvGrpSpPr>
        <p:grpSpPr bwMode="auto">
          <a:xfrm>
            <a:off x="0" y="0"/>
            <a:ext cx="9140825" cy="6850063"/>
            <a:chOff x="0" y="0"/>
            <a:chExt cx="5758" cy="4315"/>
          </a:xfrm>
        </p:grpSpPr>
        <p:grpSp>
          <p:nvGrpSpPr>
            <p:cNvPr id="117768"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55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ffectLst>
                    <a:outerShdw blurRad="38100" dist="38100" dir="2700000" algn="tl">
                      <a:srgbClr val="000000">
                        <a:alpha val="43137"/>
                      </a:srgbClr>
                    </a:outerShdw>
                  </a:effectLst>
                  <a:latin typeface="Times New Roman" charset="0"/>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5546"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defRPr/>
              </a:pPr>
              <a:endParaRPr lang="en-US">
                <a:solidFill>
                  <a:srgbClr val="FFFFFF"/>
                </a:solidFill>
                <a:effectLst>
                  <a:outerShdw blurRad="38100" dist="38100" dir="2700000" algn="tl">
                    <a:srgbClr val="000000">
                      <a:alpha val="43137"/>
                    </a:srgbClr>
                  </a:outerShdw>
                </a:effectLst>
                <a:latin typeface="Times New Roman" charset="0"/>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Arial" charset="0"/>
                <a:cs typeface="MS PGothic" charset="0"/>
              </a:defRPr>
            </a:lvl1pPr>
          </a:lstStyle>
          <a:p>
            <a:pPr eaLnBrk="1" hangingPunct="1">
              <a:defRPr/>
            </a:pPr>
            <a:endParaRPr lang="en-US"/>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6261517"/>
      </p:ext>
    </p:extLst>
  </p:cSld>
  <p:clrMap bg1="dk2" tx1="lt1" bg2="dk1" tx2="lt2" accent1="accent1" accent2="accent2" accent3="accent3" accent4="accent4" accent5="accent5" accent6="accent6" hlink="hlink" folHlink="folHlink"/>
  <p:sldLayoutIdLst>
    <p:sldLayoutId id="2147484905" r:id="rId1"/>
    <p:sldLayoutId id="2147484906" r:id="rId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MS PGothic" pitchFamily="34"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1378" name="Group 2"/>
          <p:cNvGrpSpPr>
            <a:grpSpLocks/>
          </p:cNvGrpSpPr>
          <p:nvPr/>
        </p:nvGrpSpPr>
        <p:grpSpPr bwMode="auto">
          <a:xfrm>
            <a:off x="0" y="3902075"/>
            <a:ext cx="3400425" cy="2949575"/>
            <a:chOff x="0" y="2458"/>
            <a:chExt cx="2142" cy="1858"/>
          </a:xfrm>
        </p:grpSpPr>
        <p:sp>
          <p:nvSpPr>
            <p:cNvPr id="61443"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61444"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61445"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61446"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6144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44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144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61450"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61451"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52"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defRPr>
            </a:lvl1pPr>
          </a:lstStyle>
          <a:p>
            <a:pPr>
              <a:defRPr/>
            </a:pPr>
            <a:endParaRPr lang="en-US"/>
          </a:p>
        </p:txBody>
      </p:sp>
      <p:sp>
        <p:nvSpPr>
          <p:cNvPr id="61453"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defRPr>
            </a:lvl1pPr>
          </a:lstStyle>
          <a:p>
            <a:pPr>
              <a:defRPr/>
            </a:pPr>
            <a:endParaRPr lang="en-US"/>
          </a:p>
        </p:txBody>
      </p:sp>
      <p:sp>
        <p:nvSpPr>
          <p:cNvPr id="61454"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78D2118C-38BC-9145-BF7F-4F28CFFA0A1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94"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mn-ea"/>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5pPr>
      <a:lvl6pPr marL="25146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6pPr>
      <a:lvl7pPr marL="29718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7pPr>
      <a:lvl8pPr marL="34290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8pPr>
      <a:lvl9pPr marL="38862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14339"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2D07BF8-AFF4-0E4A-975E-91CDE72E7644}" type="slidenum">
              <a:rPr lang="en-US"/>
              <a:pPr>
                <a:defRPr/>
              </a:pPr>
              <a:t>‹#›</a:t>
            </a:fld>
            <a:endParaRPr lang="en-US"/>
          </a:p>
        </p:txBody>
      </p:sp>
      <p:grpSp>
        <p:nvGrpSpPr>
          <p:cNvPr id="114692" name="Group 4"/>
          <p:cNvGrpSpPr>
            <a:grpSpLocks/>
          </p:cNvGrpSpPr>
          <p:nvPr/>
        </p:nvGrpSpPr>
        <p:grpSpPr bwMode="auto">
          <a:xfrm>
            <a:off x="0" y="0"/>
            <a:ext cx="9140825" cy="6850063"/>
            <a:chOff x="0" y="0"/>
            <a:chExt cx="5758" cy="4315"/>
          </a:xfrm>
        </p:grpSpPr>
        <p:grpSp>
          <p:nvGrpSpPr>
            <p:cNvPr id="114696" name="Group 5"/>
            <p:cNvGrpSpPr>
              <a:grpSpLocks/>
            </p:cNvGrpSpPr>
            <p:nvPr userDrawn="1"/>
          </p:nvGrpSpPr>
          <p:grpSpPr bwMode="auto">
            <a:xfrm>
              <a:off x="1728" y="2230"/>
              <a:ext cx="4027" cy="2085"/>
              <a:chOff x="1728" y="2230"/>
              <a:chExt cx="4027" cy="2085"/>
            </a:xfrm>
          </p:grpSpPr>
          <p:sp>
            <p:nvSpPr>
              <p:cNvPr id="14342"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4343"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4344"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14702"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346"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grpSp>
        <p:sp>
          <p:nvSpPr>
            <p:cNvPr id="14347"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14698" name="Freeform 12"/>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4349"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50"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endParaRPr lang="en-US"/>
          </a:p>
        </p:txBody>
      </p:sp>
      <p:sp>
        <p:nvSpPr>
          <p:cNvPr id="14351"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395" r:id="rId1"/>
    <p:sldLayoutId id="2147484358" r:id="rId2"/>
    <p:sldLayoutId id="2147484359" r:id="rId3"/>
    <p:sldLayoutId id="2147484360" r:id="rId4"/>
    <p:sldLayoutId id="2147484361" r:id="rId5"/>
    <p:sldLayoutId id="2147484362" r:id="rId6"/>
    <p:sldLayoutId id="2147484363" r:id="rId7"/>
    <p:sldLayoutId id="2147484364" r:id="rId8"/>
    <p:sldLayoutId id="2147484365" r:id="rId9"/>
    <p:sldLayoutId id="2147484366" r:id="rId10"/>
    <p:sldLayoutId id="2147484367"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A8CA99A-F492-7648-B124-61AA2562A381}" type="slidenum">
              <a:rPr lang="en-US"/>
              <a:pPr>
                <a:defRPr/>
              </a:pPr>
              <a:t>‹#›</a:t>
            </a:fld>
            <a:endParaRPr lang="en-US"/>
          </a:p>
        </p:txBody>
      </p:sp>
      <p:grpSp>
        <p:nvGrpSpPr>
          <p:cNvPr id="139268" name="Group 4"/>
          <p:cNvGrpSpPr>
            <a:grpSpLocks/>
          </p:cNvGrpSpPr>
          <p:nvPr/>
        </p:nvGrpSpPr>
        <p:grpSpPr bwMode="auto">
          <a:xfrm>
            <a:off x="0" y="0"/>
            <a:ext cx="9140825" cy="6850063"/>
            <a:chOff x="0" y="0"/>
            <a:chExt cx="5758" cy="4315"/>
          </a:xfrm>
        </p:grpSpPr>
        <p:grpSp>
          <p:nvGrpSpPr>
            <p:cNvPr id="139272"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3079"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3080"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3927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082"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grpSp>
        <p:sp>
          <p:nvSpPr>
            <p:cNvPr id="3083"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39274" name="Freeform 12"/>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endParaRPr lang="en-US"/>
          </a:p>
        </p:txBody>
      </p:sp>
      <p:sp>
        <p:nvSpPr>
          <p:cNvPr id="3087"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397" r:id="rId1"/>
    <p:sldLayoutId id="2147484378" r:id="rId2"/>
    <p:sldLayoutId id="2147484379" r:id="rId3"/>
    <p:sldLayoutId id="2147484380" r:id="rId4"/>
    <p:sldLayoutId id="2147484381" r:id="rId5"/>
    <p:sldLayoutId id="2147484382" r:id="rId6"/>
    <p:sldLayoutId id="2147484383" r:id="rId7"/>
    <p:sldLayoutId id="2147484384" r:id="rId8"/>
    <p:sldLayoutId id="2147484385" r:id="rId9"/>
    <p:sldLayoutId id="2147484386" r:id="rId10"/>
    <p:sldLayoutId id="2147484387" r:id="rId11"/>
    <p:sldLayoutId id="2147484388"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3064717848"/>
      </p:ext>
    </p:extLst>
  </p:cSld>
  <p:clrMap bg1="dk2" tx1="lt1" bg2="dk1" tx2="lt2" accent1="accent1" accent2="accent2" accent3="accent3" accent4="accent4" accent5="accent5" accent6="accent6" hlink="hlink" folHlink="folHlink"/>
  <p:sldLayoutIdLst>
    <p:sldLayoutId id="2147484441" r:id="rId1"/>
    <p:sldLayoutId id="2147484442" r:id="rId2"/>
    <p:sldLayoutId id="2147484443" r:id="rId3"/>
    <p:sldLayoutId id="2147484444" r:id="rId4"/>
    <p:sldLayoutId id="2147484445" r:id="rId5"/>
    <p:sldLayoutId id="2147484446" r:id="rId6"/>
    <p:sldLayoutId id="2147484447" r:id="rId7"/>
    <p:sldLayoutId id="2147484448" r:id="rId8"/>
    <p:sldLayoutId id="2147484449" r:id="rId9"/>
    <p:sldLayoutId id="2147484450"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fontAlgn="base" hangingPunct="1">
              <a:spcBef>
                <a:spcPct val="0"/>
              </a:spcBef>
              <a:defRPr/>
            </a:pPr>
            <a:fld id="{61F442D0-A11F-2640-8129-5D1BEF7A3C1E}" type="slidenum">
              <a:rPr lang="en-US"/>
              <a:pPr eaLnBrk="1" fontAlgn="base" hangingPunct="1">
                <a:spcBef>
                  <a:spcPct val="0"/>
                </a:spcBef>
                <a:defRPr/>
              </a:pPr>
              <a:t>‹#›</a:t>
            </a:fld>
            <a:endParaRPr lang="en-US"/>
          </a:p>
        </p:txBody>
      </p:sp>
    </p:spTree>
    <p:extLst>
      <p:ext uri="{BB962C8B-B14F-4D97-AF65-F5344CB8AC3E}">
        <p14:creationId xmlns:p14="http://schemas.microsoft.com/office/powerpoint/2010/main" val="3001498138"/>
      </p:ext>
    </p:extLst>
  </p:cSld>
  <p:clrMap bg1="dk2" tx1="lt1" bg2="dk1" tx2="lt2" accent1="accent1" accent2="accent2" accent3="accent3" accent4="accent4" accent5="accent5" accent6="accent6" hlink="hlink" folHlink="folHlink"/>
  <p:sldLayoutIdLst>
    <p:sldLayoutId id="2147484453" r:id="rId1"/>
    <p:sldLayoutId id="2147484454" r:id="rId2"/>
    <p:sldLayoutId id="2147484455" r:id="rId3"/>
    <p:sldLayoutId id="2147484456" r:id="rId4"/>
    <p:sldLayoutId id="2147484457" r:id="rId5"/>
    <p:sldLayoutId id="2147484458" r:id="rId6"/>
    <p:sldLayoutId id="2147484459" r:id="rId7"/>
    <p:sldLayoutId id="2147484460" r:id="rId8"/>
    <p:sldLayoutId id="2147484461" r:id="rId9"/>
    <p:sldLayoutId id="2147484462" r:id="rId10"/>
    <p:sldLayoutId id="214748446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9D68EDBF-4F8A-4DED-AC7E-06BC747DE66A}"/>
              </a:ext>
            </a:extLst>
          </p:cNvPr>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smtClean="0">
                <a:effectLst/>
                <a:latin typeface="Arial" charset="0"/>
                <a:ea typeface="ＭＳ Ｐゴシック" charset="0"/>
              </a:defRPr>
            </a:lvl1pPr>
          </a:lstStyle>
          <a:p>
            <a:pPr>
              <a:defRPr/>
            </a:pPr>
            <a:endParaRPr lang="en-US"/>
          </a:p>
        </p:txBody>
      </p:sp>
      <p:sp>
        <p:nvSpPr>
          <p:cNvPr id="11267" name="Rectangle 3">
            <a:extLst>
              <a:ext uri="{FF2B5EF4-FFF2-40B4-BE49-F238E27FC236}">
                <a16:creationId xmlns:a16="http://schemas.microsoft.com/office/drawing/2014/main" id="{4580B076-310C-4833-B408-15731CAC6CC4}"/>
              </a:ext>
            </a:extLst>
          </p:cNvPr>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latin typeface="Arial" panose="020B0604020202020204" pitchFamily="34" charset="0"/>
              </a:defRPr>
            </a:lvl1pPr>
          </a:lstStyle>
          <a:p>
            <a:fld id="{AA6252FB-5108-47FF-A037-78398CCD1CEF}" type="slidenum">
              <a:rPr lang="en-US" altLang="en-US"/>
              <a:pPr/>
              <a:t>‹#›</a:t>
            </a:fld>
            <a:endParaRPr lang="en-US" altLang="en-US"/>
          </a:p>
        </p:txBody>
      </p:sp>
      <p:grpSp>
        <p:nvGrpSpPr>
          <p:cNvPr id="1028" name="Group 4">
            <a:extLst>
              <a:ext uri="{FF2B5EF4-FFF2-40B4-BE49-F238E27FC236}">
                <a16:creationId xmlns:a16="http://schemas.microsoft.com/office/drawing/2014/main" id="{8BC4B7E1-1A1E-4B43-BB34-F4A1E86E5BD1}"/>
              </a:ext>
            </a:extLst>
          </p:cNvPr>
          <p:cNvGrpSpPr>
            <a:grpSpLocks/>
          </p:cNvGrpSpPr>
          <p:nvPr/>
        </p:nvGrpSpPr>
        <p:grpSpPr bwMode="auto">
          <a:xfrm>
            <a:off x="0" y="0"/>
            <a:ext cx="9140825" cy="6850063"/>
            <a:chOff x="0" y="0"/>
            <a:chExt cx="5758" cy="4315"/>
          </a:xfrm>
        </p:grpSpPr>
        <p:grpSp>
          <p:nvGrpSpPr>
            <p:cNvPr id="1032" name="Group 5">
              <a:extLst>
                <a:ext uri="{FF2B5EF4-FFF2-40B4-BE49-F238E27FC236}">
                  <a16:creationId xmlns:a16="http://schemas.microsoft.com/office/drawing/2014/main" id="{0F7D7CF9-3E13-458C-BA4A-64D52CAE0680}"/>
                </a:ext>
              </a:extLst>
            </p:cNvPr>
            <p:cNvGrpSpPr>
              <a:grpSpLocks/>
            </p:cNvGrpSpPr>
            <p:nvPr userDrawn="1"/>
          </p:nvGrpSpPr>
          <p:grpSpPr bwMode="auto">
            <a:xfrm>
              <a:off x="1728" y="2230"/>
              <a:ext cx="4027" cy="2085"/>
              <a:chOff x="1728" y="2230"/>
              <a:chExt cx="4027" cy="2085"/>
            </a:xfrm>
          </p:grpSpPr>
          <p:sp>
            <p:nvSpPr>
              <p:cNvPr id="11270" name="Freeform 6">
                <a:extLst>
                  <a:ext uri="{FF2B5EF4-FFF2-40B4-BE49-F238E27FC236}">
                    <a16:creationId xmlns:a16="http://schemas.microsoft.com/office/drawing/2014/main" id="{53E3F90C-72A8-4941-A32A-D39FBD6A3D8C}"/>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1271" name="Freeform 7">
                <a:extLst>
                  <a:ext uri="{FF2B5EF4-FFF2-40B4-BE49-F238E27FC236}">
                    <a16:creationId xmlns:a16="http://schemas.microsoft.com/office/drawing/2014/main" id="{9D67A170-968B-47BE-BE59-5D2764D7C1C6}"/>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1272" name="Freeform 8">
                <a:extLst>
                  <a:ext uri="{FF2B5EF4-FFF2-40B4-BE49-F238E27FC236}">
                    <a16:creationId xmlns:a16="http://schemas.microsoft.com/office/drawing/2014/main" id="{99502FB3-0587-449D-9094-9BF970368E14}"/>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1273" name="Freeform 9">
                <a:extLst>
                  <a:ext uri="{FF2B5EF4-FFF2-40B4-BE49-F238E27FC236}">
                    <a16:creationId xmlns:a16="http://schemas.microsoft.com/office/drawing/2014/main" id="{9620AB8D-2BFA-463E-800B-95D6D0A9427C}"/>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1274" name="Freeform 10">
                <a:extLst>
                  <a:ext uri="{FF2B5EF4-FFF2-40B4-BE49-F238E27FC236}">
                    <a16:creationId xmlns:a16="http://schemas.microsoft.com/office/drawing/2014/main" id="{63C1F075-616E-424D-B12E-FBB9BA2B4905}"/>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grpSp>
        <p:sp>
          <p:nvSpPr>
            <p:cNvPr id="11275" name="Freeform 11">
              <a:extLst>
                <a:ext uri="{FF2B5EF4-FFF2-40B4-BE49-F238E27FC236}">
                  <a16:creationId xmlns:a16="http://schemas.microsoft.com/office/drawing/2014/main" id="{590D8190-3F05-4D8D-8D92-878FB2B81924}"/>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1276" name="Freeform 12">
              <a:extLst>
                <a:ext uri="{FF2B5EF4-FFF2-40B4-BE49-F238E27FC236}">
                  <a16:creationId xmlns:a16="http://schemas.microsoft.com/office/drawing/2014/main" id="{08FF813C-4970-4A31-9782-A13A9C958834}"/>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grpSp>
      <p:sp>
        <p:nvSpPr>
          <p:cNvPr id="11277" name="Rectangle 13">
            <a:extLst>
              <a:ext uri="{FF2B5EF4-FFF2-40B4-BE49-F238E27FC236}">
                <a16:creationId xmlns:a16="http://schemas.microsoft.com/office/drawing/2014/main" id="{B7D5EF7B-B3BB-4F30-97E2-DCF5A05BFCEF}"/>
              </a:ext>
            </a:extLst>
          </p:cNvPr>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a:extLst>
              <a:ext uri="{FF2B5EF4-FFF2-40B4-BE49-F238E27FC236}">
                <a16:creationId xmlns:a16="http://schemas.microsoft.com/office/drawing/2014/main" id="{353F6D54-8F84-4673-8FE9-5AC83AE1A4EB}"/>
              </a:ext>
            </a:extLst>
          </p:cNvPr>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smtClean="0">
                <a:effectLst/>
                <a:latin typeface="Arial" charset="0"/>
                <a:ea typeface="ＭＳ Ｐゴシック" charset="0"/>
              </a:defRPr>
            </a:lvl1pPr>
          </a:lstStyle>
          <a:p>
            <a:pPr>
              <a:defRPr/>
            </a:pPr>
            <a:endParaRPr lang="en-US"/>
          </a:p>
        </p:txBody>
      </p:sp>
      <p:sp>
        <p:nvSpPr>
          <p:cNvPr id="11279" name="Rectangle 15">
            <a:extLst>
              <a:ext uri="{FF2B5EF4-FFF2-40B4-BE49-F238E27FC236}">
                <a16:creationId xmlns:a16="http://schemas.microsoft.com/office/drawing/2014/main" id="{AE8403F6-F85A-47E9-A188-E21208C74D0A}"/>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7186057"/>
      </p:ext>
    </p:extLst>
  </p:cSld>
  <p:clrMap bg1="dk2" tx1="lt1" bg2="dk1" tx2="lt2" accent1="accent1" accent2="accent2" accent3="accent3" accent4="accent4" accent5="accent5" accent6="accent6" hlink="hlink" folHlink="folHlink"/>
  <p:sldLayoutIdLst>
    <p:sldLayoutId id="2147484491" r:id="rId1"/>
    <p:sldLayoutId id="2147484492" r:id="rId2"/>
    <p:sldLayoutId id="2147484493" r:id="rId3"/>
    <p:sldLayoutId id="2147484494" r:id="rId4"/>
    <p:sldLayoutId id="2147484495" r:id="rId5"/>
    <p:sldLayoutId id="2147484496" r:id="rId6"/>
    <p:sldLayoutId id="2147484497" r:id="rId7"/>
    <p:sldLayoutId id="2147484498" r:id="rId8"/>
    <p:sldLayoutId id="2147484499" r:id="rId9"/>
    <p:sldLayoutId id="2147484500" r:id="rId10"/>
    <p:sldLayoutId id="2147484501" r:id="rId11"/>
    <p:sldLayoutId id="214748450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S PGothic" panose="020B0600070205080204" pitchFamily="34" charset="-128"/>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anose="020B0600070205080204" pitchFamily="3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anose="020B0600070205080204" pitchFamily="3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anose="020B0600070205080204" pitchFamily="3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anose="020B0600070205080204" pitchFamily="34"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S PGothic" panose="020B0600070205080204" pitchFamily="34" charset="-128"/>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MS PGothic" panose="020B0600070205080204" pitchFamily="34" charset="-128"/>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S PGothic" panose="020B0600070205080204" pitchFamily="34" charset="-128"/>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S PGothic" panose="020B0600070205080204" pitchFamily="34" charset="-128"/>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S PGothic" panose="020B0600070205080204" pitchFamily="34" charset="-128"/>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0.xml"/><Relationship Id="rId1" Type="http://schemas.openxmlformats.org/officeDocument/2006/relationships/slideLayout" Target="../slideLayouts/slideLayout395.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85.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316.xml"/><Relationship Id="rId5" Type="http://schemas.openxmlformats.org/officeDocument/2006/relationships/image" Target="../media/image8.pn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3.xml"/><Relationship Id="rId1" Type="http://schemas.openxmlformats.org/officeDocument/2006/relationships/slideLayout" Target="../slideLayouts/slideLayout304.xml"/></Relationships>
</file>

<file path=ppt/slides/_rels/slide1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4.xml"/><Relationship Id="rId1" Type="http://schemas.openxmlformats.org/officeDocument/2006/relationships/slideLayout" Target="../slideLayouts/slideLayout304.xml"/></Relationships>
</file>

<file path=ppt/slides/_rels/slide1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5.xml"/><Relationship Id="rId1" Type="http://schemas.openxmlformats.org/officeDocument/2006/relationships/slideLayout" Target="../slideLayouts/slideLayout304.xml"/></Relationships>
</file>

<file path=ppt/slides/_rels/slide1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6.xml"/><Relationship Id="rId1" Type="http://schemas.openxmlformats.org/officeDocument/2006/relationships/slideLayout" Target="../slideLayouts/slideLayout304.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304.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410.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410.xml"/></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38.xml"/><Relationship Id="rId6" Type="http://schemas.openxmlformats.org/officeDocument/2006/relationships/image" Target="../media/image14.jpeg"/><Relationship Id="rId11" Type="http://schemas.openxmlformats.org/officeDocument/2006/relationships/image" Target="../media/image19.emf"/><Relationship Id="rId5" Type="http://schemas.openxmlformats.org/officeDocument/2006/relationships/image" Target="../media/image13.emf"/><Relationship Id="rId10" Type="http://schemas.openxmlformats.org/officeDocument/2006/relationships/image" Target="../media/image18.emf"/><Relationship Id="rId4" Type="http://schemas.openxmlformats.org/officeDocument/2006/relationships/image" Target="../media/image12.jpeg"/><Relationship Id="rId9" Type="http://schemas.openxmlformats.org/officeDocument/2006/relationships/image" Target="../media/image17.gif"/></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411.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410.xml"/><Relationship Id="rId5" Type="http://schemas.openxmlformats.org/officeDocument/2006/relationships/image" Target="../media/image42.jpe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303.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303.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303.xml"/></Relationships>
</file>

<file path=ppt/slides/_rels/slide25.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304.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303.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303.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303.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303.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49.xml"/><Relationship Id="rId4" Type="http://schemas.openxmlformats.org/officeDocument/2006/relationships/image" Target="../media/image21.jpeg"/></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303.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303.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279.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338.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349.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338.xml"/><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3" Type="http://schemas.openxmlformats.org/officeDocument/2006/relationships/hyperlink" Target="http://www.mustardseed.net/html/pjrutmtd.html" TargetMode="External"/><Relationship Id="rId2" Type="http://schemas.openxmlformats.org/officeDocument/2006/relationships/notesSlide" Target="../notesSlides/notesSlide35.xml"/><Relationship Id="rId1" Type="http://schemas.openxmlformats.org/officeDocument/2006/relationships/slideLayout" Target="../slideLayouts/slideLayout289.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6.xml"/><Relationship Id="rId1" Type="http://schemas.openxmlformats.org/officeDocument/2006/relationships/slideLayout" Target="../slideLayouts/slideLayout279.xml"/><Relationship Id="rId4" Type="http://schemas.openxmlformats.org/officeDocument/2006/relationships/image" Target="../media/image65.jpeg"/></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7.xml"/><Relationship Id="rId1" Type="http://schemas.openxmlformats.org/officeDocument/2006/relationships/slideLayout" Target="../slideLayouts/slideLayout279.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8.xml"/><Relationship Id="rId1" Type="http://schemas.openxmlformats.org/officeDocument/2006/relationships/slideLayout" Target="../slideLayouts/slideLayout279.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62.xml"/><Relationship Id="rId4" Type="http://schemas.openxmlformats.org/officeDocument/2006/relationships/image" Target="../media/image23.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49.xml"/><Relationship Id="rId1" Type="http://schemas.openxmlformats.org/officeDocument/2006/relationships/themeOverride" Target="../theme/themeOverride1.xml"/><Relationship Id="rId4" Type="http://schemas.openxmlformats.org/officeDocument/2006/relationships/image" Target="../media/image68.jpe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268.xml"/></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1.xml"/><Relationship Id="rId1" Type="http://schemas.openxmlformats.org/officeDocument/2006/relationships/slideLayout" Target="../slideLayouts/slideLayout289.xml"/><Relationship Id="rId5" Type="http://schemas.openxmlformats.org/officeDocument/2006/relationships/image" Target="../media/image72.jpeg"/><Relationship Id="rId4" Type="http://schemas.openxmlformats.org/officeDocument/2006/relationships/image" Target="../media/image71.jpeg"/></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3.xml"/><Relationship Id="rId1" Type="http://schemas.openxmlformats.org/officeDocument/2006/relationships/slideLayout" Target="../slideLayouts/slideLayout283.xml"/><Relationship Id="rId4" Type="http://schemas.openxmlformats.org/officeDocument/2006/relationships/image" Target="../media/image75.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7.xml"/></Relationships>
</file>

<file path=ppt/slides/_rels/slide46.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notesSlide" Target="../notesSlides/notesSlide45.xml"/><Relationship Id="rId1" Type="http://schemas.openxmlformats.org/officeDocument/2006/relationships/slideLayout" Target="../slideLayouts/slideLayout23.xml"/><Relationship Id="rId6" Type="http://schemas.openxmlformats.org/officeDocument/2006/relationships/image" Target="../media/image79.jpeg"/><Relationship Id="rId11" Type="http://schemas.openxmlformats.org/officeDocument/2006/relationships/image" Target="../media/image84.jpeg"/><Relationship Id="rId5" Type="http://schemas.openxmlformats.org/officeDocument/2006/relationships/image" Target="../media/image78.jpeg"/><Relationship Id="rId10" Type="http://schemas.openxmlformats.org/officeDocument/2006/relationships/image" Target="../media/image83.jpeg"/><Relationship Id="rId4" Type="http://schemas.openxmlformats.org/officeDocument/2006/relationships/image" Target="../media/image77.jpeg"/><Relationship Id="rId9" Type="http://schemas.openxmlformats.org/officeDocument/2006/relationships/image" Target="../media/image82.jpeg"/></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6.xml"/><Relationship Id="rId1" Type="http://schemas.openxmlformats.org/officeDocument/2006/relationships/slideLayout" Target="../slideLayouts/slideLayout144.xml"/><Relationship Id="rId4" Type="http://schemas.openxmlformats.org/officeDocument/2006/relationships/hyperlink" Target="http://www.pauljab.net/temple/TemplePictures.html"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7.xml"/><Relationship Id="rId1" Type="http://schemas.openxmlformats.org/officeDocument/2006/relationships/slideLayout" Target="../slideLayouts/slideLayout144.xml"/></Relationships>
</file>

<file path=ppt/slides/_rels/slide49.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48.xml"/><Relationship Id="rId1" Type="http://schemas.openxmlformats.org/officeDocument/2006/relationships/slideLayout" Target="../slideLayouts/slideLayout144.xml"/><Relationship Id="rId5" Type="http://schemas.openxmlformats.org/officeDocument/2006/relationships/hyperlink" Target="http://www.pauljab.net/temple/TemplePictures.html" TargetMode="External"/><Relationship Id="rId4" Type="http://schemas.openxmlformats.org/officeDocument/2006/relationships/image" Target="../media/image87.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79.xml"/></Relationships>
</file>

<file path=ppt/slides/_rels/slide5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9.xml"/><Relationship Id="rId1" Type="http://schemas.openxmlformats.org/officeDocument/2006/relationships/slideLayout" Target="../slideLayouts/slideLayout144.xml"/><Relationship Id="rId4" Type="http://schemas.openxmlformats.org/officeDocument/2006/relationships/hyperlink" Target="http://www.antipas.org/bible_study_aids/subjects/ezekiels_temple/ezekiels_temple.html"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0.xml"/><Relationship Id="rId1" Type="http://schemas.openxmlformats.org/officeDocument/2006/relationships/slideLayout" Target="../slideLayouts/slideLayout144.xml"/></Relationships>
</file>

<file path=ppt/slides/_rels/slide5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1.xml"/><Relationship Id="rId1" Type="http://schemas.openxmlformats.org/officeDocument/2006/relationships/slideLayout" Target="../slideLayouts/slideLayout144.xml"/></Relationships>
</file>

<file path=ppt/slides/_rels/slide5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2.xml"/><Relationship Id="rId1" Type="http://schemas.openxmlformats.org/officeDocument/2006/relationships/slideLayout" Target="../slideLayouts/slideLayout47.xml"/></Relationships>
</file>

<file path=ppt/slides/_rels/slide5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3.xml"/><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4.xml"/><Relationship Id="rId1" Type="http://schemas.openxmlformats.org/officeDocument/2006/relationships/slideLayout" Target="../slideLayouts/slideLayout17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62.xml"/></Relationships>
</file>

<file path=ppt/slides/_rels/slide5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6.xml"/><Relationship Id="rId1" Type="http://schemas.openxmlformats.org/officeDocument/2006/relationships/slideLayout" Target="../slideLayouts/slideLayout217.xml"/></Relationships>
</file>

<file path=ppt/slides/_rels/slide5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61.xml"/></Relationships>
</file>

<file path=ppt/slides/_rels/slide6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8.xml"/><Relationship Id="rId1" Type="http://schemas.openxmlformats.org/officeDocument/2006/relationships/slideLayout" Target="../slideLayouts/slideLayout219.xml"/><Relationship Id="rId4" Type="http://schemas.openxmlformats.org/officeDocument/2006/relationships/image" Target="../media/image96.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0.xml"/><Relationship Id="rId1" Type="http://schemas.openxmlformats.org/officeDocument/2006/relationships/slideLayout" Target="../slideLayouts/slideLayout184.xml"/></Relationships>
</file>

<file path=ppt/slides/_rels/slide6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1.xml"/><Relationship Id="rId1" Type="http://schemas.openxmlformats.org/officeDocument/2006/relationships/slideLayout" Target="../slideLayouts/slideLayout189.xml"/></Relationships>
</file>

<file path=ppt/slides/_rels/slide6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2.xml"/><Relationship Id="rId1" Type="http://schemas.openxmlformats.org/officeDocument/2006/relationships/slideLayout" Target="../slideLayouts/slideLayout18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2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9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7.xml"/><Relationship Id="rId1" Type="http://schemas.openxmlformats.org/officeDocument/2006/relationships/slideLayout" Target="../slideLayouts/slideLayout208.xml"/></Relationships>
</file>

<file path=ppt/slides/_rels/slide7.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7.xml"/><Relationship Id="rId1" Type="http://schemas.openxmlformats.org/officeDocument/2006/relationships/slideLayout" Target="../slideLayouts/slideLayout396.xml"/><Relationship Id="rId4" Type="http://schemas.openxmlformats.org/officeDocument/2006/relationships/image" Target="../media/image27.wmf"/></Relationships>
</file>

<file path=ppt/slides/_rels/slide7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8.xml"/><Relationship Id="rId1" Type="http://schemas.openxmlformats.org/officeDocument/2006/relationships/slideLayout" Target="../slideLayouts/slideLayout189.xml"/></Relationships>
</file>

<file path=ppt/slides/_rels/slide7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9.xml"/><Relationship Id="rId1" Type="http://schemas.openxmlformats.org/officeDocument/2006/relationships/slideLayout" Target="../slideLayouts/slideLayout190.xml"/></Relationships>
</file>

<file path=ppt/slides/_rels/slide7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15.xml"/><Relationship Id="rId1" Type="http://schemas.openxmlformats.org/officeDocument/2006/relationships/vmlDrawing" Target="../drawings/vmlDrawing1.vml"/><Relationship Id="rId5" Type="http://schemas.openxmlformats.org/officeDocument/2006/relationships/image" Target="../media/image103.emf"/><Relationship Id="rId4" Type="http://schemas.openxmlformats.org/officeDocument/2006/relationships/oleObject" Target="../embeddings/oleObject1.bin"/></Relationships>
</file>

<file path=ppt/slides/_rels/slide7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3.xml"/><Relationship Id="rId1" Type="http://schemas.openxmlformats.org/officeDocument/2006/relationships/slideLayout" Target="../slideLayouts/slideLayout296.xml"/></Relationships>
</file>

<file path=ppt/slides/_rels/slide7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4.xml"/><Relationship Id="rId1" Type="http://schemas.openxmlformats.org/officeDocument/2006/relationships/slideLayout" Target="../slideLayouts/slideLayout102.xml"/></Relationships>
</file>

<file path=ppt/slides/_rels/slide7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5.xml"/><Relationship Id="rId1" Type="http://schemas.openxmlformats.org/officeDocument/2006/relationships/slideLayout" Target="../slideLayouts/slideLayout103.xml"/><Relationship Id="rId5" Type="http://schemas.openxmlformats.org/officeDocument/2006/relationships/image" Target="../media/image108.jpeg"/><Relationship Id="rId4" Type="http://schemas.openxmlformats.org/officeDocument/2006/relationships/image" Target="../media/image107.png"/></Relationships>
</file>

<file path=ppt/slides/_rels/slide7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6.xml"/><Relationship Id="rId1" Type="http://schemas.openxmlformats.org/officeDocument/2006/relationships/slideLayout" Target="../slideLayouts/slideLayout118.xml"/></Relationships>
</file>

<file path=ppt/slides/_rels/slide7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7.xml"/><Relationship Id="rId1" Type="http://schemas.openxmlformats.org/officeDocument/2006/relationships/slideLayout" Target="../slideLayouts/slideLayout131.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95.xml"/><Relationship Id="rId4" Type="http://schemas.openxmlformats.org/officeDocument/2006/relationships/image" Target="../media/image27.wmf"/></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9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8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9.xml"/><Relationship Id="rId1" Type="http://schemas.openxmlformats.org/officeDocument/2006/relationships/slideLayout" Target="../slideLayouts/slideLayout89.xml"/><Relationship Id="rId4" Type="http://schemas.openxmlformats.org/officeDocument/2006/relationships/image" Target="../media/image112.pn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3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descr="Path of Christ 038"/>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3175"/>
            <a:ext cx="9144000" cy="685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8962" name="Rectangle 3"/>
          <p:cNvSpPr>
            <a:spLocks noGrp="1" noChangeArrowheads="1"/>
          </p:cNvSpPr>
          <p:nvPr>
            <p:ph type="title" idx="4294967295"/>
          </p:nvPr>
        </p:nvSpPr>
        <p:spPr>
          <a:xfrm>
            <a:off x="228600" y="0"/>
            <a:ext cx="8763000" cy="1219200"/>
          </a:xfrm>
        </p:spPr>
        <p:txBody>
          <a:bodyPr/>
          <a:lstStyle/>
          <a:p>
            <a:pPr eaLnBrk="1" hangingPunct="1"/>
            <a:r>
              <a:rPr lang="zh-CN" altLang="en-US" sz="4800" dirty="0">
                <a:solidFill>
                  <a:schemeClr val="bg1"/>
                </a:solidFill>
                <a:latin typeface="Arial" charset="0"/>
                <a:ea typeface="ＭＳ Ｐゴシック" charset="0"/>
                <a:cs typeface="ＭＳ Ｐゴシック" charset="0"/>
              </a:rPr>
              <a:t>现代与未来的地理</a:t>
            </a:r>
            <a:endParaRPr lang="en-US" dirty="0">
              <a:solidFill>
                <a:schemeClr val="bg1"/>
              </a:solidFill>
              <a:latin typeface="Arial" charset="0"/>
              <a:ea typeface="ＭＳ Ｐゴシック" charset="0"/>
              <a:cs typeface="ＭＳ Ｐゴシック" charset="0"/>
            </a:endParaRPr>
          </a:p>
        </p:txBody>
      </p:sp>
      <p:sp>
        <p:nvSpPr>
          <p:cNvPr id="79876" name="Rectangle 4"/>
          <p:cNvSpPr>
            <a:spLocks noChangeArrowheads="1"/>
          </p:cNvSpPr>
          <p:nvPr/>
        </p:nvSpPr>
        <p:spPr bwMode="auto">
          <a:xfrm>
            <a:off x="990600" y="4171528"/>
            <a:ext cx="7391400" cy="2209800"/>
          </a:xfrm>
          <a:prstGeom prst="rect">
            <a:avLst/>
          </a:prstGeom>
          <a:noFill/>
          <a:ln>
            <a:noFill/>
          </a:ln>
          <a:effectLst>
            <a:outerShdw blurRad="63500" dist="107763" dir="189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eaLnBrk="1" hangingPunct="1">
              <a:defRPr/>
            </a:pPr>
            <a:r>
              <a:rPr lang="zh-CN" altLang="en-US" sz="4400" b="1" kern="0" dirty="0">
                <a:solidFill>
                  <a:srgbClr val="E5E5FF"/>
                </a:solidFill>
                <a:effectLst>
                  <a:outerShdw blurRad="38100" dist="38100" dir="2700000" algn="tl">
                    <a:srgbClr val="000000"/>
                  </a:outerShdw>
                </a:effectLst>
                <a:latin typeface="Garamond" pitchFamily="18" charset="0"/>
                <a:ea typeface="MS PGothic" pitchFamily="34" charset="-128"/>
                <a:cs typeface="Arial" pitchFamily="34" charset="0"/>
              </a:rPr>
              <a:t>耶</a:t>
            </a:r>
            <a:r>
              <a:rPr lang="zh-CN" altLang="en-US" sz="4800" dirty="0">
                <a:solidFill>
                  <a:schemeClr val="bg1"/>
                </a:solidFill>
              </a:rPr>
              <a:t>如撒冷</a:t>
            </a:r>
            <a:br>
              <a:rPr lang="en-US" sz="4800" dirty="0">
                <a:solidFill>
                  <a:schemeClr val="bg1"/>
                </a:solidFill>
              </a:rPr>
            </a:br>
            <a:r>
              <a:rPr lang="zh-CN" altLang="en-US" sz="4800" dirty="0">
                <a:solidFill>
                  <a:schemeClr val="bg1"/>
                </a:solidFill>
              </a:rPr>
              <a:t>以色列</a:t>
            </a:r>
            <a:br>
              <a:rPr lang="en-US" sz="4800" dirty="0">
                <a:solidFill>
                  <a:schemeClr val="bg1"/>
                </a:solidFill>
              </a:rPr>
            </a:br>
            <a:r>
              <a:rPr lang="zh-CN" altLang="en-US" sz="4800" dirty="0">
                <a:solidFill>
                  <a:schemeClr val="bg1"/>
                </a:solidFill>
              </a:rPr>
              <a:t>世界</a:t>
            </a:r>
            <a:endParaRPr lang="en-US" sz="4800" dirty="0">
              <a:solidFill>
                <a:schemeClr val="bg1"/>
              </a:solidFill>
            </a:endParaRPr>
          </a:p>
        </p:txBody>
      </p:sp>
      <p:sp>
        <p:nvSpPr>
          <p:cNvPr id="6" name="Rectangle 5"/>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 </a:t>
            </a:r>
            <a:r>
              <a:rPr lang="zh-CN" altLang="en-US" sz="2000" b="1" kern="0" dirty="0">
                <a:solidFill>
                  <a:srgbClr val="FFFFFF"/>
                </a:solidFill>
                <a:effectLst>
                  <a:outerShdw blurRad="38100" dist="38100" dir="2700000" algn="tl">
                    <a:srgbClr val="000000"/>
                  </a:outerShdw>
                </a:effectLst>
                <a:latin typeface="Arial"/>
                <a:cs typeface="Arial"/>
              </a:rPr>
              <a:t>新加波神学院 </a:t>
            </a:r>
            <a:r>
              <a:rPr lang="en-US" sz="2000" b="1" kern="0" dirty="0">
                <a:solidFill>
                  <a:srgbClr val="FFFFFF"/>
                </a:solidFill>
                <a:effectLst>
                  <a:outerShdw blurRad="38100" dist="38100" dir="2700000" algn="tl">
                    <a:srgbClr val="000000"/>
                  </a:outerShdw>
                </a:effectLst>
                <a:latin typeface="Arial"/>
                <a:cs typeface="Arial"/>
              </a:rPr>
              <a:t>•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CC66"/>
            </a:gs>
            <a:gs pos="50000">
              <a:srgbClr val="FF9933"/>
            </a:gs>
            <a:gs pos="100000">
              <a:srgbClr val="FFCC66"/>
            </a:gs>
          </a:gsLst>
          <a:lin ang="5400000" scaled="1"/>
        </a:gradFill>
        <a:effectLst/>
      </p:bgPr>
    </p:bg>
    <p:spTree>
      <p:nvGrpSpPr>
        <p:cNvPr id="1" name=""/>
        <p:cNvGrpSpPr/>
        <p:nvPr/>
      </p:nvGrpSpPr>
      <p:grpSpPr>
        <a:xfrm>
          <a:off x="0" y="0"/>
          <a:ext cx="0" cy="0"/>
          <a:chOff x="0" y="0"/>
          <a:chExt cx="0" cy="0"/>
        </a:xfrm>
      </p:grpSpPr>
      <p:sp>
        <p:nvSpPr>
          <p:cNvPr id="561154" name="Rectangle 31"/>
          <p:cNvSpPr>
            <a:spLocks noGrp="1" noChangeArrowheads="1"/>
          </p:cNvSpPr>
          <p:nvPr>
            <p:ph type="title" idx="4294967295"/>
          </p:nvPr>
        </p:nvSpPr>
        <p:spPr/>
        <p:txBody>
          <a:bodyPr/>
          <a:lstStyle/>
          <a:p>
            <a:pPr eaLnBrk="1" hangingPunct="1"/>
            <a:r>
              <a:rPr lang="en-US" altLang="zh-CN">
                <a:latin typeface="Times New Roman" charset="0"/>
                <a:ea typeface="SimSun" charset="0"/>
                <a:cs typeface="SimSun" charset="0"/>
              </a:rPr>
              <a:t>Blessing All the Tribes</a:t>
            </a:r>
          </a:p>
        </p:txBody>
      </p:sp>
      <p:pic>
        <p:nvPicPr>
          <p:cNvPr id="561155" name="Picture 2" descr="Gen49"/>
          <p:cNvPicPr>
            <a:picLocks noChangeAspect="1" noChangeArrowheads="1"/>
          </p:cNvPicPr>
          <p:nvPr/>
        </p:nvPicPr>
        <p:blipFill>
          <a:blip r:embed="rId3" cstate="screen">
            <a:extLst>
              <a:ext uri="{28A0092B-C50C-407E-A947-70E740481C1C}">
                <a14:useLocalDpi xmlns:a14="http://schemas.microsoft.com/office/drawing/2010/main" val="0"/>
              </a:ext>
            </a:extLst>
          </a:blip>
          <a:srcRect l="9956" t="1974" r="3436" b="5769"/>
          <a:stretch>
            <a:fillRect/>
          </a:stretch>
        </p:blipFill>
        <p:spPr bwMode="auto">
          <a:xfrm>
            <a:off x="4114800" y="0"/>
            <a:ext cx="502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115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719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6916" name="Text Box 4"/>
          <p:cNvSpPr txBox="1">
            <a:spLocks noChangeArrowheads="1"/>
          </p:cNvSpPr>
          <p:nvPr/>
        </p:nvSpPr>
        <p:spPr bwMode="auto">
          <a:xfrm>
            <a:off x="409575" y="3886200"/>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defRPr/>
            </a:pPr>
            <a:r>
              <a:rPr lang="zh-CN" altLang="en-US" sz="3200" b="1">
                <a:solidFill>
                  <a:srgbClr val="FFFFFF"/>
                </a:solidFill>
                <a:latin typeface="Times New Roman" charset="0"/>
                <a:ea typeface="SimSun" charset="0"/>
                <a:cs typeface="SimSun" charset="0"/>
              </a:rPr>
              <a:t>但</a:t>
            </a:r>
          </a:p>
        </p:txBody>
      </p:sp>
      <p:sp>
        <p:nvSpPr>
          <p:cNvPr id="806917" name="Text Box 5"/>
          <p:cNvSpPr txBox="1">
            <a:spLocks noChangeArrowheads="1"/>
          </p:cNvSpPr>
          <p:nvPr/>
        </p:nvSpPr>
        <p:spPr bwMode="auto">
          <a:xfrm>
            <a:off x="866775" y="5486400"/>
            <a:ext cx="1600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defRPr/>
            </a:pPr>
            <a:r>
              <a:rPr lang="zh-CN" altLang="en-US" sz="3200" b="1">
                <a:solidFill>
                  <a:srgbClr val="FFFFFF"/>
                </a:solidFill>
                <a:latin typeface="Times New Roman" charset="0"/>
                <a:ea typeface="SimSun" charset="0"/>
                <a:cs typeface="SimSun" charset="0"/>
              </a:rPr>
              <a:t>西缅</a:t>
            </a:r>
          </a:p>
        </p:txBody>
      </p:sp>
      <p:sp>
        <p:nvSpPr>
          <p:cNvPr id="806918" name="Text Box 6"/>
          <p:cNvSpPr txBox="1">
            <a:spLocks noChangeArrowheads="1"/>
          </p:cNvSpPr>
          <p:nvPr/>
        </p:nvSpPr>
        <p:spPr bwMode="auto">
          <a:xfrm>
            <a:off x="2667000" y="4602163"/>
            <a:ext cx="16002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defRPr/>
            </a:pPr>
            <a:r>
              <a:rPr lang="zh-CN" altLang="en-US" sz="3200" b="1">
                <a:solidFill>
                  <a:srgbClr val="FFFFFF"/>
                </a:solidFill>
                <a:latin typeface="Times New Roman" charset="0"/>
                <a:ea typeface="SimSun" charset="0"/>
                <a:cs typeface="SimSun" charset="0"/>
              </a:rPr>
              <a:t>吕便</a:t>
            </a:r>
          </a:p>
        </p:txBody>
      </p:sp>
      <p:sp>
        <p:nvSpPr>
          <p:cNvPr id="806919" name="Text Box 7"/>
          <p:cNvSpPr txBox="1">
            <a:spLocks noChangeArrowheads="1"/>
          </p:cNvSpPr>
          <p:nvPr/>
        </p:nvSpPr>
        <p:spPr bwMode="auto">
          <a:xfrm>
            <a:off x="2847975" y="3459163"/>
            <a:ext cx="1114425"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defRPr/>
            </a:pPr>
            <a:r>
              <a:rPr lang="zh-CN" altLang="en-US" sz="3200" b="1">
                <a:solidFill>
                  <a:srgbClr val="FFFFFF"/>
                </a:solidFill>
                <a:latin typeface="Times New Roman" charset="0"/>
                <a:ea typeface="SimSun" charset="0"/>
                <a:cs typeface="SimSun" charset="0"/>
              </a:rPr>
              <a:t>迦得</a:t>
            </a:r>
          </a:p>
        </p:txBody>
      </p:sp>
      <p:sp>
        <p:nvSpPr>
          <p:cNvPr id="806920" name="Text Box 8"/>
          <p:cNvSpPr txBox="1">
            <a:spLocks noChangeArrowheads="1"/>
          </p:cNvSpPr>
          <p:nvPr/>
        </p:nvSpPr>
        <p:spPr bwMode="auto">
          <a:xfrm rot="-4167749">
            <a:off x="2043907" y="1324769"/>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defRPr/>
            </a:pPr>
            <a:r>
              <a:rPr lang="zh-CN" altLang="en-US" sz="3200" b="1">
                <a:solidFill>
                  <a:srgbClr val="FFFFFF"/>
                </a:solidFill>
                <a:latin typeface="Times New Roman" charset="0"/>
                <a:ea typeface="SimSun" charset="0"/>
                <a:cs typeface="SimSun" charset="0"/>
              </a:rPr>
              <a:t>玛拿西</a:t>
            </a:r>
          </a:p>
        </p:txBody>
      </p:sp>
      <p:sp>
        <p:nvSpPr>
          <p:cNvPr id="806921" name="Text Box 9"/>
          <p:cNvSpPr txBox="1">
            <a:spLocks noChangeArrowheads="1"/>
          </p:cNvSpPr>
          <p:nvPr/>
        </p:nvSpPr>
        <p:spPr bwMode="auto">
          <a:xfrm>
            <a:off x="485775" y="2787650"/>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defRPr/>
            </a:pPr>
            <a:r>
              <a:rPr lang="zh-CN" altLang="en-US" sz="3200" b="1">
                <a:solidFill>
                  <a:srgbClr val="FFFFFF"/>
                </a:solidFill>
                <a:latin typeface="Times New Roman" charset="0"/>
                <a:ea typeface="SimSun" charset="0"/>
                <a:cs typeface="SimSun" charset="0"/>
              </a:rPr>
              <a:t>玛拿西</a:t>
            </a:r>
          </a:p>
        </p:txBody>
      </p:sp>
      <p:sp>
        <p:nvSpPr>
          <p:cNvPr id="806922" name="Line 10"/>
          <p:cNvSpPr>
            <a:spLocks noChangeShapeType="1"/>
          </p:cNvSpPr>
          <p:nvPr/>
        </p:nvSpPr>
        <p:spPr bwMode="auto">
          <a:xfrm rot="21079435" flipV="1">
            <a:off x="855663" y="4360863"/>
            <a:ext cx="1066800" cy="152400"/>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pitchFamily="-128" charset="0"/>
              <a:ea typeface="ＭＳ Ｐゴシック" pitchFamily="-112" charset="-128"/>
              <a:cs typeface="ＭＳ Ｐゴシック" pitchFamily="-112" charset="-128"/>
            </a:endParaRPr>
          </a:p>
        </p:txBody>
      </p:sp>
      <p:sp>
        <p:nvSpPr>
          <p:cNvPr id="806923" name="Text Box 11"/>
          <p:cNvSpPr txBox="1">
            <a:spLocks noChangeArrowheads="1"/>
          </p:cNvSpPr>
          <p:nvPr/>
        </p:nvSpPr>
        <p:spPr bwMode="auto">
          <a:xfrm rot="-4409406">
            <a:off x="1427956" y="311944"/>
            <a:ext cx="2667001"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defRPr/>
            </a:pPr>
            <a:r>
              <a:rPr lang="zh-CN" altLang="en-US" sz="3200" b="1">
                <a:solidFill>
                  <a:srgbClr val="FFFFFF"/>
                </a:solidFill>
                <a:latin typeface="Times New Roman" charset="0"/>
                <a:ea typeface="SimSun" charset="0"/>
                <a:cs typeface="SimSun" charset="0"/>
              </a:rPr>
              <a:t>拿弗他利</a:t>
            </a:r>
          </a:p>
        </p:txBody>
      </p:sp>
      <p:sp>
        <p:nvSpPr>
          <p:cNvPr id="806924" name="Text Box 12"/>
          <p:cNvSpPr txBox="1">
            <a:spLocks noChangeArrowheads="1"/>
          </p:cNvSpPr>
          <p:nvPr/>
        </p:nvSpPr>
        <p:spPr bwMode="auto">
          <a:xfrm rot="-4241714">
            <a:off x="1031082" y="47545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defRPr/>
            </a:pPr>
            <a:r>
              <a:rPr lang="zh-CN" altLang="en-US" sz="3200" b="1">
                <a:solidFill>
                  <a:srgbClr val="FFFFFF"/>
                </a:solidFill>
                <a:latin typeface="Times New Roman" charset="0"/>
                <a:ea typeface="SimSun" charset="0"/>
                <a:cs typeface="SimSun" charset="0"/>
              </a:rPr>
              <a:t>亚设</a:t>
            </a:r>
          </a:p>
        </p:txBody>
      </p:sp>
      <p:sp>
        <p:nvSpPr>
          <p:cNvPr id="806925" name="Line 13"/>
          <p:cNvSpPr>
            <a:spLocks noChangeShapeType="1"/>
          </p:cNvSpPr>
          <p:nvPr/>
        </p:nvSpPr>
        <p:spPr bwMode="auto">
          <a:xfrm rot="21079435" flipV="1">
            <a:off x="1243013" y="2543175"/>
            <a:ext cx="1257300" cy="0"/>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pitchFamily="-128" charset="0"/>
              <a:ea typeface="ＭＳ Ｐゴシック" pitchFamily="-112" charset="-128"/>
              <a:cs typeface="ＭＳ Ｐゴシック" pitchFamily="-112" charset="-128"/>
            </a:endParaRPr>
          </a:p>
        </p:txBody>
      </p:sp>
      <p:sp>
        <p:nvSpPr>
          <p:cNvPr id="806926" name="Line 14"/>
          <p:cNvSpPr>
            <a:spLocks noChangeShapeType="1"/>
          </p:cNvSpPr>
          <p:nvPr/>
        </p:nvSpPr>
        <p:spPr bwMode="auto">
          <a:xfrm rot="-520565">
            <a:off x="942975" y="2079625"/>
            <a:ext cx="1119188" cy="223838"/>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pitchFamily="-128" charset="0"/>
              <a:ea typeface="ＭＳ Ｐゴシック" pitchFamily="-112" charset="-128"/>
              <a:cs typeface="ＭＳ Ｐゴシック" pitchFamily="-112" charset="-128"/>
            </a:endParaRPr>
          </a:p>
        </p:txBody>
      </p:sp>
      <p:sp>
        <p:nvSpPr>
          <p:cNvPr id="806927" name="Text Box 15"/>
          <p:cNvSpPr txBox="1">
            <a:spLocks noChangeArrowheads="1"/>
          </p:cNvSpPr>
          <p:nvPr/>
        </p:nvSpPr>
        <p:spPr bwMode="auto">
          <a:xfrm>
            <a:off x="1781175" y="4144963"/>
            <a:ext cx="10668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defRPr/>
            </a:pPr>
            <a:r>
              <a:rPr lang="zh-CN" altLang="en-US" sz="3200" b="1">
                <a:solidFill>
                  <a:srgbClr val="FFFFFF"/>
                </a:solidFill>
                <a:latin typeface="Times New Roman" charset="0"/>
                <a:ea typeface="SimSun" charset="0"/>
                <a:cs typeface="SimSun" charset="0"/>
              </a:rPr>
              <a:t>利未</a:t>
            </a:r>
          </a:p>
        </p:txBody>
      </p:sp>
      <p:sp>
        <p:nvSpPr>
          <p:cNvPr id="806928" name="Line 16"/>
          <p:cNvSpPr>
            <a:spLocks noChangeShapeType="1"/>
          </p:cNvSpPr>
          <p:nvPr/>
        </p:nvSpPr>
        <p:spPr bwMode="auto">
          <a:xfrm rot="7241943" flipV="1">
            <a:off x="1018382" y="6284118"/>
            <a:ext cx="609600" cy="80963"/>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pitchFamily="-128" charset="0"/>
              <a:ea typeface="ＭＳ Ｐゴシック" pitchFamily="-112" charset="-128"/>
              <a:cs typeface="ＭＳ Ｐゴシック" pitchFamily="-112" charset="-128"/>
            </a:endParaRPr>
          </a:p>
        </p:txBody>
      </p:sp>
      <p:sp>
        <p:nvSpPr>
          <p:cNvPr id="806929" name="Line 17"/>
          <p:cNvSpPr>
            <a:spLocks noChangeShapeType="1"/>
          </p:cNvSpPr>
          <p:nvPr/>
        </p:nvSpPr>
        <p:spPr bwMode="auto">
          <a:xfrm rot="21079435" flipV="1">
            <a:off x="2695575" y="4191000"/>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pitchFamily="-128" charset="0"/>
              <a:ea typeface="ＭＳ Ｐゴシック" pitchFamily="-112" charset="-128"/>
              <a:cs typeface="ＭＳ Ｐゴシック" pitchFamily="-112" charset="-128"/>
            </a:endParaRPr>
          </a:p>
        </p:txBody>
      </p:sp>
      <p:sp>
        <p:nvSpPr>
          <p:cNvPr id="806930" name="Line 18"/>
          <p:cNvSpPr>
            <a:spLocks noChangeShapeType="1"/>
          </p:cNvSpPr>
          <p:nvPr/>
        </p:nvSpPr>
        <p:spPr bwMode="auto">
          <a:xfrm rot="18864446" flipV="1">
            <a:off x="2162175" y="3733800"/>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pitchFamily="-128" charset="0"/>
              <a:ea typeface="ＭＳ Ｐゴシック" pitchFamily="-112" charset="-128"/>
              <a:cs typeface="ＭＳ Ｐゴシック" pitchFamily="-112" charset="-128"/>
            </a:endParaRPr>
          </a:p>
        </p:txBody>
      </p:sp>
      <p:sp>
        <p:nvSpPr>
          <p:cNvPr id="806931" name="Line 19"/>
          <p:cNvSpPr>
            <a:spLocks noChangeShapeType="1"/>
          </p:cNvSpPr>
          <p:nvPr/>
        </p:nvSpPr>
        <p:spPr bwMode="auto">
          <a:xfrm rot="16143530" flipV="1">
            <a:off x="1476375" y="3657600"/>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pitchFamily="-128" charset="0"/>
              <a:ea typeface="ＭＳ Ｐゴシック" pitchFamily="-112" charset="-128"/>
              <a:cs typeface="ＭＳ Ｐゴシック" pitchFamily="-112" charset="-128"/>
            </a:endParaRPr>
          </a:p>
        </p:txBody>
      </p:sp>
      <p:sp>
        <p:nvSpPr>
          <p:cNvPr id="806932" name="Line 20"/>
          <p:cNvSpPr>
            <a:spLocks noChangeShapeType="1"/>
          </p:cNvSpPr>
          <p:nvPr/>
        </p:nvSpPr>
        <p:spPr bwMode="auto">
          <a:xfrm rot="9363375" flipV="1">
            <a:off x="866775" y="4800600"/>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pitchFamily="-128" charset="0"/>
              <a:ea typeface="ＭＳ Ｐゴシック" pitchFamily="-112" charset="-128"/>
              <a:cs typeface="ＭＳ Ｐゴシック" pitchFamily="-112" charset="-128"/>
            </a:endParaRPr>
          </a:p>
        </p:txBody>
      </p:sp>
      <p:sp>
        <p:nvSpPr>
          <p:cNvPr id="806933" name="Text Box 21"/>
          <p:cNvSpPr txBox="1">
            <a:spLocks noChangeArrowheads="1"/>
          </p:cNvSpPr>
          <p:nvPr/>
        </p:nvSpPr>
        <p:spPr bwMode="auto">
          <a:xfrm>
            <a:off x="752475" y="3429000"/>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defRPr/>
            </a:pPr>
            <a:r>
              <a:rPr lang="zh-CN" altLang="en-US" sz="3200" b="1">
                <a:solidFill>
                  <a:srgbClr val="FFFFFF"/>
                </a:solidFill>
                <a:latin typeface="Times New Roman" charset="0"/>
                <a:ea typeface="SimSun" charset="0"/>
                <a:cs typeface="SimSun" charset="0"/>
              </a:rPr>
              <a:t>以法莲</a:t>
            </a:r>
          </a:p>
        </p:txBody>
      </p:sp>
      <p:sp>
        <p:nvSpPr>
          <p:cNvPr id="806934" name="Line 22"/>
          <p:cNvSpPr>
            <a:spLocks noChangeShapeType="1"/>
          </p:cNvSpPr>
          <p:nvPr/>
        </p:nvSpPr>
        <p:spPr bwMode="auto">
          <a:xfrm rot="10706581" flipV="1">
            <a:off x="409575" y="5791200"/>
            <a:ext cx="609600" cy="80963"/>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pitchFamily="-128" charset="0"/>
              <a:ea typeface="ＭＳ Ｐゴシック" pitchFamily="-112" charset="-128"/>
              <a:cs typeface="ＭＳ Ｐゴシック" pitchFamily="-112" charset="-128"/>
            </a:endParaRPr>
          </a:p>
        </p:txBody>
      </p:sp>
      <p:sp>
        <p:nvSpPr>
          <p:cNvPr id="806935" name="Line 23"/>
          <p:cNvSpPr>
            <a:spLocks noChangeShapeType="1"/>
          </p:cNvSpPr>
          <p:nvPr/>
        </p:nvSpPr>
        <p:spPr bwMode="auto">
          <a:xfrm rot="14052217" flipV="1">
            <a:off x="907257" y="5369718"/>
            <a:ext cx="609600" cy="80963"/>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pitchFamily="-128" charset="0"/>
              <a:ea typeface="ＭＳ Ｐゴシック" pitchFamily="-112" charset="-128"/>
              <a:cs typeface="ＭＳ Ｐゴシック" pitchFamily="-112" charset="-128"/>
            </a:endParaRPr>
          </a:p>
        </p:txBody>
      </p:sp>
      <p:sp>
        <p:nvSpPr>
          <p:cNvPr id="806936" name="Line 24"/>
          <p:cNvSpPr>
            <a:spLocks noChangeShapeType="1"/>
          </p:cNvSpPr>
          <p:nvPr/>
        </p:nvSpPr>
        <p:spPr bwMode="auto">
          <a:xfrm rot="3799337" flipV="1">
            <a:off x="1516857" y="6207918"/>
            <a:ext cx="609600" cy="80963"/>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pitchFamily="-128" charset="0"/>
              <a:ea typeface="ＭＳ Ｐゴシック" pitchFamily="-112" charset="-128"/>
              <a:cs typeface="ＭＳ Ｐゴシック" pitchFamily="-112" charset="-128"/>
            </a:endParaRPr>
          </a:p>
        </p:txBody>
      </p:sp>
      <p:sp>
        <p:nvSpPr>
          <p:cNvPr id="806937" name="Line 25"/>
          <p:cNvSpPr>
            <a:spLocks noChangeShapeType="1"/>
          </p:cNvSpPr>
          <p:nvPr/>
        </p:nvSpPr>
        <p:spPr bwMode="auto">
          <a:xfrm rot="17681407" flipV="1">
            <a:off x="1435894" y="5293519"/>
            <a:ext cx="609600" cy="8096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pitchFamily="-128" charset="0"/>
              <a:ea typeface="ＭＳ Ｐゴシック" pitchFamily="-112" charset="-128"/>
              <a:cs typeface="ＭＳ Ｐゴシック" pitchFamily="-112" charset="-128"/>
            </a:endParaRPr>
          </a:p>
        </p:txBody>
      </p:sp>
      <p:sp>
        <p:nvSpPr>
          <p:cNvPr id="806938" name="Line 26"/>
          <p:cNvSpPr>
            <a:spLocks noChangeShapeType="1"/>
          </p:cNvSpPr>
          <p:nvPr/>
        </p:nvSpPr>
        <p:spPr bwMode="auto">
          <a:xfrm rot="6010028" flipV="1">
            <a:off x="1726406" y="5203032"/>
            <a:ext cx="930275" cy="93662"/>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pitchFamily="-128" charset="0"/>
              <a:ea typeface="ＭＳ Ｐゴシック" pitchFamily="-112" charset="-128"/>
              <a:cs typeface="ＭＳ Ｐゴシック" pitchFamily="-112" charset="-128"/>
            </a:endParaRPr>
          </a:p>
        </p:txBody>
      </p:sp>
      <p:sp>
        <p:nvSpPr>
          <p:cNvPr id="806939" name="Text Box 27"/>
          <p:cNvSpPr txBox="1">
            <a:spLocks noChangeArrowheads="1"/>
          </p:cNvSpPr>
          <p:nvPr/>
        </p:nvSpPr>
        <p:spPr bwMode="auto">
          <a:xfrm>
            <a:off x="900113" y="4732338"/>
            <a:ext cx="13335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defRPr/>
            </a:pPr>
            <a:r>
              <a:rPr lang="zh-CN" altLang="en-US" sz="3200" b="1">
                <a:solidFill>
                  <a:srgbClr val="FFFFFF"/>
                </a:solidFill>
                <a:latin typeface="Times New Roman" charset="0"/>
                <a:ea typeface="SimSun" charset="0"/>
                <a:cs typeface="SimSun" charset="0"/>
              </a:rPr>
              <a:t>犹大</a:t>
            </a:r>
          </a:p>
        </p:txBody>
      </p:sp>
      <p:sp>
        <p:nvSpPr>
          <p:cNvPr id="806940" name="Text Box 28"/>
          <p:cNvSpPr txBox="1">
            <a:spLocks noChangeArrowheads="1"/>
          </p:cNvSpPr>
          <p:nvPr/>
        </p:nvSpPr>
        <p:spPr bwMode="auto">
          <a:xfrm>
            <a:off x="-47625" y="4267200"/>
            <a:ext cx="1981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defRPr/>
            </a:pPr>
            <a:r>
              <a:rPr lang="zh-CN" altLang="en-US" sz="3200" b="1">
                <a:solidFill>
                  <a:srgbClr val="FFFFFF"/>
                </a:solidFill>
                <a:latin typeface="Times New Roman" charset="0"/>
                <a:ea typeface="SimSun" charset="0"/>
                <a:cs typeface="SimSun" charset="0"/>
              </a:rPr>
              <a:t>便雅悯</a:t>
            </a:r>
          </a:p>
        </p:txBody>
      </p:sp>
      <p:sp>
        <p:nvSpPr>
          <p:cNvPr id="806941" name="Text Box 29"/>
          <p:cNvSpPr txBox="1">
            <a:spLocks noChangeArrowheads="1"/>
          </p:cNvSpPr>
          <p:nvPr/>
        </p:nvSpPr>
        <p:spPr bwMode="auto">
          <a:xfrm>
            <a:off x="-47625" y="1752600"/>
            <a:ext cx="1828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defRPr/>
            </a:pPr>
            <a:r>
              <a:rPr lang="zh-CN" altLang="en-US" sz="3200" b="1">
                <a:solidFill>
                  <a:srgbClr val="FFFFFF"/>
                </a:solidFill>
                <a:latin typeface="Times New Roman" charset="0"/>
                <a:ea typeface="SimSun" charset="0"/>
                <a:cs typeface="SimSun" charset="0"/>
              </a:rPr>
              <a:t>西布伦</a:t>
            </a:r>
          </a:p>
        </p:txBody>
      </p:sp>
      <p:sp>
        <p:nvSpPr>
          <p:cNvPr id="806942" name="Text Box 30"/>
          <p:cNvSpPr txBox="1">
            <a:spLocks noChangeArrowheads="1"/>
          </p:cNvSpPr>
          <p:nvPr/>
        </p:nvSpPr>
        <p:spPr bwMode="auto">
          <a:xfrm>
            <a:off x="104775" y="2286000"/>
            <a:ext cx="16764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defRPr/>
            </a:pPr>
            <a:r>
              <a:rPr lang="zh-CN" altLang="en-US" sz="3200" b="1">
                <a:solidFill>
                  <a:srgbClr val="FFFFFF"/>
                </a:solidFill>
                <a:latin typeface="Times New Roman" charset="0"/>
                <a:ea typeface="SimSun" charset="0"/>
                <a:cs typeface="SimSun" charset="0"/>
              </a:rPr>
              <a:t>以萨迦</a:t>
            </a:r>
          </a:p>
        </p:txBody>
      </p:sp>
    </p:spTree>
    <p:extLst>
      <p:ext uri="{BB962C8B-B14F-4D97-AF65-F5344CB8AC3E}">
        <p14:creationId xmlns:p14="http://schemas.microsoft.com/office/powerpoint/2010/main" val="17579194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06916"/>
                                        </p:tgtEl>
                                        <p:attrNameLst>
                                          <p:attrName>style.visibility</p:attrName>
                                        </p:attrNameLst>
                                      </p:cBhvr>
                                      <p:to>
                                        <p:strVal val="visible"/>
                                      </p:to>
                                    </p:set>
                                    <p:animEffect transition="in" filter="dissolve">
                                      <p:cBhvr>
                                        <p:cTn id="7" dur="500"/>
                                        <p:tgtEl>
                                          <p:spTgt spid="8069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06919"/>
                                        </p:tgtEl>
                                        <p:attrNameLst>
                                          <p:attrName>style.visibility</p:attrName>
                                        </p:attrNameLst>
                                      </p:cBhvr>
                                      <p:to>
                                        <p:strVal val="visible"/>
                                      </p:to>
                                    </p:set>
                                    <p:animEffect transition="in" filter="dissolve">
                                      <p:cBhvr>
                                        <p:cTn id="12" dur="500"/>
                                        <p:tgtEl>
                                          <p:spTgt spid="8069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06924"/>
                                        </p:tgtEl>
                                        <p:attrNameLst>
                                          <p:attrName>style.visibility</p:attrName>
                                        </p:attrNameLst>
                                      </p:cBhvr>
                                      <p:to>
                                        <p:strVal val="visible"/>
                                      </p:to>
                                    </p:set>
                                    <p:animEffect transition="in" filter="dissolve">
                                      <p:cBhvr>
                                        <p:cTn id="17" dur="500"/>
                                        <p:tgtEl>
                                          <p:spTgt spid="80692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06923"/>
                                        </p:tgtEl>
                                        <p:attrNameLst>
                                          <p:attrName>style.visibility</p:attrName>
                                        </p:attrNameLst>
                                      </p:cBhvr>
                                      <p:to>
                                        <p:strVal val="visible"/>
                                      </p:to>
                                    </p:set>
                                    <p:animEffect transition="in" filter="dissolve">
                                      <p:cBhvr>
                                        <p:cTn id="22" dur="500"/>
                                        <p:tgtEl>
                                          <p:spTgt spid="80692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06920"/>
                                        </p:tgtEl>
                                        <p:attrNameLst>
                                          <p:attrName>style.visibility</p:attrName>
                                        </p:attrNameLst>
                                      </p:cBhvr>
                                      <p:to>
                                        <p:strVal val="visible"/>
                                      </p:to>
                                    </p:set>
                                    <p:animEffect transition="in" filter="dissolve">
                                      <p:cBhvr>
                                        <p:cTn id="27" dur="500"/>
                                        <p:tgtEl>
                                          <p:spTgt spid="806920"/>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806921"/>
                                        </p:tgtEl>
                                        <p:attrNameLst>
                                          <p:attrName>style.visibility</p:attrName>
                                        </p:attrNameLst>
                                      </p:cBhvr>
                                      <p:to>
                                        <p:strVal val="visible"/>
                                      </p:to>
                                    </p:set>
                                    <p:animEffect transition="in" filter="dissolve">
                                      <p:cBhvr>
                                        <p:cTn id="30" dur="500"/>
                                        <p:tgtEl>
                                          <p:spTgt spid="80692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806933"/>
                                        </p:tgtEl>
                                        <p:attrNameLst>
                                          <p:attrName>style.visibility</p:attrName>
                                        </p:attrNameLst>
                                      </p:cBhvr>
                                      <p:to>
                                        <p:strVal val="visible"/>
                                      </p:to>
                                    </p:set>
                                    <p:animEffect transition="in" filter="dissolve">
                                      <p:cBhvr>
                                        <p:cTn id="35" dur="500"/>
                                        <p:tgtEl>
                                          <p:spTgt spid="80693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806940"/>
                                        </p:tgtEl>
                                        <p:attrNameLst>
                                          <p:attrName>style.visibility</p:attrName>
                                        </p:attrNameLst>
                                      </p:cBhvr>
                                      <p:to>
                                        <p:strVal val="visible"/>
                                      </p:to>
                                    </p:set>
                                    <p:animEffect transition="in" filter="dissolve">
                                      <p:cBhvr>
                                        <p:cTn id="40" dur="500"/>
                                        <p:tgtEl>
                                          <p:spTgt spid="806940"/>
                                        </p:tgtEl>
                                      </p:cBhvr>
                                    </p:animEffect>
                                  </p:childTnLst>
                                </p:cTn>
                              </p:par>
                              <p:par>
                                <p:cTn id="41" presetID="1" presetClass="entr" presetSubtype="0" fill="hold" nodeType="withEffect">
                                  <p:stCondLst>
                                    <p:cond delay="0"/>
                                  </p:stCondLst>
                                  <p:childTnLst>
                                    <p:set>
                                      <p:cBhvr>
                                        <p:cTn id="42" dur="1" fill="hold">
                                          <p:stCondLst>
                                            <p:cond delay="0"/>
                                          </p:stCondLst>
                                        </p:cTn>
                                        <p:tgtEl>
                                          <p:spTgt spid="8069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6916" grpId="0" autoUpdateAnimBg="0"/>
      <p:bldP spid="806919" grpId="0"/>
      <p:bldP spid="806920" grpId="0"/>
      <p:bldP spid="806921" grpId="0"/>
      <p:bldP spid="806923" grpId="0" autoUpdateAnimBg="0"/>
      <p:bldP spid="806924" grpId="0" autoUpdateAnimBg="0"/>
      <p:bldP spid="806933" grpId="0"/>
      <p:bldP spid="80694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568825" y="-48816"/>
            <a:ext cx="4575175" cy="6934200"/>
            <a:chOff x="2878" y="0"/>
            <a:chExt cx="2882" cy="4368"/>
          </a:xfrm>
        </p:grpSpPr>
        <p:pic>
          <p:nvPicPr>
            <p:cNvPr id="563207" name="Picture 3" descr="Blank 8"/>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878" y="0"/>
              <a:ext cx="2880" cy="4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08" name="Rectangle 4"/>
            <p:cNvSpPr>
              <a:spLocks noChangeArrowheads="1"/>
            </p:cNvSpPr>
            <p:nvPr/>
          </p:nvSpPr>
          <p:spPr bwMode="auto">
            <a:xfrm>
              <a:off x="2926" y="576"/>
              <a:ext cx="1394" cy="1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zh-CN" altLang="en-US" sz="2800">
                  <a:solidFill>
                    <a:srgbClr val="000514"/>
                  </a:solidFill>
                  <a:latin typeface="Arial Black" charset="0"/>
                  <a:ea typeface="SimSun" charset="0"/>
                  <a:cs typeface="SimSun" charset="0"/>
                </a:rPr>
                <a:t>千禧年的</a:t>
              </a:r>
            </a:p>
            <a:p>
              <a:pPr algn="ctr" eaLnBrk="1" hangingPunct="1"/>
              <a:r>
                <a:rPr lang="zh-CN" altLang="en-US" sz="2800">
                  <a:solidFill>
                    <a:srgbClr val="000514"/>
                  </a:solidFill>
                  <a:latin typeface="Arial Black" charset="0"/>
                  <a:ea typeface="SimSun" charset="0"/>
                  <a:cs typeface="SimSun" charset="0"/>
                </a:rPr>
                <a:t>以色列</a:t>
              </a:r>
              <a:br>
                <a:rPr lang="zh-CN" altLang="en-US" sz="2800">
                  <a:solidFill>
                    <a:srgbClr val="000514"/>
                  </a:solidFill>
                  <a:latin typeface="Arial Black" charset="0"/>
                </a:rPr>
              </a:br>
              <a:r>
                <a:rPr lang="en-US" altLang="ja-JP" sz="2000">
                  <a:solidFill>
                    <a:srgbClr val="000514"/>
                  </a:solidFill>
                  <a:latin typeface="Arial Black" charset="0"/>
                </a:rPr>
                <a:t>(</a:t>
              </a:r>
              <a:r>
                <a:rPr lang="ja-JP" altLang="en-US" sz="2000" b="1">
                  <a:solidFill>
                    <a:srgbClr val="000514"/>
                  </a:solidFill>
                  <a:latin typeface="Arial Black" charset="0"/>
                </a:rPr>
                <a:t>以西结书</a:t>
              </a:r>
              <a:r>
                <a:rPr lang="en-US" altLang="ja-JP" sz="2000">
                  <a:solidFill>
                    <a:srgbClr val="000514"/>
                  </a:solidFill>
                  <a:latin typeface="Arial Black" charset="0"/>
                </a:rPr>
                <a:t>47-48)</a:t>
              </a:r>
              <a:endParaRPr lang="en-US" sz="2000">
                <a:solidFill>
                  <a:srgbClr val="000514"/>
                </a:solidFill>
                <a:latin typeface="Arial Black" charset="0"/>
              </a:endParaRPr>
            </a:p>
          </p:txBody>
        </p:sp>
        <p:sp>
          <p:nvSpPr>
            <p:cNvPr id="563209" name="Text Box 5"/>
            <p:cNvSpPr txBox="1">
              <a:spLocks noChangeArrowheads="1"/>
            </p:cNvSpPr>
            <p:nvPr/>
          </p:nvSpPr>
          <p:spPr bwMode="auto">
            <a:xfrm>
              <a:off x="4704" y="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zh-CN" altLang="en-US" sz="2400" b="1">
                  <a:solidFill>
                    <a:srgbClr val="000514"/>
                  </a:solidFill>
                  <a:ea typeface="SimSun" charset="0"/>
                  <a:cs typeface="SimSun" charset="0"/>
                </a:rPr>
                <a:t>但</a:t>
              </a:r>
            </a:p>
          </p:txBody>
        </p:sp>
        <p:sp>
          <p:nvSpPr>
            <p:cNvPr id="563210" name="Text Box 6"/>
            <p:cNvSpPr txBox="1">
              <a:spLocks noChangeArrowheads="1"/>
            </p:cNvSpPr>
            <p:nvPr/>
          </p:nvSpPr>
          <p:spPr bwMode="auto">
            <a:xfrm>
              <a:off x="4607" y="252"/>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zh-CN" altLang="en-US" sz="2400" b="1">
                  <a:solidFill>
                    <a:srgbClr val="000514"/>
                  </a:solidFill>
                  <a:ea typeface="SimSun" charset="0"/>
                  <a:cs typeface="SimSun" charset="0"/>
                </a:rPr>
                <a:t>亚设</a:t>
              </a:r>
            </a:p>
          </p:txBody>
        </p:sp>
        <p:sp>
          <p:nvSpPr>
            <p:cNvPr id="563211" name="Text Box 7"/>
            <p:cNvSpPr txBox="1">
              <a:spLocks noChangeArrowheads="1"/>
            </p:cNvSpPr>
            <p:nvPr/>
          </p:nvSpPr>
          <p:spPr bwMode="auto">
            <a:xfrm>
              <a:off x="4464" y="504"/>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zh-CN" altLang="en-US" sz="2400" b="1">
                  <a:solidFill>
                    <a:srgbClr val="000514"/>
                  </a:solidFill>
                  <a:ea typeface="SimSun" charset="0"/>
                  <a:cs typeface="SimSun" charset="0"/>
                </a:rPr>
                <a:t>拿佛他利</a:t>
              </a:r>
            </a:p>
          </p:txBody>
        </p:sp>
        <p:sp>
          <p:nvSpPr>
            <p:cNvPr id="563212" name="Text Box 8"/>
            <p:cNvSpPr txBox="1">
              <a:spLocks noChangeArrowheads="1"/>
            </p:cNvSpPr>
            <p:nvPr/>
          </p:nvSpPr>
          <p:spPr bwMode="auto">
            <a:xfrm>
              <a:off x="4416" y="756"/>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zh-CN" altLang="en-US" sz="2400" b="1">
                  <a:solidFill>
                    <a:srgbClr val="000514"/>
                  </a:solidFill>
                  <a:ea typeface="SimSun" charset="0"/>
                  <a:cs typeface="SimSun" charset="0"/>
                </a:rPr>
                <a:t>玛拿西</a:t>
              </a:r>
            </a:p>
          </p:txBody>
        </p:sp>
        <p:sp>
          <p:nvSpPr>
            <p:cNvPr id="563213" name="Text Box 9"/>
            <p:cNvSpPr txBox="1">
              <a:spLocks noChangeArrowheads="1"/>
            </p:cNvSpPr>
            <p:nvPr/>
          </p:nvSpPr>
          <p:spPr bwMode="auto">
            <a:xfrm>
              <a:off x="4224" y="1008"/>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zh-CN" altLang="en-US" sz="2400" b="1">
                  <a:solidFill>
                    <a:srgbClr val="000514"/>
                  </a:solidFill>
                  <a:ea typeface="SimSun" charset="0"/>
                  <a:cs typeface="SimSun" charset="0"/>
                </a:rPr>
                <a:t>以法莲</a:t>
              </a:r>
            </a:p>
          </p:txBody>
        </p:sp>
        <p:sp>
          <p:nvSpPr>
            <p:cNvPr id="563214" name="Text Box 10"/>
            <p:cNvSpPr txBox="1">
              <a:spLocks noChangeArrowheads="1"/>
            </p:cNvSpPr>
            <p:nvPr/>
          </p:nvSpPr>
          <p:spPr bwMode="auto">
            <a:xfrm>
              <a:off x="4224" y="1584"/>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zh-CN" altLang="en-US" sz="2400" b="1">
                  <a:solidFill>
                    <a:srgbClr val="000514"/>
                  </a:solidFill>
                  <a:ea typeface="SimSun" charset="0"/>
                  <a:cs typeface="SimSun" charset="0"/>
                </a:rPr>
                <a:t>流便</a:t>
              </a:r>
            </a:p>
          </p:txBody>
        </p:sp>
        <p:sp>
          <p:nvSpPr>
            <p:cNvPr id="563215" name="Text Box 11"/>
            <p:cNvSpPr txBox="1">
              <a:spLocks noChangeArrowheads="1"/>
            </p:cNvSpPr>
            <p:nvPr/>
          </p:nvSpPr>
          <p:spPr bwMode="auto">
            <a:xfrm>
              <a:off x="4128" y="216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zh-CN" altLang="en-US" sz="2400" b="1">
                  <a:solidFill>
                    <a:srgbClr val="000514"/>
                  </a:solidFill>
                  <a:ea typeface="SimSun" charset="0"/>
                  <a:cs typeface="SimSun" charset="0"/>
                </a:rPr>
                <a:t>犹大</a:t>
              </a:r>
            </a:p>
          </p:txBody>
        </p:sp>
        <p:sp>
          <p:nvSpPr>
            <p:cNvPr id="563216" name="Text Box 12"/>
            <p:cNvSpPr txBox="1">
              <a:spLocks noChangeArrowheads="1"/>
            </p:cNvSpPr>
            <p:nvPr/>
          </p:nvSpPr>
          <p:spPr bwMode="auto">
            <a:xfrm>
              <a:off x="3696" y="2874"/>
              <a:ext cx="1344" cy="218"/>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zh-CN" altLang="en-US" sz="1600" b="1">
                  <a:solidFill>
                    <a:srgbClr val="000514"/>
                  </a:solidFill>
                  <a:ea typeface="SimSun" charset="0"/>
                  <a:cs typeface="SimSun" charset="0"/>
                </a:rPr>
                <a:t>领袖与圣殿</a:t>
              </a:r>
            </a:p>
          </p:txBody>
        </p:sp>
        <p:sp>
          <p:nvSpPr>
            <p:cNvPr id="563217" name="Text Box 13"/>
            <p:cNvSpPr txBox="1">
              <a:spLocks noChangeArrowheads="1"/>
            </p:cNvSpPr>
            <p:nvPr/>
          </p:nvSpPr>
          <p:spPr bwMode="auto">
            <a:xfrm>
              <a:off x="3696" y="312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zh-CN" altLang="en-US" sz="2400" b="1">
                  <a:solidFill>
                    <a:srgbClr val="000514"/>
                  </a:solidFill>
                  <a:ea typeface="SimSun" charset="0"/>
                  <a:cs typeface="SimSun" charset="0"/>
                </a:rPr>
                <a:t>便雅悯</a:t>
              </a:r>
            </a:p>
          </p:txBody>
        </p:sp>
        <p:sp>
          <p:nvSpPr>
            <p:cNvPr id="563218" name="Text Box 14"/>
            <p:cNvSpPr txBox="1">
              <a:spLocks noChangeArrowheads="1"/>
            </p:cNvSpPr>
            <p:nvPr/>
          </p:nvSpPr>
          <p:spPr bwMode="auto">
            <a:xfrm>
              <a:off x="3600" y="336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zh-CN" altLang="en-US" sz="2400" b="1">
                  <a:solidFill>
                    <a:srgbClr val="000514"/>
                  </a:solidFill>
                  <a:ea typeface="SimSun" charset="0"/>
                  <a:cs typeface="SimSun" charset="0"/>
                </a:rPr>
                <a:t>西缅</a:t>
              </a:r>
            </a:p>
          </p:txBody>
        </p:sp>
        <p:sp>
          <p:nvSpPr>
            <p:cNvPr id="563219" name="Text Box 15"/>
            <p:cNvSpPr txBox="1">
              <a:spLocks noChangeArrowheads="1"/>
            </p:cNvSpPr>
            <p:nvPr/>
          </p:nvSpPr>
          <p:spPr bwMode="auto">
            <a:xfrm>
              <a:off x="3504" y="360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ja-JP" altLang="en-US" sz="2400" b="1">
                  <a:solidFill>
                    <a:srgbClr val="000514"/>
                  </a:solidFill>
                </a:rPr>
                <a:t>以萨加</a:t>
              </a:r>
              <a:endParaRPr lang="en-US" sz="2400" b="1">
                <a:solidFill>
                  <a:srgbClr val="000514"/>
                </a:solidFill>
              </a:endParaRPr>
            </a:p>
          </p:txBody>
        </p:sp>
        <p:sp>
          <p:nvSpPr>
            <p:cNvPr id="563220" name="Text Box 16"/>
            <p:cNvSpPr txBox="1">
              <a:spLocks noChangeArrowheads="1"/>
            </p:cNvSpPr>
            <p:nvPr/>
          </p:nvSpPr>
          <p:spPr bwMode="auto">
            <a:xfrm>
              <a:off x="3360" y="384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zh-CN" altLang="en-US" sz="2400" b="1">
                  <a:solidFill>
                    <a:srgbClr val="000514"/>
                  </a:solidFill>
                  <a:ea typeface="SimSun" charset="0"/>
                  <a:cs typeface="SimSun" charset="0"/>
                </a:rPr>
                <a:t>西布伦</a:t>
              </a:r>
            </a:p>
          </p:txBody>
        </p:sp>
        <p:sp>
          <p:nvSpPr>
            <p:cNvPr id="563221" name="Text Box 17"/>
            <p:cNvSpPr txBox="1">
              <a:spLocks noChangeArrowheads="1"/>
            </p:cNvSpPr>
            <p:nvPr/>
          </p:nvSpPr>
          <p:spPr bwMode="auto">
            <a:xfrm>
              <a:off x="3216" y="408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zh-CN" altLang="en-US" sz="2400" b="1">
                  <a:solidFill>
                    <a:srgbClr val="000514"/>
                  </a:solidFill>
                  <a:ea typeface="SimSun" charset="0"/>
                  <a:cs typeface="SimSun" charset="0"/>
                </a:rPr>
                <a:t>加得</a:t>
              </a:r>
            </a:p>
          </p:txBody>
        </p:sp>
      </p:grpSp>
      <p:pic>
        <p:nvPicPr>
          <p:cNvPr id="563203" name="Picture 18"/>
          <p:cNvPicPr>
            <a:picLocks noGrp="1" noChangeAspect="1" noChangeArrowheads="1"/>
          </p:cNvPicPr>
          <p:nvPr>
            <p:ph idx="1"/>
          </p:nvPr>
        </p:nvPicPr>
        <p:blipFill>
          <a:blip r:embed="rId4" cstate="screen">
            <a:extLst>
              <a:ext uri="{28A0092B-C50C-407E-A947-70E740481C1C}">
                <a14:useLocalDpi xmlns:a14="http://schemas.microsoft.com/office/drawing/2010/main" val="0"/>
              </a:ext>
            </a:extLst>
          </a:blip>
          <a:srcRect/>
          <a:stretch>
            <a:fillRect/>
          </a:stretch>
        </p:blipFill>
        <p:spPr>
          <a:xfrm>
            <a:off x="-76200" y="0"/>
            <a:ext cx="4800600" cy="6858000"/>
          </a:xfrm>
          <a:ln w="57150">
            <a:solidFill>
              <a:schemeClr val="bg2"/>
            </a:solidFill>
          </a:ln>
        </p:spPr>
      </p:pic>
      <p:sp>
        <p:nvSpPr>
          <p:cNvPr id="159763" name="Rectangle 19"/>
          <p:cNvSpPr>
            <a:spLocks noGrp="1" noRot="1" noChangeArrowheads="1"/>
          </p:cNvSpPr>
          <p:nvPr>
            <p:ph type="title"/>
          </p:nvPr>
        </p:nvSpPr>
        <p:spPr>
          <a:xfrm>
            <a:off x="0" y="0"/>
            <a:ext cx="7010400" cy="7620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defRPr/>
            </a:pPr>
            <a:r>
              <a:rPr lang="zh-CN" altLang="en-US">
                <a:latin typeface="Garamond" charset="0"/>
                <a:ea typeface="SimSun" charset="0"/>
                <a:cs typeface="SimSun" charset="0"/>
              </a:rPr>
              <a:t>支派重分配</a:t>
            </a:r>
          </a:p>
        </p:txBody>
      </p:sp>
      <p:sp>
        <p:nvSpPr>
          <p:cNvPr id="563205" name="Rectangle 20"/>
          <p:cNvSpPr>
            <a:spLocks noChangeArrowheads="1"/>
          </p:cNvSpPr>
          <p:nvPr/>
        </p:nvSpPr>
        <p:spPr bwMode="auto">
          <a:xfrm>
            <a:off x="-76200" y="838200"/>
            <a:ext cx="20574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zh-CN" altLang="en-US" sz="2800">
                <a:solidFill>
                  <a:srgbClr val="000514"/>
                </a:solidFill>
                <a:latin typeface="Arial Black" charset="0"/>
                <a:ea typeface="SimSun" charset="0"/>
                <a:cs typeface="SimSun" charset="0"/>
              </a:rPr>
              <a:t>战胜后</a:t>
            </a:r>
            <a:br>
              <a:rPr lang="zh-CN" altLang="en-US" sz="2800">
                <a:solidFill>
                  <a:srgbClr val="000514"/>
                </a:solidFill>
                <a:latin typeface="Arial Black" charset="0"/>
                <a:ea typeface="SimSun" charset="0"/>
                <a:cs typeface="SimSun" charset="0"/>
              </a:rPr>
            </a:br>
            <a:r>
              <a:rPr lang="en-US" sz="2800">
                <a:solidFill>
                  <a:srgbClr val="000514"/>
                </a:solidFill>
                <a:latin typeface="Arial Black" charset="0"/>
              </a:rPr>
              <a:t>(</a:t>
            </a:r>
            <a:r>
              <a:rPr lang="ja-JP" altLang="en-US" sz="2000" b="1">
                <a:solidFill>
                  <a:srgbClr val="000514"/>
                </a:solidFill>
                <a:latin typeface="Arial Black" charset="0"/>
              </a:rPr>
              <a:t>约书亚记</a:t>
            </a:r>
            <a:r>
              <a:rPr lang="en-US" altLang="ja-JP" sz="2000">
                <a:solidFill>
                  <a:srgbClr val="000514"/>
                </a:solidFill>
                <a:latin typeface="Arial Black" charset="0"/>
              </a:rPr>
              <a:t>13</a:t>
            </a:r>
            <a:r>
              <a:rPr lang="en-US" altLang="ja-JP" sz="2800">
                <a:solidFill>
                  <a:srgbClr val="000514"/>
                </a:solidFill>
                <a:latin typeface="Arial Black" charset="0"/>
              </a:rPr>
              <a:t>)</a:t>
            </a:r>
            <a:endParaRPr lang="en-US" sz="2800">
              <a:solidFill>
                <a:srgbClr val="000514"/>
              </a:solidFill>
              <a:latin typeface="Arial Black" charset="0"/>
            </a:endParaRPr>
          </a:p>
        </p:txBody>
      </p:sp>
      <p:sp>
        <p:nvSpPr>
          <p:cNvPr id="563206" name="Text Box 21"/>
          <p:cNvSpPr txBox="1">
            <a:spLocks noChangeArrowheads="1"/>
          </p:cNvSpPr>
          <p:nvPr/>
        </p:nvSpPr>
        <p:spPr bwMode="auto">
          <a:xfrm>
            <a:off x="8305800" y="0"/>
            <a:ext cx="844550" cy="82232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r>
              <a:rPr lang="en-US" sz="2400" b="1">
                <a:solidFill>
                  <a:srgbClr val="000514"/>
                </a:solidFill>
              </a:rPr>
              <a:t>210</a:t>
            </a:r>
          </a:p>
          <a:p>
            <a:pPr algn="ctr"/>
            <a:r>
              <a:rPr lang="en-US" sz="2400" b="1">
                <a:solidFill>
                  <a:srgbClr val="000514"/>
                </a:solidFill>
              </a:rPr>
              <a:t>211</a:t>
            </a:r>
          </a:p>
        </p:txBody>
      </p:sp>
    </p:spTree>
    <p:extLst>
      <p:ext uri="{BB962C8B-B14F-4D97-AF65-F5344CB8AC3E}">
        <p14:creationId xmlns:p14="http://schemas.microsoft.com/office/powerpoint/2010/main" val="7270575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5008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72067" name="Rectangle 3"/>
          <p:cNvSpPr>
            <a:spLocks noGrp="1" noChangeArrowheads="1"/>
          </p:cNvSpPr>
          <p:nvPr>
            <p:ph type="title"/>
          </p:nvPr>
        </p:nvSpPr>
        <p:spPr>
          <a:xfrm>
            <a:off x="4355974" y="332656"/>
            <a:ext cx="3744417" cy="1347863"/>
          </a:xfrm>
          <a:solidFill>
            <a:schemeClr val="bg1"/>
          </a:solidFill>
          <a:effectLst>
            <a:outerShdw blurRad="63500" dist="38099" dir="2700000" algn="ctr" rotWithShape="0">
              <a:schemeClr val="bg2">
                <a:alpha val="74998"/>
              </a:schemeClr>
            </a:outerShdw>
          </a:effectLst>
        </p:spPr>
        <p:txBody>
          <a:bodyPr/>
          <a:lstStyle/>
          <a:p>
            <a:pPr eaLnBrk="1" hangingPunct="1">
              <a:defRPr/>
            </a:pPr>
            <a:r>
              <a:rPr lang="zh-CN" altLang="en-US" sz="4000" dirty="0">
                <a:cs typeface="+mj-cs"/>
              </a:rPr>
              <a:t>耶路撒冷马赛</a:t>
            </a:r>
            <a:r>
              <a:rPr lang="zh-CN" altLang="en-US" sz="3600" dirty="0">
                <a:cs typeface="+mj-cs"/>
              </a:rPr>
              <a:t>克（</a:t>
            </a:r>
            <a:r>
              <a:rPr lang="en-US" sz="3600" dirty="0">
                <a:cs typeface="+mj-cs"/>
              </a:rPr>
              <a:t>Mosaic</a:t>
            </a:r>
            <a:r>
              <a:rPr lang="zh-CN" altLang="en-US" sz="3600" dirty="0">
                <a:cs typeface="+mj-cs"/>
              </a:rPr>
              <a:t>）</a:t>
            </a:r>
            <a:r>
              <a:rPr lang="en-US" sz="3600" dirty="0">
                <a:cs typeface="+mj-cs"/>
              </a:rPr>
              <a:t> </a:t>
            </a:r>
            <a:r>
              <a:rPr lang="zh-CN" altLang="en-US" sz="3600" dirty="0">
                <a:cs typeface="+mj-cs"/>
              </a:rPr>
              <a:t>图</a:t>
            </a:r>
            <a:endParaRPr lang="en-US" sz="3600" dirty="0">
              <a:cs typeface="+mj-cs"/>
            </a:endParaRPr>
          </a:p>
        </p:txBody>
      </p:sp>
      <p:pic>
        <p:nvPicPr>
          <p:cNvPr id="189443" name="Picture 6" descr="card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0"/>
            <a:ext cx="3124200" cy="3543300"/>
          </a:xfrm>
          <a:prstGeom prst="rect">
            <a:avLst/>
          </a:prstGeom>
          <a:noFill/>
          <a:ln w="76200">
            <a:solidFill>
              <a:srgbClr val="E62B12"/>
            </a:solidFill>
            <a:miter lim="800000"/>
            <a:headEnd/>
            <a:tailEnd/>
          </a:ln>
          <a:extLst>
            <a:ext uri="{909E8E84-426E-40dd-AFC4-6F175D3DCCD1}">
              <a14:hiddenFill xmlns="" xmlns:a14="http://schemas.microsoft.com/office/drawing/2010/main">
                <a:solidFill>
                  <a:srgbClr val="FFFFFF"/>
                </a:solidFill>
              </a14:hiddenFill>
            </a:ext>
          </a:extLst>
        </p:spPr>
      </p:pic>
      <p:sp>
        <p:nvSpPr>
          <p:cNvPr id="472071" name="Text Box 7"/>
          <p:cNvSpPr txBox="1">
            <a:spLocks noChangeArrowheads="1"/>
          </p:cNvSpPr>
          <p:nvPr/>
        </p:nvSpPr>
        <p:spPr bwMode="auto">
          <a:xfrm>
            <a:off x="323528" y="2447826"/>
            <a:ext cx="3582397" cy="1077218"/>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defRPr/>
            </a:pPr>
            <a:r>
              <a:rPr lang="zh-CN" altLang="en-US" sz="3200" b="1" dirty="0">
                <a:solidFill>
                  <a:srgbClr val="EAEAEA"/>
                </a:solidFill>
              </a:rPr>
              <a:t>罗马的南北街道 </a:t>
            </a:r>
            <a:endParaRPr lang="en-SG" altLang="zh-CN" sz="3200" b="1" dirty="0">
              <a:solidFill>
                <a:srgbClr val="EAEAEA"/>
              </a:solidFill>
            </a:endParaRPr>
          </a:p>
          <a:p>
            <a:pPr>
              <a:defRPr/>
            </a:pPr>
            <a:r>
              <a:rPr lang="zh-CN" altLang="en-US" sz="3200" b="1" dirty="0">
                <a:solidFill>
                  <a:srgbClr val="EAEAEA"/>
                </a:solidFill>
              </a:rPr>
              <a:t>（</a:t>
            </a:r>
            <a:r>
              <a:rPr lang="en-US" altLang="zh-CN" sz="3200" b="1" dirty="0">
                <a:solidFill>
                  <a:srgbClr val="EAEAEA"/>
                </a:solidFill>
              </a:rPr>
              <a:t>The Cardo)</a:t>
            </a:r>
            <a:endParaRPr lang="en-US" dirty="0">
              <a:solidFill>
                <a:srgbClr val="EAEAEA"/>
              </a:solidFill>
            </a:endParaRPr>
          </a:p>
        </p:txBody>
      </p:sp>
      <p:sp>
        <p:nvSpPr>
          <p:cNvPr id="472072" name="Rectangle 8"/>
          <p:cNvSpPr>
            <a:spLocks noChangeArrowheads="1"/>
          </p:cNvSpPr>
          <p:nvPr/>
        </p:nvSpPr>
        <p:spPr bwMode="auto">
          <a:xfrm>
            <a:off x="4191000" y="1752600"/>
            <a:ext cx="32766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indent="-342900" eaLnBrk="1" hangingPunct="1">
              <a:spcBef>
                <a:spcPct val="20000"/>
              </a:spcBef>
              <a:buClr>
                <a:srgbClr val="376D6C"/>
              </a:buClr>
              <a:buSzPct val="80000"/>
              <a:buFont typeface="Wingdings" charset="0"/>
              <a:buBlip>
                <a:blip r:embed="rId5"/>
              </a:buBlip>
              <a:defRPr/>
            </a:pPr>
            <a:r>
              <a:rPr lang="zh-CN" altLang="en-US" sz="3600" b="1" dirty="0">
                <a:solidFill>
                  <a:srgbClr val="EAEAEA"/>
                </a:solidFill>
                <a:effectLst>
                  <a:outerShdw blurRad="50800" dist="38100" dir="5400000" algn="t" rotWithShape="0">
                    <a:prstClr val="black">
                      <a:alpha val="40000"/>
                    </a:prstClr>
                  </a:outerShdw>
                </a:effectLst>
                <a:latin typeface="Arial Narrow" charset="0"/>
              </a:rPr>
              <a:t>马大巴，</a:t>
            </a:r>
            <a:r>
              <a:rPr lang="en-US" sz="3600" b="1" dirty="0">
                <a:solidFill>
                  <a:srgbClr val="EAEAEA"/>
                </a:solidFill>
                <a:effectLst>
                  <a:outerShdw blurRad="50800" dist="38100" dir="5400000" algn="t" rotWithShape="0">
                    <a:prstClr val="black">
                      <a:alpha val="40000"/>
                    </a:prstClr>
                  </a:outerShdw>
                </a:effectLst>
                <a:latin typeface="Arial Narrow" charset="0"/>
              </a:rPr>
              <a:t> </a:t>
            </a:r>
            <a:r>
              <a:rPr lang="zh-CN" altLang="en-US" sz="3600" b="1" dirty="0">
                <a:solidFill>
                  <a:srgbClr val="EAEAEA"/>
                </a:solidFill>
                <a:effectLst>
                  <a:outerShdw blurRad="50800" dist="38100" dir="5400000" algn="t" rotWithShape="0">
                    <a:prstClr val="black">
                      <a:alpha val="40000"/>
                    </a:prstClr>
                  </a:outerShdw>
                </a:effectLst>
                <a:latin typeface="Arial Narrow" charset="0"/>
              </a:rPr>
              <a:t>约旦</a:t>
            </a:r>
            <a:endParaRPr lang="en-US" sz="3600" b="1" dirty="0">
              <a:solidFill>
                <a:srgbClr val="EAEAEA"/>
              </a:solidFill>
              <a:effectLst>
                <a:outerShdw blurRad="50800" dist="38100" dir="5400000" algn="t" rotWithShape="0">
                  <a:prstClr val="black">
                    <a:alpha val="40000"/>
                  </a:prstClr>
                </a:outerShdw>
              </a:effectLst>
              <a:latin typeface="Arial Narrow" charset="0"/>
            </a:endParaRPr>
          </a:p>
          <a:p>
            <a:pPr marL="342900" indent="-342900" eaLnBrk="1" hangingPunct="1">
              <a:spcBef>
                <a:spcPct val="20000"/>
              </a:spcBef>
              <a:buClr>
                <a:srgbClr val="376D6C"/>
              </a:buClr>
              <a:buSzPct val="80000"/>
              <a:buFont typeface="Wingdings" charset="0"/>
              <a:buBlip>
                <a:blip r:embed="rId5"/>
              </a:buBlip>
              <a:defRPr/>
            </a:pPr>
            <a:r>
              <a:rPr lang="zh-CN" altLang="en-US" sz="3600" b="1" dirty="0">
                <a:solidFill>
                  <a:srgbClr val="EAEAEA"/>
                </a:solidFill>
                <a:effectLst>
                  <a:outerShdw blurRad="50800" dist="38100" dir="5400000" algn="t" rotWithShape="0">
                    <a:prstClr val="black">
                      <a:alpha val="40000"/>
                    </a:prstClr>
                  </a:outerShdw>
                </a:effectLst>
                <a:latin typeface="Arial Narrow" charset="0"/>
              </a:rPr>
              <a:t>公元</a:t>
            </a:r>
            <a:r>
              <a:rPr lang="en-US" sz="3600" b="1" dirty="0">
                <a:solidFill>
                  <a:srgbClr val="EAEAEA"/>
                </a:solidFill>
                <a:effectLst>
                  <a:outerShdw blurRad="50800" dist="38100" dir="5400000" algn="t" rotWithShape="0">
                    <a:prstClr val="black">
                      <a:alpha val="40000"/>
                    </a:prstClr>
                  </a:outerShdw>
                </a:effectLst>
                <a:latin typeface="Arial Narrow" charset="0"/>
              </a:rPr>
              <a:t> 550</a:t>
            </a:r>
          </a:p>
          <a:p>
            <a:pPr marL="342900" indent="-342900" eaLnBrk="1" hangingPunct="1">
              <a:spcBef>
                <a:spcPct val="20000"/>
              </a:spcBef>
              <a:buClr>
                <a:srgbClr val="376D6C"/>
              </a:buClr>
              <a:buSzPct val="80000"/>
              <a:buFont typeface="Wingdings" charset="0"/>
              <a:buBlip>
                <a:blip r:embed="rId5"/>
              </a:buBlip>
              <a:defRPr/>
            </a:pPr>
            <a:r>
              <a:rPr lang="zh-CN" altLang="en-US" sz="3600" b="1" dirty="0">
                <a:solidFill>
                  <a:srgbClr val="EAEAEA"/>
                </a:solidFill>
                <a:effectLst>
                  <a:outerShdw blurRad="50800" dist="38100" dir="5400000" algn="t" rotWithShape="0">
                    <a:prstClr val="black">
                      <a:alpha val="40000"/>
                    </a:prstClr>
                  </a:outerShdw>
                </a:effectLst>
                <a:latin typeface="Arial Narrow" charset="0"/>
              </a:rPr>
              <a:t>含有南北街道最大并最古老的耶路撒冷地图</a:t>
            </a:r>
            <a:endParaRPr lang="en-US" sz="3600" b="1" dirty="0">
              <a:solidFill>
                <a:srgbClr val="EAEAEA"/>
              </a:solidFill>
              <a:effectLst>
                <a:outerShdw blurRad="50800" dist="38100" dir="5400000" algn="t" rotWithShape="0">
                  <a:prstClr val="black">
                    <a:alpha val="40000"/>
                  </a:prstClr>
                </a:outerShdw>
              </a:effectLst>
              <a:latin typeface="Arial Narrow" charset="0"/>
            </a:endParaRPr>
          </a:p>
        </p:txBody>
      </p:sp>
    </p:spTree>
    <p:extLst>
      <p:ext uri="{BB962C8B-B14F-4D97-AF65-F5344CB8AC3E}">
        <p14:creationId xmlns:p14="http://schemas.microsoft.com/office/powerpoint/2010/main" val="1801920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207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207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207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7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rrowheads="1"/>
          </p:cNvSpPr>
          <p:nvPr>
            <p:ph type="title"/>
          </p:nvPr>
        </p:nvSpPr>
        <p:spPr>
          <a:xfrm>
            <a:off x="4724400" y="274638"/>
            <a:ext cx="3962400" cy="2544762"/>
          </a:xfrm>
        </p:spPr>
        <p:txBody>
          <a:bodyPr/>
          <a:lstStyle/>
          <a:p>
            <a:pPr eaLnBrk="1" hangingPunct="1">
              <a:defRPr/>
            </a:pPr>
            <a:r>
              <a:rPr lang="zh-CN" altLang="en-US" dirty="0">
                <a:cs typeface="+mj-cs"/>
              </a:rPr>
              <a:t>今天的以色列</a:t>
            </a:r>
            <a:endParaRPr lang="en-US" dirty="0">
              <a:cs typeface="+mj-cs"/>
            </a:endParaRPr>
          </a:p>
        </p:txBody>
      </p:sp>
      <p:pic>
        <p:nvPicPr>
          <p:cNvPr id="13414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630738"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34148" name="Text Box 4"/>
          <p:cNvSpPr txBox="1">
            <a:spLocks noChangeArrowheads="1"/>
          </p:cNvSpPr>
          <p:nvPr/>
        </p:nvSpPr>
        <p:spPr bwMode="auto">
          <a:xfrm>
            <a:off x="5929313" y="6137275"/>
            <a:ext cx="3038475" cy="623888"/>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wrap="none">
            <a:spAutoFit/>
          </a:bodyPr>
          <a:lstStyle/>
          <a:p>
            <a:pPr algn="r" fontAlgn="t">
              <a:spcBef>
                <a:spcPct val="50000"/>
              </a:spcBef>
              <a:defRPr/>
            </a:pPr>
            <a:r>
              <a:rPr lang="en-US" sz="1400" dirty="0">
                <a:solidFill>
                  <a:srgbClr val="FFFFFF"/>
                </a:solidFill>
                <a:latin typeface="American Typewriter" charset="0"/>
              </a:rPr>
              <a:t>Foundation for Middle East Peace</a:t>
            </a:r>
          </a:p>
          <a:p>
            <a:pPr algn="r" fontAlgn="t">
              <a:spcBef>
                <a:spcPct val="50000"/>
              </a:spcBef>
              <a:defRPr/>
            </a:pPr>
            <a:r>
              <a:rPr lang="en-US" sz="1400" dirty="0">
                <a:solidFill>
                  <a:srgbClr val="FFFFFF"/>
                </a:solidFill>
                <a:latin typeface="American Typewriter" charset="0"/>
              </a:rPr>
              <a:t>(March 2002)</a:t>
            </a:r>
          </a:p>
        </p:txBody>
      </p:sp>
      <p:sp>
        <p:nvSpPr>
          <p:cNvPr id="134149" name="Text Box 5"/>
          <p:cNvSpPr txBox="1">
            <a:spLocks noChangeArrowheads="1"/>
          </p:cNvSpPr>
          <p:nvPr/>
        </p:nvSpPr>
        <p:spPr bwMode="auto">
          <a:xfrm>
            <a:off x="8302625" y="0"/>
            <a:ext cx="8382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9525">
                <a:solidFill>
                  <a:schemeClr val="accent1"/>
                </a:solidFill>
                <a:miter lim="800000"/>
                <a:headEnd/>
                <a:tailEnd/>
              </a14:hiddenLine>
            </a:ext>
          </a:extLst>
        </p:spPr>
        <p:txBody>
          <a:bodyPr>
            <a:spAutoFit/>
          </a:bodyPr>
          <a:lstStyle/>
          <a:p>
            <a:pPr algn="ctr" fontAlgn="t">
              <a:spcBef>
                <a:spcPct val="50000"/>
              </a:spcBef>
              <a:defRPr/>
            </a:pPr>
            <a:r>
              <a:rPr lang="en-US" sz="2800" b="1">
                <a:solidFill>
                  <a:srgbClr val="FFFFFF"/>
                </a:solidFill>
                <a:effectLst>
                  <a:outerShdw blurRad="38100" dist="38100" dir="2700000" algn="tl">
                    <a:srgbClr val="000000"/>
                  </a:outerShdw>
                </a:effectLst>
                <a:latin typeface="Times New Roman" charset="0"/>
              </a:rPr>
              <a:t>224</a:t>
            </a:r>
            <a:endParaRPr lang="en-US" sz="2800">
              <a:solidFill>
                <a:srgbClr val="FFFFFF"/>
              </a:solidFill>
              <a:effectLst>
                <a:outerShdw blurRad="38100" dist="38100" dir="2700000" algn="tl">
                  <a:srgbClr val="000000"/>
                </a:outerShdw>
              </a:effectLst>
              <a:latin typeface="Times New Roman" charset="0"/>
            </a:endParaRPr>
          </a:p>
        </p:txBody>
      </p:sp>
    </p:spTree>
    <p:extLst>
      <p:ext uri="{BB962C8B-B14F-4D97-AF65-F5344CB8AC3E}">
        <p14:creationId xmlns:p14="http://schemas.microsoft.com/office/powerpoint/2010/main" val="1944002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rrowheads="1"/>
          </p:cNvSpPr>
          <p:nvPr>
            <p:ph type="title"/>
          </p:nvPr>
        </p:nvSpPr>
        <p:spPr>
          <a:xfrm>
            <a:off x="5867400" y="304800"/>
            <a:ext cx="2133600" cy="3276600"/>
          </a:xfrm>
        </p:spPr>
        <p:txBody>
          <a:bodyPr/>
          <a:lstStyle/>
          <a:p>
            <a:pPr eaLnBrk="1" hangingPunct="1">
              <a:defRPr/>
            </a:pPr>
            <a:r>
              <a:rPr lang="zh-CN" altLang="en-US" dirty="0">
                <a:cs typeface="+mj-cs"/>
              </a:rPr>
              <a:t>约旦河西岸</a:t>
            </a:r>
            <a:r>
              <a:rPr lang="en-US" dirty="0">
                <a:cs typeface="+mj-cs"/>
              </a:rPr>
              <a:t> (2002)</a:t>
            </a:r>
          </a:p>
        </p:txBody>
      </p:sp>
      <p:pic>
        <p:nvPicPr>
          <p:cNvPr id="13619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t="3334" r="52280" b="31111"/>
          <a:stretch>
            <a:fillRect/>
          </a:stretch>
        </p:blipFill>
        <p:spPr bwMode="auto">
          <a:xfrm>
            <a:off x="0" y="0"/>
            <a:ext cx="3370263"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3619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1279" t="69321" r="76962" b="20000"/>
          <a:stretch>
            <a:fillRect/>
          </a:stretch>
        </p:blipFill>
        <p:spPr bwMode="auto">
          <a:xfrm>
            <a:off x="2819400" y="4800600"/>
            <a:ext cx="2895600" cy="2017713"/>
          </a:xfrm>
          <a:prstGeom prst="rect">
            <a:avLst/>
          </a:prstGeom>
          <a:noFill/>
          <a:ln w="57150">
            <a:solidFill>
              <a:schemeClr val="bg2"/>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36197" name="Text Box 5"/>
          <p:cNvSpPr txBox="1">
            <a:spLocks noChangeArrowheads="1"/>
          </p:cNvSpPr>
          <p:nvPr/>
        </p:nvSpPr>
        <p:spPr bwMode="auto">
          <a:xfrm>
            <a:off x="5929313" y="6137275"/>
            <a:ext cx="3038475" cy="623888"/>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wrap="none">
            <a:spAutoFit/>
          </a:bodyPr>
          <a:lstStyle/>
          <a:p>
            <a:pPr algn="r" fontAlgn="t">
              <a:spcBef>
                <a:spcPct val="50000"/>
              </a:spcBef>
              <a:defRPr/>
            </a:pPr>
            <a:r>
              <a:rPr lang="en-US" sz="1400">
                <a:solidFill>
                  <a:srgbClr val="FFFFFF"/>
                </a:solidFill>
                <a:latin typeface="American Typewriter" charset="0"/>
              </a:rPr>
              <a:t>Foundation for Middle East Peace</a:t>
            </a:r>
          </a:p>
          <a:p>
            <a:pPr algn="r" fontAlgn="t">
              <a:spcBef>
                <a:spcPct val="50000"/>
              </a:spcBef>
              <a:defRPr/>
            </a:pPr>
            <a:r>
              <a:rPr lang="en-US" sz="1400">
                <a:solidFill>
                  <a:srgbClr val="FFFFFF"/>
                </a:solidFill>
                <a:latin typeface="American Typewriter" charset="0"/>
              </a:rPr>
              <a:t>(March 2002)</a:t>
            </a:r>
          </a:p>
        </p:txBody>
      </p:sp>
      <p:sp>
        <p:nvSpPr>
          <p:cNvPr id="136198" name="Text Box 6"/>
          <p:cNvSpPr txBox="1">
            <a:spLocks noChangeArrowheads="1"/>
          </p:cNvSpPr>
          <p:nvPr/>
        </p:nvSpPr>
        <p:spPr bwMode="auto">
          <a:xfrm>
            <a:off x="8302625" y="0"/>
            <a:ext cx="8382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9525">
                <a:solidFill>
                  <a:schemeClr val="accent1"/>
                </a:solidFill>
                <a:miter lim="800000"/>
                <a:headEnd/>
                <a:tailEnd/>
              </a14:hiddenLine>
            </a:ext>
          </a:extLst>
        </p:spPr>
        <p:txBody>
          <a:bodyPr>
            <a:spAutoFit/>
          </a:bodyPr>
          <a:lstStyle/>
          <a:p>
            <a:pPr algn="ctr" fontAlgn="t">
              <a:spcBef>
                <a:spcPct val="50000"/>
              </a:spcBef>
              <a:defRPr/>
            </a:pPr>
            <a:r>
              <a:rPr lang="en-US" sz="2800" b="1">
                <a:solidFill>
                  <a:srgbClr val="FFFFFF"/>
                </a:solidFill>
                <a:effectLst>
                  <a:outerShdw blurRad="38100" dist="38100" dir="2700000" algn="tl">
                    <a:srgbClr val="000000"/>
                  </a:outerShdw>
                </a:effectLst>
                <a:latin typeface="Times New Roman" charset="0"/>
              </a:rPr>
              <a:t>224</a:t>
            </a:r>
            <a:endParaRPr lang="en-US" sz="2800">
              <a:solidFill>
                <a:srgbClr val="FFFFFF"/>
              </a:solidFill>
              <a:effectLst>
                <a:outerShdw blurRad="38100" dist="38100" dir="2700000" algn="tl">
                  <a:srgbClr val="000000"/>
                </a:outerShdw>
              </a:effectLst>
              <a:latin typeface="Times New Roman" charset="0"/>
            </a:endParaRPr>
          </a:p>
        </p:txBody>
      </p:sp>
    </p:spTree>
    <p:extLst>
      <p:ext uri="{BB962C8B-B14F-4D97-AF65-F5344CB8AC3E}">
        <p14:creationId xmlns:p14="http://schemas.microsoft.com/office/powerpoint/2010/main" val="1179348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rrowheads="1"/>
          </p:cNvSpPr>
          <p:nvPr>
            <p:ph type="title"/>
          </p:nvPr>
        </p:nvSpPr>
        <p:spPr>
          <a:xfrm>
            <a:off x="6019800" y="2590800"/>
            <a:ext cx="2133600" cy="3276600"/>
          </a:xfrm>
        </p:spPr>
        <p:txBody>
          <a:bodyPr/>
          <a:lstStyle/>
          <a:p>
            <a:pPr eaLnBrk="1" hangingPunct="1">
              <a:defRPr/>
            </a:pPr>
            <a:r>
              <a:rPr lang="zh-CN" altLang="en-US" dirty="0">
                <a:cs typeface="+mj-cs"/>
              </a:rPr>
              <a:t>加沙</a:t>
            </a:r>
            <a:br>
              <a:rPr lang="en-SG" altLang="zh-CN" dirty="0">
                <a:cs typeface="+mj-cs"/>
              </a:rPr>
            </a:br>
            <a:r>
              <a:rPr lang="zh-CN" altLang="en-US" dirty="0">
                <a:cs typeface="+mj-cs"/>
              </a:rPr>
              <a:t>地带</a:t>
            </a:r>
            <a:r>
              <a:rPr lang="en-US" dirty="0">
                <a:cs typeface="+mj-cs"/>
              </a:rPr>
              <a:t> (2002)</a:t>
            </a:r>
          </a:p>
        </p:txBody>
      </p:sp>
      <p:grpSp>
        <p:nvGrpSpPr>
          <p:cNvPr id="195586" name="Group 3"/>
          <p:cNvGrpSpPr>
            <a:grpSpLocks/>
          </p:cNvGrpSpPr>
          <p:nvPr/>
        </p:nvGrpSpPr>
        <p:grpSpPr bwMode="auto">
          <a:xfrm>
            <a:off x="222834" y="331963"/>
            <a:ext cx="5706479" cy="5113261"/>
            <a:chOff x="58" y="172"/>
            <a:chExt cx="3570" cy="3044"/>
          </a:xfrm>
        </p:grpSpPr>
        <p:pic>
          <p:nvPicPr>
            <p:cNvPr id="13824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1082" t="71812" r="58862" b="7777"/>
            <a:stretch>
              <a:fillRect/>
            </a:stretch>
          </p:blipFill>
          <p:spPr bwMode="auto">
            <a:xfrm>
              <a:off x="76" y="535"/>
              <a:ext cx="3552" cy="26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38245"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l="1279" t="69321" r="76962" b="20000"/>
            <a:stretch>
              <a:fillRect/>
            </a:stretch>
          </p:blipFill>
          <p:spPr bwMode="auto">
            <a:xfrm>
              <a:off x="58" y="172"/>
              <a:ext cx="2112" cy="1472"/>
            </a:xfrm>
            <a:prstGeom prst="rect">
              <a:avLst/>
            </a:prstGeom>
            <a:noFill/>
            <a:ln w="57150">
              <a:solidFill>
                <a:schemeClr val="bg2"/>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sp>
        <p:nvSpPr>
          <p:cNvPr id="138246" name="Text Box 6"/>
          <p:cNvSpPr txBox="1">
            <a:spLocks noChangeArrowheads="1"/>
          </p:cNvSpPr>
          <p:nvPr/>
        </p:nvSpPr>
        <p:spPr bwMode="auto">
          <a:xfrm>
            <a:off x="5929313" y="6137275"/>
            <a:ext cx="3038475" cy="623888"/>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wrap="none">
            <a:spAutoFit/>
          </a:bodyPr>
          <a:lstStyle/>
          <a:p>
            <a:pPr algn="r" fontAlgn="t">
              <a:spcBef>
                <a:spcPct val="50000"/>
              </a:spcBef>
              <a:defRPr/>
            </a:pPr>
            <a:r>
              <a:rPr lang="en-US" sz="1400">
                <a:solidFill>
                  <a:srgbClr val="FFFFFF"/>
                </a:solidFill>
                <a:latin typeface="American Typewriter" charset="0"/>
              </a:rPr>
              <a:t>Foundation for Middle East Peace</a:t>
            </a:r>
          </a:p>
          <a:p>
            <a:pPr algn="r" fontAlgn="t">
              <a:spcBef>
                <a:spcPct val="50000"/>
              </a:spcBef>
              <a:defRPr/>
            </a:pPr>
            <a:r>
              <a:rPr lang="en-US" sz="1400">
                <a:solidFill>
                  <a:srgbClr val="FFFFFF"/>
                </a:solidFill>
                <a:latin typeface="American Typewriter" charset="0"/>
              </a:rPr>
              <a:t>(March 2002)</a:t>
            </a:r>
          </a:p>
        </p:txBody>
      </p:sp>
      <p:sp>
        <p:nvSpPr>
          <p:cNvPr id="138247" name="Text Box 7"/>
          <p:cNvSpPr txBox="1">
            <a:spLocks noChangeArrowheads="1"/>
          </p:cNvSpPr>
          <p:nvPr/>
        </p:nvSpPr>
        <p:spPr bwMode="auto">
          <a:xfrm>
            <a:off x="8302625" y="0"/>
            <a:ext cx="8382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9525">
                <a:solidFill>
                  <a:schemeClr val="accent1"/>
                </a:solidFill>
                <a:miter lim="800000"/>
                <a:headEnd/>
                <a:tailEnd/>
              </a14:hiddenLine>
            </a:ext>
          </a:extLst>
        </p:spPr>
        <p:txBody>
          <a:bodyPr>
            <a:spAutoFit/>
          </a:bodyPr>
          <a:lstStyle/>
          <a:p>
            <a:pPr algn="ctr" fontAlgn="t">
              <a:spcBef>
                <a:spcPct val="50000"/>
              </a:spcBef>
              <a:defRPr/>
            </a:pPr>
            <a:r>
              <a:rPr lang="en-US" sz="2800" b="1">
                <a:solidFill>
                  <a:srgbClr val="FFFFFF"/>
                </a:solidFill>
                <a:effectLst>
                  <a:outerShdw blurRad="38100" dist="38100" dir="2700000" algn="tl">
                    <a:srgbClr val="000000"/>
                  </a:outerShdw>
                </a:effectLst>
                <a:latin typeface="Times New Roman" charset="0"/>
              </a:rPr>
              <a:t>224</a:t>
            </a:r>
            <a:endParaRPr lang="en-US" sz="2800">
              <a:solidFill>
                <a:srgbClr val="FFFFFF"/>
              </a:solidFill>
              <a:effectLst>
                <a:outerShdw blurRad="38100" dist="38100" dir="2700000" algn="tl">
                  <a:srgbClr val="000000"/>
                </a:outerShdw>
              </a:effectLst>
              <a:latin typeface="Times New Roman" charset="0"/>
            </a:endParaRPr>
          </a:p>
        </p:txBody>
      </p:sp>
    </p:spTree>
    <p:extLst>
      <p:ext uri="{BB962C8B-B14F-4D97-AF65-F5344CB8AC3E}">
        <p14:creationId xmlns:p14="http://schemas.microsoft.com/office/powerpoint/2010/main" val="2617997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rrowheads="1"/>
          </p:cNvSpPr>
          <p:nvPr>
            <p:ph type="title"/>
          </p:nvPr>
        </p:nvSpPr>
        <p:spPr>
          <a:xfrm>
            <a:off x="914400" y="914400"/>
            <a:ext cx="2590800" cy="3352800"/>
          </a:xfrm>
        </p:spPr>
        <p:txBody>
          <a:bodyPr/>
          <a:lstStyle/>
          <a:p>
            <a:pPr eaLnBrk="1" hangingPunct="1">
              <a:defRPr/>
            </a:pPr>
            <a:r>
              <a:rPr lang="zh-CN" altLang="en-US" dirty="0">
                <a:cs typeface="+mj-cs"/>
              </a:rPr>
              <a:t>戈兰高地</a:t>
            </a:r>
            <a:r>
              <a:rPr lang="en-US" dirty="0">
                <a:cs typeface="+mj-cs"/>
              </a:rPr>
              <a:t> (2002)</a:t>
            </a:r>
          </a:p>
        </p:txBody>
      </p:sp>
      <p:pic>
        <p:nvPicPr>
          <p:cNvPr id="14029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l="60884" t="3333" r="2914" b="50000"/>
          <a:stretch>
            <a:fillRect/>
          </a:stretch>
        </p:blipFill>
        <p:spPr bwMode="auto">
          <a:xfrm>
            <a:off x="4724400" y="0"/>
            <a:ext cx="3592513"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40292" name="Text Box 4"/>
          <p:cNvSpPr txBox="1">
            <a:spLocks noChangeArrowheads="1"/>
          </p:cNvSpPr>
          <p:nvPr/>
        </p:nvSpPr>
        <p:spPr bwMode="auto">
          <a:xfrm>
            <a:off x="0" y="6234113"/>
            <a:ext cx="3038475" cy="623887"/>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wrap="none">
            <a:spAutoFit/>
          </a:bodyPr>
          <a:lstStyle/>
          <a:p>
            <a:pPr fontAlgn="t">
              <a:spcBef>
                <a:spcPct val="50000"/>
              </a:spcBef>
              <a:defRPr/>
            </a:pPr>
            <a:r>
              <a:rPr lang="en-US" sz="1400">
                <a:solidFill>
                  <a:srgbClr val="FFFFFF"/>
                </a:solidFill>
                <a:latin typeface="American Typewriter" charset="0"/>
              </a:rPr>
              <a:t>Foundation for Middle East Peace</a:t>
            </a:r>
          </a:p>
          <a:p>
            <a:pPr fontAlgn="t">
              <a:spcBef>
                <a:spcPct val="50000"/>
              </a:spcBef>
              <a:defRPr/>
            </a:pPr>
            <a:r>
              <a:rPr lang="en-US" sz="1400">
                <a:solidFill>
                  <a:srgbClr val="FFFFFF"/>
                </a:solidFill>
                <a:latin typeface="American Typewriter" charset="0"/>
              </a:rPr>
              <a:t>(March 2002)</a:t>
            </a:r>
          </a:p>
        </p:txBody>
      </p:sp>
      <p:sp>
        <p:nvSpPr>
          <p:cNvPr id="140293" name="Text Box 5"/>
          <p:cNvSpPr txBox="1">
            <a:spLocks noChangeArrowheads="1"/>
          </p:cNvSpPr>
          <p:nvPr/>
        </p:nvSpPr>
        <p:spPr bwMode="auto">
          <a:xfrm>
            <a:off x="8302625" y="0"/>
            <a:ext cx="8382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9525">
                <a:solidFill>
                  <a:schemeClr val="accent1"/>
                </a:solidFill>
                <a:miter lim="800000"/>
                <a:headEnd/>
                <a:tailEnd/>
              </a14:hiddenLine>
            </a:ext>
          </a:extLst>
        </p:spPr>
        <p:txBody>
          <a:bodyPr>
            <a:spAutoFit/>
          </a:bodyPr>
          <a:lstStyle/>
          <a:p>
            <a:pPr algn="ctr" fontAlgn="t">
              <a:spcBef>
                <a:spcPct val="50000"/>
              </a:spcBef>
              <a:defRPr/>
            </a:pPr>
            <a:r>
              <a:rPr lang="en-US" sz="2800" b="1">
                <a:solidFill>
                  <a:srgbClr val="FFFFFF"/>
                </a:solidFill>
                <a:effectLst>
                  <a:outerShdw blurRad="38100" dist="38100" dir="2700000" algn="tl">
                    <a:srgbClr val="000000"/>
                  </a:outerShdw>
                </a:effectLst>
                <a:latin typeface="Times New Roman" charset="0"/>
              </a:rPr>
              <a:t>225</a:t>
            </a:r>
            <a:endParaRPr lang="en-US" sz="2800">
              <a:solidFill>
                <a:srgbClr val="FFFFFF"/>
              </a:solidFill>
              <a:effectLst>
                <a:outerShdw blurRad="38100" dist="38100" dir="2700000" algn="tl">
                  <a:srgbClr val="000000"/>
                </a:outerShdw>
              </a:effectLst>
              <a:latin typeface="Times New Roman" charset="0"/>
            </a:endParaRPr>
          </a:p>
        </p:txBody>
      </p:sp>
    </p:spTree>
    <p:extLst>
      <p:ext uri="{BB962C8B-B14F-4D97-AF65-F5344CB8AC3E}">
        <p14:creationId xmlns:p14="http://schemas.microsoft.com/office/powerpoint/2010/main" val="2236018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descr="Jerusalem Modern"/>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41795"/>
            <a:ext cx="9296400" cy="7059613"/>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344067" name="Rectangle 3" descr="Green marble"/>
          <p:cNvSpPr>
            <a:spLocks noGrp="1" noRot="1" noChangeArrowheads="1"/>
          </p:cNvSpPr>
          <p:nvPr>
            <p:ph type="title"/>
          </p:nvPr>
        </p:nvSpPr>
        <p:spPr>
          <a:xfrm>
            <a:off x="2209800" y="685800"/>
            <a:ext cx="4648200" cy="1371600"/>
          </a:xfrm>
          <a:blipFill dpi="0" rotWithShape="1">
            <a:blip r:embed="rId4"/>
            <a:srcRect/>
            <a:tile tx="0" ty="0" sx="100000" sy="100000" flip="none" algn="tl"/>
          </a:blipFill>
        </p:spPr>
        <p:txBody>
          <a:bodyPr/>
          <a:lstStyle/>
          <a:p>
            <a:pPr eaLnBrk="1" hangingPunct="1">
              <a:defRPr/>
            </a:pPr>
            <a:r>
              <a:rPr lang="zh-CN" altLang="en-US" dirty="0">
                <a:cs typeface="+mj-cs"/>
              </a:rPr>
              <a:t>耶路撒冷</a:t>
            </a:r>
            <a:br>
              <a:rPr lang="en-SG" altLang="zh-CN" dirty="0">
                <a:cs typeface="+mj-cs"/>
              </a:rPr>
            </a:br>
            <a:r>
              <a:rPr lang="zh-CN" altLang="en-US" dirty="0">
                <a:cs typeface="+mj-cs"/>
              </a:rPr>
              <a:t>昔日和今日</a:t>
            </a:r>
            <a:endParaRPr lang="en-US" dirty="0">
              <a:cs typeface="+mj-cs"/>
            </a:endParaRPr>
          </a:p>
        </p:txBody>
      </p:sp>
      <p:sp>
        <p:nvSpPr>
          <p:cNvPr id="344068" name="Text Box 4"/>
          <p:cNvSpPr txBox="1">
            <a:spLocks noChangeArrowheads="1"/>
          </p:cNvSpPr>
          <p:nvPr/>
        </p:nvSpPr>
        <p:spPr bwMode="auto">
          <a:xfrm>
            <a:off x="8153400" y="76200"/>
            <a:ext cx="9906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spAutoFit/>
          </a:bodyPr>
          <a:lstStyle/>
          <a:p>
            <a:pPr algn="ctr" fontAlgn="t">
              <a:spcBef>
                <a:spcPct val="50000"/>
              </a:spcBef>
              <a:defRPr/>
            </a:pPr>
            <a:r>
              <a:rPr lang="en-US" sz="2800" b="1">
                <a:solidFill>
                  <a:srgbClr val="FFFFFF"/>
                </a:solidFill>
                <a:latin typeface="Times New Roman" charset="0"/>
              </a:rPr>
              <a:t>131</a:t>
            </a:r>
          </a:p>
        </p:txBody>
      </p:sp>
      <p:sp>
        <p:nvSpPr>
          <p:cNvPr id="344069" name="Oval 5"/>
          <p:cNvSpPr>
            <a:spLocks noChangeArrowheads="1"/>
          </p:cNvSpPr>
          <p:nvPr/>
        </p:nvSpPr>
        <p:spPr bwMode="auto">
          <a:xfrm rot="-1241727">
            <a:off x="2133600" y="3276600"/>
            <a:ext cx="1447800" cy="304800"/>
          </a:xfrm>
          <a:prstGeom prst="ellipse">
            <a:avLst/>
          </a:prstGeom>
          <a:noFill/>
          <a:ln w="38100">
            <a:solidFill>
              <a:srgbClr val="FF0000"/>
            </a:solidFill>
            <a:round/>
            <a:headEnd/>
            <a:tailEnd/>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rgbClr val="663300"/>
                </a:solidFill>
              </a14:hiddenFill>
            </a:ext>
          </a:extLst>
        </p:spPr>
        <p:txBody>
          <a:bodyPr wrap="none" anchor="ctr">
            <a:spAutoFit/>
          </a:bodyPr>
          <a:lstStyle/>
          <a:p>
            <a:pPr>
              <a:defRPr/>
            </a:pPr>
            <a:endParaRPr lang="en-US">
              <a:solidFill>
                <a:srgbClr val="FFFFFF"/>
              </a:solidFill>
            </a:endParaRPr>
          </a:p>
        </p:txBody>
      </p:sp>
    </p:spTree>
    <p:extLst>
      <p:ext uri="{BB962C8B-B14F-4D97-AF65-F5344CB8AC3E}">
        <p14:creationId xmlns:p14="http://schemas.microsoft.com/office/powerpoint/2010/main" val="28760248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44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6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rrowheads="1"/>
          </p:cNvSpPr>
          <p:nvPr>
            <p:ph type="title"/>
          </p:nvPr>
        </p:nvSpPr>
        <p:spPr>
          <a:xfrm>
            <a:off x="5867400" y="274638"/>
            <a:ext cx="2819400" cy="3306762"/>
          </a:xfrm>
        </p:spPr>
        <p:txBody>
          <a:bodyPr/>
          <a:lstStyle/>
          <a:p>
            <a:pPr eaLnBrk="1" hangingPunct="1">
              <a:defRPr/>
            </a:pPr>
            <a:r>
              <a:rPr lang="zh-CN" altLang="en-US" dirty="0">
                <a:latin typeface="Garamond" pitchFamily="18" charset="0"/>
                <a:cs typeface="Arial" pitchFamily="34" charset="0"/>
              </a:rPr>
              <a:t>现今耶路撒冷人口</a:t>
            </a:r>
            <a:endParaRPr lang="en-US" altLang="en-US" dirty="0">
              <a:latin typeface="Garamond" pitchFamily="18" charset="0"/>
              <a:cs typeface="Arial" pitchFamily="34" charset="0"/>
            </a:endParaRPr>
          </a:p>
        </p:txBody>
      </p:sp>
      <p:pic>
        <p:nvPicPr>
          <p:cNvPr id="2693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832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4310" name="Rectangle 6"/>
          <p:cNvSpPr>
            <a:spLocks noChangeArrowheads="1"/>
          </p:cNvSpPr>
          <p:nvPr/>
        </p:nvSpPr>
        <p:spPr bwMode="auto">
          <a:xfrm>
            <a:off x="5791200" y="3733800"/>
            <a:ext cx="3276600" cy="2392363"/>
          </a:xfrm>
          <a:prstGeom prst="rect">
            <a:avLst/>
          </a:prstGeom>
          <a:noFill/>
          <a:ln w="9525">
            <a:noFill/>
            <a:miter lim="800000"/>
            <a:headEnd/>
            <a:tailEnd/>
          </a:ln>
          <a:effectLst/>
        </p:spPr>
        <p:txBody>
          <a:bodyPr/>
          <a:lstStyle/>
          <a:p>
            <a:pPr marL="342900" indent="-342900" eaLnBrk="1" hangingPunct="1">
              <a:spcBef>
                <a:spcPct val="20000"/>
              </a:spcBef>
              <a:buClr>
                <a:srgbClr val="FFCC00"/>
              </a:buClr>
              <a:buSzPct val="70000"/>
              <a:buFont typeface="Wingdings" charset="0"/>
              <a:buChar char="n"/>
            </a:pPr>
            <a:r>
              <a:rPr lang="zh-CN" altLang="en-US" sz="3200" b="1">
                <a:solidFill>
                  <a:srgbClr val="FFFFFF"/>
                </a:solidFill>
                <a:effectLst>
                  <a:outerShdw blurRad="38100" dist="38100" dir="2700000" algn="tl">
                    <a:srgbClr val="000000"/>
                  </a:outerShdw>
                </a:effectLst>
                <a:latin typeface="Garamond" charset="0"/>
                <a:ea typeface="MS PGothic" charset="0"/>
                <a:cs typeface="MS PGothic" charset="0"/>
              </a:rPr>
              <a:t>西部</a:t>
            </a:r>
            <a:r>
              <a:rPr lang="en-US" altLang="zh-CN" sz="3200" b="1">
                <a:solidFill>
                  <a:srgbClr val="FFFFFF"/>
                </a:solidFill>
                <a:effectLst>
                  <a:outerShdw blurRad="38100" dist="38100" dir="2700000" algn="tl">
                    <a:srgbClr val="000000"/>
                  </a:outerShdw>
                </a:effectLst>
                <a:latin typeface="Garamond" charset="0"/>
                <a:ea typeface="MS PGothic" charset="0"/>
                <a:cs typeface="MS PGothic" charset="0"/>
              </a:rPr>
              <a:t>=</a:t>
            </a:r>
            <a:r>
              <a:rPr lang="zh-CN" altLang="en-US" sz="3200" b="1">
                <a:solidFill>
                  <a:srgbClr val="FFFFFF"/>
                </a:solidFill>
                <a:effectLst>
                  <a:outerShdw blurRad="38100" dist="38100" dir="2700000" algn="tl">
                    <a:srgbClr val="000000"/>
                  </a:outerShdw>
                </a:effectLst>
                <a:latin typeface="Garamond" charset="0"/>
                <a:ea typeface="MS PGothic" charset="0"/>
                <a:cs typeface="MS PGothic" charset="0"/>
              </a:rPr>
              <a:t>犹太人</a:t>
            </a:r>
            <a:endParaRPr lang="en-US" altLang="ja-JP" sz="3200" b="1">
              <a:solidFill>
                <a:srgbClr val="FFFFFF"/>
              </a:solidFill>
              <a:effectLst>
                <a:outerShdw blurRad="38100" dist="38100" dir="2700000" algn="tl">
                  <a:srgbClr val="000000"/>
                </a:outerShdw>
              </a:effectLst>
              <a:latin typeface="Garamond" charset="0"/>
              <a:ea typeface="MS PGothic" charset="0"/>
              <a:cs typeface="MS PGothic" charset="0"/>
            </a:endParaRPr>
          </a:p>
          <a:p>
            <a:pPr marL="342900" indent="-342900" eaLnBrk="1" hangingPunct="1">
              <a:spcBef>
                <a:spcPct val="20000"/>
              </a:spcBef>
              <a:buClr>
                <a:srgbClr val="FFCC00"/>
              </a:buClr>
              <a:buSzPct val="70000"/>
              <a:buFont typeface="Wingdings" charset="0"/>
              <a:buChar char="n"/>
            </a:pPr>
            <a:r>
              <a:rPr lang="zh-CN" altLang="en-US" sz="3200" b="1">
                <a:solidFill>
                  <a:srgbClr val="FFFFFF"/>
                </a:solidFill>
                <a:effectLst>
                  <a:outerShdw blurRad="38100" dist="38100" dir="2700000" algn="tl">
                    <a:srgbClr val="000000"/>
                  </a:outerShdw>
                </a:effectLst>
                <a:latin typeface="Garamond" charset="0"/>
                <a:ea typeface="MS PGothic" charset="0"/>
                <a:cs typeface="MS PGothic" charset="0"/>
              </a:rPr>
              <a:t>东部</a:t>
            </a:r>
            <a:r>
              <a:rPr lang="en-US" altLang="zh-CN" sz="3200" b="1">
                <a:solidFill>
                  <a:srgbClr val="FFFFFF"/>
                </a:solidFill>
                <a:effectLst>
                  <a:outerShdw blurRad="38100" dist="38100" dir="2700000" algn="tl">
                    <a:srgbClr val="000000"/>
                  </a:outerShdw>
                </a:effectLst>
                <a:latin typeface="Garamond" charset="0"/>
                <a:ea typeface="MS PGothic" charset="0"/>
                <a:cs typeface="MS PGothic" charset="0"/>
              </a:rPr>
              <a:t>=</a:t>
            </a:r>
            <a:r>
              <a:rPr lang="zh-CN" altLang="en-US" sz="3200" b="1">
                <a:solidFill>
                  <a:srgbClr val="FFFFFF"/>
                </a:solidFill>
                <a:effectLst>
                  <a:outerShdw blurRad="38100" dist="38100" dir="2700000" algn="tl">
                    <a:srgbClr val="000000"/>
                  </a:outerShdw>
                </a:effectLst>
                <a:latin typeface="Garamond" charset="0"/>
                <a:ea typeface="MS PGothic" charset="0"/>
                <a:cs typeface="MS PGothic" charset="0"/>
              </a:rPr>
              <a:t>阿拉伯人</a:t>
            </a:r>
            <a:endParaRPr lang="en-US" sz="3200" b="1">
              <a:solidFill>
                <a:srgbClr val="FFFFFF"/>
              </a:solidFill>
              <a:effectLst>
                <a:outerShdw blurRad="38100" dist="38100" dir="2700000" algn="tl">
                  <a:srgbClr val="000000"/>
                </a:outerShdw>
              </a:effectLst>
              <a:latin typeface="Garamond" charset="0"/>
              <a:ea typeface="MS PGothic" charset="0"/>
              <a:cs typeface="MS PGothic" charset="0"/>
            </a:endParaRPr>
          </a:p>
        </p:txBody>
      </p:sp>
    </p:spTree>
    <p:extLst>
      <p:ext uri="{BB962C8B-B14F-4D97-AF65-F5344CB8AC3E}">
        <p14:creationId xmlns:p14="http://schemas.microsoft.com/office/powerpoint/2010/main" val="1797671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rrowheads="1"/>
          </p:cNvSpPr>
          <p:nvPr>
            <p:ph type="title"/>
          </p:nvPr>
        </p:nvSpPr>
        <p:spPr>
          <a:xfrm>
            <a:off x="5867400" y="304800"/>
            <a:ext cx="3276600" cy="3352800"/>
          </a:xfrm>
        </p:spPr>
        <p:txBody>
          <a:bodyPr/>
          <a:lstStyle/>
          <a:p>
            <a:pPr eaLnBrk="1" hangingPunct="1">
              <a:defRPr/>
            </a:pPr>
            <a:r>
              <a:rPr lang="zh-CN" altLang="en-US">
                <a:latin typeface="Garamond" charset="0"/>
                <a:ea typeface="MS PGothic" charset="0"/>
                <a:cs typeface="Arial" charset="0"/>
              </a:rPr>
              <a:t>耶路撒冷</a:t>
            </a:r>
            <a:r>
              <a:rPr lang="en-US">
                <a:latin typeface="Garamond" charset="0"/>
                <a:ea typeface="MS PGothic" charset="0"/>
                <a:cs typeface="Arial" charset="0"/>
              </a:rPr>
              <a:t> (2002)</a:t>
            </a:r>
          </a:p>
        </p:txBody>
      </p:sp>
      <p:pic>
        <p:nvPicPr>
          <p:cNvPr id="271362"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791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2340" name="Text Box 4"/>
          <p:cNvSpPr txBox="1">
            <a:spLocks noChangeArrowheads="1"/>
          </p:cNvSpPr>
          <p:nvPr/>
        </p:nvSpPr>
        <p:spPr bwMode="auto">
          <a:xfrm>
            <a:off x="5930900" y="6137275"/>
            <a:ext cx="3038475" cy="623888"/>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r" fontAlgn="t">
              <a:spcBef>
                <a:spcPct val="50000"/>
              </a:spcBef>
              <a:defRPr/>
            </a:pPr>
            <a:r>
              <a:rPr lang="en-US" sz="1400">
                <a:solidFill>
                  <a:srgbClr val="FFFFFF"/>
                </a:solidFill>
                <a:latin typeface="American Typewriter" charset="0"/>
                <a:ea typeface="ＭＳ Ｐゴシック" charset="-128"/>
                <a:cs typeface="ＭＳ Ｐゴシック" charset="-128"/>
              </a:rPr>
              <a:t>Foundation for Middle East Peace</a:t>
            </a:r>
          </a:p>
          <a:p>
            <a:pPr algn="r" fontAlgn="t">
              <a:spcBef>
                <a:spcPct val="50000"/>
              </a:spcBef>
              <a:defRPr/>
            </a:pPr>
            <a:r>
              <a:rPr lang="en-US" sz="1400">
                <a:solidFill>
                  <a:srgbClr val="FFFFFF"/>
                </a:solidFill>
                <a:latin typeface="American Typewriter" charset="0"/>
                <a:ea typeface="ＭＳ Ｐゴシック" charset="-128"/>
                <a:cs typeface="ＭＳ Ｐゴシック" charset="-128"/>
              </a:rPr>
              <a:t>(March 2002)</a:t>
            </a:r>
          </a:p>
        </p:txBody>
      </p:sp>
    </p:spTree>
    <p:extLst>
      <p:ext uri="{BB962C8B-B14F-4D97-AF65-F5344CB8AC3E}">
        <p14:creationId xmlns:p14="http://schemas.microsoft.com/office/powerpoint/2010/main" val="4162733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49" name="Picture 2" descr="Passion Week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050" y="119063"/>
            <a:ext cx="9107488" cy="661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192713" y="0"/>
            <a:ext cx="3951287"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6451"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616452" name="Text Box 5"/>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Arial" charset="0"/>
                <a:ea typeface="ＭＳ Ｐゴシック" charset="0"/>
                <a:cs typeface="Arial" charset="0"/>
              </a:rPr>
              <a:t>656</a:t>
            </a: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3200400"/>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8" name="AutoShape 10"/>
          <p:cNvSpPr>
            <a:spLocks noChangeArrowheads="1"/>
          </p:cNvSpPr>
          <p:nvPr/>
        </p:nvSpPr>
        <p:spPr bwMode="auto">
          <a:xfrm rot="1822741">
            <a:off x="4191000" y="234794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17099" name="Picture 11" descr="j0178460"/>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953000" y="2133600"/>
            <a:ext cx="31242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334000" y="152400"/>
            <a:ext cx="1855788"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616478" name="Picture 14" descr="j0182550"/>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2302" y="1440"/>
              <a:ext cx="1156" cy="1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6479" name="Picture 15" descr="j0285300"/>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304" y="2832"/>
              <a:ext cx="1152" cy="1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CC"/>
              </a:solidFill>
              <a:effectLst/>
              <a:uLnTx/>
              <a:uFillTx/>
              <a:latin typeface="Arial" charset="0"/>
              <a:ea typeface="ＭＳ Ｐゴシック" charset="0"/>
            </a:endParaRPr>
          </a:p>
        </p:txBody>
      </p:sp>
      <p:grpSp>
        <p:nvGrpSpPr>
          <p:cNvPr id="3" name="Group 18"/>
          <p:cNvGrpSpPr>
            <a:grpSpLocks/>
          </p:cNvGrpSpPr>
          <p:nvPr/>
        </p:nvGrpSpPr>
        <p:grpSpPr bwMode="auto">
          <a:xfrm>
            <a:off x="76200" y="4038600"/>
            <a:ext cx="4600576" cy="838200"/>
            <a:chOff x="48" y="2544"/>
            <a:chExt cx="2898" cy="528"/>
          </a:xfrm>
        </p:grpSpPr>
        <p:sp>
          <p:nvSpPr>
            <p:cNvPr id="61647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6477" name="Text Box 20"/>
            <p:cNvSpPr txBox="1">
              <a:spLocks noChangeArrowheads="1"/>
            </p:cNvSpPr>
            <p:nvPr/>
          </p:nvSpPr>
          <p:spPr bwMode="auto">
            <a:xfrm>
              <a:off x="576" y="2693"/>
              <a:ext cx="237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FFCC"/>
                  </a:solidFill>
                  <a:effectLst/>
                  <a:uLnTx/>
                  <a:uFillTx/>
                  <a:latin typeface="Arial" charset="0"/>
                  <a:ea typeface="ＭＳ Ｐゴシック" charset="0"/>
                </a:rPr>
                <a:t>结</a:t>
              </a:r>
              <a:r>
                <a:rPr kumimoji="0" lang="en-US" sz="1800" b="1" i="0" u="none" strike="noStrike" kern="1200" cap="none" spc="0" normalizeH="0" baseline="0" noProof="0" dirty="0">
                  <a:ln>
                    <a:noFill/>
                  </a:ln>
                  <a:solidFill>
                    <a:srgbClr val="FFFFCC"/>
                  </a:solidFill>
                  <a:effectLst/>
                  <a:uLnTx/>
                  <a:uFillTx/>
                  <a:latin typeface="Arial" charset="0"/>
                  <a:ea typeface="ＭＳ Ｐゴシック" charset="0"/>
                </a:rPr>
                <a:t>. 8:4; 9:3; 10:4; 10:18-19; 11:23</a:t>
              </a:r>
            </a:p>
          </p:txBody>
        </p:sp>
      </p:grpSp>
      <p:grpSp>
        <p:nvGrpSpPr>
          <p:cNvPr id="4" name="Group 21"/>
          <p:cNvGrpSpPr>
            <a:grpSpLocks/>
          </p:cNvGrpSpPr>
          <p:nvPr/>
        </p:nvGrpSpPr>
        <p:grpSpPr bwMode="auto">
          <a:xfrm>
            <a:off x="76200" y="4953000"/>
            <a:ext cx="3525841" cy="838200"/>
            <a:chOff x="48" y="3120"/>
            <a:chExt cx="2221" cy="528"/>
          </a:xfrm>
        </p:grpSpPr>
        <p:sp>
          <p:nvSpPr>
            <p:cNvPr id="616474"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6475" name="Text Box 23"/>
            <p:cNvSpPr txBox="1">
              <a:spLocks noChangeArrowheads="1"/>
            </p:cNvSpPr>
            <p:nvPr/>
          </p:nvSpPr>
          <p:spPr bwMode="auto">
            <a:xfrm>
              <a:off x="576" y="3268"/>
              <a:ext cx="1693"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FFCC"/>
                  </a:solidFill>
                  <a:effectLst/>
                  <a:uLnTx/>
                  <a:uFillTx/>
                  <a:latin typeface="Arial" charset="0"/>
                  <a:ea typeface="ＭＳ Ｐゴシック" charset="0"/>
                </a:rPr>
                <a:t>路</a:t>
              </a:r>
              <a:r>
                <a:rPr kumimoji="0" lang="en-US" sz="1800" b="1" i="0" u="none" strike="noStrike" kern="1200" cap="none" spc="0" normalizeH="0" baseline="0" noProof="0" dirty="0">
                  <a:ln>
                    <a:noFill/>
                  </a:ln>
                  <a:solidFill>
                    <a:srgbClr val="FFFFCC"/>
                  </a:solidFill>
                  <a:effectLst/>
                  <a:uLnTx/>
                  <a:uFillTx/>
                  <a:latin typeface="Arial" charset="0"/>
                  <a:ea typeface="ＭＳ Ｐゴシック" charset="0"/>
                </a:rPr>
                <a:t> 19:37; 24:50; </a:t>
              </a:r>
              <a:r>
                <a:rPr kumimoji="0" lang="zh-CN" altLang="en-US" sz="1800" b="1" i="0" u="none" strike="noStrike" kern="1200" cap="none" spc="0" normalizeH="0" baseline="0" noProof="0" dirty="0">
                  <a:ln>
                    <a:noFill/>
                  </a:ln>
                  <a:solidFill>
                    <a:srgbClr val="FFFFCC"/>
                  </a:solidFill>
                  <a:effectLst/>
                  <a:uLnTx/>
                  <a:uFillTx/>
                  <a:latin typeface="Arial" charset="0"/>
                  <a:ea typeface="ＭＳ Ｐゴシック" charset="0"/>
                </a:rPr>
                <a:t>徒</a:t>
              </a:r>
              <a:r>
                <a:rPr kumimoji="0" lang="en-US" sz="1800" b="1" i="0" u="none" strike="noStrike" kern="1200" cap="none" spc="0" normalizeH="0" baseline="0" noProof="0" dirty="0">
                  <a:ln>
                    <a:noFill/>
                  </a:ln>
                  <a:solidFill>
                    <a:srgbClr val="FFFFCC"/>
                  </a:solidFill>
                  <a:effectLst/>
                  <a:uLnTx/>
                  <a:uFillTx/>
                  <a:latin typeface="Arial" charset="0"/>
                  <a:ea typeface="ＭＳ Ｐゴシック" charset="0"/>
                </a:rPr>
                <a:t> 1:10</a:t>
              </a:r>
            </a:p>
          </p:txBody>
        </p:sp>
      </p:grpSp>
      <p:grpSp>
        <p:nvGrpSpPr>
          <p:cNvPr id="5" name="Group 24"/>
          <p:cNvGrpSpPr>
            <a:grpSpLocks/>
          </p:cNvGrpSpPr>
          <p:nvPr/>
        </p:nvGrpSpPr>
        <p:grpSpPr bwMode="auto">
          <a:xfrm>
            <a:off x="76200" y="5867400"/>
            <a:ext cx="4491041" cy="838200"/>
            <a:chOff x="48" y="3696"/>
            <a:chExt cx="2829" cy="528"/>
          </a:xfrm>
        </p:grpSpPr>
        <p:sp>
          <p:nvSpPr>
            <p:cNvPr id="616472"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6473" name="Text Box 26"/>
            <p:cNvSpPr txBox="1">
              <a:spLocks noChangeArrowheads="1"/>
            </p:cNvSpPr>
            <p:nvPr/>
          </p:nvSpPr>
          <p:spPr bwMode="auto">
            <a:xfrm>
              <a:off x="576" y="3844"/>
              <a:ext cx="2301"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FFCC"/>
                  </a:solidFill>
                  <a:effectLst/>
                  <a:uLnTx/>
                  <a:uFillTx/>
                  <a:latin typeface="Arial" charset="0"/>
                  <a:ea typeface="ＭＳ Ｐゴシック" charset="0"/>
                </a:rPr>
                <a:t>徒</a:t>
              </a:r>
              <a:r>
                <a:rPr kumimoji="0" lang="en-US" sz="1800" b="1" i="0" u="none" strike="noStrike" kern="1200" cap="none" spc="0" normalizeH="0" baseline="0" noProof="0" dirty="0">
                  <a:ln>
                    <a:noFill/>
                  </a:ln>
                  <a:solidFill>
                    <a:srgbClr val="FFFFCC"/>
                  </a:solidFill>
                  <a:effectLst/>
                  <a:uLnTx/>
                  <a:uFillTx/>
                  <a:latin typeface="Arial" charset="0"/>
                  <a:ea typeface="ＭＳ Ｐゴシック" charset="0"/>
                </a:rPr>
                <a:t> 1:11; </a:t>
              </a:r>
              <a:r>
                <a:rPr kumimoji="0" lang="zh-CN" altLang="en-US" sz="1800" b="1" i="0" u="none" strike="noStrike" kern="1200" cap="none" spc="0" normalizeH="0" baseline="0" noProof="0" dirty="0">
                  <a:ln>
                    <a:noFill/>
                  </a:ln>
                  <a:solidFill>
                    <a:srgbClr val="FFFFCC"/>
                  </a:solidFill>
                  <a:effectLst/>
                  <a:uLnTx/>
                  <a:uFillTx/>
                  <a:latin typeface="Arial" charset="0"/>
                  <a:ea typeface="ＭＳ Ｐゴシック" charset="0"/>
                </a:rPr>
                <a:t>撒迦利亚</a:t>
              </a:r>
              <a:r>
                <a:rPr kumimoji="0" lang="en-US" sz="1800" b="1" i="0" u="none" strike="noStrike" kern="1200" cap="none" spc="0" normalizeH="0" baseline="0" noProof="0" dirty="0">
                  <a:ln>
                    <a:noFill/>
                  </a:ln>
                  <a:solidFill>
                    <a:srgbClr val="FFFFCC"/>
                  </a:solidFill>
                  <a:effectLst/>
                  <a:uLnTx/>
                  <a:uFillTx/>
                  <a:latin typeface="Arial" charset="0"/>
                  <a:ea typeface="ＭＳ Ｐゴシック" charset="0"/>
                </a:rPr>
                <a:t> 14:4; </a:t>
              </a:r>
              <a:r>
                <a:rPr kumimoji="0" lang="zh-CN" altLang="en-US" sz="1800" b="1" i="0" u="none" strike="noStrike" kern="1200" cap="none" spc="0" normalizeH="0" baseline="0" noProof="0" dirty="0">
                  <a:ln>
                    <a:noFill/>
                  </a:ln>
                  <a:solidFill>
                    <a:srgbClr val="FFFFCC"/>
                  </a:solidFill>
                  <a:effectLst/>
                  <a:uLnTx/>
                  <a:uFillTx/>
                  <a:latin typeface="Arial" charset="0"/>
                  <a:ea typeface="ＭＳ Ｐゴシック" charset="0"/>
                </a:rPr>
                <a:t>结</a:t>
              </a:r>
              <a:r>
                <a:rPr kumimoji="0" lang="en-US" sz="1800" b="1" i="0" u="none" strike="noStrike" kern="1200" cap="none" spc="0" normalizeH="0" baseline="0" noProof="0" dirty="0">
                  <a:ln>
                    <a:noFill/>
                  </a:ln>
                  <a:solidFill>
                    <a:srgbClr val="FFFFCC"/>
                  </a:solidFill>
                  <a:effectLst/>
                  <a:uLnTx/>
                  <a:uFillTx/>
                  <a:latin typeface="Arial" charset="0"/>
                  <a:ea typeface="ＭＳ Ｐゴシック" charset="0"/>
                </a:rPr>
                <a:t> 43:1-5</a:t>
              </a:r>
            </a:p>
          </p:txBody>
        </p:sp>
      </p:grpSp>
      <p:sp>
        <p:nvSpPr>
          <p:cNvPr id="217115" name="AutoShape 27"/>
          <p:cNvSpPr>
            <a:spLocks noChangeArrowheads="1"/>
          </p:cNvSpPr>
          <p:nvPr/>
        </p:nvSpPr>
        <p:spPr bwMode="auto">
          <a:xfrm rot="-8655613">
            <a:off x="4150208" y="2949863"/>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0" y="914400"/>
            <a:ext cx="1933575" cy="163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33600" y="152400"/>
            <a:ext cx="1355725" cy="182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118" name="AutoShape 30"/>
          <p:cNvSpPr>
            <a:spLocks noChangeArrowheads="1"/>
          </p:cNvSpPr>
          <p:nvPr/>
        </p:nvSpPr>
        <p:spPr bwMode="auto">
          <a:xfrm rot="1578731">
            <a:off x="4276059" y="2558445"/>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6471" name="Rectangle 32"/>
          <p:cNvSpPr>
            <a:spLocks noGrp="1" noChangeArrowheads="1"/>
          </p:cNvSpPr>
          <p:nvPr>
            <p:ph type="title" idx="4294967295"/>
          </p:nvPr>
        </p:nvSpPr>
        <p:spPr>
          <a:xfrm>
            <a:off x="5207997" y="6052331"/>
            <a:ext cx="3886200" cy="685800"/>
          </a:xfrm>
          <a:solidFill>
            <a:schemeClr val="bg2"/>
          </a:solidFill>
        </p:spPr>
        <p:txBody>
          <a:bodyPr/>
          <a:lstStyle/>
          <a:p>
            <a:pPr eaLnBrk="1" hangingPunct="1"/>
            <a:r>
              <a:rPr lang="zh-CN" altLang="en-US" sz="3200" b="1" dirty="0">
                <a:solidFill>
                  <a:schemeClr val="bg1"/>
                </a:solidFill>
                <a:latin typeface="Arial" charset="0"/>
                <a:ea typeface="ＭＳ Ｐゴシック" charset="0"/>
                <a:cs typeface="ＭＳ Ｐゴシック" charset="0"/>
              </a:rPr>
              <a:t>圣灵的离开与归回</a:t>
            </a:r>
            <a:endParaRPr lang="en-US" sz="32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99733034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grpId="1"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grpId="1"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grpId="0"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grpId="1"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grpId="0"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grpId="1"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grpId="1"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grpId="0"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grpId="1"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grpId="0"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grpId="1"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grpId="0"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grpId="1"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4" grpId="0" animBg="1"/>
      <p:bldP spid="217094" grpId="1" animBg="1"/>
      <p:bldP spid="217095" grpId="0" animBg="1"/>
      <p:bldP spid="217095" grpId="1" animBg="1"/>
      <p:bldP spid="217096" grpId="0" animBg="1"/>
      <p:bldP spid="217096" grpId="1" animBg="1"/>
      <p:bldP spid="217098" grpId="0" animBg="1"/>
      <p:bldP spid="217098" grpId="1" animBg="1"/>
      <p:bldP spid="217104" grpId="0" animBg="1"/>
      <p:bldP spid="217104" grpId="1" animBg="1"/>
      <p:bldP spid="217105" grpId="0" animBg="1"/>
      <p:bldP spid="217105" grpId="1" animBg="1"/>
      <p:bldP spid="217115" grpId="0" animBg="1"/>
      <p:bldP spid="217115" grpId="1" animBg="1"/>
      <p:bldP spid="217118" grpId="0" animBg="1"/>
      <p:bldP spid="217118" grpId="1" animBg="1"/>
      <p:bldP spid="217119" grpId="0" animBg="1"/>
      <p:bldP spid="217119"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2" descr="44 Jer Moder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244975" y="0"/>
            <a:ext cx="4899025"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1" name="Rectangle 3"/>
          <p:cNvSpPr>
            <a:spLocks noGrp="1" noRot="1" noChangeArrowheads="1"/>
          </p:cNvSpPr>
          <p:nvPr>
            <p:ph type="title" idx="4294967295"/>
          </p:nvPr>
        </p:nvSpPr>
        <p:spPr>
          <a:xfrm>
            <a:off x="5105400" y="457200"/>
            <a:ext cx="4038600" cy="685800"/>
          </a:xfrm>
          <a:solidFill>
            <a:srgbClr val="663300"/>
          </a:solidFill>
        </p:spPr>
        <p:txBody>
          <a:bodyPr/>
          <a:lstStyle/>
          <a:p>
            <a:pPr eaLnBrk="1" hangingPunct="1">
              <a:defRPr/>
            </a:pPr>
            <a:r>
              <a:rPr lang="zh-CN" altLang="en-US" sz="3200" dirty="0">
                <a:latin typeface="Garamond" pitchFamily="18" charset="0"/>
                <a:cs typeface="Arial" pitchFamily="34" charset="0"/>
              </a:rPr>
              <a:t>今天的旧城市</a:t>
            </a:r>
            <a:endParaRPr lang="en-US" altLang="en-US" sz="2800" dirty="0">
              <a:latin typeface="Garamond" pitchFamily="18" charset="0"/>
              <a:cs typeface="Arial" pitchFamily="34" charset="0"/>
            </a:endParaRPr>
          </a:p>
        </p:txBody>
      </p:sp>
    </p:spTree>
    <p:extLst>
      <p:ext uri="{BB962C8B-B14F-4D97-AF65-F5344CB8AC3E}">
        <p14:creationId xmlns:p14="http://schemas.microsoft.com/office/powerpoint/2010/main" val="3760386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2" descr="44 Jer Moder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244975" y="0"/>
            <a:ext cx="4899025"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45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753600" cy="689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4550" name="Picture 6" descr="44 Jer Modern"/>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553200" y="3048000"/>
            <a:ext cx="592138" cy="838200"/>
          </a:xfrm>
          <a:prstGeom prst="rect">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sp>
        <p:nvSpPr>
          <p:cNvPr id="275460" name="Rectangle 3"/>
          <p:cNvSpPr>
            <a:spLocks noGrp="1" noRot="1" noChangeArrowheads="1"/>
          </p:cNvSpPr>
          <p:nvPr>
            <p:ph type="title"/>
          </p:nvPr>
        </p:nvSpPr>
        <p:spPr>
          <a:xfrm>
            <a:off x="1295400" y="0"/>
            <a:ext cx="7620000" cy="1447800"/>
          </a:xfrm>
          <a:solidFill>
            <a:schemeClr val="tx2"/>
          </a:solidFill>
          <a:ln w="38100">
            <a:solidFill>
              <a:schemeClr val="bg2"/>
            </a:solidFill>
          </a:ln>
        </p:spPr>
        <p:txBody>
          <a:bodyPr/>
          <a:lstStyle/>
          <a:p>
            <a:pPr eaLnBrk="1" hangingPunct="1"/>
            <a:r>
              <a:rPr lang="zh-CN" altLang="en-US" sz="3200">
                <a:solidFill>
                  <a:schemeClr val="bg2"/>
                </a:solidFill>
                <a:effectLst/>
                <a:latin typeface="Arial" charset="0"/>
                <a:ea typeface="MS PGothic" charset="0"/>
              </a:rPr>
              <a:t>现代耶路撒冷：“耶路撒冷必有人居住，像没有城墙规限的田野”（亚</a:t>
            </a:r>
            <a:r>
              <a:rPr lang="en-US" altLang="ja-JP" sz="3200">
                <a:solidFill>
                  <a:schemeClr val="bg2"/>
                </a:solidFill>
                <a:effectLst/>
                <a:latin typeface="Arial" charset="0"/>
                <a:ea typeface="MS PGothic" charset="0"/>
              </a:rPr>
              <a:t>2:4</a:t>
            </a:r>
            <a:r>
              <a:rPr lang="zh-CN" altLang="en-US" sz="3200">
                <a:solidFill>
                  <a:schemeClr val="bg2"/>
                </a:solidFill>
                <a:effectLst/>
                <a:latin typeface="Arial" charset="0"/>
                <a:ea typeface="MS PGothic" charset="0"/>
              </a:rPr>
              <a:t>）</a:t>
            </a:r>
            <a:endParaRPr lang="en-US" sz="3600">
              <a:effectLst/>
              <a:latin typeface="Arial" charset="0"/>
              <a:ea typeface="MS PGothic" charset="0"/>
            </a:endParaRPr>
          </a:p>
        </p:txBody>
      </p:sp>
    </p:spTree>
    <p:extLst>
      <p:ext uri="{BB962C8B-B14F-4D97-AF65-F5344CB8AC3E}">
        <p14:creationId xmlns:p14="http://schemas.microsoft.com/office/powerpoint/2010/main" val="23082339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64549"/>
                                        </p:tgtEl>
                                        <p:attrNameLst>
                                          <p:attrName>style.visibility</p:attrName>
                                        </p:attrNameLst>
                                      </p:cBhvr>
                                      <p:to>
                                        <p:strVal val="visible"/>
                                      </p:to>
                                    </p:set>
                                    <p:animEffect transition="in" filter="dissolve">
                                      <p:cBhvr>
                                        <p:cTn id="7" dur="500"/>
                                        <p:tgtEl>
                                          <p:spTgt spid="3645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iterate type="lt">
                                    <p:tmAbs val="75"/>
                                  </p:iterate>
                                  <p:childTnLst>
                                    <p:set>
                                      <p:cBhvr>
                                        <p:cTn id="11" dur="1" fill="hold">
                                          <p:stCondLst>
                                            <p:cond delay="74"/>
                                          </p:stCondLst>
                                        </p:cTn>
                                        <p:tgtEl>
                                          <p:spTgt spid="3645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ctrTitle"/>
          </p:nvPr>
        </p:nvSpPr>
        <p:spPr>
          <a:xfrm>
            <a:off x="304800" y="457200"/>
            <a:ext cx="3200400" cy="1524000"/>
          </a:xfrm>
          <a:ln>
            <a:solidFill>
              <a:schemeClr val="hlink"/>
            </a:solidFill>
            <a:miter lim="800000"/>
            <a:headEnd/>
            <a:tailEnd/>
          </a:ln>
          <a:effectLst>
            <a:outerShdw blurRad="63500" dist="107763" dir="13500000" algn="ctr" rotWithShape="0">
              <a:srgbClr val="000000">
                <a:alpha val="74998"/>
              </a:srgbClr>
            </a:outerShdw>
          </a:effectLst>
        </p:spPr>
        <p:txBody>
          <a:bodyPr/>
          <a:lstStyle/>
          <a:p>
            <a:pPr eaLnBrk="1" hangingPunct="1">
              <a:defRPr/>
            </a:pPr>
            <a:r>
              <a:rPr lang="zh-CN" altLang="en-US" sz="3600" dirty="0">
                <a:cs typeface="+mj-cs"/>
              </a:rPr>
              <a:t>古老耶路撒冷的宿舍</a:t>
            </a:r>
            <a:endParaRPr lang="en-US" sz="5400" dirty="0">
              <a:cs typeface="+mj-cs"/>
            </a:endParaRPr>
          </a:p>
        </p:txBody>
      </p:sp>
      <p:grpSp>
        <p:nvGrpSpPr>
          <p:cNvPr id="209922" name="Group 17"/>
          <p:cNvGrpSpPr>
            <a:grpSpLocks/>
          </p:cNvGrpSpPr>
          <p:nvPr/>
        </p:nvGrpSpPr>
        <p:grpSpPr bwMode="auto">
          <a:xfrm>
            <a:off x="3849688" y="-76200"/>
            <a:ext cx="5294312" cy="7010400"/>
            <a:chOff x="2425" y="-48"/>
            <a:chExt cx="3335" cy="4416"/>
          </a:xfrm>
        </p:grpSpPr>
        <p:pic>
          <p:nvPicPr>
            <p:cNvPr id="209932" name="Picture 4" descr="JerusalemS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21" y="1824"/>
              <a:ext cx="1839" cy="2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9933" name="Picture 5" descr="JerusalemN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32" y="-48"/>
              <a:ext cx="1828" cy="2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9934" name="Picture 6" descr="JerusalemSW"/>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25" y="1824"/>
              <a:ext cx="1766" cy="2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9935" name="Picture 7" descr="JerusalemNW"/>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425" y="-48"/>
              <a:ext cx="1779" cy="2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09923" name="Text Box 8"/>
          <p:cNvSpPr txBox="1">
            <a:spLocks noChangeArrowheads="1"/>
          </p:cNvSpPr>
          <p:nvPr/>
        </p:nvSpPr>
        <p:spPr bwMode="auto">
          <a:xfrm>
            <a:off x="8153400" y="39688"/>
            <a:ext cx="8794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514"/>
                </a:solidFill>
              </a:rPr>
              <a:t>147g</a:t>
            </a:r>
          </a:p>
        </p:txBody>
      </p:sp>
      <p:sp>
        <p:nvSpPr>
          <p:cNvPr id="144393" name="Text Box 9"/>
          <p:cNvSpPr txBox="1">
            <a:spLocks noChangeArrowheads="1"/>
          </p:cNvSpPr>
          <p:nvPr/>
        </p:nvSpPr>
        <p:spPr bwMode="auto">
          <a:xfrm>
            <a:off x="838200" y="3810000"/>
            <a:ext cx="2590800" cy="579438"/>
          </a:xfrm>
          <a:prstGeom prst="rect">
            <a:avLst/>
          </a:prstGeom>
          <a:noFill/>
          <a:ln>
            <a:noFill/>
          </a:ln>
          <a:effectLst>
            <a:outerShdw blurRad="63500" dist="107763" dir="135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en-US" sz="3200" b="1" dirty="0">
                <a:solidFill>
                  <a:srgbClr val="FFFFFF"/>
                </a:solidFill>
              </a:rPr>
              <a:t>• </a:t>
            </a:r>
            <a:r>
              <a:rPr lang="zh-CN" altLang="en-US" sz="3200" b="1" dirty="0">
                <a:solidFill>
                  <a:srgbClr val="FFFFFF"/>
                </a:solidFill>
              </a:rPr>
              <a:t>犹太人</a:t>
            </a:r>
            <a:endParaRPr lang="en-US" sz="3200" b="1" dirty="0">
              <a:solidFill>
                <a:srgbClr val="FFFFFF"/>
              </a:solidFill>
            </a:endParaRPr>
          </a:p>
        </p:txBody>
      </p:sp>
      <p:sp>
        <p:nvSpPr>
          <p:cNvPr id="144394" name="Text Box 10"/>
          <p:cNvSpPr txBox="1">
            <a:spLocks noChangeArrowheads="1"/>
          </p:cNvSpPr>
          <p:nvPr/>
        </p:nvSpPr>
        <p:spPr bwMode="auto">
          <a:xfrm>
            <a:off x="838200" y="3048000"/>
            <a:ext cx="2590800" cy="584775"/>
          </a:xfrm>
          <a:prstGeom prst="rect">
            <a:avLst/>
          </a:prstGeom>
          <a:noFill/>
          <a:ln>
            <a:noFill/>
          </a:ln>
          <a:effectLst>
            <a:outerShdw blurRad="63500" dist="107763" dir="135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en-US" sz="3200" b="1" dirty="0">
                <a:solidFill>
                  <a:srgbClr val="FFFFFF"/>
                </a:solidFill>
              </a:rPr>
              <a:t>• </a:t>
            </a:r>
            <a:r>
              <a:rPr lang="zh-CN" altLang="en-US" sz="3200" b="1" dirty="0">
                <a:solidFill>
                  <a:srgbClr val="FFFFFF"/>
                </a:solidFill>
              </a:rPr>
              <a:t>穆斯林</a:t>
            </a:r>
            <a:endParaRPr lang="en-US" sz="3200" b="1" dirty="0">
              <a:solidFill>
                <a:srgbClr val="FFFFFF"/>
              </a:solidFill>
            </a:endParaRPr>
          </a:p>
        </p:txBody>
      </p:sp>
      <p:sp>
        <p:nvSpPr>
          <p:cNvPr id="144395" name="Text Box 11"/>
          <p:cNvSpPr txBox="1">
            <a:spLocks noChangeArrowheads="1"/>
          </p:cNvSpPr>
          <p:nvPr/>
        </p:nvSpPr>
        <p:spPr bwMode="auto">
          <a:xfrm>
            <a:off x="838200" y="2286000"/>
            <a:ext cx="2590800" cy="584775"/>
          </a:xfrm>
          <a:prstGeom prst="rect">
            <a:avLst/>
          </a:prstGeom>
          <a:noFill/>
          <a:ln>
            <a:noFill/>
          </a:ln>
          <a:effectLst>
            <a:outerShdw blurRad="63500" dist="107763" dir="135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en-US" sz="3200" b="1" dirty="0">
                <a:solidFill>
                  <a:srgbClr val="FFFFFF"/>
                </a:solidFill>
              </a:rPr>
              <a:t>• </a:t>
            </a:r>
            <a:r>
              <a:rPr lang="zh-CN" altLang="en-US" sz="3200" b="1" dirty="0">
                <a:solidFill>
                  <a:srgbClr val="FFFFFF"/>
                </a:solidFill>
              </a:rPr>
              <a:t>基督徒</a:t>
            </a:r>
            <a:endParaRPr lang="en-US" sz="3200" b="1" dirty="0">
              <a:solidFill>
                <a:srgbClr val="FFFFFF"/>
              </a:solidFill>
            </a:endParaRPr>
          </a:p>
        </p:txBody>
      </p:sp>
      <p:sp>
        <p:nvSpPr>
          <p:cNvPr id="144396" name="Text Box 12"/>
          <p:cNvSpPr txBox="1">
            <a:spLocks noChangeArrowheads="1"/>
          </p:cNvSpPr>
          <p:nvPr/>
        </p:nvSpPr>
        <p:spPr bwMode="auto">
          <a:xfrm>
            <a:off x="838201" y="4675796"/>
            <a:ext cx="2590800" cy="584775"/>
          </a:xfrm>
          <a:prstGeom prst="rect">
            <a:avLst/>
          </a:prstGeom>
          <a:noFill/>
          <a:ln>
            <a:noFill/>
          </a:ln>
          <a:effectLst>
            <a:outerShdw blurRad="63500" dist="107763" dir="135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defRPr/>
            </a:pPr>
            <a:r>
              <a:rPr lang="en-US" sz="3200" b="1" dirty="0">
                <a:solidFill>
                  <a:srgbClr val="FFFFFF"/>
                </a:solidFill>
              </a:rPr>
              <a:t>• </a:t>
            </a:r>
            <a:r>
              <a:rPr lang="zh-CN" altLang="en-US" sz="3200" b="1" dirty="0">
                <a:solidFill>
                  <a:srgbClr val="FFFFFF"/>
                </a:solidFill>
              </a:rPr>
              <a:t>亚美尼亚人</a:t>
            </a:r>
            <a:endParaRPr lang="en-US" sz="3200" b="1" dirty="0">
              <a:solidFill>
                <a:srgbClr val="FFFFFF"/>
              </a:solidFill>
            </a:endParaRPr>
          </a:p>
        </p:txBody>
      </p:sp>
      <p:sp>
        <p:nvSpPr>
          <p:cNvPr id="144397" name="AutoShape 13"/>
          <p:cNvSpPr>
            <a:spLocks noChangeArrowheads="1"/>
          </p:cNvSpPr>
          <p:nvPr/>
        </p:nvSpPr>
        <p:spPr bwMode="auto">
          <a:xfrm>
            <a:off x="3352800" y="2333625"/>
            <a:ext cx="1357313" cy="485775"/>
          </a:xfrm>
          <a:custGeom>
            <a:avLst/>
            <a:gdLst>
              <a:gd name="T0" fmla="*/ 2147483647 w 21600"/>
              <a:gd name="T1" fmla="*/ 0 h 21600"/>
              <a:gd name="T2" fmla="*/ 0 w 21600"/>
              <a:gd name="T3" fmla="*/ 122848224 h 21600"/>
              <a:gd name="T4" fmla="*/ 2147483647 w 21600"/>
              <a:gd name="T5" fmla="*/ 245695932 h 21600"/>
              <a:gd name="T6" fmla="*/ 2147483647 w 21600"/>
              <a:gd name="T7" fmla="*/ 122848224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en-US">
              <a:solidFill>
                <a:srgbClr val="FFFFFF"/>
              </a:solidFill>
            </a:endParaRPr>
          </a:p>
        </p:txBody>
      </p:sp>
      <p:sp>
        <p:nvSpPr>
          <p:cNvPr id="144398" name="AutoShape 14"/>
          <p:cNvSpPr>
            <a:spLocks noChangeArrowheads="1"/>
          </p:cNvSpPr>
          <p:nvPr/>
        </p:nvSpPr>
        <p:spPr bwMode="auto">
          <a:xfrm>
            <a:off x="3352800" y="3079750"/>
            <a:ext cx="3276600" cy="485775"/>
          </a:xfrm>
          <a:custGeom>
            <a:avLst/>
            <a:gdLst>
              <a:gd name="T0" fmla="*/ 2147483647 w 21600"/>
              <a:gd name="T1" fmla="*/ 0 h 21600"/>
              <a:gd name="T2" fmla="*/ 0 w 21600"/>
              <a:gd name="T3" fmla="*/ 122848224 h 21600"/>
              <a:gd name="T4" fmla="*/ 2147483647 w 21600"/>
              <a:gd name="T5" fmla="*/ 245695932 h 21600"/>
              <a:gd name="T6" fmla="*/ 2147483647 w 21600"/>
              <a:gd name="T7" fmla="*/ 122848224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FF00"/>
          </a:solidFill>
          <a:ln w="9525">
            <a:solidFill>
              <a:schemeClr val="tx1"/>
            </a:solidFill>
            <a:miter lim="800000"/>
            <a:headEnd/>
            <a:tailEnd/>
          </a:ln>
        </p:spPr>
        <p:txBody>
          <a:bodyPr wrap="none" anchor="ctr"/>
          <a:lstStyle/>
          <a:p>
            <a:endParaRPr lang="en-US">
              <a:solidFill>
                <a:srgbClr val="FFFFFF"/>
              </a:solidFill>
            </a:endParaRPr>
          </a:p>
        </p:txBody>
      </p:sp>
      <p:sp>
        <p:nvSpPr>
          <p:cNvPr id="144399" name="AutoShape 15"/>
          <p:cNvSpPr>
            <a:spLocks noChangeArrowheads="1"/>
          </p:cNvSpPr>
          <p:nvPr/>
        </p:nvSpPr>
        <p:spPr bwMode="auto">
          <a:xfrm>
            <a:off x="3352800" y="3825875"/>
            <a:ext cx="3429000" cy="485775"/>
          </a:xfrm>
          <a:custGeom>
            <a:avLst/>
            <a:gdLst>
              <a:gd name="T0" fmla="*/ 2147483647 w 21600"/>
              <a:gd name="T1" fmla="*/ 0 h 21600"/>
              <a:gd name="T2" fmla="*/ 0 w 21600"/>
              <a:gd name="T3" fmla="*/ 122848224 h 21600"/>
              <a:gd name="T4" fmla="*/ 2147483647 w 21600"/>
              <a:gd name="T5" fmla="*/ 245695932 h 21600"/>
              <a:gd name="T6" fmla="*/ 2147483647 w 21600"/>
              <a:gd name="T7" fmla="*/ 122848224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800080"/>
          </a:solidFill>
          <a:ln w="9525">
            <a:solidFill>
              <a:schemeClr val="tx1"/>
            </a:solidFill>
            <a:miter lim="800000"/>
            <a:headEnd/>
            <a:tailEnd/>
          </a:ln>
        </p:spPr>
        <p:txBody>
          <a:bodyPr wrap="none" anchor="ctr"/>
          <a:lstStyle/>
          <a:p>
            <a:endParaRPr lang="en-US">
              <a:solidFill>
                <a:srgbClr val="FFFFFF"/>
              </a:solidFill>
            </a:endParaRPr>
          </a:p>
        </p:txBody>
      </p:sp>
      <p:sp>
        <p:nvSpPr>
          <p:cNvPr id="144400" name="AutoShape 16"/>
          <p:cNvSpPr>
            <a:spLocks noChangeArrowheads="1"/>
          </p:cNvSpPr>
          <p:nvPr/>
        </p:nvSpPr>
        <p:spPr bwMode="auto">
          <a:xfrm>
            <a:off x="3352800" y="4622800"/>
            <a:ext cx="2133600" cy="485775"/>
          </a:xfrm>
          <a:custGeom>
            <a:avLst/>
            <a:gdLst>
              <a:gd name="T0" fmla="*/ 2147483647 w 21600"/>
              <a:gd name="T1" fmla="*/ 0 h 21600"/>
              <a:gd name="T2" fmla="*/ 0 w 21600"/>
              <a:gd name="T3" fmla="*/ 122848224 h 21600"/>
              <a:gd name="T4" fmla="*/ 2147483647 w 21600"/>
              <a:gd name="T5" fmla="*/ 245695932 h 21600"/>
              <a:gd name="T6" fmla="*/ 2147483647 w 21600"/>
              <a:gd name="T7" fmla="*/ 122848224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9525">
            <a:solidFill>
              <a:schemeClr val="tx1"/>
            </a:solidFill>
            <a:miter lim="800000"/>
            <a:headEnd/>
            <a:tailEnd/>
          </a:ln>
        </p:spPr>
        <p:txBody>
          <a:bodyPr wrap="none" anchor="ctr"/>
          <a:lstStyle/>
          <a:p>
            <a:endParaRPr lang="en-US">
              <a:solidFill>
                <a:srgbClr val="FFFFFF"/>
              </a:solidFill>
            </a:endParaRPr>
          </a:p>
        </p:txBody>
      </p:sp>
    </p:spTree>
    <p:extLst>
      <p:ext uri="{BB962C8B-B14F-4D97-AF65-F5344CB8AC3E}">
        <p14:creationId xmlns:p14="http://schemas.microsoft.com/office/powerpoint/2010/main" val="36361729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44395"/>
                                        </p:tgtEl>
                                        <p:attrNameLst>
                                          <p:attrName>style.visibility</p:attrName>
                                        </p:attrNameLst>
                                      </p:cBhvr>
                                      <p:to>
                                        <p:strVal val="visible"/>
                                      </p:to>
                                    </p:set>
                                    <p:animEffect transition="in" filter="fade">
                                      <p:cBhvr>
                                        <p:cTn id="7" dur="770" decel="100000"/>
                                        <p:tgtEl>
                                          <p:spTgt spid="144395"/>
                                        </p:tgtEl>
                                      </p:cBhvr>
                                    </p:animEffect>
                                    <p:animScale>
                                      <p:cBhvr>
                                        <p:cTn id="8" dur="770" decel="100000"/>
                                        <p:tgtEl>
                                          <p:spTgt spid="144395"/>
                                        </p:tgtEl>
                                      </p:cBhvr>
                                      <p:from x="10000" y="10000"/>
                                      <p:to x="200000" y="450000"/>
                                    </p:animScale>
                                    <p:animScale>
                                      <p:cBhvr>
                                        <p:cTn id="9" dur="1230" accel="100000" fill="hold">
                                          <p:stCondLst>
                                            <p:cond delay="770"/>
                                          </p:stCondLst>
                                        </p:cTn>
                                        <p:tgtEl>
                                          <p:spTgt spid="144395"/>
                                        </p:tgtEl>
                                      </p:cBhvr>
                                      <p:from x="200000" y="450000"/>
                                      <p:to x="100000" y="100000"/>
                                    </p:animScale>
                                    <p:set>
                                      <p:cBhvr>
                                        <p:cTn id="10" dur="770" fill="hold"/>
                                        <p:tgtEl>
                                          <p:spTgt spid="144395"/>
                                        </p:tgtEl>
                                        <p:attrNameLst>
                                          <p:attrName>ppt_x</p:attrName>
                                        </p:attrNameLst>
                                      </p:cBhvr>
                                      <p:to>
                                        <p:strVal val="(0.5)"/>
                                      </p:to>
                                    </p:set>
                                    <p:anim from="(0.5)" to="(#ppt_x)" calcmode="lin" valueType="num">
                                      <p:cBhvr>
                                        <p:cTn id="11" dur="1230" accel="100000" fill="hold">
                                          <p:stCondLst>
                                            <p:cond delay="770"/>
                                          </p:stCondLst>
                                        </p:cTn>
                                        <p:tgtEl>
                                          <p:spTgt spid="144395"/>
                                        </p:tgtEl>
                                        <p:attrNameLst>
                                          <p:attrName>ppt_x</p:attrName>
                                        </p:attrNameLst>
                                      </p:cBhvr>
                                    </p:anim>
                                    <p:set>
                                      <p:cBhvr>
                                        <p:cTn id="12" dur="770" fill="hold"/>
                                        <p:tgtEl>
                                          <p:spTgt spid="144395"/>
                                        </p:tgtEl>
                                        <p:attrNameLst>
                                          <p:attrName>ppt_y</p:attrName>
                                        </p:attrNameLst>
                                      </p:cBhvr>
                                      <p:to>
                                        <p:strVal val="(#ppt_y+0.4)"/>
                                      </p:to>
                                    </p:set>
                                    <p:anim from="(#ppt_y+0.4)" to="(#ppt_y)" calcmode="lin" valueType="num">
                                      <p:cBhvr>
                                        <p:cTn id="13" dur="1230" accel="100000" fill="hold">
                                          <p:stCondLst>
                                            <p:cond delay="770"/>
                                          </p:stCondLst>
                                        </p:cTn>
                                        <p:tgtEl>
                                          <p:spTgt spid="144395"/>
                                        </p:tgtEl>
                                        <p:attrNameLst>
                                          <p:attrName>ppt_y</p:attrName>
                                        </p:attrNameLst>
                                      </p:cBhvr>
                                    </p:anim>
                                  </p:childTnLst>
                                </p:cTn>
                              </p:par>
                            </p:childTnLst>
                          </p:cTn>
                        </p:par>
                        <p:par>
                          <p:cTn id="14" fill="hold" nodeType="afterGroup">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144397"/>
                                        </p:tgtEl>
                                        <p:attrNameLst>
                                          <p:attrName>style.visibility</p:attrName>
                                        </p:attrNameLst>
                                      </p:cBhvr>
                                      <p:to>
                                        <p:strVal val="visible"/>
                                      </p:to>
                                    </p:set>
                                    <p:animEffect transition="in" filter="wipe(left)">
                                      <p:cBhvr>
                                        <p:cTn id="17" dur="2000"/>
                                        <p:tgtEl>
                                          <p:spTgt spid="144397"/>
                                        </p:tgtEl>
                                      </p:cBhvr>
                                    </p:animEffect>
                                  </p:childTnLst>
                                </p:cTn>
                              </p:par>
                            </p:childTnLst>
                          </p:cTn>
                        </p:par>
                        <p:par>
                          <p:cTn id="18" fill="hold" nodeType="afterGroup">
                            <p:stCondLst>
                              <p:cond delay="4000"/>
                            </p:stCondLst>
                            <p:childTnLst>
                              <p:par>
                                <p:cTn id="19" presetID="51" presetClass="entr" presetSubtype="0" fill="hold" grpId="0" nodeType="afterEffect">
                                  <p:stCondLst>
                                    <p:cond delay="0"/>
                                  </p:stCondLst>
                                  <p:childTnLst>
                                    <p:set>
                                      <p:cBhvr>
                                        <p:cTn id="20" dur="1" fill="hold">
                                          <p:stCondLst>
                                            <p:cond delay="0"/>
                                          </p:stCondLst>
                                        </p:cTn>
                                        <p:tgtEl>
                                          <p:spTgt spid="144394"/>
                                        </p:tgtEl>
                                        <p:attrNameLst>
                                          <p:attrName>style.visibility</p:attrName>
                                        </p:attrNameLst>
                                      </p:cBhvr>
                                      <p:to>
                                        <p:strVal val="visible"/>
                                      </p:to>
                                    </p:set>
                                    <p:animEffect transition="in" filter="fade">
                                      <p:cBhvr>
                                        <p:cTn id="21" dur="770" decel="100000"/>
                                        <p:tgtEl>
                                          <p:spTgt spid="144394"/>
                                        </p:tgtEl>
                                      </p:cBhvr>
                                    </p:animEffect>
                                    <p:animScale>
                                      <p:cBhvr>
                                        <p:cTn id="22" dur="770" decel="100000"/>
                                        <p:tgtEl>
                                          <p:spTgt spid="144394"/>
                                        </p:tgtEl>
                                      </p:cBhvr>
                                      <p:from x="10000" y="10000"/>
                                      <p:to x="200000" y="450000"/>
                                    </p:animScale>
                                    <p:animScale>
                                      <p:cBhvr>
                                        <p:cTn id="23" dur="1230" accel="100000" fill="hold">
                                          <p:stCondLst>
                                            <p:cond delay="770"/>
                                          </p:stCondLst>
                                        </p:cTn>
                                        <p:tgtEl>
                                          <p:spTgt spid="144394"/>
                                        </p:tgtEl>
                                      </p:cBhvr>
                                      <p:from x="200000" y="450000"/>
                                      <p:to x="100000" y="100000"/>
                                    </p:animScale>
                                    <p:set>
                                      <p:cBhvr>
                                        <p:cTn id="24" dur="770" fill="hold"/>
                                        <p:tgtEl>
                                          <p:spTgt spid="144394"/>
                                        </p:tgtEl>
                                        <p:attrNameLst>
                                          <p:attrName>ppt_x</p:attrName>
                                        </p:attrNameLst>
                                      </p:cBhvr>
                                      <p:to>
                                        <p:strVal val="(0.5)"/>
                                      </p:to>
                                    </p:set>
                                    <p:anim from="(0.5)" to="(#ppt_x)" calcmode="lin" valueType="num">
                                      <p:cBhvr>
                                        <p:cTn id="25" dur="1230" accel="100000" fill="hold">
                                          <p:stCondLst>
                                            <p:cond delay="770"/>
                                          </p:stCondLst>
                                        </p:cTn>
                                        <p:tgtEl>
                                          <p:spTgt spid="144394"/>
                                        </p:tgtEl>
                                        <p:attrNameLst>
                                          <p:attrName>ppt_x</p:attrName>
                                        </p:attrNameLst>
                                      </p:cBhvr>
                                    </p:anim>
                                    <p:set>
                                      <p:cBhvr>
                                        <p:cTn id="26" dur="770" fill="hold"/>
                                        <p:tgtEl>
                                          <p:spTgt spid="144394"/>
                                        </p:tgtEl>
                                        <p:attrNameLst>
                                          <p:attrName>ppt_y</p:attrName>
                                        </p:attrNameLst>
                                      </p:cBhvr>
                                      <p:to>
                                        <p:strVal val="(#ppt_y+0.4)"/>
                                      </p:to>
                                    </p:set>
                                    <p:anim from="(#ppt_y+0.4)" to="(#ppt_y)" calcmode="lin" valueType="num">
                                      <p:cBhvr>
                                        <p:cTn id="27" dur="1230" accel="100000" fill="hold">
                                          <p:stCondLst>
                                            <p:cond delay="770"/>
                                          </p:stCondLst>
                                        </p:cTn>
                                        <p:tgtEl>
                                          <p:spTgt spid="144394"/>
                                        </p:tgtEl>
                                        <p:attrNameLst>
                                          <p:attrName>ppt_y</p:attrName>
                                        </p:attrNameLst>
                                      </p:cBhvr>
                                    </p:anim>
                                  </p:childTnLst>
                                </p:cTn>
                              </p:par>
                            </p:childTnLst>
                          </p:cTn>
                        </p:par>
                        <p:par>
                          <p:cTn id="28" fill="hold" nodeType="afterGroup">
                            <p:stCondLst>
                              <p:cond delay="6000"/>
                            </p:stCondLst>
                            <p:childTnLst>
                              <p:par>
                                <p:cTn id="29" presetID="22" presetClass="entr" presetSubtype="8" fill="hold" grpId="0" nodeType="afterEffect">
                                  <p:stCondLst>
                                    <p:cond delay="0"/>
                                  </p:stCondLst>
                                  <p:childTnLst>
                                    <p:set>
                                      <p:cBhvr>
                                        <p:cTn id="30" dur="1" fill="hold">
                                          <p:stCondLst>
                                            <p:cond delay="0"/>
                                          </p:stCondLst>
                                        </p:cTn>
                                        <p:tgtEl>
                                          <p:spTgt spid="144398"/>
                                        </p:tgtEl>
                                        <p:attrNameLst>
                                          <p:attrName>style.visibility</p:attrName>
                                        </p:attrNameLst>
                                      </p:cBhvr>
                                      <p:to>
                                        <p:strVal val="visible"/>
                                      </p:to>
                                    </p:set>
                                    <p:animEffect transition="in" filter="wipe(left)">
                                      <p:cBhvr>
                                        <p:cTn id="31" dur="2000"/>
                                        <p:tgtEl>
                                          <p:spTgt spid="144398"/>
                                        </p:tgtEl>
                                      </p:cBhvr>
                                    </p:animEffect>
                                  </p:childTnLst>
                                </p:cTn>
                              </p:par>
                            </p:childTnLst>
                          </p:cTn>
                        </p:par>
                        <p:par>
                          <p:cTn id="32" fill="hold" nodeType="afterGroup">
                            <p:stCondLst>
                              <p:cond delay="8000"/>
                            </p:stCondLst>
                            <p:childTnLst>
                              <p:par>
                                <p:cTn id="33" presetID="51" presetClass="entr" presetSubtype="0" fill="hold" grpId="0" nodeType="afterEffect">
                                  <p:stCondLst>
                                    <p:cond delay="0"/>
                                  </p:stCondLst>
                                  <p:childTnLst>
                                    <p:set>
                                      <p:cBhvr>
                                        <p:cTn id="34" dur="1" fill="hold">
                                          <p:stCondLst>
                                            <p:cond delay="0"/>
                                          </p:stCondLst>
                                        </p:cTn>
                                        <p:tgtEl>
                                          <p:spTgt spid="144393"/>
                                        </p:tgtEl>
                                        <p:attrNameLst>
                                          <p:attrName>style.visibility</p:attrName>
                                        </p:attrNameLst>
                                      </p:cBhvr>
                                      <p:to>
                                        <p:strVal val="visible"/>
                                      </p:to>
                                    </p:set>
                                    <p:animEffect transition="in" filter="fade">
                                      <p:cBhvr>
                                        <p:cTn id="35" dur="770" decel="100000"/>
                                        <p:tgtEl>
                                          <p:spTgt spid="144393"/>
                                        </p:tgtEl>
                                      </p:cBhvr>
                                    </p:animEffect>
                                    <p:animScale>
                                      <p:cBhvr>
                                        <p:cTn id="36" dur="770" decel="100000"/>
                                        <p:tgtEl>
                                          <p:spTgt spid="144393"/>
                                        </p:tgtEl>
                                      </p:cBhvr>
                                      <p:from x="10000" y="10000"/>
                                      <p:to x="200000" y="450000"/>
                                    </p:animScale>
                                    <p:animScale>
                                      <p:cBhvr>
                                        <p:cTn id="37" dur="1230" accel="100000" fill="hold">
                                          <p:stCondLst>
                                            <p:cond delay="770"/>
                                          </p:stCondLst>
                                        </p:cTn>
                                        <p:tgtEl>
                                          <p:spTgt spid="144393"/>
                                        </p:tgtEl>
                                      </p:cBhvr>
                                      <p:from x="200000" y="450000"/>
                                      <p:to x="100000" y="100000"/>
                                    </p:animScale>
                                    <p:set>
                                      <p:cBhvr>
                                        <p:cTn id="38" dur="770" fill="hold"/>
                                        <p:tgtEl>
                                          <p:spTgt spid="144393"/>
                                        </p:tgtEl>
                                        <p:attrNameLst>
                                          <p:attrName>ppt_x</p:attrName>
                                        </p:attrNameLst>
                                      </p:cBhvr>
                                      <p:to>
                                        <p:strVal val="(0.5)"/>
                                      </p:to>
                                    </p:set>
                                    <p:anim from="(0.5)" to="(#ppt_x)" calcmode="lin" valueType="num">
                                      <p:cBhvr>
                                        <p:cTn id="39" dur="1230" accel="100000" fill="hold">
                                          <p:stCondLst>
                                            <p:cond delay="770"/>
                                          </p:stCondLst>
                                        </p:cTn>
                                        <p:tgtEl>
                                          <p:spTgt spid="144393"/>
                                        </p:tgtEl>
                                        <p:attrNameLst>
                                          <p:attrName>ppt_x</p:attrName>
                                        </p:attrNameLst>
                                      </p:cBhvr>
                                    </p:anim>
                                    <p:set>
                                      <p:cBhvr>
                                        <p:cTn id="40" dur="770" fill="hold"/>
                                        <p:tgtEl>
                                          <p:spTgt spid="144393"/>
                                        </p:tgtEl>
                                        <p:attrNameLst>
                                          <p:attrName>ppt_y</p:attrName>
                                        </p:attrNameLst>
                                      </p:cBhvr>
                                      <p:to>
                                        <p:strVal val="(#ppt_y+0.4)"/>
                                      </p:to>
                                    </p:set>
                                    <p:anim from="(#ppt_y+0.4)" to="(#ppt_y)" calcmode="lin" valueType="num">
                                      <p:cBhvr>
                                        <p:cTn id="41" dur="1230" accel="100000" fill="hold">
                                          <p:stCondLst>
                                            <p:cond delay="770"/>
                                          </p:stCondLst>
                                        </p:cTn>
                                        <p:tgtEl>
                                          <p:spTgt spid="144393"/>
                                        </p:tgtEl>
                                        <p:attrNameLst>
                                          <p:attrName>ppt_y</p:attrName>
                                        </p:attrNameLst>
                                      </p:cBhvr>
                                    </p:anim>
                                  </p:childTnLst>
                                </p:cTn>
                              </p:par>
                            </p:childTnLst>
                          </p:cTn>
                        </p:par>
                        <p:par>
                          <p:cTn id="42" fill="hold" nodeType="afterGroup">
                            <p:stCondLst>
                              <p:cond delay="10000"/>
                            </p:stCondLst>
                            <p:childTnLst>
                              <p:par>
                                <p:cTn id="43" presetID="22" presetClass="entr" presetSubtype="8" fill="hold" grpId="0" nodeType="afterEffect">
                                  <p:stCondLst>
                                    <p:cond delay="0"/>
                                  </p:stCondLst>
                                  <p:childTnLst>
                                    <p:set>
                                      <p:cBhvr>
                                        <p:cTn id="44" dur="1" fill="hold">
                                          <p:stCondLst>
                                            <p:cond delay="0"/>
                                          </p:stCondLst>
                                        </p:cTn>
                                        <p:tgtEl>
                                          <p:spTgt spid="144399"/>
                                        </p:tgtEl>
                                        <p:attrNameLst>
                                          <p:attrName>style.visibility</p:attrName>
                                        </p:attrNameLst>
                                      </p:cBhvr>
                                      <p:to>
                                        <p:strVal val="visible"/>
                                      </p:to>
                                    </p:set>
                                    <p:animEffect transition="in" filter="wipe(left)">
                                      <p:cBhvr>
                                        <p:cTn id="45" dur="2000"/>
                                        <p:tgtEl>
                                          <p:spTgt spid="144399"/>
                                        </p:tgtEl>
                                      </p:cBhvr>
                                    </p:animEffect>
                                  </p:childTnLst>
                                </p:cTn>
                              </p:par>
                            </p:childTnLst>
                          </p:cTn>
                        </p:par>
                        <p:par>
                          <p:cTn id="46" fill="hold" nodeType="afterGroup">
                            <p:stCondLst>
                              <p:cond delay="12000"/>
                            </p:stCondLst>
                            <p:childTnLst>
                              <p:par>
                                <p:cTn id="47" presetID="51" presetClass="entr" presetSubtype="0" fill="hold" grpId="0" nodeType="afterEffect">
                                  <p:stCondLst>
                                    <p:cond delay="0"/>
                                  </p:stCondLst>
                                  <p:childTnLst>
                                    <p:set>
                                      <p:cBhvr>
                                        <p:cTn id="48" dur="1" fill="hold">
                                          <p:stCondLst>
                                            <p:cond delay="0"/>
                                          </p:stCondLst>
                                        </p:cTn>
                                        <p:tgtEl>
                                          <p:spTgt spid="144396"/>
                                        </p:tgtEl>
                                        <p:attrNameLst>
                                          <p:attrName>style.visibility</p:attrName>
                                        </p:attrNameLst>
                                      </p:cBhvr>
                                      <p:to>
                                        <p:strVal val="visible"/>
                                      </p:to>
                                    </p:set>
                                    <p:animEffect transition="in" filter="fade">
                                      <p:cBhvr>
                                        <p:cTn id="49" dur="770" decel="100000"/>
                                        <p:tgtEl>
                                          <p:spTgt spid="144396"/>
                                        </p:tgtEl>
                                      </p:cBhvr>
                                    </p:animEffect>
                                    <p:animScale>
                                      <p:cBhvr>
                                        <p:cTn id="50" dur="770" decel="100000"/>
                                        <p:tgtEl>
                                          <p:spTgt spid="144396"/>
                                        </p:tgtEl>
                                      </p:cBhvr>
                                      <p:from x="10000" y="10000"/>
                                      <p:to x="200000" y="450000"/>
                                    </p:animScale>
                                    <p:animScale>
                                      <p:cBhvr>
                                        <p:cTn id="51" dur="1230" accel="100000" fill="hold">
                                          <p:stCondLst>
                                            <p:cond delay="770"/>
                                          </p:stCondLst>
                                        </p:cTn>
                                        <p:tgtEl>
                                          <p:spTgt spid="144396"/>
                                        </p:tgtEl>
                                      </p:cBhvr>
                                      <p:from x="200000" y="450000"/>
                                      <p:to x="100000" y="100000"/>
                                    </p:animScale>
                                    <p:set>
                                      <p:cBhvr>
                                        <p:cTn id="52" dur="770" fill="hold"/>
                                        <p:tgtEl>
                                          <p:spTgt spid="144396"/>
                                        </p:tgtEl>
                                        <p:attrNameLst>
                                          <p:attrName>ppt_x</p:attrName>
                                        </p:attrNameLst>
                                      </p:cBhvr>
                                      <p:to>
                                        <p:strVal val="(0.5)"/>
                                      </p:to>
                                    </p:set>
                                    <p:anim from="(0.5)" to="(#ppt_x)" calcmode="lin" valueType="num">
                                      <p:cBhvr>
                                        <p:cTn id="53" dur="1230" accel="100000" fill="hold">
                                          <p:stCondLst>
                                            <p:cond delay="770"/>
                                          </p:stCondLst>
                                        </p:cTn>
                                        <p:tgtEl>
                                          <p:spTgt spid="144396"/>
                                        </p:tgtEl>
                                        <p:attrNameLst>
                                          <p:attrName>ppt_x</p:attrName>
                                        </p:attrNameLst>
                                      </p:cBhvr>
                                    </p:anim>
                                    <p:set>
                                      <p:cBhvr>
                                        <p:cTn id="54" dur="770" fill="hold"/>
                                        <p:tgtEl>
                                          <p:spTgt spid="144396"/>
                                        </p:tgtEl>
                                        <p:attrNameLst>
                                          <p:attrName>ppt_y</p:attrName>
                                        </p:attrNameLst>
                                      </p:cBhvr>
                                      <p:to>
                                        <p:strVal val="(#ppt_y+0.4)"/>
                                      </p:to>
                                    </p:set>
                                    <p:anim from="(#ppt_y+0.4)" to="(#ppt_y)" calcmode="lin" valueType="num">
                                      <p:cBhvr>
                                        <p:cTn id="55" dur="1230" accel="100000" fill="hold">
                                          <p:stCondLst>
                                            <p:cond delay="770"/>
                                          </p:stCondLst>
                                        </p:cTn>
                                        <p:tgtEl>
                                          <p:spTgt spid="144396"/>
                                        </p:tgtEl>
                                        <p:attrNameLst>
                                          <p:attrName>ppt_y</p:attrName>
                                        </p:attrNameLst>
                                      </p:cBhvr>
                                    </p:anim>
                                  </p:childTnLst>
                                </p:cTn>
                              </p:par>
                            </p:childTnLst>
                          </p:cTn>
                        </p:par>
                        <p:par>
                          <p:cTn id="56" fill="hold" nodeType="afterGroup">
                            <p:stCondLst>
                              <p:cond delay="14000"/>
                            </p:stCondLst>
                            <p:childTnLst>
                              <p:par>
                                <p:cTn id="57" presetID="22" presetClass="entr" presetSubtype="8" fill="hold" grpId="0" nodeType="afterEffect">
                                  <p:stCondLst>
                                    <p:cond delay="0"/>
                                  </p:stCondLst>
                                  <p:childTnLst>
                                    <p:set>
                                      <p:cBhvr>
                                        <p:cTn id="58" dur="1" fill="hold">
                                          <p:stCondLst>
                                            <p:cond delay="0"/>
                                          </p:stCondLst>
                                        </p:cTn>
                                        <p:tgtEl>
                                          <p:spTgt spid="144400"/>
                                        </p:tgtEl>
                                        <p:attrNameLst>
                                          <p:attrName>style.visibility</p:attrName>
                                        </p:attrNameLst>
                                      </p:cBhvr>
                                      <p:to>
                                        <p:strVal val="visible"/>
                                      </p:to>
                                    </p:set>
                                    <p:animEffect transition="in" filter="wipe(left)">
                                      <p:cBhvr>
                                        <p:cTn id="59" dur="2000"/>
                                        <p:tgtEl>
                                          <p:spTgt spid="144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3" grpId="0"/>
      <p:bldP spid="144394" grpId="0"/>
      <p:bldP spid="144395" grpId="0"/>
      <p:bldP spid="144396" grpId="0"/>
      <p:bldP spid="144397" grpId="0" animBg="1"/>
      <p:bldP spid="144398" grpId="0" animBg="1"/>
      <p:bldP spid="144399" grpId="0" animBg="1"/>
      <p:bldP spid="14440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ctrTitle"/>
          </p:nvPr>
        </p:nvSpPr>
        <p:spPr>
          <a:xfrm>
            <a:off x="152400" y="304800"/>
            <a:ext cx="3886200" cy="2378075"/>
          </a:xfrm>
          <a:effectLst>
            <a:outerShdw blurRad="63500" dist="107763" dir="13500000" algn="ctr" rotWithShape="0">
              <a:srgbClr val="000000">
                <a:alpha val="74998"/>
              </a:srgbClr>
            </a:outerShdw>
          </a:effectLst>
        </p:spPr>
        <p:txBody>
          <a:bodyPr/>
          <a:lstStyle/>
          <a:p>
            <a:pPr eaLnBrk="1" hangingPunct="1">
              <a:defRPr/>
            </a:pPr>
            <a:r>
              <a:rPr lang="zh-CN" altLang="en-US" dirty="0">
                <a:cs typeface="+mj-cs"/>
              </a:rPr>
              <a:t>基督徒的宿舍</a:t>
            </a:r>
            <a:r>
              <a:rPr lang="en-US" dirty="0">
                <a:cs typeface="+mj-cs"/>
              </a:rPr>
              <a:t> </a:t>
            </a:r>
          </a:p>
        </p:txBody>
      </p:sp>
      <p:pic>
        <p:nvPicPr>
          <p:cNvPr id="211970" name="Picture 3" descr="JerusalemN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95775" y="0"/>
            <a:ext cx="4848225"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1971"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514"/>
                </a:solidFill>
              </a:rPr>
              <a:t>147g</a:t>
            </a:r>
          </a:p>
        </p:txBody>
      </p:sp>
    </p:spTree>
    <p:extLst>
      <p:ext uri="{BB962C8B-B14F-4D97-AF65-F5344CB8AC3E}">
        <p14:creationId xmlns:p14="http://schemas.microsoft.com/office/powerpoint/2010/main" val="915541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ctrTitle"/>
          </p:nvPr>
        </p:nvSpPr>
        <p:spPr>
          <a:xfrm>
            <a:off x="0" y="304800"/>
            <a:ext cx="3429000" cy="2378075"/>
          </a:xfrm>
          <a:effectLst>
            <a:outerShdw blurRad="63500" dist="107763" dir="13500000" algn="ctr" rotWithShape="0">
              <a:srgbClr val="000000">
                <a:alpha val="74998"/>
              </a:srgbClr>
            </a:outerShdw>
          </a:effectLst>
        </p:spPr>
        <p:txBody>
          <a:bodyPr/>
          <a:lstStyle/>
          <a:p>
            <a:pPr eaLnBrk="1" hangingPunct="1">
              <a:defRPr/>
            </a:pPr>
            <a:r>
              <a:rPr lang="zh-CN" altLang="en-US" dirty="0"/>
              <a:t>基督徒的宿舍</a:t>
            </a:r>
            <a:r>
              <a:rPr lang="en-US" dirty="0"/>
              <a:t> </a:t>
            </a:r>
            <a:endParaRPr lang="en-US" dirty="0">
              <a:cs typeface="+mj-cs"/>
            </a:endParaRPr>
          </a:p>
        </p:txBody>
      </p:sp>
      <p:pic>
        <p:nvPicPr>
          <p:cNvPr id="214018" name="Picture 3" descr="JerusalemN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76600" y="0"/>
            <a:ext cx="6019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4019"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514"/>
                </a:solidFill>
              </a:rPr>
              <a:t>147g</a:t>
            </a:r>
          </a:p>
        </p:txBody>
      </p:sp>
    </p:spTree>
    <p:extLst>
      <p:ext uri="{BB962C8B-B14F-4D97-AF65-F5344CB8AC3E}">
        <p14:creationId xmlns:p14="http://schemas.microsoft.com/office/powerpoint/2010/main" val="7702654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4" name="Picture 4"/>
          <p:cNvPicPr>
            <a:picLocks noGrp="1" noChangeAspect="1" noChangeArrowheads="1"/>
          </p:cNvPicPr>
          <p:nvPr>
            <p:ph type="body" idx="1"/>
          </p:nvPr>
        </p:nvPicPr>
        <p:blipFill>
          <a:blip r:embed="rId2">
            <a:extLst>
              <a:ext uri="{28A0092B-C50C-407E-A947-70E740481C1C}">
                <a14:useLocalDpi xmlns:a14="http://schemas.microsoft.com/office/drawing/2010/main"/>
              </a:ext>
            </a:extLst>
          </a:blip>
          <a:srcRect/>
          <a:stretch>
            <a:fillRect/>
          </a:stretch>
        </p:blipFill>
        <p:spPr>
          <a:xfrm>
            <a:off x="0" y="27384"/>
            <a:ext cx="9144000" cy="6858000"/>
          </a:xfrm>
        </p:spPr>
      </p:pic>
      <p:sp>
        <p:nvSpPr>
          <p:cNvPr id="445442" name="Rectangle 2"/>
          <p:cNvSpPr>
            <a:spLocks noGrp="1" noRot="1" noChangeArrowheads="1"/>
          </p:cNvSpPr>
          <p:nvPr>
            <p:ph type="title"/>
          </p:nvPr>
        </p:nvSpPr>
        <p:spPr>
          <a:xfrm>
            <a:off x="3124200" y="5410200"/>
            <a:ext cx="4472136" cy="1447800"/>
          </a:xfrm>
          <a:solidFill>
            <a:schemeClr val="bg1"/>
          </a:solidFill>
        </p:spPr>
        <p:txBody>
          <a:bodyPr/>
          <a:lstStyle/>
          <a:p>
            <a:pPr eaLnBrk="1" hangingPunct="1">
              <a:defRPr/>
            </a:pPr>
            <a:r>
              <a:rPr lang="zh-CN" altLang="en-US" dirty="0">
                <a:cs typeface="+mj-cs"/>
              </a:rPr>
              <a:t>圣殿的新模式</a:t>
            </a:r>
            <a:endParaRPr lang="en-US" dirty="0">
              <a:cs typeface="+mj-cs"/>
            </a:endParaRPr>
          </a:p>
        </p:txBody>
      </p:sp>
    </p:spTree>
    <p:extLst>
      <p:ext uri="{BB962C8B-B14F-4D97-AF65-F5344CB8AC3E}">
        <p14:creationId xmlns:p14="http://schemas.microsoft.com/office/powerpoint/2010/main" val="4086929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ctrTitle"/>
          </p:nvPr>
        </p:nvSpPr>
        <p:spPr>
          <a:xfrm>
            <a:off x="152400" y="304800"/>
            <a:ext cx="2819400" cy="2378075"/>
          </a:xfrm>
          <a:effectLst>
            <a:outerShdw blurRad="63500" dist="107763" dir="13500000" algn="ctr" rotWithShape="0">
              <a:srgbClr val="000000">
                <a:alpha val="74998"/>
              </a:srgbClr>
            </a:outerShdw>
          </a:effectLst>
        </p:spPr>
        <p:txBody>
          <a:bodyPr/>
          <a:lstStyle/>
          <a:p>
            <a:pPr eaLnBrk="1" hangingPunct="1">
              <a:defRPr/>
            </a:pPr>
            <a:r>
              <a:rPr lang="zh-CN" altLang="en-US" dirty="0">
                <a:solidFill>
                  <a:srgbClr val="FFFFFF"/>
                </a:solidFill>
              </a:rPr>
              <a:t>穆斯林的宿舍</a:t>
            </a:r>
            <a:endParaRPr lang="en-US" dirty="0">
              <a:cs typeface="+mj-cs"/>
            </a:endParaRPr>
          </a:p>
        </p:txBody>
      </p:sp>
      <p:pic>
        <p:nvPicPr>
          <p:cNvPr id="217090" name="Picture 3" descr="JerusalemN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08463" y="0"/>
            <a:ext cx="4935537"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1"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514"/>
                </a:solidFill>
              </a:rPr>
              <a:t>147g</a:t>
            </a:r>
          </a:p>
        </p:txBody>
      </p:sp>
    </p:spTree>
    <p:extLst>
      <p:ext uri="{BB962C8B-B14F-4D97-AF65-F5344CB8AC3E}">
        <p14:creationId xmlns:p14="http://schemas.microsoft.com/office/powerpoint/2010/main" val="13293290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6" descr="JerusalemEa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81338" y="0"/>
            <a:ext cx="606266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7458" name="Rectangle 2"/>
          <p:cNvSpPr>
            <a:spLocks noGrp="1" noChangeArrowheads="1"/>
          </p:cNvSpPr>
          <p:nvPr>
            <p:ph type="ctrTitle"/>
          </p:nvPr>
        </p:nvSpPr>
        <p:spPr>
          <a:xfrm>
            <a:off x="152400" y="304800"/>
            <a:ext cx="2819400" cy="2378075"/>
          </a:xfrm>
          <a:effectLst>
            <a:outerShdw blurRad="63500" dist="107763" dir="13500000" algn="ctr" rotWithShape="0">
              <a:srgbClr val="000000">
                <a:alpha val="74998"/>
              </a:srgbClr>
            </a:outerShdw>
          </a:effectLst>
        </p:spPr>
        <p:txBody>
          <a:bodyPr/>
          <a:lstStyle/>
          <a:p>
            <a:pPr eaLnBrk="1" hangingPunct="1">
              <a:defRPr/>
            </a:pPr>
            <a:r>
              <a:rPr lang="zh-CN" altLang="en-US" dirty="0">
                <a:solidFill>
                  <a:srgbClr val="FFFFFF"/>
                </a:solidFill>
              </a:rPr>
              <a:t>穆斯林的宿舍</a:t>
            </a:r>
            <a:endParaRPr lang="en-US" dirty="0">
              <a:cs typeface="+mj-cs"/>
            </a:endParaRPr>
          </a:p>
        </p:txBody>
      </p:sp>
      <p:sp>
        <p:nvSpPr>
          <p:cNvPr id="219139"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514"/>
                </a:solidFill>
              </a:rPr>
              <a:t>147g</a:t>
            </a:r>
          </a:p>
        </p:txBody>
      </p:sp>
    </p:spTree>
    <p:extLst>
      <p:ext uri="{BB962C8B-B14F-4D97-AF65-F5344CB8AC3E}">
        <p14:creationId xmlns:p14="http://schemas.microsoft.com/office/powerpoint/2010/main" val="21904582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152400" y="304800"/>
            <a:ext cx="2819400" cy="2378075"/>
          </a:xfrm>
          <a:effectLst>
            <a:outerShdw blurRad="63500" dist="107763" dir="13500000" algn="ctr" rotWithShape="0">
              <a:srgbClr val="000000">
                <a:alpha val="74998"/>
              </a:srgbClr>
            </a:outerShdw>
          </a:effectLst>
        </p:spPr>
        <p:txBody>
          <a:bodyPr/>
          <a:lstStyle/>
          <a:p>
            <a:pPr eaLnBrk="1" hangingPunct="1">
              <a:defRPr/>
            </a:pPr>
            <a:r>
              <a:rPr lang="zh-CN" altLang="en-US" dirty="0">
                <a:cs typeface="+mj-cs"/>
              </a:rPr>
              <a:t>犹太人的宿舍</a:t>
            </a:r>
            <a:endParaRPr lang="en-US" dirty="0">
              <a:cs typeface="+mj-cs"/>
            </a:endParaRPr>
          </a:p>
        </p:txBody>
      </p:sp>
      <p:pic>
        <p:nvPicPr>
          <p:cNvPr id="221186" name="Picture 3" descr="JerusalemS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84650" y="0"/>
            <a:ext cx="49593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1187"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514"/>
                </a:solidFill>
              </a:rPr>
              <a:t>147g</a:t>
            </a:r>
          </a:p>
        </p:txBody>
      </p:sp>
    </p:spTree>
    <p:extLst>
      <p:ext uri="{BB962C8B-B14F-4D97-AF65-F5344CB8AC3E}">
        <p14:creationId xmlns:p14="http://schemas.microsoft.com/office/powerpoint/2010/main" val="8374688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6" descr="JerusalemJewishQt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43200" y="0"/>
            <a:ext cx="67071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1794" name="Rectangle 2"/>
          <p:cNvSpPr>
            <a:spLocks noGrp="1" noChangeArrowheads="1"/>
          </p:cNvSpPr>
          <p:nvPr>
            <p:ph type="ctrTitle"/>
          </p:nvPr>
        </p:nvSpPr>
        <p:spPr>
          <a:xfrm>
            <a:off x="0" y="304800"/>
            <a:ext cx="2819400" cy="2378075"/>
          </a:xfrm>
          <a:effectLst>
            <a:outerShdw blurRad="63500" dist="107763" dir="13500000" algn="ctr" rotWithShape="0">
              <a:srgbClr val="000000">
                <a:alpha val="74998"/>
              </a:srgbClr>
            </a:outerShdw>
          </a:effectLst>
        </p:spPr>
        <p:txBody>
          <a:bodyPr/>
          <a:lstStyle/>
          <a:p>
            <a:pPr eaLnBrk="1" hangingPunct="1">
              <a:defRPr/>
            </a:pPr>
            <a:r>
              <a:rPr lang="zh-CN" altLang="en-US" dirty="0"/>
              <a:t>犹太人的宿舍</a:t>
            </a:r>
            <a:endParaRPr lang="en-US" dirty="0">
              <a:cs typeface="+mj-cs"/>
            </a:endParaRPr>
          </a:p>
        </p:txBody>
      </p:sp>
      <p:sp>
        <p:nvSpPr>
          <p:cNvPr id="223235"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514"/>
                </a:solidFill>
              </a:rPr>
              <a:t>147g</a:t>
            </a:r>
          </a:p>
        </p:txBody>
      </p:sp>
    </p:spTree>
    <p:extLst>
      <p:ext uri="{BB962C8B-B14F-4D97-AF65-F5344CB8AC3E}">
        <p14:creationId xmlns:p14="http://schemas.microsoft.com/office/powerpoint/2010/main" val="3341732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rrowheads="1"/>
          </p:cNvSpPr>
          <p:nvPr>
            <p:ph type="title"/>
          </p:nvPr>
        </p:nvSpPr>
        <p:spPr>
          <a:xfrm>
            <a:off x="393434" y="-80993"/>
            <a:ext cx="8229600" cy="1143000"/>
          </a:xfrm>
        </p:spPr>
        <p:txBody>
          <a:bodyPr/>
          <a:lstStyle/>
          <a:p>
            <a:pPr eaLnBrk="1" hangingPunct="1">
              <a:defRPr/>
            </a:pPr>
            <a:r>
              <a:rPr lang="zh-CN" altLang="en-US" sz="4800" dirty="0">
                <a:latin typeface="Arial"/>
                <a:ea typeface="ＭＳ Ｐゴシック" charset="0"/>
                <a:cs typeface="Arial"/>
              </a:rPr>
              <a:t>犹太人复活的盼望</a:t>
            </a:r>
            <a:endParaRPr lang="en-US" sz="4800" dirty="0">
              <a:latin typeface="Arial"/>
              <a:ea typeface="ＭＳ Ｐゴシック" charset="0"/>
              <a:cs typeface="Arial"/>
            </a:endParaRPr>
          </a:p>
        </p:txBody>
      </p:sp>
      <p:pic>
        <p:nvPicPr>
          <p:cNvPr id="281602" name="Picture 3" descr="Tom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216150"/>
            <a:ext cx="9537700" cy="466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1603" name="Picture 4" descr="Tomb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62400" y="2209800"/>
            <a:ext cx="5254625" cy="466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7" name="AutoShape 5"/>
          <p:cNvSpPr>
            <a:spLocks noChangeArrowheads="1"/>
          </p:cNvSpPr>
          <p:nvPr/>
        </p:nvSpPr>
        <p:spPr bwMode="auto">
          <a:xfrm rot="482294" flipH="1">
            <a:off x="6005513" y="4289425"/>
            <a:ext cx="3968750" cy="460375"/>
          </a:xfrm>
          <a:prstGeom prst="curvedUpArrow">
            <a:avLst>
              <a:gd name="adj1" fmla="val 104603"/>
              <a:gd name="adj2" fmla="val 209205"/>
              <a:gd name="adj3" fmla="val 33333"/>
            </a:avLst>
          </a:prstGeom>
          <a:solidFill>
            <a:schemeClr val="hlink"/>
          </a:solidFill>
          <a:ln w="9525">
            <a:noFill/>
            <a:miter lim="800000"/>
            <a:headEnd/>
            <a:tailEnd/>
          </a:ln>
          <a:effectLst>
            <a:outerShdw blurRad="63500" dist="38099" dir="2700000" algn="ctr" rotWithShape="0">
              <a:schemeClr val="bg2">
                <a:alpha val="50000"/>
              </a:schemeClr>
            </a:outerShdw>
          </a:effectLst>
        </p:spPr>
        <p:txBody>
          <a:bodyPr anchor="ctr">
            <a:spAutoFit/>
          </a:bodyPr>
          <a:lstStyle/>
          <a:p>
            <a:pPr>
              <a:defRPr/>
            </a:pPr>
            <a:endParaRPr lang="en-US" b="1">
              <a:solidFill>
                <a:srgbClr val="FFFFFF"/>
              </a:solidFill>
              <a:latin typeface="Arial"/>
              <a:cs typeface="Arial"/>
            </a:endParaRPr>
          </a:p>
        </p:txBody>
      </p:sp>
      <p:sp>
        <p:nvSpPr>
          <p:cNvPr id="74758" name="Text Box 6"/>
          <p:cNvSpPr txBox="1">
            <a:spLocks noChangeArrowheads="1"/>
          </p:cNvSpPr>
          <p:nvPr/>
        </p:nvSpPr>
        <p:spPr bwMode="auto">
          <a:xfrm>
            <a:off x="8153400" y="76200"/>
            <a:ext cx="990600" cy="519113"/>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t">
              <a:spcBef>
                <a:spcPct val="50000"/>
              </a:spcBef>
              <a:defRPr/>
            </a:pPr>
            <a:r>
              <a:rPr lang="en-US" sz="2800" b="1">
                <a:solidFill>
                  <a:srgbClr val="FFFFFF"/>
                </a:solidFill>
                <a:effectLst>
                  <a:outerShdw blurRad="38100" dist="38100" dir="2700000" algn="tl">
                    <a:srgbClr val="000000"/>
                  </a:outerShdw>
                </a:effectLst>
                <a:latin typeface="Arial"/>
                <a:cs typeface="Arial"/>
              </a:rPr>
              <a:t>47</a:t>
            </a:r>
          </a:p>
        </p:txBody>
      </p:sp>
      <p:sp>
        <p:nvSpPr>
          <p:cNvPr id="74759" name="Text Box 7"/>
          <p:cNvSpPr txBox="1">
            <a:spLocks noChangeArrowheads="1"/>
          </p:cNvSpPr>
          <p:nvPr/>
        </p:nvSpPr>
        <p:spPr bwMode="auto">
          <a:xfrm>
            <a:off x="35701" y="1241465"/>
            <a:ext cx="9144000" cy="1138773"/>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t">
              <a:spcBef>
                <a:spcPct val="50000"/>
              </a:spcBef>
              <a:defRPr/>
            </a:pPr>
            <a:r>
              <a:rPr lang="zh-CN" altLang="en-US" sz="3400" b="1" dirty="0">
                <a:solidFill>
                  <a:srgbClr val="FFFFFF"/>
                </a:solidFill>
                <a:effectLst>
                  <a:outerShdw blurRad="38100" dist="38100" dir="2700000" algn="tl">
                    <a:srgbClr val="000000"/>
                  </a:outerShdw>
                </a:effectLst>
                <a:latin typeface="Arial"/>
                <a:cs typeface="Arial"/>
              </a:rPr>
              <a:t>犹太人埋葬于橄榄山，盼望当弥赛亚到临时，成为第一位与祂进入东门的人。</a:t>
            </a:r>
            <a:endParaRPr lang="en-US" altLang="zh-CN" sz="3400" b="1" dirty="0">
              <a:solidFill>
                <a:srgbClr val="FFFFFF"/>
              </a:solidFill>
              <a:effectLst>
                <a:outerShdw blurRad="38100" dist="38100" dir="2700000" algn="tl">
                  <a:srgbClr val="000000"/>
                </a:outerShdw>
              </a:effectLst>
              <a:latin typeface="Arial"/>
              <a:cs typeface="Arial"/>
            </a:endParaRPr>
          </a:p>
        </p:txBody>
      </p:sp>
    </p:spTree>
    <p:extLst>
      <p:ext uri="{BB962C8B-B14F-4D97-AF65-F5344CB8AC3E}">
        <p14:creationId xmlns:p14="http://schemas.microsoft.com/office/powerpoint/2010/main" val="18252285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4757"/>
                                        </p:tgtEl>
                                        <p:attrNameLst>
                                          <p:attrName>style.visibility</p:attrName>
                                        </p:attrNameLst>
                                      </p:cBhvr>
                                      <p:to>
                                        <p:strVal val="visible"/>
                                      </p:to>
                                    </p:set>
                                    <p:animEffect transition="in" filter="wipe(right)">
                                      <p:cBhvr>
                                        <p:cTn id="7" dur="500"/>
                                        <p:tgtEl>
                                          <p:spTgt spid="74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ctrTitle"/>
          </p:nvPr>
        </p:nvSpPr>
        <p:spPr>
          <a:xfrm>
            <a:off x="152400" y="304800"/>
            <a:ext cx="3733800" cy="2378075"/>
          </a:xfrm>
          <a:effectLst>
            <a:outerShdw blurRad="63500" dist="107763" dir="13500000" algn="ctr" rotWithShape="0">
              <a:srgbClr val="000000">
                <a:alpha val="74998"/>
              </a:srgbClr>
            </a:outerShdw>
          </a:effectLst>
        </p:spPr>
        <p:txBody>
          <a:bodyPr/>
          <a:lstStyle/>
          <a:p>
            <a:pPr eaLnBrk="1" hangingPunct="1">
              <a:defRPr/>
            </a:pPr>
            <a:r>
              <a:rPr lang="zh-CN" altLang="en-US" dirty="0">
                <a:solidFill>
                  <a:srgbClr val="FFFFFF"/>
                </a:solidFill>
              </a:rPr>
              <a:t>亚美尼人的宿舍</a:t>
            </a:r>
            <a:endParaRPr lang="en-US" dirty="0">
              <a:cs typeface="+mj-cs"/>
            </a:endParaRPr>
          </a:p>
        </p:txBody>
      </p:sp>
      <p:pic>
        <p:nvPicPr>
          <p:cNvPr id="225282" name="Picture 3" descr="JerusalemS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84675" y="0"/>
            <a:ext cx="47593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283"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514"/>
                </a:solidFill>
              </a:rPr>
              <a:t>147g</a:t>
            </a:r>
          </a:p>
        </p:txBody>
      </p:sp>
    </p:spTree>
    <p:extLst>
      <p:ext uri="{BB962C8B-B14F-4D97-AF65-F5344CB8AC3E}">
        <p14:creationId xmlns:p14="http://schemas.microsoft.com/office/powerpoint/2010/main" val="15935540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ctrTitle"/>
          </p:nvPr>
        </p:nvSpPr>
        <p:spPr>
          <a:xfrm>
            <a:off x="152400" y="304800"/>
            <a:ext cx="3657600" cy="2378075"/>
          </a:xfrm>
          <a:effectLst>
            <a:outerShdw blurRad="63500" dist="107763" dir="13500000" algn="ctr" rotWithShape="0">
              <a:srgbClr val="000000">
                <a:alpha val="74998"/>
              </a:srgbClr>
            </a:outerShdw>
          </a:effectLst>
        </p:spPr>
        <p:txBody>
          <a:bodyPr/>
          <a:lstStyle/>
          <a:p>
            <a:pPr eaLnBrk="1" hangingPunct="1">
              <a:defRPr/>
            </a:pPr>
            <a:r>
              <a:rPr lang="zh-CN" altLang="en-US" dirty="0">
                <a:solidFill>
                  <a:srgbClr val="FFFFFF"/>
                </a:solidFill>
              </a:rPr>
              <a:t>亚美尼人的宿舍</a:t>
            </a:r>
            <a:endParaRPr lang="en-US" dirty="0">
              <a:cs typeface="+mj-cs"/>
            </a:endParaRPr>
          </a:p>
        </p:txBody>
      </p:sp>
      <p:pic>
        <p:nvPicPr>
          <p:cNvPr id="227330" name="Picture 3" descr="JerusalemS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8938" y="0"/>
            <a:ext cx="494506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7331" name="Text Box 4"/>
          <p:cNvSpPr txBox="1">
            <a:spLocks noChangeArrowheads="1"/>
          </p:cNvSpPr>
          <p:nvPr/>
        </p:nvSpPr>
        <p:spPr bwMode="auto">
          <a:xfrm>
            <a:off x="8153400" y="39688"/>
            <a:ext cx="8794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514"/>
                </a:solidFill>
              </a:rPr>
              <a:t>147g</a:t>
            </a:r>
          </a:p>
        </p:txBody>
      </p:sp>
    </p:spTree>
    <p:extLst>
      <p:ext uri="{BB962C8B-B14F-4D97-AF65-F5344CB8AC3E}">
        <p14:creationId xmlns:p14="http://schemas.microsoft.com/office/powerpoint/2010/main" val="1759851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2" descr="Jerusalem Sunset, Bible, Old and New Testament, free pictur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27384"/>
            <a:ext cx="9448800" cy="7031038"/>
          </a:xfrm>
        </p:spPr>
      </p:pic>
      <p:sp>
        <p:nvSpPr>
          <p:cNvPr id="119811" name="Rectangle 3"/>
          <p:cNvSpPr>
            <a:spLocks noGrp="1" noRot="1" noChangeArrowheads="1"/>
          </p:cNvSpPr>
          <p:nvPr>
            <p:ph type="title"/>
          </p:nvPr>
        </p:nvSpPr>
        <p:spPr/>
        <p:txBody>
          <a:bodyPr/>
          <a:lstStyle/>
          <a:p>
            <a:pPr eaLnBrk="1" hangingPunct="1">
              <a:defRPr/>
            </a:pPr>
            <a:r>
              <a:rPr lang="zh-CN" altLang="en-US" dirty="0">
                <a:latin typeface="Garamond" charset="0"/>
                <a:cs typeface="宋体" charset="0"/>
              </a:rPr>
              <a:t>圓顶和未来的世界地理在彌賽亞來臨之後将是怎樣？</a:t>
            </a:r>
            <a:endParaRPr lang="en-US" dirty="0">
              <a:latin typeface="Garamond" charset="0"/>
              <a:cs typeface="宋体" charset="0"/>
            </a:endParaRPr>
          </a:p>
        </p:txBody>
      </p:sp>
    </p:spTree>
    <p:extLst>
      <p:ext uri="{BB962C8B-B14F-4D97-AF65-F5344CB8AC3E}">
        <p14:creationId xmlns:p14="http://schemas.microsoft.com/office/powerpoint/2010/main" val="30972124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2" descr="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0800"/>
            <a:ext cx="7467600" cy="690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1842" name="Rectangle 3"/>
          <p:cNvSpPr>
            <a:spLocks noChangeArrowheads="1"/>
          </p:cNvSpPr>
          <p:nvPr/>
        </p:nvSpPr>
        <p:spPr bwMode="auto">
          <a:xfrm>
            <a:off x="7467600" y="0"/>
            <a:ext cx="1905000" cy="7086600"/>
          </a:xfrm>
          <a:prstGeom prst="rect">
            <a:avLst/>
          </a:prstGeom>
          <a:solidFill>
            <a:srgbClr val="0604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0116" name="Rectangle 4"/>
          <p:cNvSpPr>
            <a:spLocks noGrp="1" noChangeArrowheads="1"/>
          </p:cNvSpPr>
          <p:nvPr>
            <p:ph type="title"/>
          </p:nvPr>
        </p:nvSpPr>
        <p:spPr>
          <a:xfrm>
            <a:off x="107504" y="5466489"/>
            <a:ext cx="9144000" cy="1371600"/>
          </a:xfrm>
          <a:solidFill>
            <a:srgbClr val="336600"/>
          </a:solidFill>
        </p:spPr>
        <p:txBody>
          <a:bodyPr/>
          <a:lstStyle/>
          <a:p>
            <a:pPr eaLnBrk="1" hangingPunct="1">
              <a:defRPr/>
            </a:pPr>
            <a:r>
              <a:rPr lang="zh-CN" altLang="en-US" sz="4000" dirty="0">
                <a:latin typeface="Tahoma" charset="0"/>
                <a:ea typeface="ＭＳ Ｐゴシック" charset="0"/>
                <a:cs typeface="ＭＳ Ｐゴシック" charset="0"/>
              </a:rPr>
              <a:t>四百年里，犹太人的生活都围绕着        所罗门圣殿 </a:t>
            </a:r>
            <a:r>
              <a:rPr lang="en-US" sz="4000" dirty="0">
                <a:latin typeface="Tahoma" charset="0"/>
                <a:ea typeface="ＭＳ Ｐゴシック" charset="0"/>
                <a:cs typeface="ＭＳ Ｐゴシック" charset="0"/>
              </a:rPr>
              <a:t>(959-586 BC)</a:t>
            </a:r>
          </a:p>
        </p:txBody>
      </p:sp>
    </p:spTree>
    <p:extLst>
      <p:ext uri="{BB962C8B-B14F-4D97-AF65-F5344CB8AC3E}">
        <p14:creationId xmlns:p14="http://schemas.microsoft.com/office/powerpoint/2010/main" val="17337749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descr="Temple Bowl"/>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525000" cy="693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1315" name="Rectangle 3"/>
          <p:cNvSpPr>
            <a:spLocks noGrp="1" noChangeArrowheads="1"/>
          </p:cNvSpPr>
          <p:nvPr>
            <p:ph type="title"/>
          </p:nvPr>
        </p:nvSpPr>
        <p:spPr>
          <a:xfrm>
            <a:off x="4114800" y="116632"/>
            <a:ext cx="5029200" cy="2088232"/>
          </a:xfrm>
          <a:solidFill>
            <a:schemeClr val="bg1"/>
          </a:solidFill>
        </p:spPr>
        <p:txBody>
          <a:bodyPr/>
          <a:lstStyle/>
          <a:p>
            <a:pPr eaLnBrk="1" hangingPunct="1">
              <a:defRPr/>
            </a:pPr>
            <a:r>
              <a:rPr lang="zh-CN" altLang="en-US" sz="5400">
                <a:ea typeface="宋体" charset="0"/>
                <a:cs typeface="宋体" charset="0"/>
              </a:rPr>
              <a:t>犹太人维持圣洁在于洗濯盆</a:t>
            </a:r>
            <a:endParaRPr lang="zh-TW" altLang="en-US" sz="5400">
              <a:ea typeface="宋体" charset="0"/>
              <a:cs typeface="宋体" charset="0"/>
            </a:endParaRPr>
          </a:p>
        </p:txBody>
      </p:sp>
      <p:sp>
        <p:nvSpPr>
          <p:cNvPr id="141317" name="Line 5"/>
          <p:cNvSpPr>
            <a:spLocks noChangeShapeType="1"/>
          </p:cNvSpPr>
          <p:nvPr/>
        </p:nvSpPr>
        <p:spPr bwMode="auto">
          <a:xfrm>
            <a:off x="0" y="0"/>
            <a:ext cx="9144000" cy="685800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solidFill>
                <a:srgbClr val="FFFFFF"/>
              </a:solidFill>
              <a:latin typeface="Tahoma" charset="0"/>
            </a:endParaRPr>
          </a:p>
        </p:txBody>
      </p:sp>
      <p:sp>
        <p:nvSpPr>
          <p:cNvPr id="141318" name="Line 6"/>
          <p:cNvSpPr>
            <a:spLocks noChangeShapeType="1"/>
          </p:cNvSpPr>
          <p:nvPr/>
        </p:nvSpPr>
        <p:spPr bwMode="auto">
          <a:xfrm rot="5400000">
            <a:off x="1143000" y="-1143000"/>
            <a:ext cx="6858000" cy="914400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solidFill>
                <a:srgbClr val="FFFFFF"/>
              </a:solidFill>
              <a:latin typeface="Tahoma" charset="0"/>
            </a:endParaRPr>
          </a:p>
        </p:txBody>
      </p:sp>
      <p:sp>
        <p:nvSpPr>
          <p:cNvPr id="141319" name="Rectangle 7"/>
          <p:cNvSpPr>
            <a:spLocks noChangeArrowheads="1"/>
          </p:cNvSpPr>
          <p:nvPr/>
        </p:nvSpPr>
        <p:spPr bwMode="auto">
          <a:xfrm rot="-929834">
            <a:off x="240129" y="2723067"/>
            <a:ext cx="9144001" cy="3041650"/>
          </a:xfrm>
          <a:prstGeom prst="rect">
            <a:avLst/>
          </a:prstGeom>
          <a:solidFill>
            <a:srgbClr val="FF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zh-CN" altLang="en-US" sz="9600" dirty="0">
                <a:solidFill>
                  <a:srgbClr val="FFFFFF"/>
                </a:solidFill>
                <a:effectLst>
                  <a:outerShdw blurRad="38100" dist="38100" dir="2700000" algn="tl">
                    <a:srgbClr val="000000"/>
                  </a:outerShdw>
                </a:effectLst>
                <a:latin typeface="Tahoma" charset="0"/>
                <a:ea typeface="新細明體" charset="0"/>
                <a:cs typeface="新細明體" charset="0"/>
              </a:rPr>
              <a:t>主前</a:t>
            </a:r>
            <a:r>
              <a:rPr lang="en-US" altLang="zh-TW" sz="9600" dirty="0">
                <a:solidFill>
                  <a:srgbClr val="FFFFFF"/>
                </a:solidFill>
                <a:effectLst>
                  <a:outerShdw blurRad="38100" dist="38100" dir="2700000" algn="tl">
                    <a:srgbClr val="000000"/>
                  </a:outerShdw>
                </a:effectLst>
                <a:latin typeface="Tahoma" charset="0"/>
                <a:ea typeface="新細明體" charset="0"/>
                <a:cs typeface="新細明體" charset="0"/>
              </a:rPr>
              <a:t>586</a:t>
            </a:r>
            <a:r>
              <a:rPr lang="zh-CN" altLang="en-US" sz="9600" dirty="0">
                <a:solidFill>
                  <a:srgbClr val="FFFFFF"/>
                </a:solidFill>
                <a:effectLst>
                  <a:outerShdw blurRad="38100" dist="38100" dir="2700000" algn="tl">
                    <a:srgbClr val="000000"/>
                  </a:outerShdw>
                </a:effectLst>
                <a:latin typeface="Tahoma" charset="0"/>
                <a:ea typeface="新細明體" charset="0"/>
                <a:cs typeface="新細明體" charset="0"/>
              </a:rPr>
              <a:t>年：</a:t>
            </a:r>
            <a:endParaRPr lang="en-US" altLang="zh-CN" sz="9600" dirty="0">
              <a:solidFill>
                <a:srgbClr val="FFFFFF"/>
              </a:solidFill>
              <a:effectLst>
                <a:outerShdw blurRad="38100" dist="38100" dir="2700000" algn="tl">
                  <a:srgbClr val="000000"/>
                </a:outerShdw>
              </a:effectLst>
              <a:latin typeface="Tahoma" charset="0"/>
              <a:ea typeface="新細明體" charset="0"/>
              <a:cs typeface="新細明體" charset="0"/>
            </a:endParaRPr>
          </a:p>
          <a:p>
            <a:pPr algn="ctr" eaLnBrk="1" hangingPunct="1">
              <a:defRPr/>
            </a:pPr>
            <a:r>
              <a:rPr lang="zh-TW" altLang="en-US" sz="9600" dirty="0">
                <a:solidFill>
                  <a:srgbClr val="FFFFFF"/>
                </a:solidFill>
                <a:effectLst>
                  <a:outerShdw blurRad="38100" dist="38100" dir="2700000" algn="tl">
                    <a:srgbClr val="000000"/>
                  </a:outerShdw>
                </a:effectLst>
                <a:latin typeface="Tahoma" charset="0"/>
                <a:ea typeface="新細明體" charset="0"/>
                <a:cs typeface="新細明體" charset="0"/>
              </a:rPr>
              <a:t>圣殿被毁 </a:t>
            </a:r>
            <a:r>
              <a:rPr lang="en-US" altLang="zh-TW" sz="9600" dirty="0">
                <a:solidFill>
                  <a:srgbClr val="FFFFFF"/>
                </a:solidFill>
                <a:effectLst>
                  <a:outerShdw blurRad="38100" dist="38100" dir="2700000" algn="tl">
                    <a:srgbClr val="000000"/>
                  </a:outerShdw>
                </a:effectLst>
                <a:latin typeface="Tahoma" charset="0"/>
                <a:ea typeface="新細明體" charset="0"/>
                <a:cs typeface="新細明體" charset="0"/>
              </a:rPr>
              <a:t>!</a:t>
            </a:r>
          </a:p>
        </p:txBody>
      </p:sp>
    </p:spTree>
    <p:extLst>
      <p:ext uri="{BB962C8B-B14F-4D97-AF65-F5344CB8AC3E}">
        <p14:creationId xmlns:p14="http://schemas.microsoft.com/office/powerpoint/2010/main" val="18617666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141318"/>
                                        </p:tgtEl>
                                        <p:attrNameLst>
                                          <p:attrName>style.visibility</p:attrName>
                                        </p:attrNameLst>
                                      </p:cBhvr>
                                      <p:to>
                                        <p:strVal val="visible"/>
                                      </p:to>
                                    </p:set>
                                    <p:animEffect transition="in" filter="fade">
                                      <p:cBhvr>
                                        <p:cTn id="7" dur="770" decel="100000"/>
                                        <p:tgtEl>
                                          <p:spTgt spid="141318"/>
                                        </p:tgtEl>
                                      </p:cBhvr>
                                    </p:animEffect>
                                    <p:animScale>
                                      <p:cBhvr>
                                        <p:cTn id="8" dur="770" decel="100000"/>
                                        <p:tgtEl>
                                          <p:spTgt spid="141318"/>
                                        </p:tgtEl>
                                      </p:cBhvr>
                                      <p:from x="10000" y="10000"/>
                                      <p:to x="200000" y="450000"/>
                                    </p:animScale>
                                    <p:animScale>
                                      <p:cBhvr>
                                        <p:cTn id="9" dur="1230" accel="100000" fill="hold">
                                          <p:stCondLst>
                                            <p:cond delay="770"/>
                                          </p:stCondLst>
                                        </p:cTn>
                                        <p:tgtEl>
                                          <p:spTgt spid="141318"/>
                                        </p:tgtEl>
                                      </p:cBhvr>
                                      <p:from x="200000" y="450000"/>
                                      <p:to x="100000" y="100000"/>
                                    </p:animScale>
                                    <p:set>
                                      <p:cBhvr>
                                        <p:cTn id="10" dur="770" fill="hold"/>
                                        <p:tgtEl>
                                          <p:spTgt spid="141318"/>
                                        </p:tgtEl>
                                        <p:attrNameLst>
                                          <p:attrName>ppt_x</p:attrName>
                                        </p:attrNameLst>
                                      </p:cBhvr>
                                      <p:to>
                                        <p:strVal val="(0.5)"/>
                                      </p:to>
                                    </p:set>
                                    <p:anim from="(0.5)" to="(#ppt_x)" calcmode="lin" valueType="num">
                                      <p:cBhvr>
                                        <p:cTn id="11" dur="1230" accel="100000" fill="hold">
                                          <p:stCondLst>
                                            <p:cond delay="770"/>
                                          </p:stCondLst>
                                        </p:cTn>
                                        <p:tgtEl>
                                          <p:spTgt spid="141318"/>
                                        </p:tgtEl>
                                        <p:attrNameLst>
                                          <p:attrName>ppt_x</p:attrName>
                                        </p:attrNameLst>
                                      </p:cBhvr>
                                    </p:anim>
                                    <p:set>
                                      <p:cBhvr>
                                        <p:cTn id="12" dur="770" fill="hold"/>
                                        <p:tgtEl>
                                          <p:spTgt spid="141318"/>
                                        </p:tgtEl>
                                        <p:attrNameLst>
                                          <p:attrName>ppt_y</p:attrName>
                                        </p:attrNameLst>
                                      </p:cBhvr>
                                      <p:to>
                                        <p:strVal val="(#ppt_y+0.4)"/>
                                      </p:to>
                                    </p:set>
                                    <p:anim from="(#ppt_y+0.4)" to="(#ppt_y)" calcmode="lin" valueType="num">
                                      <p:cBhvr>
                                        <p:cTn id="13" dur="1230" accel="100000" fill="hold">
                                          <p:stCondLst>
                                            <p:cond delay="770"/>
                                          </p:stCondLst>
                                        </p:cTn>
                                        <p:tgtEl>
                                          <p:spTgt spid="141318"/>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141317"/>
                                        </p:tgtEl>
                                        <p:attrNameLst>
                                          <p:attrName>style.visibility</p:attrName>
                                        </p:attrNameLst>
                                      </p:cBhvr>
                                      <p:to>
                                        <p:strVal val="visible"/>
                                      </p:to>
                                    </p:set>
                                    <p:animEffect transition="in" filter="fade">
                                      <p:cBhvr>
                                        <p:cTn id="16" dur="770" decel="100000"/>
                                        <p:tgtEl>
                                          <p:spTgt spid="141317"/>
                                        </p:tgtEl>
                                      </p:cBhvr>
                                    </p:animEffect>
                                    <p:animScale>
                                      <p:cBhvr>
                                        <p:cTn id="17" dur="770" decel="100000"/>
                                        <p:tgtEl>
                                          <p:spTgt spid="141317"/>
                                        </p:tgtEl>
                                      </p:cBhvr>
                                      <p:from x="10000" y="10000"/>
                                      <p:to x="200000" y="450000"/>
                                    </p:animScale>
                                    <p:animScale>
                                      <p:cBhvr>
                                        <p:cTn id="18" dur="1230" accel="100000" fill="hold">
                                          <p:stCondLst>
                                            <p:cond delay="770"/>
                                          </p:stCondLst>
                                        </p:cTn>
                                        <p:tgtEl>
                                          <p:spTgt spid="141317"/>
                                        </p:tgtEl>
                                      </p:cBhvr>
                                      <p:from x="200000" y="450000"/>
                                      <p:to x="100000" y="100000"/>
                                    </p:animScale>
                                    <p:set>
                                      <p:cBhvr>
                                        <p:cTn id="19" dur="770" fill="hold"/>
                                        <p:tgtEl>
                                          <p:spTgt spid="141317"/>
                                        </p:tgtEl>
                                        <p:attrNameLst>
                                          <p:attrName>ppt_x</p:attrName>
                                        </p:attrNameLst>
                                      </p:cBhvr>
                                      <p:to>
                                        <p:strVal val="(0.5)"/>
                                      </p:to>
                                    </p:set>
                                    <p:anim from="(0.5)" to="(#ppt_x)" calcmode="lin" valueType="num">
                                      <p:cBhvr>
                                        <p:cTn id="20" dur="1230" accel="100000" fill="hold">
                                          <p:stCondLst>
                                            <p:cond delay="770"/>
                                          </p:stCondLst>
                                        </p:cTn>
                                        <p:tgtEl>
                                          <p:spTgt spid="141317"/>
                                        </p:tgtEl>
                                        <p:attrNameLst>
                                          <p:attrName>ppt_x</p:attrName>
                                        </p:attrNameLst>
                                      </p:cBhvr>
                                    </p:anim>
                                    <p:set>
                                      <p:cBhvr>
                                        <p:cTn id="21" dur="770" fill="hold"/>
                                        <p:tgtEl>
                                          <p:spTgt spid="141317"/>
                                        </p:tgtEl>
                                        <p:attrNameLst>
                                          <p:attrName>ppt_y</p:attrName>
                                        </p:attrNameLst>
                                      </p:cBhvr>
                                      <p:to>
                                        <p:strVal val="(#ppt_y+0.4)"/>
                                      </p:to>
                                    </p:set>
                                    <p:anim from="(#ppt_y+0.4)" to="(#ppt_y)" calcmode="lin" valueType="num">
                                      <p:cBhvr>
                                        <p:cTn id="22" dur="1230" accel="100000" fill="hold">
                                          <p:stCondLst>
                                            <p:cond delay="770"/>
                                          </p:stCondLst>
                                        </p:cTn>
                                        <p:tgtEl>
                                          <p:spTgt spid="141317"/>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141319"/>
                                        </p:tgtEl>
                                        <p:attrNameLst>
                                          <p:attrName>style.visibility</p:attrName>
                                        </p:attrNameLst>
                                      </p:cBhvr>
                                      <p:to>
                                        <p:strVal val="visible"/>
                                      </p:to>
                                    </p:set>
                                    <p:animEffect transition="in" filter="fade">
                                      <p:cBhvr>
                                        <p:cTn id="25" dur="770" decel="100000"/>
                                        <p:tgtEl>
                                          <p:spTgt spid="141319"/>
                                        </p:tgtEl>
                                      </p:cBhvr>
                                    </p:animEffect>
                                    <p:animScale>
                                      <p:cBhvr>
                                        <p:cTn id="26" dur="770" decel="100000"/>
                                        <p:tgtEl>
                                          <p:spTgt spid="141319"/>
                                        </p:tgtEl>
                                      </p:cBhvr>
                                      <p:from x="10000" y="10000"/>
                                      <p:to x="200000" y="450000"/>
                                    </p:animScale>
                                    <p:animScale>
                                      <p:cBhvr>
                                        <p:cTn id="27" dur="1230" accel="100000" fill="hold">
                                          <p:stCondLst>
                                            <p:cond delay="770"/>
                                          </p:stCondLst>
                                        </p:cTn>
                                        <p:tgtEl>
                                          <p:spTgt spid="141319"/>
                                        </p:tgtEl>
                                      </p:cBhvr>
                                      <p:from x="200000" y="450000"/>
                                      <p:to x="100000" y="100000"/>
                                    </p:animScale>
                                    <p:set>
                                      <p:cBhvr>
                                        <p:cTn id="28" dur="770" fill="hold"/>
                                        <p:tgtEl>
                                          <p:spTgt spid="141319"/>
                                        </p:tgtEl>
                                        <p:attrNameLst>
                                          <p:attrName>ppt_x</p:attrName>
                                        </p:attrNameLst>
                                      </p:cBhvr>
                                      <p:to>
                                        <p:strVal val="(0.5)"/>
                                      </p:to>
                                    </p:set>
                                    <p:anim from="(0.5)" to="(#ppt_x)" calcmode="lin" valueType="num">
                                      <p:cBhvr>
                                        <p:cTn id="29" dur="1230" accel="100000" fill="hold">
                                          <p:stCondLst>
                                            <p:cond delay="770"/>
                                          </p:stCondLst>
                                        </p:cTn>
                                        <p:tgtEl>
                                          <p:spTgt spid="141319"/>
                                        </p:tgtEl>
                                        <p:attrNameLst>
                                          <p:attrName>ppt_x</p:attrName>
                                        </p:attrNameLst>
                                      </p:cBhvr>
                                    </p:anim>
                                    <p:set>
                                      <p:cBhvr>
                                        <p:cTn id="30" dur="770" fill="hold"/>
                                        <p:tgtEl>
                                          <p:spTgt spid="141319"/>
                                        </p:tgtEl>
                                        <p:attrNameLst>
                                          <p:attrName>ppt_y</p:attrName>
                                        </p:attrNameLst>
                                      </p:cBhvr>
                                      <p:to>
                                        <p:strVal val="(#ppt_y+0.4)"/>
                                      </p:to>
                                    </p:set>
                                    <p:anim from="(#ppt_y+0.4)" to="(#ppt_y)" calcmode="lin" valueType="num">
                                      <p:cBhvr>
                                        <p:cTn id="31" dur="1230" accel="100000" fill="hold">
                                          <p:stCondLst>
                                            <p:cond delay="770"/>
                                          </p:stCondLst>
                                        </p:cTn>
                                        <p:tgtEl>
                                          <p:spTgt spid="14131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5937" name="Group 2"/>
          <p:cNvGrpSpPr>
            <a:grpSpLocks/>
          </p:cNvGrpSpPr>
          <p:nvPr/>
        </p:nvGrpSpPr>
        <p:grpSpPr bwMode="auto">
          <a:xfrm>
            <a:off x="1273175" y="0"/>
            <a:ext cx="7947025" cy="6858000"/>
            <a:chOff x="0" y="0"/>
            <a:chExt cx="5006" cy="4320"/>
          </a:xfrm>
        </p:grpSpPr>
        <p:pic>
          <p:nvPicPr>
            <p:cNvPr id="295942" name="Picture 3" descr="Antonia over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973"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5943" name="Picture 4" descr="Antonia over Temple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80" y="0"/>
              <a:ext cx="3326"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94213" name="Rectangle 5"/>
          <p:cNvSpPr>
            <a:spLocks noGrp="1" noChangeArrowheads="1"/>
          </p:cNvSpPr>
          <p:nvPr>
            <p:ph type="title"/>
          </p:nvPr>
        </p:nvSpPr>
        <p:spPr>
          <a:xfrm>
            <a:off x="0" y="-76200"/>
            <a:ext cx="3124200" cy="3657600"/>
          </a:xfrm>
          <a:solidFill>
            <a:schemeClr val="bg2"/>
          </a:solidFill>
        </p:spPr>
        <p:txBody>
          <a:bodyPr/>
          <a:lstStyle/>
          <a:p>
            <a:pPr eaLnBrk="1" hangingPunct="1">
              <a:defRPr/>
            </a:pPr>
            <a:r>
              <a:rPr lang="zh-CN" altLang="en-US" sz="3600" dirty="0">
                <a:latin typeface="Tahoma" charset="0"/>
                <a:ea typeface="ＭＳ Ｐゴシック" charset="0"/>
                <a:cs typeface="ＭＳ Ｐゴシック" charset="0"/>
              </a:rPr>
              <a:t>圣殿重建后</a:t>
            </a:r>
            <a:r>
              <a:rPr lang="en-US" sz="3600" dirty="0">
                <a:latin typeface="Tahoma" charset="0"/>
                <a:ea typeface="ＭＳ Ｐゴシック" charset="0"/>
                <a:cs typeface="ＭＳ Ｐゴシック" charset="0"/>
              </a:rPr>
              <a:t>, </a:t>
            </a:r>
            <a:r>
              <a:rPr lang="zh-CN" altLang="en-US" sz="3600" dirty="0">
                <a:latin typeface="Tahoma" charset="0"/>
                <a:ea typeface="ＭＳ Ｐゴシック" charset="0"/>
                <a:cs typeface="ＭＳ Ｐゴシック" charset="0"/>
              </a:rPr>
              <a:t>新约的逾越节十万犹太人已去过圣殿</a:t>
            </a:r>
            <a:r>
              <a:rPr lang="en-US" sz="3600" dirty="0">
                <a:latin typeface="Tahoma" charset="0"/>
                <a:ea typeface="ＭＳ Ｐゴシック" charset="0"/>
                <a:cs typeface="ＭＳ Ｐゴシック" charset="0"/>
              </a:rPr>
              <a:t>!</a:t>
            </a:r>
          </a:p>
        </p:txBody>
      </p:sp>
      <p:sp>
        <p:nvSpPr>
          <p:cNvPr id="94214" name="Line 6"/>
          <p:cNvSpPr>
            <a:spLocks noChangeShapeType="1"/>
          </p:cNvSpPr>
          <p:nvPr/>
        </p:nvSpPr>
        <p:spPr bwMode="auto">
          <a:xfrm>
            <a:off x="0" y="27171"/>
            <a:ext cx="9144000" cy="685800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94215" name="Line 7"/>
          <p:cNvSpPr>
            <a:spLocks noChangeShapeType="1"/>
          </p:cNvSpPr>
          <p:nvPr/>
        </p:nvSpPr>
        <p:spPr bwMode="auto">
          <a:xfrm rot="5400000">
            <a:off x="1143000" y="-1143000"/>
            <a:ext cx="6858000" cy="914400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94216" name="Rectangle 8"/>
          <p:cNvSpPr>
            <a:spLocks noChangeArrowheads="1"/>
          </p:cNvSpPr>
          <p:nvPr/>
        </p:nvSpPr>
        <p:spPr bwMode="auto">
          <a:xfrm rot="-929834">
            <a:off x="240130" y="2650041"/>
            <a:ext cx="9144001" cy="3041650"/>
          </a:xfrm>
          <a:prstGeom prst="rect">
            <a:avLst/>
          </a:prstGeom>
          <a:solidFill>
            <a:srgbClr val="FF0000"/>
          </a:solidFill>
          <a:ln w="9525">
            <a:noFill/>
            <a:miter lim="800000"/>
            <a:headEnd/>
            <a:tailEnd/>
          </a:ln>
          <a:effectLst/>
        </p:spPr>
        <p:txBody>
          <a:bodyPr anchor="ctr"/>
          <a:lstStyle/>
          <a:p>
            <a:pPr algn="ctr" eaLnBrk="1" hangingPunct="1">
              <a:defRPr/>
            </a:pPr>
            <a:r>
              <a:rPr lang="zh-CN" altLang="en-US" sz="9600" dirty="0">
                <a:solidFill>
                  <a:srgbClr val="FFFFFF"/>
                </a:solidFill>
                <a:effectLst>
                  <a:outerShdw blurRad="38100" dist="38100" dir="2700000" algn="tl">
                    <a:srgbClr val="000000"/>
                  </a:outerShdw>
                </a:effectLst>
                <a:latin typeface="Tahoma" charset="0"/>
              </a:rPr>
              <a:t>主后</a:t>
            </a:r>
            <a:r>
              <a:rPr lang="en-US" sz="9600" dirty="0">
                <a:solidFill>
                  <a:srgbClr val="FFFFFF"/>
                </a:solidFill>
                <a:effectLst>
                  <a:outerShdw blurRad="38100" dist="38100" dir="2700000" algn="tl">
                    <a:srgbClr val="000000"/>
                  </a:outerShdw>
                </a:effectLst>
                <a:latin typeface="Tahoma" charset="0"/>
              </a:rPr>
              <a:t>70</a:t>
            </a:r>
            <a:r>
              <a:rPr lang="zh-CN" altLang="en-US" sz="9600" dirty="0">
                <a:solidFill>
                  <a:srgbClr val="FFFFFF"/>
                </a:solidFill>
                <a:effectLst>
                  <a:outerShdw blurRad="38100" dist="38100" dir="2700000" algn="tl">
                    <a:srgbClr val="000000"/>
                  </a:outerShdw>
                </a:effectLst>
                <a:latin typeface="Tahoma" charset="0"/>
              </a:rPr>
              <a:t>年</a:t>
            </a:r>
            <a:r>
              <a:rPr lang="en-US" sz="9600" dirty="0">
                <a:solidFill>
                  <a:srgbClr val="FFFFFF"/>
                </a:solidFill>
                <a:effectLst>
                  <a:outerShdw blurRad="38100" dist="38100" dir="2700000" algn="tl">
                    <a:srgbClr val="000000"/>
                  </a:outerShdw>
                </a:effectLst>
                <a:latin typeface="Tahoma" charset="0"/>
              </a:rPr>
              <a:t>: </a:t>
            </a:r>
          </a:p>
          <a:p>
            <a:pPr algn="ctr" eaLnBrk="1" hangingPunct="1">
              <a:defRPr/>
            </a:pPr>
            <a:r>
              <a:rPr lang="zh-CN" altLang="en-US" sz="9600" dirty="0">
                <a:solidFill>
                  <a:srgbClr val="FFFFFF"/>
                </a:solidFill>
                <a:effectLst>
                  <a:outerShdw blurRad="38100" dist="38100" dir="2700000" algn="tl">
                    <a:srgbClr val="000000"/>
                  </a:outerShdw>
                </a:effectLst>
                <a:latin typeface="Tahoma" charset="0"/>
              </a:rPr>
              <a:t>圣殿又被毁了</a:t>
            </a:r>
            <a:r>
              <a:rPr lang="en-US" sz="9600" dirty="0">
                <a:solidFill>
                  <a:srgbClr val="FFFFFF"/>
                </a:solidFill>
                <a:effectLst>
                  <a:outerShdw blurRad="38100" dist="38100" dir="2700000" algn="tl">
                    <a:srgbClr val="000000"/>
                  </a:outerShdw>
                </a:effectLst>
                <a:latin typeface="Tahoma" charset="0"/>
              </a:rPr>
              <a:t>!</a:t>
            </a:r>
          </a:p>
        </p:txBody>
      </p:sp>
    </p:spTree>
    <p:extLst>
      <p:ext uri="{BB962C8B-B14F-4D97-AF65-F5344CB8AC3E}">
        <p14:creationId xmlns:p14="http://schemas.microsoft.com/office/powerpoint/2010/main" val="3924638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4215"/>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94214"/>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942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4" grpId="0" animBg="1"/>
      <p:bldP spid="94215" grpId="0" animBg="1"/>
      <p:bldP spid="94216"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rrowheads="1"/>
          </p:cNvSpPr>
          <p:nvPr>
            <p:ph type="title"/>
          </p:nvPr>
        </p:nvSpPr>
        <p:spPr/>
        <p:txBody>
          <a:bodyPr/>
          <a:lstStyle/>
          <a:p>
            <a:pPr eaLnBrk="1" hangingPunct="1">
              <a:defRPr/>
            </a:pPr>
            <a:r>
              <a:rPr lang="zh-CN" altLang="en-US" dirty="0">
                <a:latin typeface="Garamond" charset="0"/>
                <a:cs typeface="宋体" charset="0"/>
              </a:rPr>
              <a:t>穆斯林的控制</a:t>
            </a:r>
            <a:endParaRPr lang="en-US" dirty="0">
              <a:latin typeface="Garamond" charset="0"/>
            </a:endParaRPr>
          </a:p>
        </p:txBody>
      </p:sp>
      <p:pic>
        <p:nvPicPr>
          <p:cNvPr id="244738" name="Picture 3" descr="Jerusalem, Temple Mount, Bible, Old and New Testament, free picture">
            <a:hlinkClick r:id="rId3"/>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6934200" y="381000"/>
            <a:ext cx="1600200" cy="1039813"/>
          </a:xfrm>
        </p:spPr>
      </p:pic>
      <p:pic>
        <p:nvPicPr>
          <p:cNvPr id="111620" name="Picture 4" descr="El Aqsa Muslim Mosque, Bible, Old and New Testament, free picture"/>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4724400" y="1954213"/>
            <a:ext cx="4375150" cy="3151187"/>
          </a:xfrm>
        </p:spPr>
      </p:pic>
      <p:pic>
        <p:nvPicPr>
          <p:cNvPr id="111621" name="Picture 5" descr="Dome of the Rock"/>
          <p:cNvPicPr>
            <a:picLocks noGrp="1" noChangeAspect="1" noChangeArrowheads="1"/>
          </p:cNvPicPr>
          <p:nvPr>
            <p:ph sz="quarter" idx="3"/>
          </p:nvPr>
        </p:nvPicPr>
        <p:blipFill>
          <a:blip r:embed="rId6" cstate="screen">
            <a:extLst>
              <a:ext uri="{28A0092B-C50C-407E-A947-70E740481C1C}">
                <a14:useLocalDpi xmlns:a14="http://schemas.microsoft.com/office/drawing/2010/main" val="0"/>
              </a:ext>
            </a:extLst>
          </a:blip>
          <a:srcRect/>
          <a:stretch>
            <a:fillRect/>
          </a:stretch>
        </p:blipFill>
        <p:spPr>
          <a:xfrm>
            <a:off x="76200" y="1463675"/>
            <a:ext cx="4648200" cy="3641725"/>
          </a:xfrm>
        </p:spPr>
      </p:pic>
      <p:sp>
        <p:nvSpPr>
          <p:cNvPr id="111622" name="Text Box 6"/>
          <p:cNvSpPr txBox="1">
            <a:spLocks noChangeArrowheads="1"/>
          </p:cNvSpPr>
          <p:nvPr/>
        </p:nvSpPr>
        <p:spPr bwMode="auto">
          <a:xfrm>
            <a:off x="0" y="5134835"/>
            <a:ext cx="4724400" cy="16561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4400" b="1">
                <a:solidFill>
                  <a:schemeClr val="tx2"/>
                </a:solidFill>
                <a:effectLst>
                  <a:outerShdw blurRad="38100" dist="38100" dir="2700000" algn="tl">
                    <a:srgbClr val="000000"/>
                  </a:outerShdw>
                </a:effectLst>
                <a:latin typeface="Garamond" charset="0"/>
                <a:cs typeface="宋体" charset="0"/>
              </a:defRPr>
            </a:lvl1pPr>
            <a:lvl2pPr algn="ctr">
              <a:defRPr sz="4400" b="1">
                <a:solidFill>
                  <a:schemeClr val="tx2"/>
                </a:solidFill>
                <a:effectLst>
                  <a:outerShdw blurRad="38100" dist="38100" dir="2700000" algn="tl">
                    <a:srgbClr val="000000"/>
                  </a:outerShdw>
                </a:effectLst>
                <a:latin typeface="Garamond" charset="0"/>
              </a:defRPr>
            </a:lvl2pPr>
            <a:lvl3pPr algn="ctr">
              <a:defRPr sz="4400" b="1">
                <a:solidFill>
                  <a:schemeClr val="tx2"/>
                </a:solidFill>
                <a:effectLst>
                  <a:outerShdw blurRad="38100" dist="38100" dir="2700000" algn="tl">
                    <a:srgbClr val="000000"/>
                  </a:outerShdw>
                </a:effectLst>
                <a:latin typeface="Garamond" charset="0"/>
              </a:defRPr>
            </a:lvl3pPr>
            <a:lvl4pPr algn="ctr">
              <a:defRPr sz="4400" b="1">
                <a:solidFill>
                  <a:schemeClr val="tx2"/>
                </a:solidFill>
                <a:effectLst>
                  <a:outerShdw blurRad="38100" dist="38100" dir="2700000" algn="tl">
                    <a:srgbClr val="000000"/>
                  </a:outerShdw>
                </a:effectLst>
                <a:latin typeface="Garamond" charset="0"/>
              </a:defRPr>
            </a:lvl4pPr>
            <a:lvl5pPr algn="ctr">
              <a:defRPr sz="4400" b="1">
                <a:solidFill>
                  <a:schemeClr val="tx2"/>
                </a:solidFill>
                <a:effectLst>
                  <a:outerShdw blurRad="38100" dist="38100" dir="2700000" algn="tl">
                    <a:srgbClr val="000000"/>
                  </a:outerShdw>
                </a:effectLst>
                <a:latin typeface="Garamond"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r>
              <a:rPr lang="zh-CN" altLang="en-US" sz="4000" b="0" dirty="0">
                <a:solidFill>
                  <a:srgbClr val="E5E5FF"/>
                </a:solidFill>
              </a:rPr>
              <a:t>欧玛（</a:t>
            </a:r>
            <a:r>
              <a:rPr lang="en-US" altLang="ja-JP" sz="4000" b="0" dirty="0">
                <a:solidFill>
                  <a:srgbClr val="E5E5FF"/>
                </a:solidFill>
              </a:rPr>
              <a:t>Omar</a:t>
            </a:r>
            <a:r>
              <a:rPr lang="zh-CN" altLang="en-US" sz="4000" b="0" dirty="0">
                <a:solidFill>
                  <a:srgbClr val="E5E5FF"/>
                </a:solidFill>
              </a:rPr>
              <a:t>）清真寺</a:t>
            </a:r>
          </a:p>
          <a:p>
            <a:r>
              <a:rPr lang="en-US" sz="4000" b="0" dirty="0">
                <a:solidFill>
                  <a:srgbClr val="E5E5FF"/>
                </a:solidFill>
              </a:rPr>
              <a:t>(</a:t>
            </a:r>
            <a:r>
              <a:rPr lang="zh-CN" altLang="en-US" sz="4000" b="0" dirty="0">
                <a:solidFill>
                  <a:srgbClr val="E5E5FF"/>
                </a:solidFill>
              </a:rPr>
              <a:t>圓顶清真寺</a:t>
            </a:r>
            <a:r>
              <a:rPr lang="en-US" altLang="ja-JP" sz="4000" b="0" dirty="0">
                <a:solidFill>
                  <a:srgbClr val="E5E5FF"/>
                </a:solidFill>
              </a:rPr>
              <a:t>)</a:t>
            </a:r>
            <a:endParaRPr lang="en-US" sz="4000" b="0" dirty="0">
              <a:solidFill>
                <a:srgbClr val="E5E5FF"/>
              </a:solidFill>
            </a:endParaRPr>
          </a:p>
        </p:txBody>
      </p:sp>
      <p:sp>
        <p:nvSpPr>
          <p:cNvPr id="111623" name="Text Box 7"/>
          <p:cNvSpPr txBox="1">
            <a:spLocks noChangeArrowheads="1"/>
          </p:cNvSpPr>
          <p:nvPr/>
        </p:nvSpPr>
        <p:spPr bwMode="auto">
          <a:xfrm>
            <a:off x="4724400" y="5121188"/>
            <a:ext cx="4419600" cy="16834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eaLnBrk="1" hangingPunct="1">
              <a:defRPr sz="4000" b="1">
                <a:solidFill>
                  <a:schemeClr val="tx2"/>
                </a:solidFill>
                <a:effectLst>
                  <a:outerShdw blurRad="38100" dist="38100" dir="2700000" algn="tl">
                    <a:srgbClr val="000000"/>
                  </a:outerShdw>
                </a:effectLst>
                <a:latin typeface="Garamond" charset="0"/>
                <a:cs typeface="宋体" charset="0"/>
              </a:defRPr>
            </a:lvl1pPr>
            <a:lvl2pPr algn="ctr">
              <a:defRPr sz="4400" b="1">
                <a:solidFill>
                  <a:schemeClr val="tx2"/>
                </a:solidFill>
                <a:effectLst>
                  <a:outerShdw blurRad="38100" dist="38100" dir="2700000" algn="tl">
                    <a:srgbClr val="000000"/>
                  </a:outerShdw>
                </a:effectLst>
                <a:latin typeface="Garamond" charset="0"/>
              </a:defRPr>
            </a:lvl2pPr>
            <a:lvl3pPr algn="ctr">
              <a:defRPr sz="4400" b="1">
                <a:solidFill>
                  <a:schemeClr val="tx2"/>
                </a:solidFill>
                <a:effectLst>
                  <a:outerShdw blurRad="38100" dist="38100" dir="2700000" algn="tl">
                    <a:srgbClr val="000000"/>
                  </a:outerShdw>
                </a:effectLst>
                <a:latin typeface="Garamond" charset="0"/>
              </a:defRPr>
            </a:lvl3pPr>
            <a:lvl4pPr algn="ctr">
              <a:defRPr sz="4400" b="1">
                <a:solidFill>
                  <a:schemeClr val="tx2"/>
                </a:solidFill>
                <a:effectLst>
                  <a:outerShdw blurRad="38100" dist="38100" dir="2700000" algn="tl">
                    <a:srgbClr val="000000"/>
                  </a:outerShdw>
                </a:effectLst>
                <a:latin typeface="Garamond" charset="0"/>
              </a:defRPr>
            </a:lvl4pPr>
            <a:lvl5pPr algn="ctr">
              <a:defRPr sz="4400" b="1">
                <a:solidFill>
                  <a:schemeClr val="tx2"/>
                </a:solidFill>
                <a:effectLst>
                  <a:outerShdw blurRad="38100" dist="38100" dir="2700000" algn="tl">
                    <a:srgbClr val="000000"/>
                  </a:outerShdw>
                </a:effectLst>
                <a:latin typeface="Garamond"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r>
              <a:rPr lang="zh-CN" altLang="en-US" b="0" dirty="0">
                <a:solidFill>
                  <a:srgbClr val="E5E5FF"/>
                </a:solidFill>
              </a:rPr>
              <a:t>雅押克斯（</a:t>
            </a:r>
            <a:r>
              <a:rPr lang="en-US" altLang="ja-JP" b="0" dirty="0">
                <a:solidFill>
                  <a:srgbClr val="E5E5FF"/>
                </a:solidFill>
              </a:rPr>
              <a:t>Al-Aksa</a:t>
            </a:r>
            <a:r>
              <a:rPr lang="zh-CN" altLang="en-US" b="0" dirty="0">
                <a:solidFill>
                  <a:srgbClr val="E5E5FF"/>
                </a:solidFill>
              </a:rPr>
              <a:t>）清真寺</a:t>
            </a:r>
            <a:endParaRPr lang="en-US" b="0" dirty="0">
              <a:solidFill>
                <a:srgbClr val="E5E5FF"/>
              </a:solidFill>
            </a:endParaRPr>
          </a:p>
        </p:txBody>
      </p:sp>
    </p:spTree>
    <p:extLst>
      <p:ext uri="{BB962C8B-B14F-4D97-AF65-F5344CB8AC3E}">
        <p14:creationId xmlns:p14="http://schemas.microsoft.com/office/powerpoint/2010/main" val="8491826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1621"/>
                                        </p:tgtEl>
                                        <p:attrNameLst>
                                          <p:attrName>style.visibility</p:attrName>
                                        </p:attrNameLst>
                                      </p:cBhvr>
                                      <p:to>
                                        <p:strVal val="visible"/>
                                      </p:to>
                                    </p:set>
                                    <p:animEffect transition="in" filter="dissolve">
                                      <p:cBhvr>
                                        <p:cTn id="7" dur="500"/>
                                        <p:tgtEl>
                                          <p:spTgt spid="1116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11620"/>
                                        </p:tgtEl>
                                        <p:attrNameLst>
                                          <p:attrName>style.visibility</p:attrName>
                                        </p:attrNameLst>
                                      </p:cBhvr>
                                      <p:to>
                                        <p:strVal val="visible"/>
                                      </p:to>
                                    </p:set>
                                    <p:animEffect transition="in" filter="wipe(down)">
                                      <p:cBhvr>
                                        <p:cTn id="12" dur="500"/>
                                        <p:tgtEl>
                                          <p:spTgt spid="11162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11622"/>
                                        </p:tgtEl>
                                        <p:attrNameLst>
                                          <p:attrName>style.visibility</p:attrName>
                                        </p:attrNameLst>
                                      </p:cBhvr>
                                      <p:to>
                                        <p:strVal val="visible"/>
                                      </p:to>
                                    </p:set>
                                    <p:animEffect transition="in" filter="dissolve">
                                      <p:cBhvr>
                                        <p:cTn id="15" dur="500"/>
                                        <p:tgtEl>
                                          <p:spTgt spid="11162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1623"/>
                                        </p:tgtEl>
                                        <p:attrNameLst>
                                          <p:attrName>style.visibility</p:attrName>
                                        </p:attrNameLst>
                                      </p:cBhvr>
                                      <p:to>
                                        <p:strVal val="visible"/>
                                      </p:to>
                                    </p:set>
                                    <p:animEffect transition="in" filter="wipe(down)">
                                      <p:cBhvr>
                                        <p:cTn id="18" dur="500"/>
                                        <p:tgtEl>
                                          <p:spTgt spid="111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2" grpId="0"/>
      <p:bldP spid="11162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rrowheads="1"/>
          </p:cNvSpPr>
          <p:nvPr>
            <p:ph type="title"/>
          </p:nvPr>
        </p:nvSpPr>
        <p:spPr>
          <a:xfrm>
            <a:off x="990600" y="0"/>
            <a:ext cx="2514600" cy="3535363"/>
          </a:xfrm>
        </p:spPr>
        <p:txBody>
          <a:bodyPr/>
          <a:lstStyle/>
          <a:p>
            <a:pPr eaLnBrk="1" hangingPunct="1">
              <a:defRPr/>
            </a:pPr>
            <a:r>
              <a:rPr lang="zh-CN" altLang="en-US" dirty="0">
                <a:latin typeface="Garamond" charset="0"/>
                <a:cs typeface="宋体" charset="0"/>
              </a:rPr>
              <a:t>回教徒  在圓顶</a:t>
            </a:r>
            <a:br>
              <a:rPr lang="en-SG" altLang="zh-CN" dirty="0">
                <a:latin typeface="Garamond" charset="0"/>
                <a:cs typeface="宋体" charset="0"/>
              </a:rPr>
            </a:br>
            <a:r>
              <a:rPr lang="zh-CN" altLang="en-US" dirty="0">
                <a:latin typeface="Garamond" charset="0"/>
                <a:cs typeface="宋体" charset="0"/>
              </a:rPr>
              <a:t>祈祷</a:t>
            </a:r>
            <a:endParaRPr lang="en-US" dirty="0">
              <a:latin typeface="Garamond" charset="0"/>
            </a:endParaRPr>
          </a:p>
        </p:txBody>
      </p:sp>
      <p:pic>
        <p:nvPicPr>
          <p:cNvPr id="250882" name="Picture 3" descr="Dome from the Ai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743450" y="0"/>
            <a:ext cx="44005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0883" name="Picture 4" descr="Dome of the Rock side view"/>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3455988"/>
            <a:ext cx="4953000" cy="3402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13402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rrowheads="1"/>
          </p:cNvSpPr>
          <p:nvPr>
            <p:ph type="title"/>
          </p:nvPr>
        </p:nvSpPr>
        <p:spPr>
          <a:xfrm>
            <a:off x="457200" y="274638"/>
            <a:ext cx="3505200" cy="4373562"/>
          </a:xfrm>
        </p:spPr>
        <p:txBody>
          <a:bodyPr/>
          <a:lstStyle/>
          <a:p>
            <a:pPr eaLnBrk="1" hangingPunct="1">
              <a:defRPr/>
            </a:pPr>
            <a:r>
              <a:rPr lang="zh-CN" altLang="en-US" dirty="0">
                <a:latin typeface="Garamond" charset="0"/>
                <a:cs typeface="宋体" charset="0"/>
              </a:rPr>
              <a:t>此圓顶比原有的圓顶更为耀眼</a:t>
            </a:r>
            <a:endParaRPr lang="en-US" dirty="0">
              <a:latin typeface="Garamond" charset="0"/>
            </a:endParaRPr>
          </a:p>
        </p:txBody>
      </p:sp>
      <p:pic>
        <p:nvPicPr>
          <p:cNvPr id="246786" name="Picture 3" descr="Jerusale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756150" y="0"/>
            <a:ext cx="43878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83546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Sacred Ston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578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15" name="Rectangle 3"/>
          <p:cNvSpPr>
            <a:spLocks noGrp="1" noRot="1" noChangeArrowheads="1"/>
          </p:cNvSpPr>
          <p:nvPr>
            <p:ph type="title"/>
          </p:nvPr>
        </p:nvSpPr>
        <p:spPr>
          <a:xfrm>
            <a:off x="609600" y="5715000"/>
            <a:ext cx="8229600" cy="1143000"/>
          </a:xfrm>
        </p:spPr>
        <p:txBody>
          <a:bodyPr/>
          <a:lstStyle/>
          <a:p>
            <a:pPr eaLnBrk="1" hangingPunct="1">
              <a:defRPr/>
            </a:pPr>
            <a:r>
              <a:rPr lang="zh-CN" altLang="en-US" dirty="0">
                <a:latin typeface="Garamond" charset="0"/>
                <a:cs typeface="宋体" charset="0"/>
              </a:rPr>
              <a:t>里面的大磐石</a:t>
            </a:r>
            <a:endParaRPr lang="en-US" dirty="0">
              <a:latin typeface="Garamond" charset="0"/>
            </a:endParaRPr>
          </a:p>
        </p:txBody>
      </p:sp>
    </p:spTree>
    <p:extLst>
      <p:ext uri="{BB962C8B-B14F-4D97-AF65-F5344CB8AC3E}">
        <p14:creationId xmlns:p14="http://schemas.microsoft.com/office/powerpoint/2010/main" val="2444299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3649" name="Group 2"/>
          <p:cNvGrpSpPr>
            <a:grpSpLocks/>
          </p:cNvGrpSpPr>
          <p:nvPr/>
        </p:nvGrpSpPr>
        <p:grpSpPr bwMode="auto">
          <a:xfrm>
            <a:off x="-33338" y="0"/>
            <a:ext cx="9177338" cy="6908800"/>
            <a:chOff x="-21" y="0"/>
            <a:chExt cx="5562" cy="4352"/>
          </a:xfrm>
        </p:grpSpPr>
        <p:pic>
          <p:nvPicPr>
            <p:cNvPr id="283651" name="Picture 3" descr="296D002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 y="0"/>
              <a:ext cx="280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52" name="Picture 4" descr="296D002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36" y="24"/>
              <a:ext cx="2805" cy="4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83650" name="Rectangle 5"/>
          <p:cNvSpPr>
            <a:spLocks noGrp="1" noChangeArrowheads="1"/>
          </p:cNvSpPr>
          <p:nvPr>
            <p:ph type="title" idx="4294967295"/>
          </p:nvPr>
        </p:nvSpPr>
        <p:spPr>
          <a:xfrm>
            <a:off x="3733800" y="609600"/>
            <a:ext cx="4724400" cy="990600"/>
          </a:xfrm>
        </p:spPr>
        <p:txBody>
          <a:bodyPr/>
          <a:lstStyle/>
          <a:p>
            <a:pPr eaLnBrk="1" hangingPunct="1"/>
            <a:r>
              <a:rPr lang="zh-CN" altLang="en-US" dirty="0">
                <a:latin typeface="Arial" charset="0"/>
                <a:ea typeface="ＭＳ Ｐゴシック" charset="0"/>
                <a:cs typeface="ＭＳ Ｐゴシック" charset="0"/>
              </a:rPr>
              <a:t>第一个复活</a:t>
            </a:r>
            <a:r>
              <a:rPr lang="en-US" dirty="0">
                <a:latin typeface="Arial" charset="0"/>
                <a:ea typeface="ＭＳ Ｐゴシック" charset="0"/>
                <a:cs typeface="ＭＳ Ｐゴシック" charset="0"/>
              </a:rPr>
              <a:t>?</a:t>
            </a:r>
          </a:p>
        </p:txBody>
      </p:sp>
    </p:spTree>
    <p:extLst>
      <p:ext uri="{BB962C8B-B14F-4D97-AF65-F5344CB8AC3E}">
        <p14:creationId xmlns:p14="http://schemas.microsoft.com/office/powerpoint/2010/main" val="6378465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6177" name="Picture 2" descr="aeria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8468"/>
            <a:ext cx="9144000" cy="669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235" name="Rectangle 3"/>
          <p:cNvSpPr>
            <a:spLocks noGrp="1" noChangeArrowheads="1"/>
          </p:cNvSpPr>
          <p:nvPr>
            <p:ph type="title" idx="4294967295"/>
          </p:nvPr>
        </p:nvSpPr>
        <p:spPr>
          <a:xfrm>
            <a:off x="0" y="5105400"/>
            <a:ext cx="9144000" cy="1143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eaLnBrk="1" hangingPunct="1"/>
            <a:r>
              <a:rPr lang="zh-CN" altLang="en-US" sz="60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壮观的建筑</a:t>
            </a:r>
            <a:endParaRPr lang="en-US" sz="6000" b="1" dirty="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39824495"/>
      </p:ext>
    </p:extLst>
  </p:cSld>
  <p:clrMapOvr>
    <a:overrideClrMapping bg1="dk2" tx1="lt1" bg2="dk1"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395536" y="228600"/>
            <a:ext cx="3200400" cy="2057400"/>
          </a:xfrm>
        </p:spPr>
        <p:txBody>
          <a:bodyPr/>
          <a:lstStyle/>
          <a:p>
            <a:pPr eaLnBrk="1" hangingPunct="1">
              <a:defRPr/>
            </a:pPr>
            <a:r>
              <a:rPr lang="zh-CN" altLang="en-US" sz="6000" b="1" dirty="0">
                <a:latin typeface="Arial" charset="0"/>
                <a:ea typeface="ＭＳ Ｐゴシック" charset="0"/>
                <a:cs typeface="ＭＳ Ｐゴシック" charset="0"/>
              </a:rPr>
              <a:t>现代的</a:t>
            </a:r>
            <a:r>
              <a:rPr lang="en-US" sz="6000" b="1" dirty="0">
                <a:latin typeface="Arial" charset="0"/>
                <a:ea typeface="ＭＳ Ｐゴシック" charset="0"/>
                <a:cs typeface="ＭＳ Ｐゴシック" charset="0"/>
              </a:rPr>
              <a:t> </a:t>
            </a:r>
            <a:br>
              <a:rPr lang="en-US" sz="6000" b="1" dirty="0">
                <a:latin typeface="Arial" charset="0"/>
                <a:ea typeface="ＭＳ Ｐゴシック" charset="0"/>
                <a:cs typeface="ＭＳ Ｐゴシック" charset="0"/>
              </a:rPr>
            </a:br>
            <a:r>
              <a:rPr lang="zh-CN" altLang="en-US" sz="6000" b="1" dirty="0">
                <a:latin typeface="Arial" charset="0"/>
                <a:ea typeface="ＭＳ Ｐゴシック" charset="0"/>
                <a:cs typeface="ＭＳ Ｐゴシック" charset="0"/>
              </a:rPr>
              <a:t>圣殿山</a:t>
            </a:r>
            <a:endParaRPr lang="en-US" sz="6000" b="1" dirty="0">
              <a:latin typeface="Arial" charset="0"/>
              <a:ea typeface="ＭＳ Ｐゴシック" charset="0"/>
              <a:cs typeface="ＭＳ Ｐゴシック" charset="0"/>
            </a:endParaRPr>
          </a:p>
        </p:txBody>
      </p:sp>
      <p:pic>
        <p:nvPicPr>
          <p:cNvPr id="308226" name="Picture 3" descr="Temple Mount"/>
          <p:cNvPicPr>
            <a:picLocks noChangeAspect="1" noChangeArrowheads="1"/>
          </p:cNvPicPr>
          <p:nvPr/>
        </p:nvPicPr>
        <p:blipFill>
          <a:blip r:embed="rId3" cstate="screen">
            <a:extLst>
              <a:ext uri="{28A0092B-C50C-407E-A947-70E740481C1C}">
                <a14:useLocalDpi xmlns:a14="http://schemas.microsoft.com/office/drawing/2010/main"/>
              </a:ext>
            </a:extLst>
          </a:blip>
          <a:srcRect t="3871"/>
          <a:stretch>
            <a:fillRect/>
          </a:stretch>
        </p:blipFill>
        <p:spPr bwMode="auto">
          <a:xfrm>
            <a:off x="3951288" y="0"/>
            <a:ext cx="519271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227" name="Text Box 4"/>
          <p:cNvSpPr txBox="1">
            <a:spLocks noChangeArrowheads="1"/>
          </p:cNvSpPr>
          <p:nvPr/>
        </p:nvSpPr>
        <p:spPr bwMode="auto">
          <a:xfrm>
            <a:off x="8458200" y="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80"/>
                </a:solidFill>
              </a:rPr>
              <a:t>49a</a:t>
            </a:r>
          </a:p>
        </p:txBody>
      </p:sp>
      <p:cxnSp>
        <p:nvCxnSpPr>
          <p:cNvPr id="6" name="Straight Connector 5"/>
          <p:cNvCxnSpPr>
            <a:cxnSpLocks noChangeShapeType="1"/>
          </p:cNvCxnSpPr>
          <p:nvPr/>
        </p:nvCxnSpPr>
        <p:spPr bwMode="auto">
          <a:xfrm>
            <a:off x="4572000" y="2819400"/>
            <a:ext cx="3733800" cy="228600"/>
          </a:xfrm>
          <a:prstGeom prst="line">
            <a:avLst/>
          </a:prstGeom>
          <a:noFill/>
          <a:ln w="76200">
            <a:solidFill>
              <a:srgbClr val="FF000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3578170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rrowheads="1"/>
          </p:cNvSpPr>
          <p:nvPr>
            <p:ph type="title"/>
          </p:nvPr>
        </p:nvSpPr>
        <p:spPr>
          <a:xfrm>
            <a:off x="323528" y="0"/>
            <a:ext cx="8229600" cy="1143000"/>
          </a:xfrm>
        </p:spPr>
        <p:txBody>
          <a:bodyPr/>
          <a:lstStyle/>
          <a:p>
            <a:pPr eaLnBrk="1" hangingPunct="1">
              <a:defRPr/>
            </a:pPr>
            <a:r>
              <a:rPr lang="zh-CN" altLang="en-US">
                <a:latin typeface="Garamond" charset="0"/>
                <a:cs typeface="宋体" charset="0"/>
              </a:rPr>
              <a:t>犹太西墙</a:t>
            </a:r>
            <a:endParaRPr lang="en-US">
              <a:latin typeface="Garamond" charset="0"/>
            </a:endParaRPr>
          </a:p>
        </p:txBody>
      </p:sp>
      <p:pic>
        <p:nvPicPr>
          <p:cNvPr id="224258" name="Picture 3" descr="Western, Wailing Wall, Bible, Old and New Testament, free picture"/>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2036763"/>
            <a:ext cx="5867400" cy="4327525"/>
          </a:xfrm>
        </p:spPr>
      </p:pic>
      <p:pic>
        <p:nvPicPr>
          <p:cNvPr id="97284" name="Picture 4" descr="Jerusalem Temple, Bible, Old and New Testament, free picture"/>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195888" y="1179513"/>
            <a:ext cx="3643312" cy="2706687"/>
          </a:xfrm>
        </p:spPr>
      </p:pic>
      <p:pic>
        <p:nvPicPr>
          <p:cNvPr id="97285" name="Picture 5" descr="Temple Altar"/>
          <p:cNvPicPr>
            <a:picLocks noGrp="1" noChangeAspect="1" noChangeArrowheads="1"/>
          </p:cNvPicPr>
          <p:nvPr>
            <p:ph sz="quarter" idx="3"/>
          </p:nvPr>
        </p:nvPicPr>
        <p:blipFill>
          <a:blip r:embed="rId5" cstate="screen">
            <a:extLst>
              <a:ext uri="{28A0092B-C50C-407E-A947-70E740481C1C}">
                <a14:useLocalDpi xmlns:a14="http://schemas.microsoft.com/office/drawing/2010/main" val="0"/>
              </a:ext>
            </a:extLst>
          </a:blip>
          <a:srcRect/>
          <a:stretch>
            <a:fillRect/>
          </a:stretch>
        </p:blipFill>
        <p:spPr>
          <a:xfrm>
            <a:off x="5257800" y="4073525"/>
            <a:ext cx="3722688" cy="2708275"/>
          </a:xfrm>
        </p:spPr>
      </p:pic>
    </p:spTree>
    <p:extLst>
      <p:ext uri="{BB962C8B-B14F-4D97-AF65-F5344CB8AC3E}">
        <p14:creationId xmlns:p14="http://schemas.microsoft.com/office/powerpoint/2010/main" val="23572271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7284"/>
                                        </p:tgtEl>
                                        <p:attrNameLst>
                                          <p:attrName>style.visibility</p:attrName>
                                        </p:attrNameLst>
                                      </p:cBhvr>
                                      <p:to>
                                        <p:strVal val="visible"/>
                                      </p:to>
                                    </p:set>
                                    <p:animEffect transition="in" filter="dissolve">
                                      <p:cBhvr>
                                        <p:cTn id="7" dur="500"/>
                                        <p:tgtEl>
                                          <p:spTgt spid="972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97285"/>
                                        </p:tgtEl>
                                        <p:attrNameLst>
                                          <p:attrName>style.visibility</p:attrName>
                                        </p:attrNameLst>
                                      </p:cBhvr>
                                      <p:to>
                                        <p:strVal val="visible"/>
                                      </p:to>
                                    </p:set>
                                    <p:animEffect transition="in" filter="barn(inHorizontal)">
                                      <p:cBhvr>
                                        <p:cTn id="12" dur="500"/>
                                        <p:tgtEl>
                                          <p:spTgt spid="97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4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2322" name="Rectangle 1027"/>
          <p:cNvSpPr>
            <a:spLocks noChangeArrowheads="1"/>
          </p:cNvSpPr>
          <p:nvPr/>
        </p:nvSpPr>
        <p:spPr bwMode="auto">
          <a:xfrm>
            <a:off x="3184525" y="2841625"/>
            <a:ext cx="2822575" cy="352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000000"/>
              </a:solidFill>
              <a:latin typeface="Arial"/>
              <a:cs typeface="Arial"/>
            </a:endParaRPr>
          </a:p>
        </p:txBody>
      </p:sp>
      <p:sp>
        <p:nvSpPr>
          <p:cNvPr id="312323" name="Rectangle 1028"/>
          <p:cNvSpPr>
            <a:spLocks noChangeArrowheads="1"/>
          </p:cNvSpPr>
          <p:nvPr/>
        </p:nvSpPr>
        <p:spPr bwMode="auto">
          <a:xfrm>
            <a:off x="3184525" y="4244975"/>
            <a:ext cx="2822575" cy="352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000000"/>
              </a:solidFill>
              <a:latin typeface="Arial"/>
              <a:cs typeface="Arial"/>
            </a:endParaRPr>
          </a:p>
        </p:txBody>
      </p:sp>
      <p:sp>
        <p:nvSpPr>
          <p:cNvPr id="312324" name="Rectangle 1029"/>
          <p:cNvSpPr>
            <a:spLocks noChangeArrowheads="1"/>
          </p:cNvSpPr>
          <p:nvPr/>
        </p:nvSpPr>
        <p:spPr bwMode="auto">
          <a:xfrm>
            <a:off x="4938713" y="4635500"/>
            <a:ext cx="1793875" cy="354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000000"/>
              </a:solidFill>
              <a:latin typeface="Arial"/>
              <a:cs typeface="Arial"/>
            </a:endParaRPr>
          </a:p>
        </p:txBody>
      </p:sp>
      <p:sp>
        <p:nvSpPr>
          <p:cNvPr id="312325" name="Rectangle 1030"/>
          <p:cNvSpPr>
            <a:spLocks noGrp="1" noChangeArrowheads="1"/>
          </p:cNvSpPr>
          <p:nvPr>
            <p:ph type="title" idx="4294967295"/>
          </p:nvPr>
        </p:nvSpPr>
        <p:spPr/>
        <p:txBody>
          <a:bodyPr/>
          <a:lstStyle/>
          <a:p>
            <a:pPr eaLnBrk="1" hangingPunct="1"/>
            <a:r>
              <a:rPr lang="zh-CN" altLang="en-US" sz="4800" b="1" dirty="0">
                <a:latin typeface="Arial"/>
                <a:ea typeface="ＭＳ Ｐゴシック" charset="0"/>
                <a:cs typeface="Arial"/>
              </a:rPr>
              <a:t>西墙</a:t>
            </a:r>
            <a:endParaRPr lang="en-US" sz="4800" b="1" dirty="0">
              <a:latin typeface="Arial"/>
              <a:ea typeface="ＭＳ Ｐゴシック" charset="0"/>
              <a:cs typeface="Arial"/>
            </a:endParaRPr>
          </a:p>
        </p:txBody>
      </p:sp>
      <p:sp>
        <p:nvSpPr>
          <p:cNvPr id="77831" name="Text Box 1031"/>
          <p:cNvSpPr txBox="1">
            <a:spLocks noChangeArrowheads="1"/>
          </p:cNvSpPr>
          <p:nvPr/>
        </p:nvSpPr>
        <p:spPr bwMode="auto">
          <a:xfrm>
            <a:off x="8302625" y="173583"/>
            <a:ext cx="838200" cy="519113"/>
          </a:xfrm>
          <a:prstGeom prst="rect">
            <a:avLst/>
          </a:prstGeom>
          <a:noFill/>
          <a:ln>
            <a:noFill/>
          </a:ln>
          <a:effectLst>
            <a:outerShdw blurRad="63500" dist="38099" dir="2700000" algn="ctr" rotWithShape="0">
              <a:srgbClr val="000000">
                <a:alpha val="50000"/>
              </a:srgbClr>
            </a:outerShdw>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9525">
                <a:solidFill>
                  <a:schemeClr val="accent1"/>
                </a:solidFill>
                <a:miter lim="800000"/>
                <a:headEnd/>
                <a:tailEnd/>
              </a14:hiddenLine>
            </a:ext>
          </a:extLst>
        </p:spPr>
        <p:txBody>
          <a:bodyPr>
            <a:spAutoFit/>
          </a:bodyPr>
          <a:lstStyle/>
          <a:p>
            <a:pPr algn="ctr" fontAlgn="t">
              <a:spcBef>
                <a:spcPct val="50000"/>
              </a:spcBef>
              <a:defRPr/>
            </a:pPr>
            <a:r>
              <a:rPr lang="en-US" sz="2800" b="1" dirty="0">
                <a:solidFill>
                  <a:srgbClr val="FFFFFF"/>
                </a:solidFill>
                <a:latin typeface="Arial"/>
                <a:cs typeface="Arial"/>
              </a:rPr>
              <a:t>128</a:t>
            </a:r>
            <a:endParaRPr lang="en-US" sz="2800" dirty="0">
              <a:solidFill>
                <a:srgbClr val="FFFFFF"/>
              </a:solidFill>
              <a:latin typeface="Arial"/>
              <a:cs typeface="Arial"/>
            </a:endParaRPr>
          </a:p>
        </p:txBody>
      </p:sp>
    </p:spTree>
    <p:extLst>
      <p:ext uri="{BB962C8B-B14F-4D97-AF65-F5344CB8AC3E}">
        <p14:creationId xmlns:p14="http://schemas.microsoft.com/office/powerpoint/2010/main" val="22465057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6305" name="Picture 2" descr="Luke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9906000"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331" name="Rectangle 3"/>
          <p:cNvSpPr>
            <a:spLocks noGrp="1" noRot="1" noChangeArrowheads="1"/>
          </p:cNvSpPr>
          <p:nvPr>
            <p:ph type="title"/>
          </p:nvPr>
        </p:nvSpPr>
        <p:spPr>
          <a:xfrm>
            <a:off x="-152400" y="0"/>
            <a:ext cx="4114800" cy="1371600"/>
          </a:xfrm>
          <a:gradFill rotWithShape="1">
            <a:gsLst>
              <a:gs pos="0">
                <a:srgbClr val="006600">
                  <a:gamma/>
                  <a:shade val="46275"/>
                  <a:invGamma/>
                </a:srgbClr>
              </a:gs>
              <a:gs pos="100000">
                <a:srgbClr val="006600">
                  <a:alpha val="66000"/>
                </a:srgbClr>
              </a:gs>
            </a:gsLst>
            <a:lin ang="5400000" scaled="1"/>
          </a:gradFill>
        </p:spPr>
        <p:txBody>
          <a:bodyPr/>
          <a:lstStyle/>
          <a:p>
            <a:pPr eaLnBrk="1" hangingPunct="1">
              <a:defRPr/>
            </a:pPr>
            <a:r>
              <a:rPr lang="zh-CN" altLang="en-US" sz="4000">
                <a:latin typeface="Garamond" charset="0"/>
                <a:cs typeface="宋体" charset="0"/>
              </a:rPr>
              <a:t>为第三座圣殿   祈祷</a:t>
            </a:r>
            <a:endParaRPr lang="en-US" sz="4000">
              <a:latin typeface="Garamond" charset="0"/>
            </a:endParaRPr>
          </a:p>
        </p:txBody>
      </p:sp>
      <p:pic>
        <p:nvPicPr>
          <p:cNvPr id="99332" name="Picture 4" descr="Luke000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28600" y="1358900"/>
            <a:ext cx="3846513" cy="557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61755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9331"/>
                                        </p:tgtEl>
                                        <p:attrNameLst>
                                          <p:attrName>style.visibility</p:attrName>
                                        </p:attrNameLst>
                                      </p:cBhvr>
                                      <p:to>
                                        <p:strVal val="visible"/>
                                      </p:to>
                                    </p:set>
                                    <p:animEffect transition="in" filter="dissolve">
                                      <p:cBhvr>
                                        <p:cTn id="7" dur="500"/>
                                        <p:tgtEl>
                                          <p:spTgt spid="993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9332"/>
                                        </p:tgtEl>
                                        <p:attrNameLst>
                                          <p:attrName>style.visibility</p:attrName>
                                        </p:attrNameLst>
                                      </p:cBhvr>
                                      <p:to>
                                        <p:strVal val="visible"/>
                                      </p:to>
                                    </p:set>
                                    <p:animEffect transition="in" filter="dissolve">
                                      <p:cBhvr>
                                        <p:cTn id="12" dur="500"/>
                                        <p:tgtEl>
                                          <p:spTgt spid="99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ctrTitle"/>
          </p:nvPr>
        </p:nvSpPr>
        <p:spPr>
          <a:xfrm>
            <a:off x="-10184" y="1556792"/>
            <a:ext cx="9144000" cy="2987675"/>
          </a:xfrm>
          <a:solidFill>
            <a:srgbClr val="800080"/>
          </a:solidFill>
          <a:effectLst>
            <a:outerShdw blurRad="63500" dist="107763" dir="2700000" algn="ctr" rotWithShape="0">
              <a:srgbClr val="000000">
                <a:alpha val="74998"/>
              </a:srgbClr>
            </a:outerShdw>
          </a:effectLst>
        </p:spPr>
        <p:txBody>
          <a:bodyPr/>
          <a:lstStyle/>
          <a:p>
            <a:pPr eaLnBrk="1" hangingPunct="1">
              <a:defRPr/>
            </a:pPr>
            <a:r>
              <a:rPr lang="zh-CN" altLang="en-US" sz="6600" dirty="0">
                <a:cs typeface="+mj-cs"/>
              </a:rPr>
              <a:t>以西結</a:t>
            </a:r>
            <a:r>
              <a:rPr lang="zh-CN" altLang="en-US" sz="6600" b="0" dirty="0">
                <a:cs typeface="+mj-cs"/>
              </a:rPr>
              <a:t>书中的</a:t>
            </a:r>
            <a:r>
              <a:rPr lang="zh-CN" altLang="en-US" sz="6600" dirty="0">
                <a:cs typeface="+mj-cs"/>
              </a:rPr>
              <a:t>九章</a:t>
            </a:r>
            <a:r>
              <a:rPr lang="zh-CN" altLang="en-US" sz="6600" b="0" dirty="0">
                <a:cs typeface="+mj-cs"/>
              </a:rPr>
              <a:t>对</a:t>
            </a:r>
            <a:r>
              <a:rPr lang="zh-CN" altLang="en-US" sz="6600" dirty="0">
                <a:cs typeface="+mj-cs"/>
              </a:rPr>
              <a:t>於殿宇和土地又怎麽</a:t>
            </a:r>
            <a:r>
              <a:rPr lang="zh-CN" altLang="en-US" sz="6600" b="0" dirty="0">
                <a:cs typeface="+mj-cs"/>
              </a:rPr>
              <a:t>说</a:t>
            </a:r>
            <a:r>
              <a:rPr lang="zh-CN" altLang="en-US" sz="6600" dirty="0">
                <a:cs typeface="+mj-cs"/>
              </a:rPr>
              <a:t>？</a:t>
            </a:r>
            <a:endParaRPr lang="en-US" dirty="0">
              <a:cs typeface="+mj-cs"/>
            </a:endParaRPr>
          </a:p>
        </p:txBody>
      </p:sp>
      <p:sp>
        <p:nvSpPr>
          <p:cNvPr id="494596" name="Rectangle 4"/>
          <p:cNvSpPr>
            <a:spLocks noChangeArrowheads="1"/>
          </p:cNvSpPr>
          <p:nvPr/>
        </p:nvSpPr>
        <p:spPr bwMode="auto">
          <a:xfrm>
            <a:off x="1524000" y="5181600"/>
            <a:ext cx="64770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hlink"/>
              </a:buClr>
              <a:buSzPct val="70000"/>
              <a:buFont typeface="Wingdings" charset="0"/>
              <a:buNone/>
              <a:defRPr/>
            </a:pPr>
            <a:r>
              <a:rPr lang="zh-CN" altLang="en-US" sz="7200" b="1" dirty="0">
                <a:effectLst>
                  <a:outerShdw blurRad="38100" dist="38100" dir="2700000" algn="tl">
                    <a:srgbClr val="000000"/>
                  </a:outerShdw>
                </a:effectLst>
                <a:latin typeface="Garamond" charset="0"/>
              </a:rPr>
              <a:t>以西結</a:t>
            </a:r>
            <a:r>
              <a:rPr lang="en-US" sz="7200" b="1" dirty="0">
                <a:effectLst>
                  <a:outerShdw blurRad="38100" dist="38100" dir="2700000" algn="tl">
                    <a:srgbClr val="000000"/>
                  </a:outerShdw>
                </a:effectLst>
                <a:latin typeface="Garamond" charset="0"/>
              </a:rPr>
              <a:t> 40-48</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descr="choo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4638" y="3048000"/>
            <a:ext cx="1646238" cy="2182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6899" name="Picture 3" descr="kclark"/>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55875" y="3048000"/>
            <a:ext cx="1635125" cy="2182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6900" name="Picture 4" descr="bvjame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43000" y="3048000"/>
            <a:ext cx="1635125" cy="2182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6901" name="Picture 5" descr="Temple_SmallA"/>
          <p:cNvPicPr>
            <a:picLocks noGrp="1" noChangeAspect="1" noChangeArrowheads="1"/>
          </p:cNvPicPr>
          <p:nvPr>
            <p:ph sz="quarter" idx="2"/>
          </p:nvPr>
        </p:nvPicPr>
        <p:blipFill>
          <a:blip r:embed="rId6">
            <a:extLst>
              <a:ext uri="{28A0092B-C50C-407E-A947-70E740481C1C}">
                <a14:useLocalDpi xmlns:a14="http://schemas.microsoft.com/office/drawing/2010/main"/>
              </a:ext>
            </a:extLst>
          </a:blip>
          <a:srcRect/>
          <a:stretch>
            <a:fillRect/>
          </a:stretch>
        </p:blipFill>
        <p:spPr>
          <a:xfrm>
            <a:off x="4267200" y="-38100"/>
            <a:ext cx="5486400" cy="33909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336902" name="Text Box 6"/>
          <p:cNvSpPr txBox="1">
            <a:spLocks noChangeArrowheads="1"/>
          </p:cNvSpPr>
          <p:nvPr/>
        </p:nvSpPr>
        <p:spPr bwMode="auto">
          <a:xfrm>
            <a:off x="5029200" y="1987550"/>
            <a:ext cx="3082895" cy="646331"/>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defRPr/>
            </a:pPr>
            <a:r>
              <a:rPr lang="zh-CN" altLang="en-US" sz="3600" dirty="0">
                <a:solidFill>
                  <a:srgbClr val="FFFFFF"/>
                </a:solidFill>
              </a:rPr>
              <a:t>所蘿巴伯</a:t>
            </a:r>
            <a:r>
              <a:rPr lang="en-US" altLang="zh-CN" sz="3600" dirty="0">
                <a:solidFill>
                  <a:srgbClr val="FFFFFF"/>
                </a:solidFill>
              </a:rPr>
              <a:t>/</a:t>
            </a:r>
            <a:r>
              <a:rPr lang="zh-CN" altLang="en-US" sz="3600" dirty="0">
                <a:solidFill>
                  <a:srgbClr val="FFFFFF"/>
                </a:solidFill>
              </a:rPr>
              <a:t>西侓</a:t>
            </a:r>
            <a:endParaRPr lang="en-US" sz="3600" dirty="0">
              <a:solidFill>
                <a:srgbClr val="FFFFFF"/>
              </a:solidFill>
            </a:endParaRPr>
          </a:p>
        </p:txBody>
      </p:sp>
      <p:pic>
        <p:nvPicPr>
          <p:cNvPr id="336903" name="Picture 7" descr="ezek_temple"/>
          <p:cNvPicPr>
            <a:picLocks noGrp="1" noChangeAspect="1" noChangeArrowheads="1"/>
          </p:cNvPicPr>
          <p:nvPr>
            <p:ph sz="quarter" idx="4"/>
          </p:nvPr>
        </p:nvPicPr>
        <p:blipFill>
          <a:blip r:embed="rId7">
            <a:lum bright="-6000"/>
            <a:extLst>
              <a:ext uri="{28A0092B-C50C-407E-A947-70E740481C1C}">
                <a14:useLocalDpi xmlns:a14="http://schemas.microsoft.com/office/drawing/2010/main"/>
              </a:ext>
            </a:extLst>
          </a:blip>
          <a:srcRect/>
          <a:stretch>
            <a:fillRect/>
          </a:stretch>
        </p:blipFill>
        <p:spPr>
          <a:xfrm>
            <a:off x="4191000" y="3363913"/>
            <a:ext cx="5257800" cy="3798887"/>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336904" name="Text Box 8"/>
          <p:cNvSpPr txBox="1">
            <a:spLocks noChangeArrowheads="1"/>
          </p:cNvSpPr>
          <p:nvPr/>
        </p:nvSpPr>
        <p:spPr bwMode="auto">
          <a:xfrm>
            <a:off x="5791200" y="5759450"/>
            <a:ext cx="1569660" cy="646331"/>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defRPr/>
            </a:pPr>
            <a:r>
              <a:rPr lang="zh-CN" altLang="en-US" sz="3600" dirty="0">
                <a:solidFill>
                  <a:srgbClr val="FFFFFF"/>
                </a:solidFill>
              </a:rPr>
              <a:t>千禧年</a:t>
            </a:r>
            <a:endParaRPr lang="en-US" sz="3600" dirty="0">
              <a:solidFill>
                <a:srgbClr val="FFFFFF"/>
              </a:solidFill>
            </a:endParaRPr>
          </a:p>
        </p:txBody>
      </p:sp>
      <p:pic>
        <p:nvPicPr>
          <p:cNvPr id="336905" name="Picture 9"/>
          <p:cNvPicPr>
            <a:picLocks noGrp="1" noChangeAspect="1" noChangeArrowheads="1"/>
          </p:cNvPicPr>
          <p:nvPr>
            <p:ph sz="quarter" idx="1"/>
          </p:nvPr>
        </p:nvPicPr>
        <p:blipFill>
          <a:blip r:embed="rId8" cstate="screen">
            <a:lum bright="18000" contrast="24000"/>
            <a:extLst>
              <a:ext uri="{28A0092B-C50C-407E-A947-70E740481C1C}">
                <a14:useLocalDpi xmlns:a14="http://schemas.microsoft.com/office/drawing/2010/main"/>
              </a:ext>
            </a:extLst>
          </a:blip>
          <a:srcRect/>
          <a:stretch>
            <a:fillRect/>
          </a:stretch>
        </p:blipFill>
        <p:spPr>
          <a:xfrm>
            <a:off x="0" y="0"/>
            <a:ext cx="4419600" cy="319405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336906" name="Text Box 10"/>
          <p:cNvSpPr txBox="1">
            <a:spLocks noChangeArrowheads="1"/>
          </p:cNvSpPr>
          <p:nvPr/>
        </p:nvSpPr>
        <p:spPr bwMode="auto">
          <a:xfrm>
            <a:off x="1295400" y="1981200"/>
            <a:ext cx="1569660" cy="646331"/>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defRPr/>
            </a:pPr>
            <a:r>
              <a:rPr lang="zh-CN" altLang="en-US" sz="3600" dirty="0">
                <a:solidFill>
                  <a:srgbClr val="FFFFFF"/>
                </a:solidFill>
              </a:rPr>
              <a:t>所羅門</a:t>
            </a:r>
            <a:endParaRPr lang="en-US" sz="3600" dirty="0">
              <a:solidFill>
                <a:srgbClr val="FFFFFF"/>
              </a:solidFill>
            </a:endParaRPr>
          </a:p>
        </p:txBody>
      </p:sp>
      <p:pic>
        <p:nvPicPr>
          <p:cNvPr id="336907" name="Picture 11" descr="may"/>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14400" y="4979988"/>
            <a:ext cx="1646238" cy="2182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6908" name="Picture 12" descr="dannygoh"/>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514600" y="4675188"/>
            <a:ext cx="1646238" cy="2182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6909" name="Picture 13" descr="griffith"/>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00013" y="5181600"/>
            <a:ext cx="1317626"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6910" name="Text Box 14"/>
          <p:cNvSpPr txBox="1">
            <a:spLocks noChangeArrowheads="1"/>
          </p:cNvSpPr>
          <p:nvPr/>
        </p:nvSpPr>
        <p:spPr bwMode="auto">
          <a:xfrm>
            <a:off x="2278337" y="6021288"/>
            <a:ext cx="1695176" cy="646331"/>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defRPr/>
            </a:pPr>
            <a:r>
              <a:rPr lang="zh-CN" altLang="en-US" sz="3600" dirty="0">
                <a:solidFill>
                  <a:srgbClr val="FFFFFF"/>
                </a:solidFill>
              </a:rPr>
              <a:t>教會</a:t>
            </a:r>
            <a:endParaRPr lang="en-US" sz="3600" dirty="0">
              <a:solidFill>
                <a:srgbClr val="FFFFFF"/>
              </a:solidFill>
            </a:endParaRPr>
          </a:p>
        </p:txBody>
      </p:sp>
      <p:sp>
        <p:nvSpPr>
          <p:cNvPr id="336911" name="Rectangle 15"/>
          <p:cNvSpPr>
            <a:spLocks noGrp="1" noChangeArrowheads="1"/>
          </p:cNvSpPr>
          <p:nvPr>
            <p:ph type="title" sz="quarter"/>
          </p:nvPr>
        </p:nvSpPr>
        <p:spPr>
          <a:xfrm>
            <a:off x="1752600" y="2590800"/>
            <a:ext cx="6851848" cy="1143000"/>
          </a:xfrm>
          <a:effectLst>
            <a:outerShdw blurRad="63500" dist="38099" dir="2700000" algn="ctr" rotWithShape="0">
              <a:schemeClr val="bg1">
                <a:alpha val="74998"/>
              </a:schemeClr>
            </a:outerShdw>
          </a:effectLst>
        </p:spPr>
        <p:txBody>
          <a:bodyPr/>
          <a:lstStyle/>
          <a:p>
            <a:pPr algn="l" eaLnBrk="1" hangingPunct="1">
              <a:defRPr/>
            </a:pPr>
            <a:r>
              <a:rPr lang="zh-CN" altLang="en-US" sz="7200" b="1" dirty="0">
                <a:solidFill>
                  <a:srgbClr val="FFFFFF"/>
                </a:solidFill>
              </a:rPr>
              <a:t>是</a:t>
            </a:r>
            <a:r>
              <a:rPr lang="en-US" sz="7200" b="1" dirty="0">
                <a:solidFill>
                  <a:srgbClr val="FFFFFF"/>
                </a:solidFill>
              </a:rPr>
              <a:t> </a:t>
            </a:r>
            <a:r>
              <a:rPr lang="zh-CN" altLang="en-US" sz="7200" b="1" dirty="0">
                <a:solidFill>
                  <a:srgbClr val="FFFFFF"/>
                </a:solidFill>
              </a:rPr>
              <a:t>哪個殿宇呢？</a:t>
            </a:r>
            <a:endParaRPr lang="en-US" sz="7200" b="1"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36905"/>
                                        </p:tgtEl>
                                        <p:attrNameLst>
                                          <p:attrName>style.visibility</p:attrName>
                                        </p:attrNameLst>
                                      </p:cBhvr>
                                      <p:to>
                                        <p:strVal val="visible"/>
                                      </p:to>
                                    </p:set>
                                    <p:anim calcmode="lin" valueType="num">
                                      <p:cBhvr additive="base">
                                        <p:cTn id="7" dur="500" fill="hold"/>
                                        <p:tgtEl>
                                          <p:spTgt spid="336905"/>
                                        </p:tgtEl>
                                        <p:attrNameLst>
                                          <p:attrName>ppt_x</p:attrName>
                                        </p:attrNameLst>
                                      </p:cBhvr>
                                      <p:tavLst>
                                        <p:tav tm="0">
                                          <p:val>
                                            <p:strVal val="0-#ppt_w/2"/>
                                          </p:val>
                                        </p:tav>
                                        <p:tav tm="100000">
                                          <p:val>
                                            <p:strVal val="#ppt_x"/>
                                          </p:val>
                                        </p:tav>
                                      </p:tavLst>
                                    </p:anim>
                                    <p:anim calcmode="lin" valueType="num">
                                      <p:cBhvr additive="base">
                                        <p:cTn id="8" dur="500" fill="hold"/>
                                        <p:tgtEl>
                                          <p:spTgt spid="33690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36906"/>
                                        </p:tgtEl>
                                        <p:attrNameLst>
                                          <p:attrName>style.visibility</p:attrName>
                                        </p:attrNameLst>
                                      </p:cBhvr>
                                      <p:to>
                                        <p:strVal val="visible"/>
                                      </p:to>
                                    </p:set>
                                    <p:anim calcmode="lin" valueType="num">
                                      <p:cBhvr additive="base">
                                        <p:cTn id="12" dur="500" fill="hold"/>
                                        <p:tgtEl>
                                          <p:spTgt spid="336906"/>
                                        </p:tgtEl>
                                        <p:attrNameLst>
                                          <p:attrName>ppt_x</p:attrName>
                                        </p:attrNameLst>
                                      </p:cBhvr>
                                      <p:tavLst>
                                        <p:tav tm="0">
                                          <p:val>
                                            <p:strVal val="0-#ppt_w/2"/>
                                          </p:val>
                                        </p:tav>
                                        <p:tav tm="100000">
                                          <p:val>
                                            <p:strVal val="#ppt_x"/>
                                          </p:val>
                                        </p:tav>
                                      </p:tavLst>
                                    </p:anim>
                                    <p:anim calcmode="lin" valueType="num">
                                      <p:cBhvr additive="base">
                                        <p:cTn id="13" dur="500" fill="hold"/>
                                        <p:tgtEl>
                                          <p:spTgt spid="336906"/>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336901"/>
                                        </p:tgtEl>
                                        <p:attrNameLst>
                                          <p:attrName>style.visibility</p:attrName>
                                        </p:attrNameLst>
                                      </p:cBhvr>
                                      <p:to>
                                        <p:strVal val="visible"/>
                                      </p:to>
                                    </p:set>
                                    <p:anim calcmode="lin" valueType="num">
                                      <p:cBhvr additive="base">
                                        <p:cTn id="18" dur="500" fill="hold"/>
                                        <p:tgtEl>
                                          <p:spTgt spid="336901"/>
                                        </p:tgtEl>
                                        <p:attrNameLst>
                                          <p:attrName>ppt_x</p:attrName>
                                        </p:attrNameLst>
                                      </p:cBhvr>
                                      <p:tavLst>
                                        <p:tav tm="0">
                                          <p:val>
                                            <p:strVal val="0-#ppt_w/2"/>
                                          </p:val>
                                        </p:tav>
                                        <p:tav tm="100000">
                                          <p:val>
                                            <p:strVal val="#ppt_x"/>
                                          </p:val>
                                        </p:tav>
                                      </p:tavLst>
                                    </p:anim>
                                    <p:anim calcmode="lin" valueType="num">
                                      <p:cBhvr additive="base">
                                        <p:cTn id="19" dur="500" fill="hold"/>
                                        <p:tgtEl>
                                          <p:spTgt spid="336901"/>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500"/>
                            </p:stCondLst>
                            <p:childTnLst>
                              <p:par>
                                <p:cTn id="21" presetID="2" presetClass="entr" presetSubtype="8" fill="hold" grpId="0" nodeType="afterEffect">
                                  <p:stCondLst>
                                    <p:cond delay="0"/>
                                  </p:stCondLst>
                                  <p:childTnLst>
                                    <p:set>
                                      <p:cBhvr>
                                        <p:cTn id="22" dur="1" fill="hold">
                                          <p:stCondLst>
                                            <p:cond delay="0"/>
                                          </p:stCondLst>
                                        </p:cTn>
                                        <p:tgtEl>
                                          <p:spTgt spid="336902"/>
                                        </p:tgtEl>
                                        <p:attrNameLst>
                                          <p:attrName>style.visibility</p:attrName>
                                        </p:attrNameLst>
                                      </p:cBhvr>
                                      <p:to>
                                        <p:strVal val="visible"/>
                                      </p:to>
                                    </p:set>
                                    <p:anim calcmode="lin" valueType="num">
                                      <p:cBhvr additive="base">
                                        <p:cTn id="23" dur="500" fill="hold"/>
                                        <p:tgtEl>
                                          <p:spTgt spid="336902"/>
                                        </p:tgtEl>
                                        <p:attrNameLst>
                                          <p:attrName>ppt_x</p:attrName>
                                        </p:attrNameLst>
                                      </p:cBhvr>
                                      <p:tavLst>
                                        <p:tav tm="0">
                                          <p:val>
                                            <p:strVal val="0-#ppt_w/2"/>
                                          </p:val>
                                        </p:tav>
                                        <p:tav tm="100000">
                                          <p:val>
                                            <p:strVal val="#ppt_x"/>
                                          </p:val>
                                        </p:tav>
                                      </p:tavLst>
                                    </p:anim>
                                    <p:anim calcmode="lin" valueType="num">
                                      <p:cBhvr additive="base">
                                        <p:cTn id="24" dur="500" fill="hold"/>
                                        <p:tgtEl>
                                          <p:spTgt spid="336902"/>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336898"/>
                                        </p:tgtEl>
                                        <p:attrNameLst>
                                          <p:attrName>style.visibility</p:attrName>
                                        </p:attrNameLst>
                                      </p:cBhvr>
                                      <p:to>
                                        <p:strVal val="visible"/>
                                      </p:to>
                                    </p:set>
                                    <p:anim calcmode="lin" valueType="num">
                                      <p:cBhvr additive="base">
                                        <p:cTn id="29" dur="500" fill="hold"/>
                                        <p:tgtEl>
                                          <p:spTgt spid="336898"/>
                                        </p:tgtEl>
                                        <p:attrNameLst>
                                          <p:attrName>ppt_x</p:attrName>
                                        </p:attrNameLst>
                                      </p:cBhvr>
                                      <p:tavLst>
                                        <p:tav tm="0">
                                          <p:val>
                                            <p:strVal val="0-#ppt_w/2"/>
                                          </p:val>
                                        </p:tav>
                                        <p:tav tm="100000">
                                          <p:val>
                                            <p:strVal val="#ppt_x"/>
                                          </p:val>
                                        </p:tav>
                                      </p:tavLst>
                                    </p:anim>
                                    <p:anim calcmode="lin" valueType="num">
                                      <p:cBhvr additive="base">
                                        <p:cTn id="30" dur="500" fill="hold"/>
                                        <p:tgtEl>
                                          <p:spTgt spid="336898"/>
                                        </p:tgtEl>
                                        <p:attrNameLst>
                                          <p:attrName>ppt_y</p:attrName>
                                        </p:attrNameLst>
                                      </p:cBhvr>
                                      <p:tavLst>
                                        <p:tav tm="0">
                                          <p:val>
                                            <p:strVal val="#ppt_y"/>
                                          </p:val>
                                        </p:tav>
                                        <p:tav tm="100000">
                                          <p:val>
                                            <p:strVal val="#ppt_y"/>
                                          </p:val>
                                        </p:tav>
                                      </p:tavLst>
                                    </p:anim>
                                  </p:childTnLst>
                                </p:cTn>
                              </p:par>
                            </p:childTnLst>
                          </p:cTn>
                        </p:par>
                        <p:par>
                          <p:cTn id="31" fill="hold" nodeType="afterGroup">
                            <p:stCondLst>
                              <p:cond delay="500"/>
                            </p:stCondLst>
                            <p:childTnLst>
                              <p:par>
                                <p:cTn id="32" presetID="2" presetClass="entr" presetSubtype="8" fill="hold" nodeType="afterEffect">
                                  <p:stCondLst>
                                    <p:cond delay="0"/>
                                  </p:stCondLst>
                                  <p:childTnLst>
                                    <p:set>
                                      <p:cBhvr>
                                        <p:cTn id="33" dur="1" fill="hold">
                                          <p:stCondLst>
                                            <p:cond delay="0"/>
                                          </p:stCondLst>
                                        </p:cTn>
                                        <p:tgtEl>
                                          <p:spTgt spid="336899"/>
                                        </p:tgtEl>
                                        <p:attrNameLst>
                                          <p:attrName>style.visibility</p:attrName>
                                        </p:attrNameLst>
                                      </p:cBhvr>
                                      <p:to>
                                        <p:strVal val="visible"/>
                                      </p:to>
                                    </p:set>
                                    <p:anim calcmode="lin" valueType="num">
                                      <p:cBhvr additive="base">
                                        <p:cTn id="34" dur="500" fill="hold"/>
                                        <p:tgtEl>
                                          <p:spTgt spid="336899"/>
                                        </p:tgtEl>
                                        <p:attrNameLst>
                                          <p:attrName>ppt_x</p:attrName>
                                        </p:attrNameLst>
                                      </p:cBhvr>
                                      <p:tavLst>
                                        <p:tav tm="0">
                                          <p:val>
                                            <p:strVal val="0-#ppt_w/2"/>
                                          </p:val>
                                        </p:tav>
                                        <p:tav tm="100000">
                                          <p:val>
                                            <p:strVal val="#ppt_x"/>
                                          </p:val>
                                        </p:tav>
                                      </p:tavLst>
                                    </p:anim>
                                    <p:anim calcmode="lin" valueType="num">
                                      <p:cBhvr additive="base">
                                        <p:cTn id="35" dur="500" fill="hold"/>
                                        <p:tgtEl>
                                          <p:spTgt spid="336899"/>
                                        </p:tgtEl>
                                        <p:attrNameLst>
                                          <p:attrName>ppt_y</p:attrName>
                                        </p:attrNameLst>
                                      </p:cBhvr>
                                      <p:tavLst>
                                        <p:tav tm="0">
                                          <p:val>
                                            <p:strVal val="#ppt_y"/>
                                          </p:val>
                                        </p:tav>
                                        <p:tav tm="100000">
                                          <p:val>
                                            <p:strVal val="#ppt_y"/>
                                          </p:val>
                                        </p:tav>
                                      </p:tavLst>
                                    </p:anim>
                                  </p:childTnLst>
                                </p:cTn>
                              </p:par>
                            </p:childTnLst>
                          </p:cTn>
                        </p:par>
                        <p:par>
                          <p:cTn id="36" fill="hold" nodeType="afterGroup">
                            <p:stCondLst>
                              <p:cond delay="1000"/>
                            </p:stCondLst>
                            <p:childTnLst>
                              <p:par>
                                <p:cTn id="37" presetID="2" presetClass="entr" presetSubtype="8" fill="hold" nodeType="afterEffect">
                                  <p:stCondLst>
                                    <p:cond delay="0"/>
                                  </p:stCondLst>
                                  <p:childTnLst>
                                    <p:set>
                                      <p:cBhvr>
                                        <p:cTn id="38" dur="1" fill="hold">
                                          <p:stCondLst>
                                            <p:cond delay="0"/>
                                          </p:stCondLst>
                                        </p:cTn>
                                        <p:tgtEl>
                                          <p:spTgt spid="336900"/>
                                        </p:tgtEl>
                                        <p:attrNameLst>
                                          <p:attrName>style.visibility</p:attrName>
                                        </p:attrNameLst>
                                      </p:cBhvr>
                                      <p:to>
                                        <p:strVal val="visible"/>
                                      </p:to>
                                    </p:set>
                                    <p:anim calcmode="lin" valueType="num">
                                      <p:cBhvr additive="base">
                                        <p:cTn id="39" dur="500" fill="hold"/>
                                        <p:tgtEl>
                                          <p:spTgt spid="336900"/>
                                        </p:tgtEl>
                                        <p:attrNameLst>
                                          <p:attrName>ppt_x</p:attrName>
                                        </p:attrNameLst>
                                      </p:cBhvr>
                                      <p:tavLst>
                                        <p:tav tm="0">
                                          <p:val>
                                            <p:strVal val="0-#ppt_w/2"/>
                                          </p:val>
                                        </p:tav>
                                        <p:tav tm="100000">
                                          <p:val>
                                            <p:strVal val="#ppt_x"/>
                                          </p:val>
                                        </p:tav>
                                      </p:tavLst>
                                    </p:anim>
                                    <p:anim calcmode="lin" valueType="num">
                                      <p:cBhvr additive="base">
                                        <p:cTn id="40" dur="500" fill="hold"/>
                                        <p:tgtEl>
                                          <p:spTgt spid="336900"/>
                                        </p:tgtEl>
                                        <p:attrNameLst>
                                          <p:attrName>ppt_y</p:attrName>
                                        </p:attrNameLst>
                                      </p:cBhvr>
                                      <p:tavLst>
                                        <p:tav tm="0">
                                          <p:val>
                                            <p:strVal val="#ppt_y"/>
                                          </p:val>
                                        </p:tav>
                                        <p:tav tm="100000">
                                          <p:val>
                                            <p:strVal val="#ppt_y"/>
                                          </p:val>
                                        </p:tav>
                                      </p:tavLst>
                                    </p:anim>
                                  </p:childTnLst>
                                </p:cTn>
                              </p:par>
                            </p:childTnLst>
                          </p:cTn>
                        </p:par>
                        <p:par>
                          <p:cTn id="41" fill="hold" nodeType="afterGroup">
                            <p:stCondLst>
                              <p:cond delay="1500"/>
                            </p:stCondLst>
                            <p:childTnLst>
                              <p:par>
                                <p:cTn id="42" presetID="2" presetClass="entr" presetSubtype="8" fill="hold" nodeType="afterEffect">
                                  <p:stCondLst>
                                    <p:cond delay="0"/>
                                  </p:stCondLst>
                                  <p:childTnLst>
                                    <p:set>
                                      <p:cBhvr>
                                        <p:cTn id="43" dur="1" fill="hold">
                                          <p:stCondLst>
                                            <p:cond delay="0"/>
                                          </p:stCondLst>
                                        </p:cTn>
                                        <p:tgtEl>
                                          <p:spTgt spid="336907"/>
                                        </p:tgtEl>
                                        <p:attrNameLst>
                                          <p:attrName>style.visibility</p:attrName>
                                        </p:attrNameLst>
                                      </p:cBhvr>
                                      <p:to>
                                        <p:strVal val="visible"/>
                                      </p:to>
                                    </p:set>
                                    <p:anim calcmode="lin" valueType="num">
                                      <p:cBhvr additive="base">
                                        <p:cTn id="44" dur="500" fill="hold"/>
                                        <p:tgtEl>
                                          <p:spTgt spid="336907"/>
                                        </p:tgtEl>
                                        <p:attrNameLst>
                                          <p:attrName>ppt_x</p:attrName>
                                        </p:attrNameLst>
                                      </p:cBhvr>
                                      <p:tavLst>
                                        <p:tav tm="0">
                                          <p:val>
                                            <p:strVal val="0-#ppt_w/2"/>
                                          </p:val>
                                        </p:tav>
                                        <p:tav tm="100000">
                                          <p:val>
                                            <p:strVal val="#ppt_x"/>
                                          </p:val>
                                        </p:tav>
                                      </p:tavLst>
                                    </p:anim>
                                    <p:anim calcmode="lin" valueType="num">
                                      <p:cBhvr additive="base">
                                        <p:cTn id="45" dur="500" fill="hold"/>
                                        <p:tgtEl>
                                          <p:spTgt spid="336907"/>
                                        </p:tgtEl>
                                        <p:attrNameLst>
                                          <p:attrName>ppt_y</p:attrName>
                                        </p:attrNameLst>
                                      </p:cBhvr>
                                      <p:tavLst>
                                        <p:tav tm="0">
                                          <p:val>
                                            <p:strVal val="#ppt_y"/>
                                          </p:val>
                                        </p:tav>
                                        <p:tav tm="100000">
                                          <p:val>
                                            <p:strVal val="#ppt_y"/>
                                          </p:val>
                                        </p:tav>
                                      </p:tavLst>
                                    </p:anim>
                                  </p:childTnLst>
                                </p:cTn>
                              </p:par>
                            </p:childTnLst>
                          </p:cTn>
                        </p:par>
                        <p:par>
                          <p:cTn id="46" fill="hold" nodeType="afterGroup">
                            <p:stCondLst>
                              <p:cond delay="2000"/>
                            </p:stCondLst>
                            <p:childTnLst>
                              <p:par>
                                <p:cTn id="47" presetID="2" presetClass="entr" presetSubtype="8" fill="hold" nodeType="afterEffect">
                                  <p:stCondLst>
                                    <p:cond delay="0"/>
                                  </p:stCondLst>
                                  <p:childTnLst>
                                    <p:set>
                                      <p:cBhvr>
                                        <p:cTn id="48" dur="1" fill="hold">
                                          <p:stCondLst>
                                            <p:cond delay="0"/>
                                          </p:stCondLst>
                                        </p:cTn>
                                        <p:tgtEl>
                                          <p:spTgt spid="336908"/>
                                        </p:tgtEl>
                                        <p:attrNameLst>
                                          <p:attrName>style.visibility</p:attrName>
                                        </p:attrNameLst>
                                      </p:cBhvr>
                                      <p:to>
                                        <p:strVal val="visible"/>
                                      </p:to>
                                    </p:set>
                                    <p:anim calcmode="lin" valueType="num">
                                      <p:cBhvr additive="base">
                                        <p:cTn id="49" dur="500" fill="hold"/>
                                        <p:tgtEl>
                                          <p:spTgt spid="336908"/>
                                        </p:tgtEl>
                                        <p:attrNameLst>
                                          <p:attrName>ppt_x</p:attrName>
                                        </p:attrNameLst>
                                      </p:cBhvr>
                                      <p:tavLst>
                                        <p:tav tm="0">
                                          <p:val>
                                            <p:strVal val="0-#ppt_w/2"/>
                                          </p:val>
                                        </p:tav>
                                        <p:tav tm="100000">
                                          <p:val>
                                            <p:strVal val="#ppt_x"/>
                                          </p:val>
                                        </p:tav>
                                      </p:tavLst>
                                    </p:anim>
                                    <p:anim calcmode="lin" valueType="num">
                                      <p:cBhvr additive="base">
                                        <p:cTn id="50" dur="500" fill="hold"/>
                                        <p:tgtEl>
                                          <p:spTgt spid="336908"/>
                                        </p:tgtEl>
                                        <p:attrNameLst>
                                          <p:attrName>ppt_y</p:attrName>
                                        </p:attrNameLst>
                                      </p:cBhvr>
                                      <p:tavLst>
                                        <p:tav tm="0">
                                          <p:val>
                                            <p:strVal val="#ppt_y"/>
                                          </p:val>
                                        </p:tav>
                                        <p:tav tm="100000">
                                          <p:val>
                                            <p:strVal val="#ppt_y"/>
                                          </p:val>
                                        </p:tav>
                                      </p:tavLst>
                                    </p:anim>
                                  </p:childTnLst>
                                </p:cTn>
                              </p:par>
                            </p:childTnLst>
                          </p:cTn>
                        </p:par>
                        <p:par>
                          <p:cTn id="51" fill="hold" nodeType="afterGroup">
                            <p:stCondLst>
                              <p:cond delay="2500"/>
                            </p:stCondLst>
                            <p:childTnLst>
                              <p:par>
                                <p:cTn id="52" presetID="2" presetClass="entr" presetSubtype="8" fill="hold" nodeType="afterEffect">
                                  <p:stCondLst>
                                    <p:cond delay="0"/>
                                  </p:stCondLst>
                                  <p:childTnLst>
                                    <p:set>
                                      <p:cBhvr>
                                        <p:cTn id="53" dur="1" fill="hold">
                                          <p:stCondLst>
                                            <p:cond delay="0"/>
                                          </p:stCondLst>
                                        </p:cTn>
                                        <p:tgtEl>
                                          <p:spTgt spid="336909"/>
                                        </p:tgtEl>
                                        <p:attrNameLst>
                                          <p:attrName>style.visibility</p:attrName>
                                        </p:attrNameLst>
                                      </p:cBhvr>
                                      <p:to>
                                        <p:strVal val="visible"/>
                                      </p:to>
                                    </p:set>
                                    <p:anim calcmode="lin" valueType="num">
                                      <p:cBhvr additive="base">
                                        <p:cTn id="54" dur="500" fill="hold"/>
                                        <p:tgtEl>
                                          <p:spTgt spid="336909"/>
                                        </p:tgtEl>
                                        <p:attrNameLst>
                                          <p:attrName>ppt_x</p:attrName>
                                        </p:attrNameLst>
                                      </p:cBhvr>
                                      <p:tavLst>
                                        <p:tav tm="0">
                                          <p:val>
                                            <p:strVal val="0-#ppt_w/2"/>
                                          </p:val>
                                        </p:tav>
                                        <p:tav tm="100000">
                                          <p:val>
                                            <p:strVal val="#ppt_x"/>
                                          </p:val>
                                        </p:tav>
                                      </p:tavLst>
                                    </p:anim>
                                    <p:anim calcmode="lin" valueType="num">
                                      <p:cBhvr additive="base">
                                        <p:cTn id="55" dur="500" fill="hold"/>
                                        <p:tgtEl>
                                          <p:spTgt spid="336909"/>
                                        </p:tgtEl>
                                        <p:attrNameLst>
                                          <p:attrName>ppt_y</p:attrName>
                                        </p:attrNameLst>
                                      </p:cBhvr>
                                      <p:tavLst>
                                        <p:tav tm="0">
                                          <p:val>
                                            <p:strVal val="#ppt_y"/>
                                          </p:val>
                                        </p:tav>
                                        <p:tav tm="100000">
                                          <p:val>
                                            <p:strVal val="#ppt_y"/>
                                          </p:val>
                                        </p:tav>
                                      </p:tavLst>
                                    </p:anim>
                                  </p:childTnLst>
                                </p:cTn>
                              </p:par>
                            </p:childTnLst>
                          </p:cTn>
                        </p:par>
                        <p:par>
                          <p:cTn id="56" fill="hold" nodeType="afterGroup">
                            <p:stCondLst>
                              <p:cond delay="3000"/>
                            </p:stCondLst>
                            <p:childTnLst>
                              <p:par>
                                <p:cTn id="57" presetID="2" presetClass="entr" presetSubtype="8" fill="hold" grpId="0" nodeType="afterEffect">
                                  <p:stCondLst>
                                    <p:cond delay="2000"/>
                                  </p:stCondLst>
                                  <p:childTnLst>
                                    <p:set>
                                      <p:cBhvr>
                                        <p:cTn id="58" dur="1" fill="hold">
                                          <p:stCondLst>
                                            <p:cond delay="0"/>
                                          </p:stCondLst>
                                        </p:cTn>
                                        <p:tgtEl>
                                          <p:spTgt spid="336910"/>
                                        </p:tgtEl>
                                        <p:attrNameLst>
                                          <p:attrName>style.visibility</p:attrName>
                                        </p:attrNameLst>
                                      </p:cBhvr>
                                      <p:to>
                                        <p:strVal val="visible"/>
                                      </p:to>
                                    </p:set>
                                    <p:anim calcmode="lin" valueType="num">
                                      <p:cBhvr additive="base">
                                        <p:cTn id="59" dur="500" fill="hold"/>
                                        <p:tgtEl>
                                          <p:spTgt spid="336910"/>
                                        </p:tgtEl>
                                        <p:attrNameLst>
                                          <p:attrName>ppt_x</p:attrName>
                                        </p:attrNameLst>
                                      </p:cBhvr>
                                      <p:tavLst>
                                        <p:tav tm="0">
                                          <p:val>
                                            <p:strVal val="0-#ppt_w/2"/>
                                          </p:val>
                                        </p:tav>
                                        <p:tav tm="100000">
                                          <p:val>
                                            <p:strVal val="#ppt_x"/>
                                          </p:val>
                                        </p:tav>
                                      </p:tavLst>
                                    </p:anim>
                                    <p:anim calcmode="lin" valueType="num">
                                      <p:cBhvr additive="base">
                                        <p:cTn id="60" dur="500" fill="hold"/>
                                        <p:tgtEl>
                                          <p:spTgt spid="336910"/>
                                        </p:tgtEl>
                                        <p:attrNameLst>
                                          <p:attrName>ppt_y</p:attrName>
                                        </p:attrNameLst>
                                      </p:cBhvr>
                                      <p:tavLst>
                                        <p:tav tm="0">
                                          <p:val>
                                            <p:strVal val="#ppt_y"/>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8" fill="hold" nodeType="clickEffect">
                                  <p:stCondLst>
                                    <p:cond delay="0"/>
                                  </p:stCondLst>
                                  <p:childTnLst>
                                    <p:set>
                                      <p:cBhvr>
                                        <p:cTn id="64" dur="1" fill="hold">
                                          <p:stCondLst>
                                            <p:cond delay="0"/>
                                          </p:stCondLst>
                                        </p:cTn>
                                        <p:tgtEl>
                                          <p:spTgt spid="336903"/>
                                        </p:tgtEl>
                                        <p:attrNameLst>
                                          <p:attrName>style.visibility</p:attrName>
                                        </p:attrNameLst>
                                      </p:cBhvr>
                                      <p:to>
                                        <p:strVal val="visible"/>
                                      </p:to>
                                    </p:set>
                                    <p:anim calcmode="lin" valueType="num">
                                      <p:cBhvr additive="base">
                                        <p:cTn id="65" dur="500" fill="hold"/>
                                        <p:tgtEl>
                                          <p:spTgt spid="336903"/>
                                        </p:tgtEl>
                                        <p:attrNameLst>
                                          <p:attrName>ppt_x</p:attrName>
                                        </p:attrNameLst>
                                      </p:cBhvr>
                                      <p:tavLst>
                                        <p:tav tm="0">
                                          <p:val>
                                            <p:strVal val="0-#ppt_w/2"/>
                                          </p:val>
                                        </p:tav>
                                        <p:tav tm="100000">
                                          <p:val>
                                            <p:strVal val="#ppt_x"/>
                                          </p:val>
                                        </p:tav>
                                      </p:tavLst>
                                    </p:anim>
                                    <p:anim calcmode="lin" valueType="num">
                                      <p:cBhvr additive="base">
                                        <p:cTn id="66" dur="500" fill="hold"/>
                                        <p:tgtEl>
                                          <p:spTgt spid="336903"/>
                                        </p:tgtEl>
                                        <p:attrNameLst>
                                          <p:attrName>ppt_y</p:attrName>
                                        </p:attrNameLst>
                                      </p:cBhvr>
                                      <p:tavLst>
                                        <p:tav tm="0">
                                          <p:val>
                                            <p:strVal val="#ppt_y"/>
                                          </p:val>
                                        </p:tav>
                                        <p:tav tm="100000">
                                          <p:val>
                                            <p:strVal val="#ppt_y"/>
                                          </p:val>
                                        </p:tav>
                                      </p:tavLst>
                                    </p:anim>
                                  </p:childTnLst>
                                </p:cTn>
                              </p:par>
                            </p:childTnLst>
                          </p:cTn>
                        </p:par>
                        <p:par>
                          <p:cTn id="67" fill="hold" nodeType="afterGroup">
                            <p:stCondLst>
                              <p:cond delay="500"/>
                            </p:stCondLst>
                            <p:childTnLst>
                              <p:par>
                                <p:cTn id="68" presetID="2" presetClass="entr" presetSubtype="8" fill="hold" grpId="0" nodeType="afterEffect">
                                  <p:stCondLst>
                                    <p:cond delay="0"/>
                                  </p:stCondLst>
                                  <p:childTnLst>
                                    <p:set>
                                      <p:cBhvr>
                                        <p:cTn id="69" dur="1" fill="hold">
                                          <p:stCondLst>
                                            <p:cond delay="0"/>
                                          </p:stCondLst>
                                        </p:cTn>
                                        <p:tgtEl>
                                          <p:spTgt spid="336904"/>
                                        </p:tgtEl>
                                        <p:attrNameLst>
                                          <p:attrName>style.visibility</p:attrName>
                                        </p:attrNameLst>
                                      </p:cBhvr>
                                      <p:to>
                                        <p:strVal val="visible"/>
                                      </p:to>
                                    </p:set>
                                    <p:anim calcmode="lin" valueType="num">
                                      <p:cBhvr additive="base">
                                        <p:cTn id="70" dur="500" fill="hold"/>
                                        <p:tgtEl>
                                          <p:spTgt spid="336904"/>
                                        </p:tgtEl>
                                        <p:attrNameLst>
                                          <p:attrName>ppt_x</p:attrName>
                                        </p:attrNameLst>
                                      </p:cBhvr>
                                      <p:tavLst>
                                        <p:tav tm="0">
                                          <p:val>
                                            <p:strVal val="0-#ppt_w/2"/>
                                          </p:val>
                                        </p:tav>
                                        <p:tav tm="100000">
                                          <p:val>
                                            <p:strVal val="#ppt_x"/>
                                          </p:val>
                                        </p:tav>
                                      </p:tavLst>
                                    </p:anim>
                                    <p:anim calcmode="lin" valueType="num">
                                      <p:cBhvr additive="base">
                                        <p:cTn id="71" dur="500" fill="hold"/>
                                        <p:tgtEl>
                                          <p:spTgt spid="3369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902" grpId="0" autoUpdateAnimBg="0"/>
      <p:bldP spid="336904" grpId="0" autoUpdateAnimBg="0"/>
      <p:bldP spid="336906" grpId="0" autoUpdateAnimBg="0"/>
      <p:bldP spid="336910"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5" descr="Pict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35" name="Rectangle 2"/>
          <p:cNvSpPr>
            <a:spLocks noGrp="1" noChangeArrowheads="1"/>
          </p:cNvSpPr>
          <p:nvPr>
            <p:ph type="title"/>
          </p:nvPr>
        </p:nvSpPr>
        <p:spPr>
          <a:xfrm>
            <a:off x="1828800" y="0"/>
            <a:ext cx="6934200" cy="838200"/>
          </a:xfrm>
        </p:spPr>
        <p:txBody>
          <a:bodyPr/>
          <a:lstStyle/>
          <a:p>
            <a:pPr eaLnBrk="1" hangingPunct="1"/>
            <a:r>
              <a:rPr lang="zh-CN" altLang="en-US">
                <a:latin typeface="Times New Roman" charset="0"/>
                <a:ea typeface="新細明體" charset="0"/>
                <a:cs typeface="SimSun" charset="0"/>
              </a:rPr>
              <a:t>五个部份</a:t>
            </a:r>
          </a:p>
        </p:txBody>
      </p:sp>
      <p:sp>
        <p:nvSpPr>
          <p:cNvPr id="57350" name="Text Box 6"/>
          <p:cNvSpPr txBox="1">
            <a:spLocks noChangeArrowheads="1"/>
          </p:cNvSpPr>
          <p:nvPr/>
        </p:nvSpPr>
        <p:spPr bwMode="auto">
          <a:xfrm>
            <a:off x="12700" y="188913"/>
            <a:ext cx="4432624" cy="1631216"/>
          </a:xfrm>
          <a:prstGeom prst="rect">
            <a:avLst/>
          </a:prstGeom>
          <a:noFill/>
          <a:ln w="9525">
            <a:noFill/>
            <a:miter lim="800000"/>
            <a:headEnd/>
            <a:tailEnd/>
          </a:ln>
          <a:effectLst>
            <a:outerShdw blurRad="63500" dist="38099" dir="2700000" algn="ctr" rotWithShape="0">
              <a:schemeClr val="bg1">
                <a:alpha val="74997"/>
              </a:schemeClr>
            </a:outerShdw>
          </a:effectLst>
        </p:spPr>
        <p:txBody>
          <a:bodyPr wrap="none">
            <a:spAutoFit/>
          </a:bodyPr>
          <a:lstStyle>
            <a:lvl1pPr>
              <a:defRPr sz="2000" b="1">
                <a:solidFill>
                  <a:schemeClr val="tx1"/>
                </a:solidFill>
                <a:latin typeface="Arial" charset="0"/>
                <a:ea typeface="ＭＳ Ｐゴシック" charset="0"/>
                <a:cs typeface="ＭＳ Ｐゴシック" charset="0"/>
              </a:defRPr>
            </a:lvl1pPr>
            <a:lvl2pPr marL="37931725" indent="-37474525">
              <a:defRPr sz="2000" b="1">
                <a:solidFill>
                  <a:schemeClr val="tx1"/>
                </a:solidFill>
                <a:latin typeface="Arial" charset="0"/>
                <a:ea typeface="ＭＳ Ｐゴシック" charset="0"/>
              </a:defRPr>
            </a:lvl2pPr>
            <a:lvl3pPr>
              <a:defRPr sz="20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marL="457200" eaLnBrk="0" fontAlgn="base" hangingPunct="0">
              <a:spcBef>
                <a:spcPct val="0"/>
              </a:spcBef>
              <a:spcAft>
                <a:spcPct val="0"/>
              </a:spcAft>
              <a:defRPr sz="2000" b="1">
                <a:solidFill>
                  <a:schemeClr val="tx1"/>
                </a:solidFill>
                <a:latin typeface="Arial" charset="0"/>
                <a:ea typeface="ＭＳ Ｐゴシック" charset="0"/>
              </a:defRPr>
            </a:lvl6pPr>
            <a:lvl7pPr marL="914400" eaLnBrk="0" fontAlgn="base" hangingPunct="0">
              <a:spcBef>
                <a:spcPct val="0"/>
              </a:spcBef>
              <a:spcAft>
                <a:spcPct val="0"/>
              </a:spcAft>
              <a:defRPr sz="2000" b="1">
                <a:solidFill>
                  <a:schemeClr val="tx1"/>
                </a:solidFill>
                <a:latin typeface="Arial" charset="0"/>
                <a:ea typeface="ＭＳ Ｐゴシック" charset="0"/>
              </a:defRPr>
            </a:lvl7pPr>
            <a:lvl8pPr marL="1371600" eaLnBrk="0" fontAlgn="base" hangingPunct="0">
              <a:spcBef>
                <a:spcPct val="0"/>
              </a:spcBef>
              <a:spcAft>
                <a:spcPct val="0"/>
              </a:spcAft>
              <a:defRPr sz="2000" b="1">
                <a:solidFill>
                  <a:schemeClr val="tx1"/>
                </a:solidFill>
                <a:latin typeface="Arial" charset="0"/>
                <a:ea typeface="ＭＳ Ｐゴシック" charset="0"/>
              </a:defRPr>
            </a:lvl8pPr>
            <a:lvl9pPr marL="1828800" eaLnBrk="0" fontAlgn="base" hangingPunct="0">
              <a:spcBef>
                <a:spcPct val="0"/>
              </a:spcBef>
              <a:spcAft>
                <a:spcPct val="0"/>
              </a:spcAft>
              <a:defRPr sz="20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CC"/>
                </a:solidFill>
                <a:effectLst/>
                <a:uLnTx/>
                <a:uFillTx/>
                <a:latin typeface="Arial" charset="0"/>
                <a:ea typeface="新細明體" charset="0"/>
                <a:cs typeface="新細明體" charset="0"/>
              </a:rPr>
              <a:t>1. </a:t>
            </a:r>
            <a:r>
              <a:rPr kumimoji="0" lang="ja-JP" altLang="en-US" sz="2000" i="0" u="none" strike="noStrike" kern="1200" cap="none" spc="0" normalizeH="0" baseline="0" noProof="0" dirty="0">
                <a:ln>
                  <a:noFill/>
                </a:ln>
                <a:solidFill>
                  <a:srgbClr val="FFFFCC"/>
                </a:solidFill>
                <a:effectLst/>
                <a:uLnTx/>
                <a:uFillTx/>
                <a:latin typeface="Arial" charset="0"/>
                <a:ea typeface="新細明體" charset="0"/>
                <a:cs typeface="新細明體" charset="0"/>
              </a:rPr>
              <a:t>外院</a:t>
            </a:r>
            <a:r>
              <a:rPr kumimoji="0" lang="en-US" altLang="zh-CN" sz="2000" i="0" u="none" strike="noStrike" kern="1200" cap="none" spc="0" normalizeH="0" baseline="0" noProof="0" dirty="0">
                <a:ln>
                  <a:noFill/>
                </a:ln>
                <a:solidFill>
                  <a:srgbClr val="FFFFCC"/>
                </a:solidFill>
                <a:effectLst/>
                <a:uLnTx/>
                <a:uFillTx/>
                <a:latin typeface="Arial" charset="0"/>
                <a:ea typeface="新細明體" charset="0"/>
                <a:cs typeface="新細明體" charset="0"/>
              </a:rPr>
              <a:t> </a:t>
            </a:r>
            <a:r>
              <a:rPr kumimoji="0" lang="en-US" altLang="ja-JP" sz="2000" i="0" u="none" strike="noStrike" kern="1200" cap="none" spc="0" normalizeH="0" baseline="0" noProof="0" dirty="0">
                <a:ln>
                  <a:noFill/>
                </a:ln>
                <a:solidFill>
                  <a:srgbClr val="FFFFCC"/>
                </a:solidFill>
                <a:effectLst/>
                <a:uLnTx/>
                <a:uFillTx/>
                <a:latin typeface="Arial" charset="0"/>
                <a:ea typeface="新細明體" charset="0"/>
                <a:cs typeface="新細明體" charset="0"/>
              </a:rPr>
              <a:t>- </a:t>
            </a:r>
            <a:r>
              <a:rPr kumimoji="0" lang="en-US" altLang="ja-JP" sz="2000" b="1" i="0" u="none" strike="noStrike" kern="1200" cap="none" spc="0" normalizeH="0" baseline="0" noProof="0" dirty="0">
                <a:ln>
                  <a:noFill/>
                </a:ln>
                <a:solidFill>
                  <a:srgbClr val="FFFFCC"/>
                </a:solidFill>
                <a:effectLst/>
                <a:uLnTx/>
                <a:uFillTx/>
                <a:latin typeface="Arial" charset="0"/>
                <a:ea typeface="新細明體" charset="0"/>
                <a:cs typeface="新細明體" charset="0"/>
              </a:rPr>
              <a:t>40:17-19</a:t>
            </a:r>
            <a:br>
              <a:rPr kumimoji="0" lang="en-US" altLang="ja-JP" sz="2000" b="1" i="0" u="none" strike="noStrike" kern="1200" cap="none" spc="0" normalizeH="0" baseline="0" noProof="0" dirty="0">
                <a:ln>
                  <a:noFill/>
                </a:ln>
                <a:solidFill>
                  <a:srgbClr val="FFFFCC"/>
                </a:solidFill>
                <a:effectLst/>
                <a:uLnTx/>
                <a:uFillTx/>
                <a:latin typeface="Arial" charset="0"/>
                <a:ea typeface="新細明體" charset="0"/>
                <a:cs typeface="新細明體" charset="0"/>
              </a:rPr>
            </a:br>
            <a:r>
              <a:rPr kumimoji="0" lang="en-US" altLang="ja-JP" sz="2000" b="1" i="0" u="none" strike="noStrike" kern="1200" cap="none" spc="0" normalizeH="0" baseline="0" noProof="0" dirty="0">
                <a:ln>
                  <a:noFill/>
                </a:ln>
                <a:solidFill>
                  <a:srgbClr val="FFFFCC"/>
                </a:solidFill>
                <a:effectLst/>
                <a:uLnTx/>
                <a:uFillTx/>
                <a:latin typeface="Arial" charset="0"/>
                <a:ea typeface="新細明體" charset="0"/>
                <a:cs typeface="新細明體" charset="0"/>
              </a:rPr>
              <a:t>2. </a:t>
            </a:r>
            <a:r>
              <a:rPr kumimoji="0" lang="ja-JP" altLang="en-US" sz="2000" b="1" i="0" u="none" strike="noStrike" kern="1200" cap="none" spc="0" normalizeH="0" baseline="0" noProof="0" dirty="0">
                <a:ln>
                  <a:noFill/>
                </a:ln>
                <a:solidFill>
                  <a:srgbClr val="FFFFCC"/>
                </a:solidFill>
                <a:effectLst/>
                <a:uLnTx/>
                <a:uFillTx/>
                <a:latin typeface="Arial" charset="0"/>
                <a:ea typeface="新細明體" charset="0"/>
                <a:cs typeface="新細明體" charset="0"/>
              </a:rPr>
              <a:t>内院</a:t>
            </a:r>
            <a:r>
              <a:rPr kumimoji="0" lang="en-US" altLang="zh-CN" sz="2000" b="1" i="0" u="none" strike="noStrike" kern="1200" cap="none" spc="0" normalizeH="0" baseline="0" noProof="0" dirty="0">
                <a:ln>
                  <a:noFill/>
                </a:ln>
                <a:solidFill>
                  <a:srgbClr val="FFFFCC"/>
                </a:solidFill>
                <a:effectLst/>
                <a:uLnTx/>
                <a:uFillTx/>
                <a:latin typeface="Arial" charset="0"/>
                <a:ea typeface="新細明體" charset="0"/>
                <a:cs typeface="新細明體" charset="0"/>
              </a:rPr>
              <a:t> </a:t>
            </a:r>
            <a:r>
              <a:rPr kumimoji="0" lang="en-US" altLang="ja-JP" sz="2000" b="1" i="0" u="none" strike="noStrike" kern="1200" cap="none" spc="0" normalizeH="0" baseline="0" noProof="0" dirty="0">
                <a:ln>
                  <a:noFill/>
                </a:ln>
                <a:solidFill>
                  <a:srgbClr val="FFFFCC"/>
                </a:solidFill>
                <a:effectLst/>
                <a:uLnTx/>
                <a:uFillTx/>
                <a:latin typeface="Arial" charset="0"/>
                <a:ea typeface="新細明體" charset="0"/>
                <a:cs typeface="新細明體" charset="0"/>
              </a:rPr>
              <a:t>- 40:44-47</a:t>
            </a:r>
            <a:br>
              <a:rPr kumimoji="0" lang="en-US" altLang="ja-JP" sz="2000" b="1" i="0" u="none" strike="noStrike" kern="1200" cap="none" spc="0" normalizeH="0" baseline="0" noProof="0" dirty="0">
                <a:ln>
                  <a:noFill/>
                </a:ln>
                <a:solidFill>
                  <a:srgbClr val="FFFFCC"/>
                </a:solidFill>
                <a:effectLst/>
                <a:uLnTx/>
                <a:uFillTx/>
                <a:latin typeface="Arial" charset="0"/>
                <a:ea typeface="新細明體" charset="0"/>
                <a:cs typeface="新細明體" charset="0"/>
              </a:rPr>
            </a:br>
            <a:r>
              <a:rPr kumimoji="0" lang="en-US" altLang="ja-JP" sz="2000" b="1" i="0" u="none" strike="noStrike" kern="1200" cap="none" spc="0" normalizeH="0" baseline="0" noProof="0" dirty="0">
                <a:ln>
                  <a:noFill/>
                </a:ln>
                <a:solidFill>
                  <a:srgbClr val="FFFFCC"/>
                </a:solidFill>
                <a:effectLst/>
                <a:uLnTx/>
                <a:uFillTx/>
                <a:latin typeface="Arial" charset="0"/>
                <a:ea typeface="新細明體" charset="0"/>
                <a:cs typeface="新細明體" charset="0"/>
              </a:rPr>
              <a:t>3. </a:t>
            </a:r>
            <a:r>
              <a:rPr kumimoji="0" lang="zh-CN" altLang="en-US" sz="2000" b="0" i="0" u="none" strike="noStrike" kern="1200" cap="none" spc="0" normalizeH="0" baseline="0" noProof="0" dirty="0">
                <a:ln>
                  <a:noFill/>
                </a:ln>
                <a:solidFill>
                  <a:srgbClr val="FFFFCC"/>
                </a:solidFill>
                <a:effectLst/>
                <a:uLnTx/>
                <a:uFillTx/>
                <a:latin typeface="Arial" charset="0"/>
                <a:ea typeface="ＭＳ Ｐゴシック" charset="0"/>
                <a:cs typeface="SimSun" charset="0"/>
              </a:rPr>
              <a:t>殿或帐</a:t>
            </a:r>
            <a:r>
              <a:rPr kumimoji="0" lang="zh-CN" altLang="en-US" sz="2000" i="0" u="none" strike="noStrike" kern="1200" cap="none" spc="0" normalizeH="0" baseline="0" noProof="0" dirty="0">
                <a:ln>
                  <a:noFill/>
                </a:ln>
                <a:solidFill>
                  <a:srgbClr val="FFFFCC"/>
                </a:solidFill>
                <a:effectLst/>
                <a:uLnTx/>
                <a:uFillTx/>
                <a:latin typeface="Arial" charset="0"/>
                <a:ea typeface="ＭＳ Ｐゴシック" charset="0"/>
                <a:cs typeface="SimSun" charset="0"/>
              </a:rPr>
              <a:t>幕</a:t>
            </a:r>
            <a:r>
              <a:rPr kumimoji="0" lang="en-US" altLang="ja-JP" sz="2000" b="1" i="0" u="none" strike="noStrike" kern="1200" cap="none" spc="0" normalizeH="0" baseline="0" noProof="0" dirty="0">
                <a:ln>
                  <a:noFill/>
                </a:ln>
                <a:solidFill>
                  <a:srgbClr val="FFFFCC"/>
                </a:solidFill>
                <a:effectLst/>
                <a:uLnTx/>
                <a:uFillTx/>
                <a:latin typeface="Arial" charset="0"/>
                <a:ea typeface="新細明體" charset="0"/>
                <a:cs typeface="新細明體" charset="0"/>
              </a:rPr>
              <a:t>- 41:1-26</a:t>
            </a:r>
            <a:br>
              <a:rPr kumimoji="0" lang="en-US" altLang="ja-JP" sz="2000" b="1" i="0" u="none" strike="noStrike" kern="1200" cap="none" spc="0" normalizeH="0" baseline="0" noProof="0" dirty="0">
                <a:ln>
                  <a:noFill/>
                </a:ln>
                <a:solidFill>
                  <a:srgbClr val="FFFFCC"/>
                </a:solidFill>
                <a:effectLst/>
                <a:uLnTx/>
                <a:uFillTx/>
                <a:latin typeface="Arial" charset="0"/>
                <a:ea typeface="新細明體" charset="0"/>
                <a:cs typeface="新細明體" charset="0"/>
              </a:rPr>
            </a:br>
            <a:r>
              <a:rPr kumimoji="0" lang="en-US" altLang="ja-JP" sz="2000" b="1" i="0" u="none" strike="noStrike" kern="1200" cap="none" spc="0" normalizeH="0" baseline="0" noProof="0" dirty="0">
                <a:ln>
                  <a:noFill/>
                </a:ln>
                <a:solidFill>
                  <a:srgbClr val="FFFFCC"/>
                </a:solidFill>
                <a:effectLst/>
                <a:uLnTx/>
                <a:uFillTx/>
                <a:latin typeface="Arial" charset="0"/>
                <a:ea typeface="新細明體" charset="0"/>
                <a:cs typeface="新細明體" charset="0"/>
              </a:rPr>
              <a:t>4. </a:t>
            </a:r>
            <a:r>
              <a:rPr kumimoji="0" lang="zh-CN" altLang="en-US" sz="2000" b="1" i="0" u="none" strike="noStrike" kern="1200" cap="none" spc="0" normalizeH="0" baseline="0" noProof="0" dirty="0">
                <a:ln>
                  <a:noFill/>
                </a:ln>
                <a:solidFill>
                  <a:srgbClr val="FFFFCC"/>
                </a:solidFill>
                <a:effectLst/>
                <a:uLnTx/>
                <a:uFillTx/>
                <a:latin typeface="Arial" charset="0"/>
                <a:ea typeface="新細明體" charset="0"/>
                <a:cs typeface="新細明體" charset="0"/>
              </a:rPr>
              <a:t>殿四围</a:t>
            </a:r>
            <a:r>
              <a:rPr kumimoji="0" lang="zh-CN" altLang="en-US" sz="2000" b="1" i="0" u="none" strike="noStrike" kern="1200" cap="none" spc="0" normalizeH="0" baseline="0" noProof="0" dirty="0">
                <a:ln>
                  <a:noFill/>
                </a:ln>
                <a:solidFill>
                  <a:srgbClr val="FFFFCC"/>
                </a:solidFill>
                <a:effectLst/>
                <a:uLnTx/>
                <a:uFillTx/>
                <a:latin typeface="Arial" charset="0"/>
                <a:ea typeface="ＭＳ Ｐゴシック" charset="0"/>
                <a:cs typeface="SimSun" charset="0"/>
              </a:rPr>
              <a:t>的</a:t>
            </a:r>
            <a:r>
              <a:rPr kumimoji="0" lang="zh-CN" altLang="en-US" sz="2000" b="1" i="0" u="none" strike="noStrike" kern="1200" cap="none" spc="0" normalizeH="0" baseline="0" noProof="0" dirty="0">
                <a:ln>
                  <a:noFill/>
                </a:ln>
                <a:solidFill>
                  <a:srgbClr val="FFFFCC"/>
                </a:solidFill>
                <a:effectLst/>
                <a:uLnTx/>
                <a:uFillTx/>
                <a:latin typeface="Arial" charset="0"/>
                <a:ea typeface="新細明體" charset="0"/>
                <a:cs typeface="新細明體" charset="0"/>
              </a:rPr>
              <a:t>墙 </a:t>
            </a:r>
            <a:r>
              <a:rPr kumimoji="0" lang="en-US" altLang="ja-JP" sz="2000" b="1" i="0" u="none" strike="noStrike" kern="1200" cap="none" spc="0" normalizeH="0" baseline="0" noProof="0" dirty="0">
                <a:ln>
                  <a:noFill/>
                </a:ln>
                <a:solidFill>
                  <a:srgbClr val="FFFFCC"/>
                </a:solidFill>
                <a:effectLst/>
                <a:uLnTx/>
                <a:uFillTx/>
                <a:latin typeface="Arial" charset="0"/>
                <a:ea typeface="新細明體" charset="0"/>
                <a:cs typeface="新細明體" charset="0"/>
              </a:rPr>
              <a:t>- 40:5 (42:15-20; 45:2)</a:t>
            </a:r>
            <a:br>
              <a:rPr kumimoji="0" lang="en-US" altLang="ja-JP" sz="2000" b="1" i="0" u="none" strike="noStrike" kern="1200" cap="none" spc="0" normalizeH="0" baseline="0" noProof="0" dirty="0">
                <a:ln>
                  <a:noFill/>
                </a:ln>
                <a:solidFill>
                  <a:srgbClr val="FFFFCC"/>
                </a:solidFill>
                <a:effectLst/>
                <a:uLnTx/>
                <a:uFillTx/>
                <a:latin typeface="Arial" charset="0"/>
                <a:ea typeface="新細明體" charset="0"/>
                <a:cs typeface="新細明體" charset="0"/>
              </a:rPr>
            </a:br>
            <a:r>
              <a:rPr kumimoji="0" lang="en-US" altLang="ja-JP" sz="2000" b="1" i="0" u="none" strike="noStrike" kern="1200" cap="none" spc="0" normalizeH="0" baseline="0" noProof="0" dirty="0">
                <a:ln>
                  <a:noFill/>
                </a:ln>
                <a:solidFill>
                  <a:srgbClr val="FFFFCC"/>
                </a:solidFill>
                <a:effectLst/>
                <a:uLnTx/>
                <a:uFillTx/>
                <a:latin typeface="Arial" charset="0"/>
                <a:ea typeface="新細明體" charset="0"/>
                <a:cs typeface="新細明體" charset="0"/>
              </a:rPr>
              <a:t>5. </a:t>
            </a:r>
            <a:r>
              <a:rPr kumimoji="0" lang="ja-JP" altLang="en-US" sz="1800" b="1" i="0" u="none" strike="noStrike" kern="1200" cap="none" spc="0" normalizeH="0" baseline="0" noProof="0" dirty="0">
                <a:ln>
                  <a:noFill/>
                </a:ln>
                <a:solidFill>
                  <a:srgbClr val="FFFFCC"/>
                </a:solidFill>
                <a:effectLst/>
                <a:uLnTx/>
                <a:uFillTx/>
                <a:latin typeface="Arial" charset="0"/>
                <a:ea typeface="ＭＳ Ｐゴシック" charset="0"/>
              </a:rPr>
              <a:t>五十肘为郊野之地</a:t>
            </a:r>
            <a:r>
              <a:rPr kumimoji="0" lang="en-US" altLang="ja-JP" sz="1800" b="0" i="0" u="none" strike="noStrike" kern="1200" cap="none" spc="0" normalizeH="0" baseline="0" noProof="0" dirty="0">
                <a:ln>
                  <a:noFill/>
                </a:ln>
                <a:solidFill>
                  <a:srgbClr val="FFFFCC"/>
                </a:solidFill>
                <a:effectLst/>
                <a:uLnTx/>
                <a:uFillTx/>
                <a:latin typeface="Arial" charset="0"/>
                <a:ea typeface="ＭＳ Ｐゴシック" charset="0"/>
              </a:rPr>
              <a:t> </a:t>
            </a:r>
            <a:r>
              <a:rPr kumimoji="0" lang="en-US" altLang="zh-CN" sz="1800" b="0" i="0" u="none" strike="noStrike" kern="1200" cap="none" spc="0" normalizeH="0" baseline="0" noProof="0" dirty="0">
                <a:ln>
                  <a:noFill/>
                </a:ln>
                <a:solidFill>
                  <a:srgbClr val="FFFFCC"/>
                </a:solidFill>
                <a:effectLst/>
                <a:uLnTx/>
                <a:uFillTx/>
                <a:latin typeface="Arial" charset="0"/>
                <a:ea typeface="ＭＳ Ｐゴシック" charset="0"/>
              </a:rPr>
              <a:t> </a:t>
            </a:r>
            <a:r>
              <a:rPr kumimoji="0" lang="en-US" altLang="ja-JP" sz="2000" b="1" i="0" u="none" strike="noStrike" kern="1200" cap="none" spc="0" normalizeH="0" baseline="0" noProof="0" dirty="0">
                <a:ln>
                  <a:noFill/>
                </a:ln>
                <a:solidFill>
                  <a:srgbClr val="FFFFCC"/>
                </a:solidFill>
                <a:effectLst/>
                <a:uLnTx/>
                <a:uFillTx/>
                <a:latin typeface="Arial" charset="0"/>
                <a:ea typeface="新細明體" charset="0"/>
                <a:cs typeface="新細明體" charset="0"/>
              </a:rPr>
              <a:t>- 45:2 </a:t>
            </a:r>
            <a:endParaRPr kumimoji="0" lang="en-US" sz="2000" b="1" i="0" u="none" strike="noStrike" kern="1200" cap="none" spc="0" normalizeH="0" baseline="0" noProof="0" dirty="0">
              <a:ln>
                <a:noFill/>
              </a:ln>
              <a:solidFill>
                <a:srgbClr val="FFFFCC"/>
              </a:solidFill>
              <a:effectLst/>
              <a:uLnTx/>
              <a:uFillTx/>
              <a:latin typeface="Arial" charset="0"/>
              <a:ea typeface="新細明體" charset="0"/>
              <a:cs typeface="新細明體" charset="0"/>
            </a:endParaRPr>
          </a:p>
        </p:txBody>
      </p:sp>
      <p:sp>
        <p:nvSpPr>
          <p:cNvPr id="172037" name="Text Box 7"/>
          <p:cNvSpPr txBox="1">
            <a:spLocks noChangeArrowheads="1"/>
          </p:cNvSpPr>
          <p:nvPr/>
        </p:nvSpPr>
        <p:spPr bwMode="auto">
          <a:xfrm>
            <a:off x="0" y="6542088"/>
            <a:ext cx="4094163"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Arial" charset="0"/>
                <a:ea typeface="ＭＳ Ｐゴシック" charset="0"/>
                <a:cs typeface="ＭＳ Ｐゴシック" charset="0"/>
              </a:defRPr>
            </a:lvl1pPr>
            <a:lvl2pPr marL="37931725" indent="-37474525">
              <a:defRPr sz="2000" b="1">
                <a:solidFill>
                  <a:schemeClr val="tx1"/>
                </a:solidFill>
                <a:latin typeface="Arial" charset="0"/>
                <a:ea typeface="ＭＳ Ｐゴシック" charset="0"/>
              </a:defRPr>
            </a:lvl2pPr>
            <a:lvl3pPr>
              <a:defRPr sz="20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marL="457200" eaLnBrk="0" fontAlgn="base" hangingPunct="0">
              <a:spcBef>
                <a:spcPct val="0"/>
              </a:spcBef>
              <a:spcAft>
                <a:spcPct val="0"/>
              </a:spcAft>
              <a:defRPr sz="2000" b="1">
                <a:solidFill>
                  <a:schemeClr val="tx1"/>
                </a:solidFill>
                <a:latin typeface="Arial" charset="0"/>
                <a:ea typeface="ＭＳ Ｐゴシック" charset="0"/>
              </a:defRPr>
            </a:lvl6pPr>
            <a:lvl7pPr marL="914400" eaLnBrk="0" fontAlgn="base" hangingPunct="0">
              <a:spcBef>
                <a:spcPct val="0"/>
              </a:spcBef>
              <a:spcAft>
                <a:spcPct val="0"/>
              </a:spcAft>
              <a:defRPr sz="2000" b="1">
                <a:solidFill>
                  <a:schemeClr val="tx1"/>
                </a:solidFill>
                <a:latin typeface="Arial" charset="0"/>
                <a:ea typeface="ＭＳ Ｐゴシック" charset="0"/>
              </a:defRPr>
            </a:lvl7pPr>
            <a:lvl8pPr marL="1371600" eaLnBrk="0" fontAlgn="base" hangingPunct="0">
              <a:spcBef>
                <a:spcPct val="0"/>
              </a:spcBef>
              <a:spcAft>
                <a:spcPct val="0"/>
              </a:spcAft>
              <a:defRPr sz="2000" b="1">
                <a:solidFill>
                  <a:schemeClr val="tx1"/>
                </a:solidFill>
                <a:latin typeface="Arial" charset="0"/>
                <a:ea typeface="ＭＳ Ｐゴシック" charset="0"/>
              </a:defRPr>
            </a:lvl8pPr>
            <a:lvl9pPr marL="1828800" eaLnBrk="0" fontAlgn="base" hangingPunct="0">
              <a:spcBef>
                <a:spcPct val="0"/>
              </a:spcBef>
              <a:spcAft>
                <a:spcPct val="0"/>
              </a:spcAft>
              <a:defRPr sz="20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新細明體" charset="0"/>
                <a:cs typeface="新細明體" charset="0"/>
                <a:hlinkClick r:id="rId4"/>
              </a:rPr>
              <a:t>www.pauljab.net/temple/ TemplePictures.html</a:t>
            </a:r>
            <a:r>
              <a:rPr kumimoji="0" lang="en-US" sz="1400" b="0" i="0" u="none" strike="noStrike" kern="1200" cap="none" spc="0" normalizeH="0" baseline="0" noProof="0">
                <a:ln>
                  <a:noFill/>
                </a:ln>
                <a:solidFill>
                  <a:srgbClr val="FFFFFF"/>
                </a:solidFill>
                <a:effectLst/>
                <a:uLnTx/>
                <a:uFillTx/>
                <a:latin typeface="Arial" charset="0"/>
                <a:ea typeface="新細明體" charset="0"/>
                <a:cs typeface="新細明體" charset="0"/>
              </a:rPr>
              <a:t> </a:t>
            </a:r>
          </a:p>
        </p:txBody>
      </p:sp>
    </p:spTree>
    <p:extLst>
      <p:ext uri="{BB962C8B-B14F-4D97-AF65-F5344CB8AC3E}">
        <p14:creationId xmlns:p14="http://schemas.microsoft.com/office/powerpoint/2010/main" val="12062965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6543745" y="2343150"/>
            <a:ext cx="2590800" cy="1981200"/>
          </a:xfrm>
        </p:spPr>
        <p:txBody>
          <a:bodyPr/>
          <a:lstStyle/>
          <a:p>
            <a:pPr eaLnBrk="1" hangingPunct="1"/>
            <a:r>
              <a:rPr lang="ja-JP" altLang="en-US" dirty="0">
                <a:latin typeface="Times New Roman" charset="0"/>
                <a:ea typeface="新細明體" charset="0"/>
                <a:cs typeface="新細明體" charset="0"/>
              </a:rPr>
              <a:t>以西结书</a:t>
            </a:r>
            <a:r>
              <a:rPr lang="zh-CN" altLang="en-US" dirty="0">
                <a:latin typeface="Times New Roman" charset="0"/>
                <a:ea typeface="新細明體" charset="0"/>
                <a:cs typeface="SimSun" charset="0"/>
              </a:rPr>
              <a:t>里的殿宇</a:t>
            </a:r>
          </a:p>
        </p:txBody>
      </p:sp>
      <p:pic>
        <p:nvPicPr>
          <p:cNvPr id="17408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04000" cy="666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80770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r>
              <a:rPr lang="en-US">
                <a:latin typeface="Times New Roman" charset="0"/>
                <a:ea typeface="新細明體" charset="0"/>
                <a:cs typeface="新細明體" charset="0"/>
              </a:rPr>
              <a:t>View from Above</a:t>
            </a:r>
          </a:p>
        </p:txBody>
      </p:sp>
      <p:sp>
        <p:nvSpPr>
          <p:cNvPr id="178179" name="Rectangle 3"/>
          <p:cNvSpPr>
            <a:spLocks noGrp="1" noChangeArrowheads="1"/>
          </p:cNvSpPr>
          <p:nvPr>
            <p:ph type="body" idx="1"/>
          </p:nvPr>
        </p:nvSpPr>
        <p:spPr/>
        <p:txBody>
          <a:bodyPr/>
          <a:lstStyle/>
          <a:p>
            <a:pPr eaLnBrk="1" hangingPunct="1"/>
            <a:endParaRPr lang="en-US">
              <a:latin typeface="Times New Roman" charset="0"/>
              <a:ea typeface="新細明體" charset="0"/>
              <a:cs typeface="新細明體" charset="0"/>
            </a:endParaRPr>
          </a:p>
        </p:txBody>
      </p:sp>
      <p:pic>
        <p:nvPicPr>
          <p:cNvPr id="178180" name="Picture 5" descr="Pict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9144000"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81" name="Text Box 6"/>
          <p:cNvSpPr txBox="1">
            <a:spLocks noChangeArrowheads="1"/>
          </p:cNvSpPr>
          <p:nvPr/>
        </p:nvSpPr>
        <p:spPr bwMode="auto">
          <a:xfrm>
            <a:off x="0" y="6542088"/>
            <a:ext cx="4094163"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Arial" charset="0"/>
                <a:ea typeface="ＭＳ Ｐゴシック" charset="0"/>
                <a:cs typeface="ＭＳ Ｐゴシック" charset="0"/>
              </a:defRPr>
            </a:lvl1pPr>
            <a:lvl2pPr marL="37931725" indent="-37474525">
              <a:defRPr sz="2000" b="1">
                <a:solidFill>
                  <a:schemeClr val="tx1"/>
                </a:solidFill>
                <a:latin typeface="Arial" charset="0"/>
                <a:ea typeface="ＭＳ Ｐゴシック" charset="0"/>
              </a:defRPr>
            </a:lvl2pPr>
            <a:lvl3pPr>
              <a:defRPr sz="20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marL="457200" eaLnBrk="0" fontAlgn="base" hangingPunct="0">
              <a:spcBef>
                <a:spcPct val="0"/>
              </a:spcBef>
              <a:spcAft>
                <a:spcPct val="0"/>
              </a:spcAft>
              <a:defRPr sz="2000" b="1">
                <a:solidFill>
                  <a:schemeClr val="tx1"/>
                </a:solidFill>
                <a:latin typeface="Arial" charset="0"/>
                <a:ea typeface="ＭＳ Ｐゴシック" charset="0"/>
              </a:defRPr>
            </a:lvl6pPr>
            <a:lvl7pPr marL="914400" eaLnBrk="0" fontAlgn="base" hangingPunct="0">
              <a:spcBef>
                <a:spcPct val="0"/>
              </a:spcBef>
              <a:spcAft>
                <a:spcPct val="0"/>
              </a:spcAft>
              <a:defRPr sz="2000" b="1">
                <a:solidFill>
                  <a:schemeClr val="tx1"/>
                </a:solidFill>
                <a:latin typeface="Arial" charset="0"/>
                <a:ea typeface="ＭＳ Ｐゴシック" charset="0"/>
              </a:defRPr>
            </a:lvl7pPr>
            <a:lvl8pPr marL="1371600" eaLnBrk="0" fontAlgn="base" hangingPunct="0">
              <a:spcBef>
                <a:spcPct val="0"/>
              </a:spcBef>
              <a:spcAft>
                <a:spcPct val="0"/>
              </a:spcAft>
              <a:defRPr sz="2000" b="1">
                <a:solidFill>
                  <a:schemeClr val="tx1"/>
                </a:solidFill>
                <a:latin typeface="Arial" charset="0"/>
                <a:ea typeface="ＭＳ Ｐゴシック" charset="0"/>
              </a:defRPr>
            </a:lvl8pPr>
            <a:lvl9pPr marL="1828800" eaLnBrk="0" fontAlgn="base" hangingPunct="0">
              <a:spcBef>
                <a:spcPct val="0"/>
              </a:spcBef>
              <a:spcAft>
                <a:spcPct val="0"/>
              </a:spcAft>
              <a:defRPr sz="20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新細明體" charset="0"/>
                <a:cs typeface="新細明體" charset="0"/>
                <a:hlinkClick r:id="rId5"/>
              </a:rPr>
              <a:t>www.pauljab.net/temple/ TemplePictures.html</a:t>
            </a:r>
            <a:r>
              <a:rPr kumimoji="0" lang="en-US" sz="1400" b="0" i="0" u="none" strike="noStrike" kern="1200" cap="none" spc="0" normalizeH="0" baseline="0" noProof="0">
                <a:ln>
                  <a:noFill/>
                </a:ln>
                <a:solidFill>
                  <a:srgbClr val="FFFFFF"/>
                </a:solidFill>
                <a:effectLst/>
                <a:uLnTx/>
                <a:uFillTx/>
                <a:latin typeface="Arial" charset="0"/>
                <a:ea typeface="新細明體" charset="0"/>
                <a:cs typeface="新細明體" charset="0"/>
              </a:rPr>
              <a:t> </a:t>
            </a:r>
          </a:p>
        </p:txBody>
      </p:sp>
      <p:sp>
        <p:nvSpPr>
          <p:cNvPr id="60423" name="Rectangle 7"/>
          <p:cNvSpPr>
            <a:spLocks noChangeArrowheads="1"/>
          </p:cNvSpPr>
          <p:nvPr/>
        </p:nvSpPr>
        <p:spPr bwMode="auto">
          <a:xfrm>
            <a:off x="228600" y="129054"/>
            <a:ext cx="3467872" cy="1938992"/>
          </a:xfrm>
          <a:prstGeom prst="rect">
            <a:avLst/>
          </a:prstGeom>
          <a:noFill/>
          <a:ln w="9525">
            <a:noFill/>
            <a:miter lim="800000"/>
            <a:headEnd/>
            <a:tailEnd/>
          </a:ln>
          <a:effectLst>
            <a:outerShdw blurRad="63500" dist="38099" dir="2700000" algn="ctr" rotWithShape="0">
              <a:schemeClr val="bg1">
                <a:alpha val="74997"/>
              </a:schemeClr>
            </a:outerShdw>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CC"/>
                </a:solidFill>
                <a:effectLst/>
                <a:uLnTx/>
                <a:uFillTx/>
                <a:latin typeface="Arial" charset="0"/>
                <a:ea typeface="ＭＳ Ｐゴシック" charset="0"/>
              </a:rPr>
              <a:t>6. </a:t>
            </a:r>
            <a:r>
              <a:rPr kumimoji="0" lang="zh-CN" altLang="en-US" sz="2000" b="1" i="0" u="none" strike="noStrike" kern="1200" cap="none" spc="0" normalizeH="0" baseline="0" noProof="0" dirty="0">
                <a:ln>
                  <a:noFill/>
                </a:ln>
                <a:solidFill>
                  <a:srgbClr val="FFFFCC"/>
                </a:solidFill>
                <a:effectLst/>
                <a:uLnTx/>
                <a:uFillTx/>
                <a:latin typeface="Arial" charset="0"/>
                <a:ea typeface="ＭＳ Ｐゴシック" charset="0"/>
              </a:rPr>
              <a:t>外院朝北的门 </a:t>
            </a:r>
            <a:r>
              <a:rPr kumimoji="0" lang="en-US" sz="2000" b="1" i="0" u="none" strike="noStrike" kern="1200" cap="none" spc="0" normalizeH="0" baseline="0" noProof="0" dirty="0">
                <a:ln>
                  <a:noFill/>
                </a:ln>
                <a:solidFill>
                  <a:srgbClr val="FFFFCC"/>
                </a:solidFill>
                <a:effectLst/>
                <a:uLnTx/>
                <a:uFillTx/>
                <a:latin typeface="Arial" charset="0"/>
                <a:ea typeface="ＭＳ Ｐゴシック" charset="0"/>
              </a:rPr>
              <a:t>- 40:20-23</a:t>
            </a:r>
            <a:br>
              <a:rPr kumimoji="0" lang="en-US" sz="2000" b="1" i="0" u="none" strike="noStrike" kern="1200" cap="none" spc="0" normalizeH="0" baseline="0" noProof="0" dirty="0">
                <a:ln>
                  <a:noFill/>
                </a:ln>
                <a:solidFill>
                  <a:srgbClr val="FFFFCC"/>
                </a:solidFill>
                <a:effectLst/>
                <a:uLnTx/>
                <a:uFillTx/>
                <a:latin typeface="Arial" charset="0"/>
                <a:ea typeface="ＭＳ Ｐゴシック" charset="0"/>
              </a:rPr>
            </a:br>
            <a:r>
              <a:rPr kumimoji="0" lang="en-US" sz="2000" b="1" i="0" u="none" strike="noStrike" kern="1200" cap="none" spc="0" normalizeH="0" baseline="0" noProof="0" dirty="0">
                <a:ln>
                  <a:noFill/>
                </a:ln>
                <a:solidFill>
                  <a:srgbClr val="FFFFCC"/>
                </a:solidFill>
                <a:effectLst/>
                <a:uLnTx/>
                <a:uFillTx/>
                <a:latin typeface="Arial" charset="0"/>
                <a:ea typeface="ＭＳ Ｐゴシック" charset="0"/>
              </a:rPr>
              <a:t>7. </a:t>
            </a:r>
            <a:r>
              <a:rPr kumimoji="0" lang="zh-CN" altLang="en-US" sz="2000" b="1" i="0" u="none" strike="noStrike" kern="1200" cap="none" spc="0" normalizeH="0" baseline="0" noProof="0" dirty="0">
                <a:ln>
                  <a:noFill/>
                </a:ln>
                <a:solidFill>
                  <a:srgbClr val="FFFFCC"/>
                </a:solidFill>
                <a:effectLst/>
                <a:uLnTx/>
                <a:uFillTx/>
                <a:latin typeface="Arial" charset="0"/>
                <a:ea typeface="ＭＳ Ｐゴシック" charset="0"/>
              </a:rPr>
              <a:t>外院朝</a:t>
            </a:r>
            <a:r>
              <a:rPr kumimoji="0" lang="zh-CN" altLang="en-US" sz="2000" b="1" i="0" u="none" strike="noStrike" kern="1200" cap="none" spc="0" normalizeH="0" baseline="0" noProof="0" dirty="0">
                <a:ln>
                  <a:noFill/>
                </a:ln>
                <a:solidFill>
                  <a:srgbClr val="FFFFCC"/>
                </a:solidFill>
                <a:effectLst/>
                <a:uLnTx/>
                <a:uFillTx/>
                <a:latin typeface="Arial" charset="0"/>
                <a:ea typeface="ＭＳ Ｐゴシック" charset="0"/>
                <a:cs typeface="SimSun" charset="0"/>
              </a:rPr>
              <a:t>东</a:t>
            </a:r>
            <a:r>
              <a:rPr kumimoji="0" lang="zh-CN" altLang="en-US" sz="2000" b="1" i="0" u="none" strike="noStrike" kern="1200" cap="none" spc="0" normalizeH="0" baseline="0" noProof="0" dirty="0">
                <a:ln>
                  <a:noFill/>
                </a:ln>
                <a:solidFill>
                  <a:srgbClr val="FFFFCC"/>
                </a:solidFill>
                <a:effectLst/>
                <a:uLnTx/>
                <a:uFillTx/>
                <a:latin typeface="Arial" charset="0"/>
                <a:ea typeface="ＭＳ Ｐゴシック" charset="0"/>
              </a:rPr>
              <a:t>的门</a:t>
            </a:r>
            <a:r>
              <a:rPr kumimoji="0" lang="zh-CN" altLang="en-US" sz="2000" b="0" i="0" u="none" strike="noStrike" kern="1200" cap="none" spc="0" normalizeH="0" baseline="0" noProof="0" dirty="0">
                <a:ln>
                  <a:noFill/>
                </a:ln>
                <a:solidFill>
                  <a:srgbClr val="FFFFCC"/>
                </a:solidFill>
                <a:effectLst/>
                <a:uLnTx/>
                <a:uFillTx/>
                <a:latin typeface="Arial" charset="0"/>
                <a:ea typeface="ＭＳ Ｐゴシック" charset="0"/>
              </a:rPr>
              <a:t> </a:t>
            </a:r>
            <a:r>
              <a:rPr kumimoji="0" lang="en-US" altLang="ja-JP" sz="2000" b="1" i="0" u="none" strike="noStrike" kern="1200" cap="none" spc="0" normalizeH="0" baseline="0" noProof="0" dirty="0">
                <a:ln>
                  <a:noFill/>
                </a:ln>
                <a:solidFill>
                  <a:srgbClr val="FFFFCC"/>
                </a:solidFill>
                <a:effectLst/>
                <a:uLnTx/>
                <a:uFillTx/>
                <a:latin typeface="Arial" charset="0"/>
                <a:ea typeface="ＭＳ Ｐゴシック" charset="0"/>
              </a:rPr>
              <a:t>- 40:6-16</a:t>
            </a:r>
            <a:br>
              <a:rPr kumimoji="0" lang="en-US" altLang="ja-JP" sz="2000" b="1" i="0" u="none" strike="noStrike" kern="1200" cap="none" spc="0" normalizeH="0" baseline="0" noProof="0" dirty="0">
                <a:ln>
                  <a:noFill/>
                </a:ln>
                <a:solidFill>
                  <a:srgbClr val="FFFFCC"/>
                </a:solidFill>
                <a:effectLst/>
                <a:uLnTx/>
                <a:uFillTx/>
                <a:latin typeface="Arial" charset="0"/>
                <a:ea typeface="ＭＳ Ｐゴシック" charset="0"/>
              </a:rPr>
            </a:br>
            <a:r>
              <a:rPr kumimoji="0" lang="en-US" altLang="ja-JP" sz="2000" b="1" i="0" u="none" strike="noStrike" kern="1200" cap="none" spc="0" normalizeH="0" baseline="0" noProof="0" dirty="0">
                <a:ln>
                  <a:noFill/>
                </a:ln>
                <a:solidFill>
                  <a:srgbClr val="FFFFCC"/>
                </a:solidFill>
                <a:effectLst/>
                <a:uLnTx/>
                <a:uFillTx/>
                <a:latin typeface="Arial" charset="0"/>
                <a:ea typeface="ＭＳ Ｐゴシック" charset="0"/>
              </a:rPr>
              <a:t>8. </a:t>
            </a:r>
            <a:r>
              <a:rPr kumimoji="0" lang="zh-CN" altLang="en-US" sz="2000" b="1" i="0" u="none" strike="noStrike" kern="1200" cap="none" spc="0" normalizeH="0" baseline="0" noProof="0" dirty="0">
                <a:ln>
                  <a:noFill/>
                </a:ln>
                <a:solidFill>
                  <a:srgbClr val="FFFFCC"/>
                </a:solidFill>
                <a:effectLst/>
                <a:uLnTx/>
                <a:uFillTx/>
                <a:latin typeface="Arial" charset="0"/>
                <a:ea typeface="ＭＳ Ｐゴシック" charset="0"/>
              </a:rPr>
              <a:t>外院朝</a:t>
            </a:r>
            <a:r>
              <a:rPr kumimoji="0" lang="zh-CN" altLang="en-US" sz="2000" b="1" i="0" u="none" strike="noStrike" kern="1200" cap="none" spc="0" normalizeH="0" baseline="0" noProof="0" dirty="0">
                <a:ln>
                  <a:noFill/>
                </a:ln>
                <a:solidFill>
                  <a:srgbClr val="FFFFCC"/>
                </a:solidFill>
                <a:effectLst/>
                <a:uLnTx/>
                <a:uFillTx/>
                <a:latin typeface="Arial" charset="0"/>
                <a:ea typeface="ＭＳ Ｐゴシック" charset="0"/>
                <a:cs typeface="SimSun" charset="0"/>
              </a:rPr>
              <a:t>南</a:t>
            </a:r>
            <a:r>
              <a:rPr kumimoji="0" lang="zh-CN" altLang="en-US" sz="2000" b="1" i="0" u="none" strike="noStrike" kern="1200" cap="none" spc="0" normalizeH="0" baseline="0" noProof="0" dirty="0">
                <a:ln>
                  <a:noFill/>
                </a:ln>
                <a:solidFill>
                  <a:srgbClr val="FFFFCC"/>
                </a:solidFill>
                <a:effectLst/>
                <a:uLnTx/>
                <a:uFillTx/>
                <a:latin typeface="Arial" charset="0"/>
                <a:ea typeface="ＭＳ Ｐゴシック" charset="0"/>
              </a:rPr>
              <a:t>的门</a:t>
            </a:r>
            <a:r>
              <a:rPr kumimoji="0" lang="zh-CN" altLang="en-US" sz="2000" b="0" i="0" u="none" strike="noStrike" kern="1200" cap="none" spc="0" normalizeH="0" baseline="0" noProof="0" dirty="0">
                <a:ln>
                  <a:noFill/>
                </a:ln>
                <a:solidFill>
                  <a:srgbClr val="FFFFCC"/>
                </a:solidFill>
                <a:effectLst/>
                <a:uLnTx/>
                <a:uFillTx/>
                <a:latin typeface="Arial" charset="0"/>
                <a:ea typeface="ＭＳ Ｐゴシック" charset="0"/>
              </a:rPr>
              <a:t> </a:t>
            </a:r>
            <a:r>
              <a:rPr kumimoji="0" lang="en-US" altLang="ja-JP" sz="2000" b="1" i="0" u="none" strike="noStrike" kern="1200" cap="none" spc="0" normalizeH="0" baseline="0" noProof="0" dirty="0">
                <a:ln>
                  <a:noFill/>
                </a:ln>
                <a:solidFill>
                  <a:srgbClr val="FFFFCC"/>
                </a:solidFill>
                <a:effectLst/>
                <a:uLnTx/>
                <a:uFillTx/>
                <a:latin typeface="Arial" charset="0"/>
                <a:ea typeface="ＭＳ Ｐゴシック" charset="0"/>
              </a:rPr>
              <a:t>- 40:24-27</a:t>
            </a:r>
            <a:br>
              <a:rPr kumimoji="0" lang="en-US" altLang="ja-JP" sz="2000" b="1" i="0" u="none" strike="noStrike" kern="1200" cap="none" spc="0" normalizeH="0" baseline="0" noProof="0" dirty="0">
                <a:ln>
                  <a:noFill/>
                </a:ln>
                <a:solidFill>
                  <a:srgbClr val="FFFFCC"/>
                </a:solidFill>
                <a:effectLst/>
                <a:uLnTx/>
                <a:uFillTx/>
                <a:latin typeface="Arial" charset="0"/>
                <a:ea typeface="ＭＳ Ｐゴシック" charset="0"/>
              </a:rPr>
            </a:br>
            <a:r>
              <a:rPr kumimoji="0" lang="en-US" altLang="ja-JP" sz="2000" b="1" i="0" u="none" strike="noStrike" kern="1200" cap="none" spc="0" normalizeH="0" baseline="0" noProof="0" dirty="0">
                <a:ln>
                  <a:noFill/>
                </a:ln>
                <a:solidFill>
                  <a:srgbClr val="FFFFCC"/>
                </a:solidFill>
                <a:effectLst/>
                <a:uLnTx/>
                <a:uFillTx/>
                <a:latin typeface="Arial" charset="0"/>
                <a:ea typeface="ＭＳ Ｐゴシック" charset="0"/>
              </a:rPr>
              <a:t>9. </a:t>
            </a:r>
            <a:r>
              <a:rPr kumimoji="0" lang="zh-CN" altLang="en-US" sz="2000" b="1" i="0" u="none" strike="noStrike" kern="1200" cap="none" spc="0" normalizeH="0" baseline="0" noProof="0" dirty="0">
                <a:ln>
                  <a:noFill/>
                </a:ln>
                <a:solidFill>
                  <a:srgbClr val="FFFFCC"/>
                </a:solidFill>
                <a:effectLst/>
                <a:uLnTx/>
                <a:uFillTx/>
                <a:latin typeface="Arial" charset="0"/>
                <a:ea typeface="ＭＳ Ｐゴシック" charset="0"/>
                <a:cs typeface="SimSun" charset="0"/>
              </a:rPr>
              <a:t>内院朝北的门</a:t>
            </a:r>
            <a:r>
              <a:rPr kumimoji="0" lang="zh-CN" altLang="en-US" sz="2000" b="0" i="0" u="none" strike="noStrike" kern="1200" cap="none" spc="0" normalizeH="0" baseline="0" noProof="0" dirty="0">
                <a:ln>
                  <a:noFill/>
                </a:ln>
                <a:solidFill>
                  <a:srgbClr val="FFFFCC"/>
                </a:solidFill>
                <a:effectLst/>
                <a:uLnTx/>
                <a:uFillTx/>
                <a:latin typeface="Arial" charset="0"/>
                <a:ea typeface="ＭＳ Ｐゴシック" charset="0"/>
              </a:rPr>
              <a:t> </a:t>
            </a:r>
            <a:r>
              <a:rPr kumimoji="0" lang="en-US" altLang="ja-JP" sz="2000" b="1" i="0" u="none" strike="noStrike" kern="1200" cap="none" spc="0" normalizeH="0" baseline="0" noProof="0" dirty="0">
                <a:ln>
                  <a:noFill/>
                </a:ln>
                <a:solidFill>
                  <a:srgbClr val="FFFFCC"/>
                </a:solidFill>
                <a:effectLst/>
                <a:uLnTx/>
                <a:uFillTx/>
                <a:latin typeface="Arial" charset="0"/>
                <a:ea typeface="ＭＳ Ｐゴシック" charset="0"/>
              </a:rPr>
              <a:t>- 40:35-37</a:t>
            </a:r>
            <a:br>
              <a:rPr kumimoji="0" lang="en-US" altLang="ja-JP" sz="2000" b="1" i="0" u="none" strike="noStrike" kern="1200" cap="none" spc="0" normalizeH="0" baseline="0" noProof="0" dirty="0">
                <a:ln>
                  <a:noFill/>
                </a:ln>
                <a:solidFill>
                  <a:srgbClr val="FFFFCC"/>
                </a:solidFill>
                <a:effectLst/>
                <a:uLnTx/>
                <a:uFillTx/>
                <a:latin typeface="Arial" charset="0"/>
                <a:ea typeface="ＭＳ Ｐゴシック" charset="0"/>
              </a:rPr>
            </a:br>
            <a:r>
              <a:rPr kumimoji="0" lang="en-US" altLang="ja-JP" sz="2000" b="1" i="0" u="none" strike="noStrike" kern="1200" cap="none" spc="0" normalizeH="0" baseline="0" noProof="0" dirty="0">
                <a:ln>
                  <a:noFill/>
                </a:ln>
                <a:solidFill>
                  <a:srgbClr val="FFFFCC"/>
                </a:solidFill>
                <a:effectLst/>
                <a:uLnTx/>
                <a:uFillTx/>
                <a:latin typeface="Arial" charset="0"/>
                <a:ea typeface="ＭＳ Ｐゴシック" charset="0"/>
              </a:rPr>
              <a:t>10. </a:t>
            </a:r>
            <a:r>
              <a:rPr kumimoji="0" lang="zh-CN" altLang="en-US" sz="2000" b="1" i="0" u="none" strike="noStrike" kern="1200" cap="none" spc="0" normalizeH="0" baseline="0" noProof="0" dirty="0">
                <a:ln>
                  <a:noFill/>
                </a:ln>
                <a:solidFill>
                  <a:srgbClr val="FFFFCC"/>
                </a:solidFill>
                <a:effectLst/>
                <a:uLnTx/>
                <a:uFillTx/>
                <a:latin typeface="Arial" charset="0"/>
                <a:ea typeface="ＭＳ Ｐゴシック" charset="0"/>
                <a:cs typeface="SimSun" charset="0"/>
              </a:rPr>
              <a:t>内院朝东的门 </a:t>
            </a:r>
            <a:r>
              <a:rPr kumimoji="0" lang="en-US" altLang="ja-JP" sz="2000" b="1" i="0" u="none" strike="noStrike" kern="1200" cap="none" spc="0" normalizeH="0" baseline="0" noProof="0" dirty="0">
                <a:ln>
                  <a:noFill/>
                </a:ln>
                <a:solidFill>
                  <a:srgbClr val="FFFFCC"/>
                </a:solidFill>
                <a:effectLst/>
                <a:uLnTx/>
                <a:uFillTx/>
                <a:latin typeface="Arial" charset="0"/>
                <a:ea typeface="ＭＳ Ｐゴシック" charset="0"/>
              </a:rPr>
              <a:t>- 40:32-34</a:t>
            </a:r>
            <a:br>
              <a:rPr kumimoji="0" lang="en-US" altLang="ja-JP" sz="2000" b="1" i="0" u="none" strike="noStrike" kern="1200" cap="none" spc="0" normalizeH="0" baseline="0" noProof="0" dirty="0">
                <a:ln>
                  <a:noFill/>
                </a:ln>
                <a:solidFill>
                  <a:srgbClr val="FFFFCC"/>
                </a:solidFill>
                <a:effectLst/>
                <a:uLnTx/>
                <a:uFillTx/>
                <a:latin typeface="Arial" charset="0"/>
                <a:ea typeface="ＭＳ Ｐゴシック" charset="0"/>
              </a:rPr>
            </a:br>
            <a:r>
              <a:rPr kumimoji="0" lang="en-US" altLang="ja-JP" sz="2000" b="1" i="0" u="none" strike="noStrike" kern="1200" cap="none" spc="0" normalizeH="0" baseline="0" noProof="0" dirty="0">
                <a:ln>
                  <a:noFill/>
                </a:ln>
                <a:solidFill>
                  <a:srgbClr val="FFFFCC"/>
                </a:solidFill>
                <a:effectLst/>
                <a:uLnTx/>
                <a:uFillTx/>
                <a:latin typeface="Arial" charset="0"/>
                <a:ea typeface="ＭＳ Ｐゴシック" charset="0"/>
              </a:rPr>
              <a:t>11. </a:t>
            </a:r>
            <a:r>
              <a:rPr kumimoji="0" lang="zh-CN" altLang="en-US" sz="2000" b="1" i="0" u="none" strike="noStrike" kern="1200" cap="none" spc="0" normalizeH="0" baseline="0" noProof="0" dirty="0">
                <a:ln>
                  <a:noFill/>
                </a:ln>
                <a:solidFill>
                  <a:srgbClr val="FFFFCC"/>
                </a:solidFill>
                <a:effectLst/>
                <a:uLnTx/>
                <a:uFillTx/>
                <a:latin typeface="Arial" charset="0"/>
                <a:ea typeface="ＭＳ Ｐゴシック" charset="0"/>
                <a:cs typeface="SimSun" charset="0"/>
              </a:rPr>
              <a:t>内院朝南的门 </a:t>
            </a:r>
            <a:r>
              <a:rPr kumimoji="0" lang="en-US" altLang="ja-JP" sz="2000" b="1" i="0" u="none" strike="noStrike" kern="1200" cap="none" spc="0" normalizeH="0" baseline="0" noProof="0" dirty="0">
                <a:ln>
                  <a:noFill/>
                </a:ln>
                <a:solidFill>
                  <a:srgbClr val="FFFFCC"/>
                </a:solidFill>
                <a:effectLst/>
                <a:uLnTx/>
                <a:uFillTx/>
                <a:latin typeface="Arial" charset="0"/>
                <a:ea typeface="ＭＳ Ｐゴシック" charset="0"/>
              </a:rPr>
              <a:t>- 40:28-31 </a:t>
            </a:r>
            <a:endParaRPr kumimoji="0" lang="en-US" sz="2000" b="1" i="0" u="none" strike="noStrike" kern="1200" cap="none" spc="0" normalizeH="0" baseline="0" noProof="0" dirty="0">
              <a:ln>
                <a:noFill/>
              </a:ln>
              <a:solidFill>
                <a:srgbClr val="FFFFCC"/>
              </a:solidFill>
              <a:effectLst/>
              <a:uLnTx/>
              <a:uFillTx/>
              <a:latin typeface="Arial" charset="0"/>
              <a:ea typeface="ＭＳ Ｐゴシック" charset="0"/>
            </a:endParaRPr>
          </a:p>
        </p:txBody>
      </p:sp>
      <p:sp>
        <p:nvSpPr>
          <p:cNvPr id="60424" name="Rectangle 8"/>
          <p:cNvSpPr>
            <a:spLocks noChangeArrowheads="1"/>
          </p:cNvSpPr>
          <p:nvPr/>
        </p:nvSpPr>
        <p:spPr bwMode="auto">
          <a:xfrm>
            <a:off x="3657600" y="3124200"/>
            <a:ext cx="228600" cy="533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60425" name="Rectangle 9"/>
          <p:cNvSpPr>
            <a:spLocks noChangeArrowheads="1"/>
          </p:cNvSpPr>
          <p:nvPr/>
        </p:nvSpPr>
        <p:spPr bwMode="auto">
          <a:xfrm>
            <a:off x="3886200" y="3124200"/>
            <a:ext cx="228600" cy="533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60426" name="Rectangle 10"/>
          <p:cNvSpPr>
            <a:spLocks noChangeArrowheads="1"/>
          </p:cNvSpPr>
          <p:nvPr/>
        </p:nvSpPr>
        <p:spPr bwMode="auto">
          <a:xfrm>
            <a:off x="4114800" y="3124200"/>
            <a:ext cx="228600" cy="533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60427" name="Rectangle 11"/>
          <p:cNvSpPr>
            <a:spLocks noChangeArrowheads="1"/>
          </p:cNvSpPr>
          <p:nvPr/>
        </p:nvSpPr>
        <p:spPr bwMode="auto">
          <a:xfrm>
            <a:off x="4343400" y="3124200"/>
            <a:ext cx="228600" cy="533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spTree>
    <p:extLst>
      <p:ext uri="{BB962C8B-B14F-4D97-AF65-F5344CB8AC3E}">
        <p14:creationId xmlns:p14="http://schemas.microsoft.com/office/powerpoint/2010/main" val="4055217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424"/>
                                        </p:tgtEl>
                                        <p:attrNameLst>
                                          <p:attrName>style.visibility</p:attrName>
                                        </p:attrNameLst>
                                      </p:cBhvr>
                                      <p:to>
                                        <p:strVal val="visible"/>
                                      </p:to>
                                    </p:set>
                                    <p:anim calcmode="lin" valueType="num">
                                      <p:cBhvr additive="base">
                                        <p:cTn id="7" dur="500" fill="hold"/>
                                        <p:tgtEl>
                                          <p:spTgt spid="60424"/>
                                        </p:tgtEl>
                                        <p:attrNameLst>
                                          <p:attrName>ppt_x</p:attrName>
                                        </p:attrNameLst>
                                      </p:cBhvr>
                                      <p:tavLst>
                                        <p:tav tm="0">
                                          <p:val>
                                            <p:strVal val="0-#ppt_w/2"/>
                                          </p:val>
                                        </p:tav>
                                        <p:tav tm="100000">
                                          <p:val>
                                            <p:strVal val="#ppt_x"/>
                                          </p:val>
                                        </p:tav>
                                      </p:tavLst>
                                    </p:anim>
                                    <p:anim calcmode="lin" valueType="num">
                                      <p:cBhvr additive="base">
                                        <p:cTn id="8" dur="500" fill="hold"/>
                                        <p:tgtEl>
                                          <p:spTgt spid="6042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0425"/>
                                        </p:tgtEl>
                                        <p:attrNameLst>
                                          <p:attrName>style.visibility</p:attrName>
                                        </p:attrNameLst>
                                      </p:cBhvr>
                                      <p:to>
                                        <p:strVal val="visible"/>
                                      </p:to>
                                    </p:set>
                                    <p:anim calcmode="lin" valueType="num">
                                      <p:cBhvr additive="base">
                                        <p:cTn id="13" dur="500" fill="hold"/>
                                        <p:tgtEl>
                                          <p:spTgt spid="60425"/>
                                        </p:tgtEl>
                                        <p:attrNameLst>
                                          <p:attrName>ppt_x</p:attrName>
                                        </p:attrNameLst>
                                      </p:cBhvr>
                                      <p:tavLst>
                                        <p:tav tm="0">
                                          <p:val>
                                            <p:strVal val="0-#ppt_w/2"/>
                                          </p:val>
                                        </p:tav>
                                        <p:tav tm="100000">
                                          <p:val>
                                            <p:strVal val="#ppt_x"/>
                                          </p:val>
                                        </p:tav>
                                      </p:tavLst>
                                    </p:anim>
                                    <p:anim calcmode="lin" valueType="num">
                                      <p:cBhvr additive="base">
                                        <p:cTn id="14" dur="500" fill="hold"/>
                                        <p:tgtEl>
                                          <p:spTgt spid="6042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0426"/>
                                        </p:tgtEl>
                                        <p:attrNameLst>
                                          <p:attrName>style.visibility</p:attrName>
                                        </p:attrNameLst>
                                      </p:cBhvr>
                                      <p:to>
                                        <p:strVal val="visible"/>
                                      </p:to>
                                    </p:set>
                                    <p:anim calcmode="lin" valueType="num">
                                      <p:cBhvr additive="base">
                                        <p:cTn id="19" dur="500" fill="hold"/>
                                        <p:tgtEl>
                                          <p:spTgt spid="60426"/>
                                        </p:tgtEl>
                                        <p:attrNameLst>
                                          <p:attrName>ppt_x</p:attrName>
                                        </p:attrNameLst>
                                      </p:cBhvr>
                                      <p:tavLst>
                                        <p:tav tm="0">
                                          <p:val>
                                            <p:strVal val="0-#ppt_w/2"/>
                                          </p:val>
                                        </p:tav>
                                        <p:tav tm="100000">
                                          <p:val>
                                            <p:strVal val="#ppt_x"/>
                                          </p:val>
                                        </p:tav>
                                      </p:tavLst>
                                    </p:anim>
                                    <p:anim calcmode="lin" valueType="num">
                                      <p:cBhvr additive="base">
                                        <p:cTn id="20" dur="500" fill="hold"/>
                                        <p:tgtEl>
                                          <p:spTgt spid="604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0427"/>
                                        </p:tgtEl>
                                        <p:attrNameLst>
                                          <p:attrName>style.visibility</p:attrName>
                                        </p:attrNameLst>
                                      </p:cBhvr>
                                      <p:to>
                                        <p:strVal val="visible"/>
                                      </p:to>
                                    </p:set>
                                    <p:anim calcmode="lin" valueType="num">
                                      <p:cBhvr additive="base">
                                        <p:cTn id="25" dur="500" fill="hold"/>
                                        <p:tgtEl>
                                          <p:spTgt spid="60427"/>
                                        </p:tgtEl>
                                        <p:attrNameLst>
                                          <p:attrName>ppt_x</p:attrName>
                                        </p:attrNameLst>
                                      </p:cBhvr>
                                      <p:tavLst>
                                        <p:tav tm="0">
                                          <p:val>
                                            <p:strVal val="0-#ppt_w/2"/>
                                          </p:val>
                                        </p:tav>
                                        <p:tav tm="100000">
                                          <p:val>
                                            <p:strVal val="#ppt_x"/>
                                          </p:val>
                                        </p:tav>
                                      </p:tavLst>
                                    </p:anim>
                                    <p:anim calcmode="lin" valueType="num">
                                      <p:cBhvr additive="base">
                                        <p:cTn id="26" dur="500" fill="hold"/>
                                        <p:tgtEl>
                                          <p:spTgt spid="6042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4" grpId="0" animBg="1"/>
      <p:bldP spid="60425" grpId="0" animBg="1"/>
      <p:bldP spid="60426" grpId="0" animBg="1"/>
      <p:bldP spid="604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endParaRPr>
          </a:p>
        </p:txBody>
      </p:sp>
      <p:pic>
        <p:nvPicPr>
          <p:cNvPr id="36249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28" y="-27384"/>
            <a:ext cx="9296400" cy="6708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62500" name="Rectangle 4"/>
          <p:cNvSpPr>
            <a:spLocks noGrp="1" noChangeArrowheads="1"/>
          </p:cNvSpPr>
          <p:nvPr>
            <p:ph type="title" idx="4294967295"/>
          </p:nvPr>
        </p:nvSpPr>
        <p:spPr>
          <a:xfrm>
            <a:off x="-180975" y="1637928"/>
            <a:ext cx="9253538" cy="1143000"/>
          </a:xfrm>
          <a:effectLst>
            <a:outerShdw blurRad="63500" dist="35921" dir="2700000" algn="ctr" rotWithShape="0">
              <a:srgbClr val="000000">
                <a:alpha val="74998"/>
              </a:srgbClr>
            </a:outerShdw>
          </a:effectLst>
        </p:spPr>
        <p:txBody>
          <a:bodyPr/>
          <a:lstStyle/>
          <a:p>
            <a:pPr>
              <a:defRPr/>
            </a:pPr>
            <a:r>
              <a:rPr lang="zh-CN" altLang="en-US" sz="5400" b="1" dirty="0">
                <a:effectLst>
                  <a:outerShdw blurRad="38100" dist="38100" dir="2700000" algn="tl">
                    <a:srgbClr val="000000">
                      <a:alpha val="43137"/>
                    </a:srgbClr>
                  </a:outerShdw>
                </a:effectLst>
                <a:latin typeface="Arial"/>
                <a:cs typeface="Arial"/>
              </a:rPr>
              <a:t>穆斯林封锁了东门</a:t>
            </a:r>
            <a:endParaRPr lang="en-US" sz="5400" b="1" dirty="0">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22467704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pPr eaLnBrk="1" hangingPunct="1"/>
            <a:r>
              <a:rPr lang="en-US">
                <a:latin typeface="Times New Roman" charset="0"/>
                <a:ea typeface="新細明體" charset="0"/>
                <a:cs typeface="新細明體" charset="0"/>
              </a:rPr>
              <a:t>View of the Sanctuary (Ezek 40-47)</a:t>
            </a:r>
          </a:p>
        </p:txBody>
      </p:sp>
      <p:sp>
        <p:nvSpPr>
          <p:cNvPr id="182275" name="Rectangle 3"/>
          <p:cNvSpPr>
            <a:spLocks noGrp="1" noChangeArrowheads="1"/>
          </p:cNvSpPr>
          <p:nvPr>
            <p:ph type="body" idx="1"/>
          </p:nvPr>
        </p:nvSpPr>
        <p:spPr/>
        <p:txBody>
          <a:bodyPr/>
          <a:lstStyle/>
          <a:p>
            <a:pPr eaLnBrk="1" hangingPunct="1"/>
            <a:endParaRPr lang="en-US">
              <a:latin typeface="Times New Roman" charset="0"/>
              <a:ea typeface="新細明體" charset="0"/>
              <a:cs typeface="新細明體" charset="0"/>
            </a:endParaRPr>
          </a:p>
        </p:txBody>
      </p:sp>
      <p:pic>
        <p:nvPicPr>
          <p:cNvPr id="182276" name="Picture 5" descr="ezek_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000" cy="688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7" name="Rectangle 6"/>
          <p:cNvSpPr>
            <a:spLocks noChangeArrowheads="1"/>
          </p:cNvSpPr>
          <p:nvPr/>
        </p:nvSpPr>
        <p:spPr bwMode="auto">
          <a:xfrm>
            <a:off x="1582738" y="6172200"/>
            <a:ext cx="6877050" cy="366713"/>
          </a:xfrm>
          <a:prstGeom prst="rect">
            <a:avLst/>
          </a:prstGeom>
          <a:solidFill>
            <a:srgbClr val="FF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hlinkClick r:id="rId4"/>
              </a:rPr>
              <a:t>www.antipas.org/.../</a:t>
            </a:r>
            <a:r>
              <a:rPr kumimoji="0" lang="ja-JP" altLang="en-US" sz="1800" b="1" i="0" u="none" strike="noStrike" kern="1200" cap="none" spc="0" normalizeH="0" baseline="0" noProof="0">
                <a:ln>
                  <a:noFill/>
                </a:ln>
                <a:solidFill>
                  <a:srgbClr val="FFFFCC"/>
                </a:solidFill>
                <a:effectLst/>
                <a:uLnTx/>
                <a:uFillTx/>
                <a:latin typeface="Arial" charset="0"/>
                <a:ea typeface="ＭＳ Ｐゴシック" charset="0"/>
                <a:hlinkClick r:id="rId4"/>
              </a:rPr>
              <a:t>以西结书</a:t>
            </a:r>
            <a:r>
              <a:rPr kumimoji="0" lang="en-US" altLang="ja-JP" sz="1800" b="1" i="0" u="none" strike="noStrike" kern="1200" cap="none" spc="0" normalizeH="0" baseline="0" noProof="0">
                <a:ln>
                  <a:noFill/>
                </a:ln>
                <a:solidFill>
                  <a:srgbClr val="FFFFCC"/>
                </a:solidFill>
                <a:effectLst/>
                <a:uLnTx/>
                <a:uFillTx/>
                <a:latin typeface="Arial" charset="0"/>
                <a:ea typeface="ＭＳ Ｐゴシック" charset="0"/>
                <a:hlinkClick r:id="rId4"/>
              </a:rPr>
              <a:t>s_temple/ </a:t>
            </a:r>
            <a:r>
              <a:rPr kumimoji="0" lang="ja-JP" altLang="en-US" sz="1800" b="1" i="0" u="none" strike="noStrike" kern="1200" cap="none" spc="0" normalizeH="0" baseline="0" noProof="0">
                <a:ln>
                  <a:noFill/>
                </a:ln>
                <a:solidFill>
                  <a:srgbClr val="FFFFCC"/>
                </a:solidFill>
                <a:effectLst/>
                <a:uLnTx/>
                <a:uFillTx/>
                <a:latin typeface="Arial" charset="0"/>
                <a:ea typeface="ＭＳ Ｐゴシック" charset="0"/>
                <a:hlinkClick r:id="rId4"/>
              </a:rPr>
              <a:t>以西结书</a:t>
            </a:r>
            <a:r>
              <a:rPr kumimoji="0" lang="en-US" altLang="ja-JP" sz="1800" b="1" i="0" u="none" strike="noStrike" kern="1200" cap="none" spc="0" normalizeH="0" baseline="0" noProof="0">
                <a:ln>
                  <a:noFill/>
                </a:ln>
                <a:solidFill>
                  <a:srgbClr val="FFFFCC"/>
                </a:solidFill>
                <a:effectLst/>
                <a:uLnTx/>
                <a:uFillTx/>
                <a:latin typeface="Arial" charset="0"/>
                <a:ea typeface="ＭＳ Ｐゴシック" charset="0"/>
                <a:hlinkClick r:id="rId4"/>
              </a:rPr>
              <a:t>s_temple.html</a:t>
            </a:r>
            <a:r>
              <a:rPr kumimoji="0" lang="en-US" altLang="ja-JP" sz="1800" b="0" i="0" u="none" strike="noStrike" kern="1200" cap="none" spc="0" normalizeH="0" baseline="0" noProof="0">
                <a:ln>
                  <a:noFill/>
                </a:ln>
                <a:solidFill>
                  <a:srgbClr val="FFFFCC"/>
                </a:solidFill>
                <a:effectLst/>
                <a:uLnTx/>
                <a:uFillTx/>
                <a:latin typeface="Arial" charset="0"/>
                <a:ea typeface="ＭＳ Ｐゴシック" charset="0"/>
              </a:rPr>
              <a:t> </a:t>
            </a: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3" name="TextBox 2">
            <a:extLst>
              <a:ext uri="{FF2B5EF4-FFF2-40B4-BE49-F238E27FC236}">
                <a16:creationId xmlns:a16="http://schemas.microsoft.com/office/drawing/2014/main" id="{132DB410-2E7D-4FA9-A5A4-FDC60CBCED50}"/>
              </a:ext>
            </a:extLst>
          </p:cNvPr>
          <p:cNvSpPr txBox="1"/>
          <p:nvPr/>
        </p:nvSpPr>
        <p:spPr>
          <a:xfrm>
            <a:off x="2215853" y="5517232"/>
            <a:ext cx="5524499" cy="646331"/>
          </a:xfrm>
          <a:prstGeom prst="rect">
            <a:avLst/>
          </a:prstGeom>
          <a:solidFill>
            <a:schemeClr val="bg1"/>
          </a:solidFill>
        </p:spPr>
        <p:txBody>
          <a:bodyPr wrap="square" rtlCol="0">
            <a:spAutoFit/>
          </a:bodyPr>
          <a:lstStyle/>
          <a:p>
            <a:pPr algn="ctr"/>
            <a:r>
              <a:rPr lang="zh-CN" altLang="en-US" sz="3600" b="1" dirty="0">
                <a:solidFill>
                  <a:srgbClr val="FFFFFF"/>
                </a:solidFill>
              </a:rPr>
              <a:t>聖殿的視圖（以西結</a:t>
            </a:r>
            <a:r>
              <a:rPr lang="en-US" altLang="zh-CN" sz="3600" b="1" dirty="0">
                <a:solidFill>
                  <a:srgbClr val="FFFFFF"/>
                </a:solidFill>
              </a:rPr>
              <a:t>40-47</a:t>
            </a:r>
            <a:r>
              <a:rPr lang="zh-CN" altLang="en-US" sz="3600" b="1" dirty="0">
                <a:solidFill>
                  <a:srgbClr val="FFFFFF"/>
                </a:solidFill>
              </a:rPr>
              <a:t>） </a:t>
            </a:r>
          </a:p>
        </p:txBody>
      </p:sp>
    </p:spTree>
    <p:extLst>
      <p:ext uri="{BB962C8B-B14F-4D97-AF65-F5344CB8AC3E}">
        <p14:creationId xmlns:p14="http://schemas.microsoft.com/office/powerpoint/2010/main" val="14827099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5" descr="outercou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3" name="Rectangle 2"/>
          <p:cNvSpPr>
            <a:spLocks noGrp="1" noChangeArrowheads="1"/>
          </p:cNvSpPr>
          <p:nvPr>
            <p:ph type="title"/>
          </p:nvPr>
        </p:nvSpPr>
        <p:spPr>
          <a:xfrm>
            <a:off x="2057400" y="980728"/>
            <a:ext cx="5029200" cy="1066800"/>
          </a:xfrm>
        </p:spPr>
        <p:txBody>
          <a:bodyPr/>
          <a:lstStyle/>
          <a:p>
            <a:pPr algn="ctr" eaLnBrk="1" hangingPunct="1"/>
            <a:r>
              <a:rPr lang="zh-CN" altLang="en-US" b="1" i="0" dirty="0">
                <a:solidFill>
                  <a:schemeClr val="bg1"/>
                </a:solidFill>
                <a:latin typeface="Times New Roman" charset="0"/>
                <a:ea typeface="新細明體" charset="0"/>
                <a:cs typeface="SimSun" charset="0"/>
              </a:rPr>
              <a:t>从外院望下</a:t>
            </a:r>
          </a:p>
        </p:txBody>
      </p:sp>
    </p:spTree>
    <p:extLst>
      <p:ext uri="{BB962C8B-B14F-4D97-AF65-F5344CB8AC3E}">
        <p14:creationId xmlns:p14="http://schemas.microsoft.com/office/powerpoint/2010/main" val="29464506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1026"/>
          <p:cNvSpPr>
            <a:spLocks noGrp="1" noChangeArrowheads="1"/>
          </p:cNvSpPr>
          <p:nvPr>
            <p:ph type="title"/>
          </p:nvPr>
        </p:nvSpPr>
        <p:spPr>
          <a:xfrm>
            <a:off x="4876800" y="381000"/>
            <a:ext cx="3733800" cy="4800600"/>
          </a:xfrm>
        </p:spPr>
        <p:txBody>
          <a:bodyPr/>
          <a:lstStyle/>
          <a:p>
            <a:pPr eaLnBrk="1" hangingPunct="1"/>
            <a:r>
              <a:rPr lang="zh-CN" altLang="en-US" b="1" i="0">
                <a:solidFill>
                  <a:schemeClr val="tx1"/>
                </a:solidFill>
                <a:latin typeface="Times New Roman" charset="0"/>
                <a:ea typeface="新細明體" charset="0"/>
                <a:cs typeface="SimSun" charset="0"/>
              </a:rPr>
              <a:t>从外看</a:t>
            </a:r>
            <a:r>
              <a:rPr lang="ja-JP" altLang="en-US" b="1" i="0">
                <a:solidFill>
                  <a:schemeClr val="tx1"/>
                </a:solidFill>
                <a:latin typeface="Times New Roman" charset="0"/>
                <a:ea typeface="新細明體" charset="0"/>
                <a:cs typeface="新細明體" charset="0"/>
              </a:rPr>
              <a:t>内</a:t>
            </a:r>
            <a:r>
              <a:rPr lang="zh-CN" altLang="en-US" b="1" i="0">
                <a:solidFill>
                  <a:schemeClr val="tx1"/>
                </a:solidFill>
                <a:latin typeface="Times New Roman" charset="0"/>
                <a:ea typeface="新細明體" charset="0"/>
                <a:cs typeface="SimSun" charset="0"/>
              </a:rPr>
              <a:t>殿</a:t>
            </a:r>
          </a:p>
        </p:txBody>
      </p:sp>
      <p:pic>
        <p:nvPicPr>
          <p:cNvPr id="186371" name="Picture 1028" descr="exterior_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97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3" name="Oval 1029"/>
          <p:cNvSpPr>
            <a:spLocks noChangeArrowheads="1"/>
          </p:cNvSpPr>
          <p:nvPr/>
        </p:nvSpPr>
        <p:spPr bwMode="auto">
          <a:xfrm>
            <a:off x="381000" y="5486400"/>
            <a:ext cx="533400" cy="457200"/>
          </a:xfrm>
          <a:prstGeom prst="ellipse">
            <a:avLst/>
          </a:prstGeom>
          <a:noFill/>
          <a:ln w="57150">
            <a:solidFill>
              <a:srgbClr val="FF0066"/>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spTree>
    <p:extLst>
      <p:ext uri="{BB962C8B-B14F-4D97-AF65-F5344CB8AC3E}">
        <p14:creationId xmlns:p14="http://schemas.microsoft.com/office/powerpoint/2010/main" val="33848052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493"/>
                                        </p:tgtEl>
                                        <p:attrNameLst>
                                          <p:attrName>style.visibility</p:attrName>
                                        </p:attrNameLst>
                                      </p:cBhvr>
                                      <p:to>
                                        <p:strVal val="visible"/>
                                      </p:to>
                                    </p:set>
                                    <p:animEffect transition="in" filter="fade">
                                      <p:cBhvr>
                                        <p:cTn id="7" dur="500"/>
                                        <p:tgtEl>
                                          <p:spTgt spid="63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2" descr="vineyar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1600" y="20638"/>
            <a:ext cx="10896600" cy="6837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7" name="Rectangle 3"/>
          <p:cNvSpPr>
            <a:spLocks noGrp="1" noRot="1" noChangeArrowheads="1"/>
          </p:cNvSpPr>
          <p:nvPr>
            <p:ph type="title"/>
          </p:nvPr>
        </p:nvSpPr>
        <p:spPr>
          <a:xfrm>
            <a:off x="609600" y="5791200"/>
            <a:ext cx="8229600" cy="808038"/>
          </a:xfrm>
          <a:gradFill rotWithShape="1">
            <a:gsLst>
              <a:gs pos="0">
                <a:schemeClr val="accent1"/>
              </a:gs>
              <a:gs pos="50000">
                <a:schemeClr val="accent1">
                  <a:gamma/>
                  <a:shade val="46275"/>
                  <a:invGamma/>
                </a:schemeClr>
              </a:gs>
              <a:gs pos="100000">
                <a:schemeClr val="accent1"/>
              </a:gs>
            </a:gsLst>
            <a:lin ang="5400000" scaled="1"/>
          </a:gradFill>
        </p:spPr>
        <p:txBody>
          <a:bodyPr/>
          <a:lstStyle/>
          <a:p>
            <a:pPr eaLnBrk="1" hangingPunct="1">
              <a:defRPr/>
            </a:pPr>
            <a:r>
              <a:rPr lang="zh-CN" altLang="en-US" sz="4000" dirty="0">
                <a:cs typeface="+mj-cs"/>
              </a:rPr>
              <a:t>清水</a:t>
            </a:r>
            <a:r>
              <a:rPr lang="en-US" sz="4000" dirty="0">
                <a:cs typeface="+mj-cs"/>
              </a:rPr>
              <a:t> </a:t>
            </a:r>
            <a:r>
              <a:rPr lang="zh-CN" altLang="en-US" sz="4000" dirty="0">
                <a:cs typeface="+mj-cs"/>
              </a:rPr>
              <a:t>緑洲的農作物</a:t>
            </a:r>
            <a:endParaRPr lang="en-US" dirty="0">
              <a:cs typeface="+mj-cs"/>
            </a:endParaRPr>
          </a:p>
        </p:txBody>
      </p:sp>
      <p:sp>
        <p:nvSpPr>
          <p:cNvPr id="16389" name="Text Box 5"/>
          <p:cNvSpPr txBox="1">
            <a:spLocks noChangeArrowheads="1"/>
          </p:cNvSpPr>
          <p:nvPr/>
        </p:nvSpPr>
        <p:spPr bwMode="auto">
          <a:xfrm>
            <a:off x="3276600" y="304800"/>
            <a:ext cx="2743200" cy="519113"/>
          </a:xfrm>
          <a:prstGeom prst="rect">
            <a:avLst/>
          </a:prstGeom>
          <a:solidFill>
            <a:schemeClr val="bg1"/>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spAutoFit/>
          </a:bodyPr>
          <a:lstStyle/>
          <a:p>
            <a:pPr algn="ctr" fontAlgn="t">
              <a:spcBef>
                <a:spcPct val="50000"/>
              </a:spcBef>
              <a:defRPr/>
            </a:pPr>
            <a:r>
              <a:rPr lang="zh-CN" altLang="en-US" sz="2800" b="1" dirty="0">
                <a:latin typeface="Times New Roman" charset="0"/>
              </a:rPr>
              <a:t>以西結</a:t>
            </a:r>
            <a:r>
              <a:rPr lang="en-US" sz="2800" b="1" dirty="0">
                <a:latin typeface="Times New Roman" charset="0"/>
              </a:rPr>
              <a:t> 47:10</a:t>
            </a:r>
            <a:endParaRPr lang="en-US" sz="2800" dirty="0">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checkerboard(across)">
                                      <p:cBhvr>
                                        <p:cTn id="7" dur="5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3"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5621" name="Text Box 5"/>
          <p:cNvSpPr txBox="1">
            <a:spLocks noChangeArrowheads="1"/>
          </p:cNvSpPr>
          <p:nvPr/>
        </p:nvSpPr>
        <p:spPr bwMode="auto">
          <a:xfrm>
            <a:off x="8458200" y="152400"/>
            <a:ext cx="685800" cy="457200"/>
          </a:xfrm>
          <a:prstGeom prst="rect">
            <a:avLst/>
          </a:prstGeom>
          <a:solidFill>
            <a:srgbClr val="663300"/>
          </a:solidFill>
          <a:ln>
            <a:noFill/>
          </a:ln>
          <a:effectLst/>
          <a:extLs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a:latin typeface="Times New Roman" charset="0"/>
              </a:rPr>
              <a:t>115</a:t>
            </a:r>
            <a:endParaRPr lang="en-US">
              <a:latin typeface="Times New Roman" charset="0"/>
            </a:endParaRPr>
          </a:p>
        </p:txBody>
      </p:sp>
      <p:sp>
        <p:nvSpPr>
          <p:cNvPr id="495636" name="AutoShape 20"/>
          <p:cNvSpPr>
            <a:spLocks noChangeArrowheads="1"/>
          </p:cNvSpPr>
          <p:nvPr/>
        </p:nvSpPr>
        <p:spPr bwMode="auto">
          <a:xfrm rot="1351795">
            <a:off x="4017963" y="3302000"/>
            <a:ext cx="5105400" cy="8382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2"/>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95637" name="Text Box 21"/>
          <p:cNvSpPr txBox="1">
            <a:spLocks noChangeArrowheads="1"/>
          </p:cNvSpPr>
          <p:nvPr/>
        </p:nvSpPr>
        <p:spPr bwMode="auto">
          <a:xfrm>
            <a:off x="3962400" y="5638800"/>
            <a:ext cx="2988319" cy="584775"/>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zh-CN" altLang="en-US" sz="3200" b="1" dirty="0"/>
              <a:t>以西結</a:t>
            </a:r>
            <a:r>
              <a:rPr lang="en-US" sz="3200" b="1" dirty="0"/>
              <a:t> 47:1-12</a:t>
            </a:r>
          </a:p>
        </p:txBody>
      </p:sp>
      <p:sp>
        <p:nvSpPr>
          <p:cNvPr id="495649" name="Rectangle 33"/>
          <p:cNvSpPr>
            <a:spLocks noGrp="1" noChangeArrowheads="1"/>
          </p:cNvSpPr>
          <p:nvPr>
            <p:ph type="title" idx="4294967295"/>
          </p:nvPr>
        </p:nvSpPr>
        <p:spPr>
          <a:xfrm>
            <a:off x="0" y="4876800"/>
            <a:ext cx="3886200" cy="1981200"/>
          </a:xfrm>
          <a:solidFill>
            <a:schemeClr val="bg2"/>
          </a:solidFill>
        </p:spPr>
        <p:txBody>
          <a:bodyPr/>
          <a:lstStyle/>
          <a:p>
            <a:pPr eaLnBrk="1" hangingPunct="1">
              <a:defRPr/>
            </a:pPr>
            <a:r>
              <a:rPr lang="zh-CN" altLang="en-US" sz="3600" b="1" dirty="0">
                <a:solidFill>
                  <a:schemeClr val="tx1"/>
                </a:solidFill>
                <a:effectLst>
                  <a:outerShdw blurRad="38100" dist="38100" dir="2700000" algn="tl">
                    <a:srgbClr val="000000"/>
                  </a:outerShdw>
                </a:effectLst>
                <a:cs typeface="+mj-cs"/>
              </a:rPr>
              <a:t>水將流淌橄欖山！</a:t>
            </a:r>
            <a:endParaRPr lang="en-US" sz="3600" b="1" dirty="0">
              <a:effectLst>
                <a:outerShdw blurRad="38100" dist="38100" dir="2700000" algn="tl">
                  <a:srgbClr val="000000"/>
                </a:outerShdw>
              </a:effectLst>
              <a:cs typeface="+mj-c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5" name="Rectangle 3"/>
          <p:cNvSpPr>
            <a:spLocks noGrp="1" noRot="1" noChangeArrowheads="1"/>
          </p:cNvSpPr>
          <p:nvPr>
            <p:ph type="title" idx="4294967295"/>
          </p:nvPr>
        </p:nvSpPr>
        <p:spPr>
          <a:xfrm>
            <a:off x="457200" y="274638"/>
            <a:ext cx="5943600" cy="563562"/>
          </a:xfrm>
          <a:solidFill>
            <a:schemeClr val="bg1"/>
          </a:solidFill>
          <a:ln>
            <a:solidFill>
              <a:schemeClr val="bg2"/>
            </a:solidFill>
          </a:ln>
        </p:spPr>
        <p:txBody>
          <a:bodyPr/>
          <a:lstStyle/>
          <a:p>
            <a:pPr eaLnBrk="1" hangingPunct="1">
              <a:defRPr/>
            </a:pPr>
            <a:r>
              <a:rPr lang="ja-JP" altLang="en-US" sz="4800">
                <a:latin typeface="Times New Roman" charset="0"/>
                <a:cs typeface="+mj-cs"/>
              </a:rPr>
              <a:t>千年耶路撒冷</a:t>
            </a:r>
            <a:endParaRPr lang="en-US" sz="4800">
              <a:latin typeface="Times New Roman" charset="0"/>
              <a:cs typeface="+mj-cs"/>
            </a:endParaRPr>
          </a:p>
        </p:txBody>
      </p:sp>
      <p:sp>
        <p:nvSpPr>
          <p:cNvPr id="187396" name="AutoShape 4"/>
          <p:cNvSpPr>
            <a:spLocks noChangeArrowheads="1"/>
          </p:cNvSpPr>
          <p:nvPr/>
        </p:nvSpPr>
        <p:spPr bwMode="auto">
          <a:xfrm>
            <a:off x="5181600" y="1676400"/>
            <a:ext cx="533400" cy="533400"/>
          </a:xfrm>
          <a:prstGeom prst="star4">
            <a:avLst>
              <a:gd name="adj" fmla="val 12500"/>
            </a:avLst>
          </a:prstGeom>
          <a:solidFill>
            <a:srgbClr val="FF0000"/>
          </a:solidFill>
          <a:ln w="9525" algn="ctr">
            <a:noFill/>
            <a:miter lim="800000"/>
            <a:headEnd/>
            <a:tailEnd/>
          </a:ln>
          <a:effectLst>
            <a:outerShdw dist="35921" dir="2700000" algn="ctr" rotWithShape="0">
              <a:schemeClr val="bg2">
                <a:alpha val="50000"/>
              </a:schemeClr>
            </a:outerShdw>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87397"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87398"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87399"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87400"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87401"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87402"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87403"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87404" name="Text Box 12"/>
          <p:cNvSpPr txBox="1">
            <a:spLocks noChangeArrowheads="1"/>
          </p:cNvSpPr>
          <p:nvPr/>
        </p:nvSpPr>
        <p:spPr bwMode="auto">
          <a:xfrm>
            <a:off x="152400" y="4383088"/>
            <a:ext cx="7467600" cy="1563687"/>
          </a:xfrm>
          <a:prstGeom prst="rect">
            <a:avLst/>
          </a:prstGeom>
          <a:solidFill>
            <a:schemeClr val="bg1"/>
          </a:solidFill>
          <a:ln w="9525">
            <a:solidFill>
              <a:schemeClr val="bg2"/>
            </a:solidFill>
            <a:miter lim="800000"/>
            <a:headEnd/>
            <a:tailEnd/>
          </a:ln>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FFFFFF"/>
                </a:solidFill>
                <a:effectLst/>
                <a:uLnTx/>
                <a:uFillTx/>
                <a:latin typeface="Times New Roman" charset="0"/>
                <a:ea typeface="ＭＳ Ｐゴシック" charset="0"/>
                <a:cs typeface="+mn-cs"/>
              </a:rPr>
              <a:t>“训诲必出于锡安</a:t>
            </a:r>
            <a:r>
              <a:rPr kumimoji="0" lang="en-US" sz="3200" b="1" i="0" u="none" strike="noStrike" kern="1200" cap="none" spc="0" normalizeH="0" baseline="0" noProof="0">
                <a:ln>
                  <a:noFill/>
                </a:ln>
                <a:solidFill>
                  <a:srgbClr val="FFFFFF"/>
                </a:solidFill>
                <a:effectLst/>
                <a:uLnTx/>
                <a:uFillTx/>
                <a:latin typeface="Times New Roman" charset="0"/>
                <a:ea typeface="ＭＳ Ｐゴシック" charset="0"/>
                <a:cs typeface="+mn-cs"/>
              </a:rPr>
              <a:t>, </a:t>
            </a:r>
            <a:r>
              <a:rPr kumimoji="0" lang="ja-JP" altLang="en-US" sz="3200" b="1" i="0" u="none" strike="noStrike" kern="1200" cap="none" spc="0" normalizeH="0" baseline="0" noProof="0">
                <a:ln>
                  <a:noFill/>
                </a:ln>
                <a:solidFill>
                  <a:srgbClr val="FFFFFF"/>
                </a:solidFill>
                <a:effectLst/>
                <a:uLnTx/>
                <a:uFillTx/>
                <a:latin typeface="Times New Roman" charset="0"/>
                <a:ea typeface="ＭＳ Ｐゴシック" charset="0"/>
                <a:cs typeface="+mn-cs"/>
              </a:rPr>
              <a:t>耶和华的言语</a:t>
            </a:r>
            <a:r>
              <a:rPr kumimoji="0" lang="en-US" sz="3200" b="1" i="0" u="none" strike="noStrike" kern="1200" cap="none" spc="0" normalizeH="0" baseline="0" noProof="0">
                <a:ln>
                  <a:noFill/>
                </a:ln>
                <a:solidFill>
                  <a:srgbClr val="FFFFFF"/>
                </a:solidFill>
                <a:effectLst/>
                <a:uLnTx/>
                <a:uFillTx/>
                <a:latin typeface="Times New Roman" charset="0"/>
                <a:ea typeface="ＭＳ Ｐゴシック" charset="0"/>
                <a:cs typeface="+mn-cs"/>
              </a:rPr>
              <a:t>, </a:t>
            </a:r>
            <a:r>
              <a:rPr kumimoji="0" lang="ja-JP" altLang="en-US" sz="3200" b="1" i="0" u="none" strike="noStrike" kern="1200" cap="none" spc="0" normalizeH="0" baseline="0" noProof="0">
                <a:ln>
                  <a:noFill/>
                </a:ln>
                <a:solidFill>
                  <a:srgbClr val="FFFFFF"/>
                </a:solidFill>
                <a:effectLst/>
                <a:uLnTx/>
                <a:uFillTx/>
                <a:latin typeface="Times New Roman" charset="0"/>
                <a:ea typeface="ＭＳ Ｐゴシック" charset="0"/>
                <a:cs typeface="+mn-cs"/>
              </a:rPr>
              <a:t>必出于耶路撒冷。”</a:t>
            </a:r>
            <a:endParaRPr kumimoji="0" lang="en-US" sz="3200" b="1" i="0" u="none" strike="noStrike" kern="1200" cap="none" spc="0" normalizeH="0" baseline="0" noProof="0">
              <a:ln>
                <a:noFill/>
              </a:ln>
              <a:solidFill>
                <a:srgbClr val="FFFFFF"/>
              </a:solidFill>
              <a:effectLst/>
              <a:uLnTx/>
              <a:uFillTx/>
              <a:latin typeface="Times New Roman" charset="0"/>
              <a:ea typeface="ＭＳ Ｐゴシック" charset="0"/>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Times New Roman" charset="0"/>
                <a:ea typeface="ＭＳ Ｐゴシック" charset="0"/>
                <a:cs typeface="+mn-cs"/>
              </a:rPr>
              <a:t>- </a:t>
            </a:r>
            <a:r>
              <a:rPr kumimoji="0" lang="ja-JP" altLang="en-US" sz="3200" b="1" i="0" u="none" strike="noStrike" kern="1200" cap="none" spc="0" normalizeH="0" baseline="0" noProof="0">
                <a:ln>
                  <a:noFill/>
                </a:ln>
                <a:solidFill>
                  <a:srgbClr val="E5E5FF"/>
                </a:solidFill>
                <a:effectLst>
                  <a:outerShdw blurRad="38100" dist="38100" dir="2700000" algn="tl">
                    <a:srgbClr val="000000"/>
                  </a:outerShdw>
                </a:effectLst>
                <a:uLnTx/>
                <a:uFillTx/>
                <a:latin typeface="Times New Roman" charset="0"/>
                <a:ea typeface="ＭＳ Ｐゴシック" charset="0"/>
                <a:cs typeface="+mn-cs"/>
              </a:rPr>
              <a:t>以赛亚书</a:t>
            </a:r>
            <a:r>
              <a:rPr kumimoji="0" lang="en-US" sz="3200" b="1" i="0" u="none" strike="noStrike" kern="1200" cap="none" spc="0" normalizeH="0" baseline="0" noProof="0">
                <a:ln>
                  <a:noFill/>
                </a:ln>
                <a:solidFill>
                  <a:srgbClr val="FFFFFF"/>
                </a:solidFill>
                <a:effectLst/>
                <a:uLnTx/>
                <a:uFillTx/>
                <a:latin typeface="Times New Roman" charset="0"/>
                <a:ea typeface="ＭＳ Ｐゴシック" charset="0"/>
                <a:cs typeface="+mn-cs"/>
              </a:rPr>
              <a:t> 2:3</a:t>
            </a:r>
          </a:p>
        </p:txBody>
      </p:sp>
      <p:sp>
        <p:nvSpPr>
          <p:cNvPr id="187405" name="Text Box 13"/>
          <p:cNvSpPr txBox="1">
            <a:spLocks noChangeArrowheads="1"/>
          </p:cNvSpPr>
          <p:nvPr/>
        </p:nvSpPr>
        <p:spPr bwMode="auto">
          <a:xfrm>
            <a:off x="8299450" y="0"/>
            <a:ext cx="838200" cy="519113"/>
          </a:xfrm>
          <a:prstGeom prst="rect">
            <a:avLst/>
          </a:prstGeom>
          <a:noFill/>
          <a:ln w="9525">
            <a:noFill/>
            <a:miter lim="800000"/>
            <a:headEnd/>
            <a:tailEnd/>
          </a:ln>
          <a:effectLst>
            <a:outerShdw dist="35921" dir="2700000" algn="ctr" rotWithShape="0">
              <a:srgbClr val="808080">
                <a:alpha val="50000"/>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99"/>
                </a:solidFill>
                <a:effectLst/>
                <a:uLnTx/>
                <a:uFillTx/>
                <a:latin typeface="Times New Roman" pitchFamily="18" charset="0"/>
                <a:ea typeface="ＭＳ Ｐゴシック" charset="0"/>
                <a:cs typeface="+mn-cs"/>
              </a:rPr>
              <a:t>106</a:t>
            </a:r>
            <a:endParaRPr kumimoji="0" lang="en-US" sz="2800" b="0" i="0" u="none" strike="noStrike" kern="1200" cap="none" spc="0" normalizeH="0" baseline="0" noProof="0">
              <a:ln>
                <a:noFill/>
              </a:ln>
              <a:solidFill>
                <a:srgbClr val="003399"/>
              </a:solidFill>
              <a:effectLst/>
              <a:uLnTx/>
              <a:uFillTx/>
              <a:latin typeface="Times New Roman" pitchFamily="18" charset="0"/>
              <a:ea typeface="ＭＳ Ｐゴシック" charset="0"/>
              <a:cs typeface="+mn-cs"/>
            </a:endParaRPr>
          </a:p>
        </p:txBody>
      </p:sp>
    </p:spTree>
    <p:extLst>
      <p:ext uri="{BB962C8B-B14F-4D97-AF65-F5344CB8AC3E}">
        <p14:creationId xmlns:p14="http://schemas.microsoft.com/office/powerpoint/2010/main" val="2526543836"/>
      </p:ext>
    </p:extLst>
  </p:cSld>
  <p:clrMapOvr>
    <a:masterClrMapping/>
  </p:clrMapOvr>
  <p:transition>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0" y="0"/>
            <a:ext cx="9144000" cy="838200"/>
          </a:xfrm>
          <a:solidFill>
            <a:srgbClr val="000000"/>
          </a:solidFill>
          <a:effectLst>
            <a:outerShdw blurRad="63500" dist="35921" dir="2700000" algn="ctr" rotWithShape="0">
              <a:srgbClr val="000000">
                <a:alpha val="99962"/>
              </a:srgbClr>
            </a:outerShdw>
          </a:effectLst>
          <a:extLst/>
        </p:spPr>
        <p:txBody>
          <a:bodyPr/>
          <a:lstStyle/>
          <a:p>
            <a:pPr>
              <a:defRPr/>
            </a:pPr>
            <a:r>
              <a:rPr lang="zh-CN" altLang="en-US" sz="4800" dirty="0">
                <a:solidFill>
                  <a:srgbClr val="FFFFFF"/>
                </a:solidFill>
                <a:effectLst>
                  <a:outerShdw blurRad="38100" dist="38100" dir="2700000" algn="tl">
                    <a:srgbClr val="000000"/>
                  </a:outerShdw>
                </a:effectLst>
                <a:latin typeface="Times New Roman" charset="0"/>
                <a:cs typeface="+mj-cs"/>
              </a:rPr>
              <a:t>以</a:t>
            </a:r>
            <a:r>
              <a:rPr lang="ja-JP" altLang="en-US" sz="4800" dirty="0">
                <a:solidFill>
                  <a:srgbClr val="FFFFFF"/>
                </a:solidFill>
                <a:effectLst>
                  <a:outerShdw blurRad="38100" dist="38100" dir="2700000" algn="tl">
                    <a:srgbClr val="000000"/>
                  </a:outerShdw>
                </a:effectLst>
                <a:latin typeface="Times New Roman" charset="0"/>
                <a:cs typeface="+mj-cs"/>
              </a:rPr>
              <a:t>色列</a:t>
            </a:r>
            <a:r>
              <a:rPr lang="zh-CN" altLang="en-US" sz="4800" dirty="0">
                <a:solidFill>
                  <a:srgbClr val="FFFFFF"/>
                </a:solidFill>
                <a:effectLst>
                  <a:outerShdw blurRad="38100" dist="38100" dir="2700000" algn="tl">
                    <a:srgbClr val="000000"/>
                  </a:outerShdw>
                </a:effectLst>
                <a:latin typeface="Times New Roman" charset="0"/>
                <a:cs typeface="+mj-cs"/>
              </a:rPr>
              <a:t>民族</a:t>
            </a:r>
            <a:r>
              <a:rPr lang="ja-JP" altLang="en-US" sz="4800" dirty="0">
                <a:solidFill>
                  <a:srgbClr val="FFFFFF"/>
                </a:solidFill>
                <a:effectLst>
                  <a:outerShdw blurRad="38100" dist="38100" dir="2700000" algn="tl">
                    <a:srgbClr val="000000"/>
                  </a:outerShdw>
                </a:effectLst>
                <a:latin typeface="Times New Roman" charset="0"/>
                <a:cs typeface="+mj-cs"/>
              </a:rPr>
              <a:t>是否有未来</a:t>
            </a:r>
            <a:r>
              <a:rPr lang="en-US" sz="4800" dirty="0">
                <a:solidFill>
                  <a:srgbClr val="FFFFFF"/>
                </a:solidFill>
                <a:effectLst>
                  <a:outerShdw blurRad="38100" dist="38100" dir="2700000" algn="tl">
                    <a:srgbClr val="000000"/>
                  </a:outerShdw>
                </a:effectLst>
                <a:latin typeface="Times New Roman" charset="0"/>
                <a:cs typeface="+mj-cs"/>
              </a:rPr>
              <a:t>?</a:t>
            </a:r>
          </a:p>
        </p:txBody>
      </p:sp>
      <p:sp>
        <p:nvSpPr>
          <p:cNvPr id="142339" name="Oval 3"/>
          <p:cNvSpPr>
            <a:spLocks noChangeArrowheads="1"/>
          </p:cNvSpPr>
          <p:nvPr/>
        </p:nvSpPr>
        <p:spPr bwMode="auto">
          <a:xfrm>
            <a:off x="457200" y="2170113"/>
            <a:ext cx="3810000" cy="3657600"/>
          </a:xfrm>
          <a:prstGeom prst="ellipse">
            <a:avLst/>
          </a:prstGeom>
          <a:noFill/>
          <a:ln w="57150">
            <a:solidFill>
              <a:schemeClr val="tx1"/>
            </a:solidFill>
            <a:round/>
            <a:headEnd/>
            <a:tailEnd/>
          </a:ln>
          <a:effectLst>
            <a:outerShdw dist="35921" dir="2700000" algn="ctr" rotWithShape="0">
              <a:srgbClr val="808080"/>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66"/>
              </a:solidFill>
              <a:effectLst/>
              <a:uLnTx/>
              <a:uFillTx/>
              <a:latin typeface="Arial" charset="0"/>
              <a:ea typeface="ＭＳ Ｐゴシック" charset="0"/>
              <a:cs typeface="+mn-cs"/>
            </a:endParaRPr>
          </a:p>
        </p:txBody>
      </p:sp>
      <p:sp>
        <p:nvSpPr>
          <p:cNvPr id="142340" name="Text Box 4"/>
          <p:cNvSpPr txBox="1">
            <a:spLocks noChangeArrowheads="1"/>
          </p:cNvSpPr>
          <p:nvPr/>
        </p:nvSpPr>
        <p:spPr bwMode="auto">
          <a:xfrm>
            <a:off x="1189138" y="1143000"/>
            <a:ext cx="2244525" cy="1077218"/>
          </a:xfrm>
          <a:prstGeom prst="rect">
            <a:avLst/>
          </a:prstGeom>
          <a:noFill/>
          <a:ln w="9525">
            <a:noFill/>
            <a:miter lim="800000"/>
            <a:headEnd/>
            <a:tailEnd/>
          </a:ln>
          <a:effectLst>
            <a:outerShdw dist="35921" dir="2700000" algn="ctr" rotWithShape="0">
              <a:srgbClr val="808080"/>
            </a:outerShdw>
          </a:effec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dirty="0">
                <a:ln>
                  <a:noFill/>
                </a:ln>
                <a:solidFill>
                  <a:srgbClr val="FFFF66"/>
                </a:solidFill>
                <a:effectLst/>
                <a:uLnTx/>
                <a:uFillTx/>
                <a:latin typeface="Arial" charset="0"/>
                <a:ea typeface="ＭＳ Ｐゴシック" charset="0"/>
                <a:cs typeface="+mn-cs"/>
              </a:rPr>
              <a:t>施与</a:t>
            </a:r>
            <a:endParaRPr kumimoji="0" lang="en-US" sz="3200" b="1" i="0" u="none" strike="noStrike" kern="1200" cap="none" spc="0" normalizeH="0" baseline="0" noProof="0" dirty="0">
              <a:ln>
                <a:noFill/>
              </a:ln>
              <a:solidFill>
                <a:srgbClr val="FFFF66"/>
              </a:solidFill>
              <a:effectLst/>
              <a:uLnTx/>
              <a:uFillTx/>
              <a:latin typeface="Arial" charset="0"/>
              <a:ea typeface="ＭＳ Ｐゴシック"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dirty="0">
                <a:ln>
                  <a:noFill/>
                </a:ln>
                <a:solidFill>
                  <a:srgbClr val="FFFF66"/>
                </a:solidFill>
                <a:effectLst/>
                <a:uLnTx/>
                <a:uFillTx/>
                <a:latin typeface="Arial" charset="0"/>
                <a:ea typeface="ＭＳ Ｐゴシック" charset="0"/>
                <a:cs typeface="+mn-cs"/>
              </a:rPr>
              <a:t>千禧年前论</a:t>
            </a:r>
            <a:endParaRPr kumimoji="0" lang="en-US" sz="3200" b="0" i="0" u="none" strike="noStrike" kern="1200" cap="none" spc="0" normalizeH="0" baseline="0" noProof="0" dirty="0">
              <a:ln>
                <a:noFill/>
              </a:ln>
              <a:solidFill>
                <a:srgbClr val="FFFF66"/>
              </a:solidFill>
              <a:effectLst/>
              <a:uLnTx/>
              <a:uFillTx/>
              <a:latin typeface="Arial" charset="0"/>
              <a:ea typeface="ＭＳ Ｐゴシック" charset="0"/>
              <a:cs typeface="+mn-cs"/>
            </a:endParaRPr>
          </a:p>
        </p:txBody>
      </p:sp>
      <p:sp>
        <p:nvSpPr>
          <p:cNvPr id="142341" name="Text Box 5"/>
          <p:cNvSpPr txBox="1">
            <a:spLocks noChangeArrowheads="1"/>
          </p:cNvSpPr>
          <p:nvPr/>
        </p:nvSpPr>
        <p:spPr bwMode="auto">
          <a:xfrm>
            <a:off x="2895600" y="3778250"/>
            <a:ext cx="1314450" cy="946150"/>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800" b="1" i="0" u="none" strike="noStrike" kern="1200" cap="none" spc="0" normalizeH="0" baseline="0" noProof="0" dirty="0">
                <a:ln>
                  <a:noFill/>
                </a:ln>
                <a:solidFill>
                  <a:srgbClr val="FFFF66"/>
                </a:solidFill>
                <a:effectLst/>
                <a:uLnTx/>
                <a:uFillTx/>
                <a:latin typeface="Arial" charset="0"/>
                <a:ea typeface="ＭＳ Ｐゴシック" charset="0"/>
              </a:rPr>
              <a:t>以色列有前途</a:t>
            </a:r>
            <a:endParaRPr kumimoji="0" lang="en-US" sz="2800" b="1" i="0" u="none" strike="noStrike" kern="1200" cap="none" spc="0" normalizeH="0" baseline="0" noProof="0" dirty="0">
              <a:ln>
                <a:noFill/>
              </a:ln>
              <a:solidFill>
                <a:srgbClr val="FFFF66"/>
              </a:solidFill>
              <a:effectLst/>
              <a:uLnTx/>
              <a:uFillTx/>
              <a:latin typeface="Arial" charset="0"/>
              <a:ea typeface="ＭＳ Ｐゴシック" charset="0"/>
            </a:endParaRPr>
          </a:p>
        </p:txBody>
      </p:sp>
      <p:sp>
        <p:nvSpPr>
          <p:cNvPr id="142342" name="Oval 6"/>
          <p:cNvSpPr>
            <a:spLocks noChangeArrowheads="1"/>
          </p:cNvSpPr>
          <p:nvPr/>
        </p:nvSpPr>
        <p:spPr bwMode="auto">
          <a:xfrm>
            <a:off x="4876800" y="2170113"/>
            <a:ext cx="3810000" cy="3657600"/>
          </a:xfrm>
          <a:prstGeom prst="ellipse">
            <a:avLst/>
          </a:prstGeom>
          <a:noFill/>
          <a:ln w="57150">
            <a:solidFill>
              <a:srgbClr val="C9C4FF"/>
            </a:solidFill>
            <a:round/>
            <a:headEnd/>
            <a:tailEnd/>
          </a:ln>
          <a:effectLst>
            <a:outerShdw dist="35921" dir="2700000" algn="ctr" rotWithShape="0">
              <a:srgbClr val="808080"/>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66"/>
              </a:solidFill>
              <a:effectLst/>
              <a:uLnTx/>
              <a:uFillTx/>
              <a:latin typeface="Arial" charset="0"/>
              <a:ea typeface="ＭＳ Ｐゴシック" charset="0"/>
              <a:cs typeface="+mn-cs"/>
            </a:endParaRPr>
          </a:p>
        </p:txBody>
      </p:sp>
      <p:sp>
        <p:nvSpPr>
          <p:cNvPr id="142343" name="Text Box 7"/>
          <p:cNvSpPr txBox="1">
            <a:spLocks noChangeArrowheads="1"/>
          </p:cNvSpPr>
          <p:nvPr/>
        </p:nvSpPr>
        <p:spPr bwMode="auto">
          <a:xfrm>
            <a:off x="5257800" y="1143000"/>
            <a:ext cx="3124200" cy="1066800"/>
          </a:xfrm>
          <a:prstGeom prst="rect">
            <a:avLst/>
          </a:prstGeom>
          <a:noFill/>
          <a:ln w="9525">
            <a:noFill/>
            <a:miter lim="800000"/>
            <a:headEnd/>
            <a:tailEnd/>
          </a:ln>
          <a:effectLst>
            <a:outerShdw dist="35921" dir="2700000" algn="ctr" rotWithShape="0">
              <a:srgbClr val="808080"/>
            </a:outerShdw>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dirty="0">
                <a:ln>
                  <a:noFill/>
                </a:ln>
                <a:solidFill>
                  <a:srgbClr val="CC99FF"/>
                </a:solidFill>
                <a:effectLst/>
                <a:uLnTx/>
                <a:uFillTx/>
                <a:latin typeface="Arial" charset="0"/>
                <a:ea typeface="ＭＳ Ｐゴシック" charset="0"/>
                <a:cs typeface="+mn-cs"/>
              </a:rPr>
              <a:t>千禧年单一论和</a:t>
            </a:r>
            <a:r>
              <a:rPr kumimoji="0" lang="en-US" sz="3200" b="1" i="0" u="none" strike="noStrike" kern="1200" cap="none" spc="0" normalizeH="0" baseline="0" noProof="0" dirty="0">
                <a:ln>
                  <a:noFill/>
                </a:ln>
                <a:solidFill>
                  <a:srgbClr val="CC99FF"/>
                </a:solidFill>
                <a:effectLst/>
                <a:uLnTx/>
                <a:uFillTx/>
                <a:latin typeface="Arial"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dirty="0">
                <a:ln>
                  <a:noFill/>
                </a:ln>
                <a:solidFill>
                  <a:srgbClr val="CC99FF"/>
                </a:solidFill>
                <a:effectLst/>
                <a:uLnTx/>
                <a:uFillTx/>
                <a:latin typeface="Arial" charset="0"/>
                <a:ea typeface="ＭＳ Ｐゴシック" charset="0"/>
                <a:cs typeface="+mn-cs"/>
              </a:rPr>
              <a:t>千禧年后论</a:t>
            </a:r>
            <a:endParaRPr kumimoji="0" lang="en-US" sz="3200" b="1" i="0" u="none" strike="noStrike" kern="1200" cap="none" spc="0" normalizeH="0" baseline="0" noProof="0" dirty="0">
              <a:ln>
                <a:noFill/>
              </a:ln>
              <a:solidFill>
                <a:srgbClr val="CC99FF"/>
              </a:solidFill>
              <a:effectLst/>
              <a:uLnTx/>
              <a:uFillTx/>
              <a:latin typeface="Arial" charset="0"/>
              <a:ea typeface="ＭＳ Ｐゴシック" charset="0"/>
              <a:cs typeface="+mn-cs"/>
            </a:endParaRPr>
          </a:p>
        </p:txBody>
      </p:sp>
      <p:sp>
        <p:nvSpPr>
          <p:cNvPr id="142344" name="Text Box 8"/>
          <p:cNvSpPr txBox="1">
            <a:spLocks noChangeArrowheads="1"/>
          </p:cNvSpPr>
          <p:nvPr/>
        </p:nvSpPr>
        <p:spPr bwMode="auto">
          <a:xfrm>
            <a:off x="6858000" y="3581400"/>
            <a:ext cx="1828800" cy="1066800"/>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dirty="0">
                <a:ln>
                  <a:noFill/>
                </a:ln>
                <a:solidFill>
                  <a:srgbClr val="CC99FF"/>
                </a:solidFill>
                <a:effectLst/>
                <a:uLnTx/>
                <a:uFillTx/>
                <a:latin typeface="Arial" charset="0"/>
                <a:ea typeface="ＭＳ Ｐゴシック" charset="0"/>
              </a:rPr>
              <a:t>以色列没有前途</a:t>
            </a:r>
            <a:endParaRPr kumimoji="0" lang="en-US" sz="3200" b="1" i="0" u="none" strike="noStrike" kern="1200" cap="none" spc="0" normalizeH="0" baseline="0" noProof="0" dirty="0">
              <a:ln>
                <a:noFill/>
              </a:ln>
              <a:solidFill>
                <a:srgbClr val="CC99FF"/>
              </a:solidFill>
              <a:effectLst/>
              <a:uLnTx/>
              <a:uFillTx/>
              <a:latin typeface="Arial" charset="0"/>
              <a:ea typeface="ＭＳ Ｐゴシック" charset="0"/>
            </a:endParaRPr>
          </a:p>
        </p:txBody>
      </p:sp>
      <p:sp>
        <p:nvSpPr>
          <p:cNvPr id="142345" name="Oval 9"/>
          <p:cNvSpPr>
            <a:spLocks noChangeArrowheads="1"/>
          </p:cNvSpPr>
          <p:nvPr/>
        </p:nvSpPr>
        <p:spPr bwMode="auto">
          <a:xfrm>
            <a:off x="2686050" y="3048000"/>
            <a:ext cx="3810000" cy="3657600"/>
          </a:xfrm>
          <a:prstGeom prst="ellipse">
            <a:avLst/>
          </a:prstGeom>
          <a:noFill/>
          <a:ln w="57150">
            <a:solidFill>
              <a:srgbClr val="00FFFF"/>
            </a:solidFill>
            <a:round/>
            <a:headEnd/>
            <a:tailEnd/>
          </a:ln>
          <a:effectLst>
            <a:outerShdw dist="35921" dir="2700000" algn="ctr" rotWithShape="0">
              <a:srgbClr val="808080"/>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66"/>
              </a:solidFill>
              <a:effectLst/>
              <a:uLnTx/>
              <a:uFillTx/>
              <a:latin typeface="Arial" charset="0"/>
              <a:ea typeface="ＭＳ Ｐゴシック" charset="0"/>
              <a:cs typeface="+mn-cs"/>
            </a:endParaRPr>
          </a:p>
        </p:txBody>
      </p:sp>
      <p:sp>
        <p:nvSpPr>
          <p:cNvPr id="142346" name="Text Box 10"/>
          <p:cNvSpPr txBox="1">
            <a:spLocks noChangeArrowheads="1"/>
          </p:cNvSpPr>
          <p:nvPr/>
        </p:nvSpPr>
        <p:spPr bwMode="auto">
          <a:xfrm>
            <a:off x="5772150" y="5715000"/>
            <a:ext cx="3371850" cy="1077218"/>
          </a:xfrm>
          <a:prstGeom prst="rect">
            <a:avLst/>
          </a:prstGeom>
          <a:noFill/>
          <a:ln w="9525">
            <a:noFill/>
            <a:miter lim="800000"/>
            <a:headEnd/>
            <a:tailEnd/>
          </a:ln>
          <a:effectLst>
            <a:outerShdw dist="35921" dir="2700000" algn="ctr" rotWithShape="0">
              <a:srgbClr val="808080"/>
            </a:outerShdw>
          </a:effec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dirty="0">
                <a:ln>
                  <a:noFill/>
                </a:ln>
                <a:solidFill>
                  <a:srgbClr val="66FFFF"/>
                </a:solidFill>
                <a:effectLst/>
                <a:uLnTx/>
                <a:uFillTx/>
                <a:latin typeface="Arial" charset="0"/>
                <a:ea typeface="ＭＳ Ｐゴシック" charset="0"/>
                <a:cs typeface="+mn-cs"/>
              </a:rPr>
              <a:t>盟约</a:t>
            </a:r>
            <a:endParaRPr kumimoji="0" lang="en-US" sz="3200" b="1" i="0" u="none" strike="noStrike" kern="1200" cap="none" spc="0" normalizeH="0" baseline="0" noProof="0" dirty="0">
              <a:ln>
                <a:noFill/>
              </a:ln>
              <a:solidFill>
                <a:srgbClr val="66FFFF"/>
              </a:solidFill>
              <a:effectLst/>
              <a:uLnTx/>
              <a:uFillTx/>
              <a:latin typeface="Arial" charset="0"/>
              <a:ea typeface="ＭＳ Ｐゴシック"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dirty="0">
                <a:ln>
                  <a:noFill/>
                </a:ln>
                <a:solidFill>
                  <a:srgbClr val="66FFFF"/>
                </a:solidFill>
                <a:effectLst>
                  <a:outerShdw blurRad="38100" dist="38100" dir="2700000" algn="tl">
                    <a:srgbClr val="000000"/>
                  </a:outerShdw>
                </a:effectLst>
                <a:uLnTx/>
                <a:uFillTx/>
                <a:latin typeface="Arial" charset="0"/>
                <a:ea typeface="ＭＳ Ｐゴシック" charset="0"/>
                <a:cs typeface="+mn-cs"/>
              </a:rPr>
              <a:t>千禧年前论</a:t>
            </a:r>
            <a:endParaRPr kumimoji="0" lang="en-US" sz="3200" b="1" i="0" u="none" strike="noStrike" kern="1200" cap="none" spc="0" normalizeH="0" baseline="0" noProof="0" dirty="0">
              <a:ln>
                <a:noFill/>
              </a:ln>
              <a:solidFill>
                <a:srgbClr val="66FFFF"/>
              </a:solidFill>
              <a:effectLst>
                <a:outerShdw blurRad="38100" dist="38100" dir="2700000" algn="tl">
                  <a:srgbClr val="000000"/>
                </a:outerShdw>
              </a:effectLst>
              <a:uLnTx/>
              <a:uFillTx/>
              <a:latin typeface="Arial" charset="0"/>
              <a:ea typeface="ＭＳ Ｐゴシック" charset="0"/>
              <a:cs typeface="+mn-cs"/>
            </a:endParaRPr>
          </a:p>
        </p:txBody>
      </p:sp>
      <p:sp>
        <p:nvSpPr>
          <p:cNvPr id="142347" name="Text Box 11"/>
          <p:cNvSpPr txBox="1">
            <a:spLocks noChangeArrowheads="1"/>
          </p:cNvSpPr>
          <p:nvPr/>
        </p:nvSpPr>
        <p:spPr bwMode="auto">
          <a:xfrm>
            <a:off x="4953000" y="3732213"/>
            <a:ext cx="1295400" cy="1373187"/>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800" b="1" i="0" u="none" strike="noStrike" kern="1200" cap="none" spc="0" normalizeH="0" baseline="0" noProof="0" dirty="0">
                <a:ln>
                  <a:noFill/>
                </a:ln>
                <a:solidFill>
                  <a:srgbClr val="66FFFF"/>
                </a:solidFill>
                <a:effectLst/>
                <a:uLnTx/>
                <a:uFillTx/>
                <a:latin typeface="Arial" charset="0"/>
                <a:ea typeface="ＭＳ Ｐゴシック" charset="0"/>
              </a:rPr>
              <a:t>教会是新以色列</a:t>
            </a:r>
            <a:endParaRPr kumimoji="0" lang="en-US" sz="2800" b="1" i="0" u="none" strike="noStrike" kern="1200" cap="none" spc="0" normalizeH="0" baseline="0" noProof="0" dirty="0">
              <a:ln>
                <a:noFill/>
              </a:ln>
              <a:solidFill>
                <a:srgbClr val="66FFFF"/>
              </a:solidFill>
              <a:effectLst/>
              <a:uLnTx/>
              <a:uFillTx/>
              <a:latin typeface="Arial" charset="0"/>
              <a:ea typeface="ＭＳ Ｐゴシック" charset="0"/>
            </a:endParaRPr>
          </a:p>
        </p:txBody>
      </p:sp>
      <p:sp>
        <p:nvSpPr>
          <p:cNvPr id="142348" name="Text Box 12"/>
          <p:cNvSpPr txBox="1">
            <a:spLocks noChangeArrowheads="1"/>
          </p:cNvSpPr>
          <p:nvPr/>
        </p:nvSpPr>
        <p:spPr bwMode="auto">
          <a:xfrm>
            <a:off x="533400" y="3703638"/>
            <a:ext cx="1543050" cy="1569660"/>
          </a:xfrm>
          <a:prstGeom prst="rect">
            <a:avLst/>
          </a:prstGeom>
          <a:noFill/>
          <a:ln w="9525">
            <a:noFill/>
            <a:miter lim="800000"/>
            <a:headEnd/>
            <a:tailEnd/>
          </a:ln>
          <a:effectLst>
            <a:outerShdw dist="35921" dir="2700000" algn="ctr" rotWithShape="0">
              <a:srgbClr val="808080"/>
            </a:outerShdw>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dirty="0">
                <a:ln>
                  <a:noFill/>
                </a:ln>
                <a:solidFill>
                  <a:srgbClr val="FFFF66"/>
                </a:solidFill>
                <a:effectLst/>
                <a:uLnTx/>
                <a:uFillTx/>
                <a:latin typeface="Arial" charset="0"/>
                <a:ea typeface="ＭＳ Ｐゴシック" charset="0"/>
                <a:cs typeface="+mn-cs"/>
              </a:rPr>
              <a:t>教会和以色列不同</a:t>
            </a:r>
            <a:r>
              <a:rPr kumimoji="0" lang="en-US" sz="3200" b="1" i="0" u="none" strike="noStrike" kern="1200" cap="none" spc="0" normalizeH="0" baseline="0" noProof="0" dirty="0">
                <a:ln>
                  <a:noFill/>
                </a:ln>
                <a:solidFill>
                  <a:srgbClr val="FFFF66"/>
                </a:solidFill>
                <a:effectLst/>
                <a:uLnTx/>
                <a:uFillTx/>
                <a:latin typeface="Arial" charset="0"/>
                <a:ea typeface="ＭＳ Ｐゴシック" charset="0"/>
                <a:cs typeface="+mn-cs"/>
              </a:rPr>
              <a:t> </a:t>
            </a:r>
          </a:p>
        </p:txBody>
      </p:sp>
    </p:spTree>
    <p:extLst>
      <p:ext uri="{BB962C8B-B14F-4D97-AF65-F5344CB8AC3E}">
        <p14:creationId xmlns:p14="http://schemas.microsoft.com/office/powerpoint/2010/main" val="18502596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42340"/>
                                        </p:tgtEl>
                                        <p:attrNameLst>
                                          <p:attrName>style.visibility</p:attrName>
                                        </p:attrNameLst>
                                      </p:cBhvr>
                                      <p:to>
                                        <p:strVal val="visible"/>
                                      </p:to>
                                    </p:set>
                                    <p:anim calcmode="lin" valueType="num">
                                      <p:cBhvr>
                                        <p:cTn id="7" dur="1000" fill="hold"/>
                                        <p:tgtEl>
                                          <p:spTgt spid="142340"/>
                                        </p:tgtEl>
                                        <p:attrNameLst>
                                          <p:attrName>ppt_w</p:attrName>
                                        </p:attrNameLst>
                                      </p:cBhvr>
                                      <p:tavLst>
                                        <p:tav tm="0">
                                          <p:val>
                                            <p:strVal val="#ppt_w+.3"/>
                                          </p:val>
                                        </p:tav>
                                        <p:tav tm="100000">
                                          <p:val>
                                            <p:strVal val="#ppt_w"/>
                                          </p:val>
                                        </p:tav>
                                      </p:tavLst>
                                    </p:anim>
                                    <p:anim calcmode="lin" valueType="num">
                                      <p:cBhvr>
                                        <p:cTn id="8" dur="1000" fill="hold"/>
                                        <p:tgtEl>
                                          <p:spTgt spid="142340"/>
                                        </p:tgtEl>
                                        <p:attrNameLst>
                                          <p:attrName>ppt_h</p:attrName>
                                        </p:attrNameLst>
                                      </p:cBhvr>
                                      <p:tavLst>
                                        <p:tav tm="0">
                                          <p:val>
                                            <p:strVal val="#ppt_h"/>
                                          </p:val>
                                        </p:tav>
                                        <p:tav tm="100000">
                                          <p:val>
                                            <p:strVal val="#ppt_h"/>
                                          </p:val>
                                        </p:tav>
                                      </p:tavLst>
                                    </p:anim>
                                    <p:animEffect transition="in" filter="fade">
                                      <p:cBhvr>
                                        <p:cTn id="9" dur="1000"/>
                                        <p:tgtEl>
                                          <p:spTgt spid="142340"/>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142339"/>
                                        </p:tgtEl>
                                        <p:attrNameLst>
                                          <p:attrName>style.visibility</p:attrName>
                                        </p:attrNameLst>
                                      </p:cBhvr>
                                      <p:to>
                                        <p:strVal val="visible"/>
                                      </p:to>
                                    </p:set>
                                    <p:anim calcmode="lin" valueType="num">
                                      <p:cBhvr>
                                        <p:cTn id="13" dur="1000" fill="hold"/>
                                        <p:tgtEl>
                                          <p:spTgt spid="142339"/>
                                        </p:tgtEl>
                                        <p:attrNameLst>
                                          <p:attrName>ppt_w</p:attrName>
                                        </p:attrNameLst>
                                      </p:cBhvr>
                                      <p:tavLst>
                                        <p:tav tm="0">
                                          <p:val>
                                            <p:strVal val="#ppt_w+.3"/>
                                          </p:val>
                                        </p:tav>
                                        <p:tav tm="100000">
                                          <p:val>
                                            <p:strVal val="#ppt_w"/>
                                          </p:val>
                                        </p:tav>
                                      </p:tavLst>
                                    </p:anim>
                                    <p:anim calcmode="lin" valueType="num">
                                      <p:cBhvr>
                                        <p:cTn id="14" dur="1000" fill="hold"/>
                                        <p:tgtEl>
                                          <p:spTgt spid="142339"/>
                                        </p:tgtEl>
                                        <p:attrNameLst>
                                          <p:attrName>ppt_h</p:attrName>
                                        </p:attrNameLst>
                                      </p:cBhvr>
                                      <p:tavLst>
                                        <p:tav tm="0">
                                          <p:val>
                                            <p:strVal val="#ppt_h"/>
                                          </p:val>
                                        </p:tav>
                                        <p:tav tm="100000">
                                          <p:val>
                                            <p:strVal val="#ppt_h"/>
                                          </p:val>
                                        </p:tav>
                                      </p:tavLst>
                                    </p:anim>
                                    <p:animEffect transition="in" filter="fade">
                                      <p:cBhvr>
                                        <p:cTn id="15" dur="1000"/>
                                        <p:tgtEl>
                                          <p:spTgt spid="142339"/>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142341"/>
                                        </p:tgtEl>
                                        <p:attrNameLst>
                                          <p:attrName>style.visibility</p:attrName>
                                        </p:attrNameLst>
                                      </p:cBhvr>
                                      <p:to>
                                        <p:strVal val="visible"/>
                                      </p:to>
                                    </p:set>
                                    <p:anim calcmode="lin" valueType="num">
                                      <p:cBhvr>
                                        <p:cTn id="19" dur="1000" fill="hold"/>
                                        <p:tgtEl>
                                          <p:spTgt spid="142341"/>
                                        </p:tgtEl>
                                        <p:attrNameLst>
                                          <p:attrName>ppt_w</p:attrName>
                                        </p:attrNameLst>
                                      </p:cBhvr>
                                      <p:tavLst>
                                        <p:tav tm="0">
                                          <p:val>
                                            <p:strVal val="#ppt_w+.3"/>
                                          </p:val>
                                        </p:tav>
                                        <p:tav tm="100000">
                                          <p:val>
                                            <p:strVal val="#ppt_w"/>
                                          </p:val>
                                        </p:tav>
                                      </p:tavLst>
                                    </p:anim>
                                    <p:anim calcmode="lin" valueType="num">
                                      <p:cBhvr>
                                        <p:cTn id="20" dur="1000" fill="hold"/>
                                        <p:tgtEl>
                                          <p:spTgt spid="142341"/>
                                        </p:tgtEl>
                                        <p:attrNameLst>
                                          <p:attrName>ppt_h</p:attrName>
                                        </p:attrNameLst>
                                      </p:cBhvr>
                                      <p:tavLst>
                                        <p:tav tm="0">
                                          <p:val>
                                            <p:strVal val="#ppt_h"/>
                                          </p:val>
                                        </p:tav>
                                        <p:tav tm="100000">
                                          <p:val>
                                            <p:strVal val="#ppt_h"/>
                                          </p:val>
                                        </p:tav>
                                      </p:tavLst>
                                    </p:anim>
                                    <p:animEffect transition="in" filter="fade">
                                      <p:cBhvr>
                                        <p:cTn id="21" dur="1000"/>
                                        <p:tgtEl>
                                          <p:spTgt spid="14234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142343"/>
                                        </p:tgtEl>
                                        <p:attrNameLst>
                                          <p:attrName>style.visibility</p:attrName>
                                        </p:attrNameLst>
                                      </p:cBhvr>
                                      <p:to>
                                        <p:strVal val="visible"/>
                                      </p:to>
                                    </p:set>
                                    <p:anim calcmode="lin" valueType="num">
                                      <p:cBhvr>
                                        <p:cTn id="26" dur="1000" fill="hold"/>
                                        <p:tgtEl>
                                          <p:spTgt spid="142343"/>
                                        </p:tgtEl>
                                        <p:attrNameLst>
                                          <p:attrName>ppt_w</p:attrName>
                                        </p:attrNameLst>
                                      </p:cBhvr>
                                      <p:tavLst>
                                        <p:tav tm="0">
                                          <p:val>
                                            <p:strVal val="#ppt_w+.3"/>
                                          </p:val>
                                        </p:tav>
                                        <p:tav tm="100000">
                                          <p:val>
                                            <p:strVal val="#ppt_w"/>
                                          </p:val>
                                        </p:tav>
                                      </p:tavLst>
                                    </p:anim>
                                    <p:anim calcmode="lin" valueType="num">
                                      <p:cBhvr>
                                        <p:cTn id="27" dur="1000" fill="hold"/>
                                        <p:tgtEl>
                                          <p:spTgt spid="142343"/>
                                        </p:tgtEl>
                                        <p:attrNameLst>
                                          <p:attrName>ppt_h</p:attrName>
                                        </p:attrNameLst>
                                      </p:cBhvr>
                                      <p:tavLst>
                                        <p:tav tm="0">
                                          <p:val>
                                            <p:strVal val="#ppt_h"/>
                                          </p:val>
                                        </p:tav>
                                        <p:tav tm="100000">
                                          <p:val>
                                            <p:strVal val="#ppt_h"/>
                                          </p:val>
                                        </p:tav>
                                      </p:tavLst>
                                    </p:anim>
                                    <p:animEffect transition="in" filter="fade">
                                      <p:cBhvr>
                                        <p:cTn id="28" dur="1000"/>
                                        <p:tgtEl>
                                          <p:spTgt spid="142343"/>
                                        </p:tgtEl>
                                      </p:cBhvr>
                                    </p:animEffect>
                                  </p:childTnLst>
                                </p:cTn>
                              </p:par>
                            </p:childTnLst>
                          </p:cTn>
                        </p:par>
                        <p:par>
                          <p:cTn id="29" fill="hold" nodeType="afterGroup">
                            <p:stCondLst>
                              <p:cond delay="1000"/>
                            </p:stCondLst>
                            <p:childTnLst>
                              <p:par>
                                <p:cTn id="30" presetID="50" presetClass="entr" presetSubtype="0" decel="100000" fill="hold" grpId="0" nodeType="afterEffect">
                                  <p:stCondLst>
                                    <p:cond delay="0"/>
                                  </p:stCondLst>
                                  <p:childTnLst>
                                    <p:set>
                                      <p:cBhvr>
                                        <p:cTn id="31" dur="1" fill="hold">
                                          <p:stCondLst>
                                            <p:cond delay="0"/>
                                          </p:stCondLst>
                                        </p:cTn>
                                        <p:tgtEl>
                                          <p:spTgt spid="142342"/>
                                        </p:tgtEl>
                                        <p:attrNameLst>
                                          <p:attrName>style.visibility</p:attrName>
                                        </p:attrNameLst>
                                      </p:cBhvr>
                                      <p:to>
                                        <p:strVal val="visible"/>
                                      </p:to>
                                    </p:set>
                                    <p:anim calcmode="lin" valueType="num">
                                      <p:cBhvr>
                                        <p:cTn id="32" dur="1000" fill="hold"/>
                                        <p:tgtEl>
                                          <p:spTgt spid="142342"/>
                                        </p:tgtEl>
                                        <p:attrNameLst>
                                          <p:attrName>ppt_w</p:attrName>
                                        </p:attrNameLst>
                                      </p:cBhvr>
                                      <p:tavLst>
                                        <p:tav tm="0">
                                          <p:val>
                                            <p:strVal val="#ppt_w+.3"/>
                                          </p:val>
                                        </p:tav>
                                        <p:tav tm="100000">
                                          <p:val>
                                            <p:strVal val="#ppt_w"/>
                                          </p:val>
                                        </p:tav>
                                      </p:tavLst>
                                    </p:anim>
                                    <p:anim calcmode="lin" valueType="num">
                                      <p:cBhvr>
                                        <p:cTn id="33" dur="1000" fill="hold"/>
                                        <p:tgtEl>
                                          <p:spTgt spid="142342"/>
                                        </p:tgtEl>
                                        <p:attrNameLst>
                                          <p:attrName>ppt_h</p:attrName>
                                        </p:attrNameLst>
                                      </p:cBhvr>
                                      <p:tavLst>
                                        <p:tav tm="0">
                                          <p:val>
                                            <p:strVal val="#ppt_h"/>
                                          </p:val>
                                        </p:tav>
                                        <p:tav tm="100000">
                                          <p:val>
                                            <p:strVal val="#ppt_h"/>
                                          </p:val>
                                        </p:tav>
                                      </p:tavLst>
                                    </p:anim>
                                    <p:animEffect transition="in" filter="fade">
                                      <p:cBhvr>
                                        <p:cTn id="34" dur="1000"/>
                                        <p:tgtEl>
                                          <p:spTgt spid="142342"/>
                                        </p:tgtEl>
                                      </p:cBhvr>
                                    </p:animEffect>
                                  </p:childTnLst>
                                </p:cTn>
                              </p:par>
                            </p:childTnLst>
                          </p:cTn>
                        </p:par>
                        <p:par>
                          <p:cTn id="35" fill="hold" nodeType="afterGroup">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142344"/>
                                        </p:tgtEl>
                                        <p:attrNameLst>
                                          <p:attrName>style.visibility</p:attrName>
                                        </p:attrNameLst>
                                      </p:cBhvr>
                                      <p:to>
                                        <p:strVal val="visible"/>
                                      </p:to>
                                    </p:set>
                                    <p:anim calcmode="lin" valueType="num">
                                      <p:cBhvr>
                                        <p:cTn id="38" dur="1000" fill="hold"/>
                                        <p:tgtEl>
                                          <p:spTgt spid="142344"/>
                                        </p:tgtEl>
                                        <p:attrNameLst>
                                          <p:attrName>ppt_w</p:attrName>
                                        </p:attrNameLst>
                                      </p:cBhvr>
                                      <p:tavLst>
                                        <p:tav tm="0">
                                          <p:val>
                                            <p:strVal val="#ppt_w+.3"/>
                                          </p:val>
                                        </p:tav>
                                        <p:tav tm="100000">
                                          <p:val>
                                            <p:strVal val="#ppt_w"/>
                                          </p:val>
                                        </p:tav>
                                      </p:tavLst>
                                    </p:anim>
                                    <p:anim calcmode="lin" valueType="num">
                                      <p:cBhvr>
                                        <p:cTn id="39" dur="1000" fill="hold"/>
                                        <p:tgtEl>
                                          <p:spTgt spid="142344"/>
                                        </p:tgtEl>
                                        <p:attrNameLst>
                                          <p:attrName>ppt_h</p:attrName>
                                        </p:attrNameLst>
                                      </p:cBhvr>
                                      <p:tavLst>
                                        <p:tav tm="0">
                                          <p:val>
                                            <p:strVal val="#ppt_h"/>
                                          </p:val>
                                        </p:tav>
                                        <p:tav tm="100000">
                                          <p:val>
                                            <p:strVal val="#ppt_h"/>
                                          </p:val>
                                        </p:tav>
                                      </p:tavLst>
                                    </p:anim>
                                    <p:animEffect transition="in" filter="fade">
                                      <p:cBhvr>
                                        <p:cTn id="40" dur="1000"/>
                                        <p:tgtEl>
                                          <p:spTgt spid="142344"/>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142346"/>
                                        </p:tgtEl>
                                        <p:attrNameLst>
                                          <p:attrName>style.visibility</p:attrName>
                                        </p:attrNameLst>
                                      </p:cBhvr>
                                      <p:to>
                                        <p:strVal val="visible"/>
                                      </p:to>
                                    </p:set>
                                    <p:anim calcmode="lin" valueType="num">
                                      <p:cBhvr>
                                        <p:cTn id="45" dur="1000" fill="hold"/>
                                        <p:tgtEl>
                                          <p:spTgt spid="142346"/>
                                        </p:tgtEl>
                                        <p:attrNameLst>
                                          <p:attrName>ppt_w</p:attrName>
                                        </p:attrNameLst>
                                      </p:cBhvr>
                                      <p:tavLst>
                                        <p:tav tm="0">
                                          <p:val>
                                            <p:strVal val="#ppt_w+.3"/>
                                          </p:val>
                                        </p:tav>
                                        <p:tav tm="100000">
                                          <p:val>
                                            <p:strVal val="#ppt_w"/>
                                          </p:val>
                                        </p:tav>
                                      </p:tavLst>
                                    </p:anim>
                                    <p:anim calcmode="lin" valueType="num">
                                      <p:cBhvr>
                                        <p:cTn id="46" dur="1000" fill="hold"/>
                                        <p:tgtEl>
                                          <p:spTgt spid="142346"/>
                                        </p:tgtEl>
                                        <p:attrNameLst>
                                          <p:attrName>ppt_h</p:attrName>
                                        </p:attrNameLst>
                                      </p:cBhvr>
                                      <p:tavLst>
                                        <p:tav tm="0">
                                          <p:val>
                                            <p:strVal val="#ppt_h"/>
                                          </p:val>
                                        </p:tav>
                                        <p:tav tm="100000">
                                          <p:val>
                                            <p:strVal val="#ppt_h"/>
                                          </p:val>
                                        </p:tav>
                                      </p:tavLst>
                                    </p:anim>
                                    <p:animEffect transition="in" filter="fade">
                                      <p:cBhvr>
                                        <p:cTn id="47" dur="1000"/>
                                        <p:tgtEl>
                                          <p:spTgt spid="142346"/>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142345"/>
                                        </p:tgtEl>
                                        <p:attrNameLst>
                                          <p:attrName>style.visibility</p:attrName>
                                        </p:attrNameLst>
                                      </p:cBhvr>
                                      <p:to>
                                        <p:strVal val="visible"/>
                                      </p:to>
                                    </p:set>
                                    <p:anim calcmode="lin" valueType="num">
                                      <p:cBhvr>
                                        <p:cTn id="51" dur="1000" fill="hold"/>
                                        <p:tgtEl>
                                          <p:spTgt spid="142345"/>
                                        </p:tgtEl>
                                        <p:attrNameLst>
                                          <p:attrName>ppt_w</p:attrName>
                                        </p:attrNameLst>
                                      </p:cBhvr>
                                      <p:tavLst>
                                        <p:tav tm="0">
                                          <p:val>
                                            <p:strVal val="#ppt_w+.3"/>
                                          </p:val>
                                        </p:tav>
                                        <p:tav tm="100000">
                                          <p:val>
                                            <p:strVal val="#ppt_w"/>
                                          </p:val>
                                        </p:tav>
                                      </p:tavLst>
                                    </p:anim>
                                    <p:anim calcmode="lin" valueType="num">
                                      <p:cBhvr>
                                        <p:cTn id="52" dur="1000" fill="hold"/>
                                        <p:tgtEl>
                                          <p:spTgt spid="142345"/>
                                        </p:tgtEl>
                                        <p:attrNameLst>
                                          <p:attrName>ppt_h</p:attrName>
                                        </p:attrNameLst>
                                      </p:cBhvr>
                                      <p:tavLst>
                                        <p:tav tm="0">
                                          <p:val>
                                            <p:strVal val="#ppt_h"/>
                                          </p:val>
                                        </p:tav>
                                        <p:tav tm="100000">
                                          <p:val>
                                            <p:strVal val="#ppt_h"/>
                                          </p:val>
                                        </p:tav>
                                      </p:tavLst>
                                    </p:anim>
                                    <p:animEffect transition="in" filter="fade">
                                      <p:cBhvr>
                                        <p:cTn id="53" dur="1000"/>
                                        <p:tgtEl>
                                          <p:spTgt spid="14234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0" presetClass="entr" presetSubtype="0" decel="100000" fill="hold" grpId="0" nodeType="clickEffect">
                                  <p:stCondLst>
                                    <p:cond delay="0"/>
                                  </p:stCondLst>
                                  <p:childTnLst>
                                    <p:set>
                                      <p:cBhvr>
                                        <p:cTn id="57" dur="1" fill="hold">
                                          <p:stCondLst>
                                            <p:cond delay="0"/>
                                          </p:stCondLst>
                                        </p:cTn>
                                        <p:tgtEl>
                                          <p:spTgt spid="142347"/>
                                        </p:tgtEl>
                                        <p:attrNameLst>
                                          <p:attrName>style.visibility</p:attrName>
                                        </p:attrNameLst>
                                      </p:cBhvr>
                                      <p:to>
                                        <p:strVal val="visible"/>
                                      </p:to>
                                    </p:set>
                                    <p:anim calcmode="lin" valueType="num">
                                      <p:cBhvr>
                                        <p:cTn id="58" dur="1000" fill="hold"/>
                                        <p:tgtEl>
                                          <p:spTgt spid="142347"/>
                                        </p:tgtEl>
                                        <p:attrNameLst>
                                          <p:attrName>ppt_w</p:attrName>
                                        </p:attrNameLst>
                                      </p:cBhvr>
                                      <p:tavLst>
                                        <p:tav tm="0">
                                          <p:val>
                                            <p:strVal val="#ppt_w+.3"/>
                                          </p:val>
                                        </p:tav>
                                        <p:tav tm="100000">
                                          <p:val>
                                            <p:strVal val="#ppt_w"/>
                                          </p:val>
                                        </p:tav>
                                      </p:tavLst>
                                    </p:anim>
                                    <p:anim calcmode="lin" valueType="num">
                                      <p:cBhvr>
                                        <p:cTn id="59" dur="1000" fill="hold"/>
                                        <p:tgtEl>
                                          <p:spTgt spid="142347"/>
                                        </p:tgtEl>
                                        <p:attrNameLst>
                                          <p:attrName>ppt_h</p:attrName>
                                        </p:attrNameLst>
                                      </p:cBhvr>
                                      <p:tavLst>
                                        <p:tav tm="0">
                                          <p:val>
                                            <p:strVal val="#ppt_h"/>
                                          </p:val>
                                        </p:tav>
                                        <p:tav tm="100000">
                                          <p:val>
                                            <p:strVal val="#ppt_h"/>
                                          </p:val>
                                        </p:tav>
                                      </p:tavLst>
                                    </p:anim>
                                    <p:animEffect transition="in" filter="fade">
                                      <p:cBhvr>
                                        <p:cTn id="60" dur="1000"/>
                                        <p:tgtEl>
                                          <p:spTgt spid="142347"/>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0" presetClass="entr" presetSubtype="0" decel="100000" fill="hold" grpId="0" nodeType="clickEffect">
                                  <p:stCondLst>
                                    <p:cond delay="0"/>
                                  </p:stCondLst>
                                  <p:childTnLst>
                                    <p:set>
                                      <p:cBhvr>
                                        <p:cTn id="64" dur="1" fill="hold">
                                          <p:stCondLst>
                                            <p:cond delay="0"/>
                                          </p:stCondLst>
                                        </p:cTn>
                                        <p:tgtEl>
                                          <p:spTgt spid="142348"/>
                                        </p:tgtEl>
                                        <p:attrNameLst>
                                          <p:attrName>style.visibility</p:attrName>
                                        </p:attrNameLst>
                                      </p:cBhvr>
                                      <p:to>
                                        <p:strVal val="visible"/>
                                      </p:to>
                                    </p:set>
                                    <p:anim calcmode="lin" valueType="num">
                                      <p:cBhvr>
                                        <p:cTn id="65" dur="1000" fill="hold"/>
                                        <p:tgtEl>
                                          <p:spTgt spid="142348"/>
                                        </p:tgtEl>
                                        <p:attrNameLst>
                                          <p:attrName>ppt_w</p:attrName>
                                        </p:attrNameLst>
                                      </p:cBhvr>
                                      <p:tavLst>
                                        <p:tav tm="0">
                                          <p:val>
                                            <p:strVal val="#ppt_w+.3"/>
                                          </p:val>
                                        </p:tav>
                                        <p:tav tm="100000">
                                          <p:val>
                                            <p:strVal val="#ppt_w"/>
                                          </p:val>
                                        </p:tav>
                                      </p:tavLst>
                                    </p:anim>
                                    <p:anim calcmode="lin" valueType="num">
                                      <p:cBhvr>
                                        <p:cTn id="66" dur="1000" fill="hold"/>
                                        <p:tgtEl>
                                          <p:spTgt spid="142348"/>
                                        </p:tgtEl>
                                        <p:attrNameLst>
                                          <p:attrName>ppt_h</p:attrName>
                                        </p:attrNameLst>
                                      </p:cBhvr>
                                      <p:tavLst>
                                        <p:tav tm="0">
                                          <p:val>
                                            <p:strVal val="#ppt_h"/>
                                          </p:val>
                                        </p:tav>
                                        <p:tav tm="100000">
                                          <p:val>
                                            <p:strVal val="#ppt_h"/>
                                          </p:val>
                                        </p:tav>
                                      </p:tavLst>
                                    </p:anim>
                                    <p:animEffect transition="in" filter="fade">
                                      <p:cBhvr>
                                        <p:cTn id="67" dur="1000"/>
                                        <p:tgtEl>
                                          <p:spTgt spid="142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9" grpId="0" animBg="1"/>
      <p:bldP spid="142340" grpId="0"/>
      <p:bldP spid="142341" grpId="0"/>
      <p:bldP spid="142342" grpId="0" animBg="1"/>
      <p:bldP spid="142343" grpId="0"/>
      <p:bldP spid="142344" grpId="0"/>
      <p:bldP spid="142345" grpId="0" animBg="1"/>
      <p:bldP spid="142346" grpId="0"/>
      <p:bldP spid="142347" grpId="0"/>
      <p:bldP spid="14234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6305" name="Picture 21" descr="aqu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6306" name="AutoShape 2"/>
          <p:cNvSpPr>
            <a:spLocks noChangeArrowheads="1"/>
          </p:cNvSpPr>
          <p:nvPr/>
        </p:nvSpPr>
        <p:spPr bwMode="auto">
          <a:xfrm>
            <a:off x="381000" y="3657600"/>
            <a:ext cx="8153400" cy="3200400"/>
          </a:xfrm>
          <a:prstGeom prst="upArrowCallout">
            <a:avLst>
              <a:gd name="adj1" fmla="val 63690"/>
              <a:gd name="adj2" fmla="val 63690"/>
              <a:gd name="adj3" fmla="val 16667"/>
              <a:gd name="adj4" fmla="val 66667"/>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Arial"/>
            </a:endParaRPr>
          </a:p>
        </p:txBody>
      </p:sp>
      <p:sp>
        <p:nvSpPr>
          <p:cNvPr id="866307" name="Rectangle 3"/>
          <p:cNvSpPr>
            <a:spLocks noChangeArrowheads="1"/>
          </p:cNvSpPr>
          <p:nvPr/>
        </p:nvSpPr>
        <p:spPr bwMode="auto">
          <a:xfrm>
            <a:off x="0" y="314325"/>
            <a:ext cx="184150" cy="457200"/>
          </a:xfrm>
          <a:prstGeom prst="rect">
            <a:avLst/>
          </a:prstGeom>
          <a:solidFill>
            <a:srgbClr val="FFFFFF">
              <a:alpha val="52940"/>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Arial"/>
            </a:endParaRPr>
          </a:p>
        </p:txBody>
      </p:sp>
      <p:grpSp>
        <p:nvGrpSpPr>
          <p:cNvPr id="2" name="Group 4"/>
          <p:cNvGrpSpPr>
            <a:grpSpLocks/>
          </p:cNvGrpSpPr>
          <p:nvPr/>
        </p:nvGrpSpPr>
        <p:grpSpPr bwMode="auto">
          <a:xfrm>
            <a:off x="254000" y="1581150"/>
            <a:ext cx="693738" cy="1466850"/>
            <a:chOff x="648" y="1860"/>
            <a:chExt cx="492" cy="924"/>
          </a:xfrm>
        </p:grpSpPr>
        <p:sp>
          <p:nvSpPr>
            <p:cNvPr id="866324" name="Line 5"/>
            <p:cNvSpPr>
              <a:spLocks noChangeShapeType="1"/>
            </p:cNvSpPr>
            <p:nvPr/>
          </p:nvSpPr>
          <p:spPr bwMode="auto">
            <a:xfrm>
              <a:off x="900" y="1860"/>
              <a:ext cx="0" cy="924"/>
            </a:xfrm>
            <a:prstGeom prst="line">
              <a:avLst/>
            </a:prstGeom>
            <a:noFill/>
            <a:ln w="57150">
              <a:solidFill>
                <a:srgbClr val="663300"/>
              </a:solidFill>
              <a:round/>
              <a:headEnd/>
              <a:tailEn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2400" b="0" i="0" u="none" strike="noStrike" kern="1200" cap="none" spc="0" normalizeH="0" baseline="0" noProof="0">
                <a:ln>
                  <a:noFill/>
                </a:ln>
                <a:solidFill>
                  <a:srgbClr val="000000"/>
                </a:solidFill>
                <a:effectLst/>
                <a:uLnTx/>
                <a:uFillTx/>
                <a:latin typeface="Comic Sans MS" pitchFamily="66" charset="0"/>
                <a:ea typeface="MS PGothic" pitchFamily="34" charset="-128"/>
                <a:cs typeface="Arial"/>
              </a:endParaRPr>
            </a:p>
          </p:txBody>
        </p:sp>
        <p:sp>
          <p:nvSpPr>
            <p:cNvPr id="866325" name="Line 6"/>
            <p:cNvSpPr>
              <a:spLocks noChangeShapeType="1"/>
            </p:cNvSpPr>
            <p:nvPr/>
          </p:nvSpPr>
          <p:spPr bwMode="auto">
            <a:xfrm>
              <a:off x="648" y="2100"/>
              <a:ext cx="492" cy="0"/>
            </a:xfrm>
            <a:prstGeom prst="line">
              <a:avLst/>
            </a:prstGeom>
            <a:noFill/>
            <a:ln w="57150">
              <a:solidFill>
                <a:srgbClr val="663300"/>
              </a:solidFill>
              <a:round/>
              <a:headEnd/>
              <a:tailEn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2400" b="0" i="0" u="none" strike="noStrike" kern="1200" cap="none" spc="0" normalizeH="0" baseline="0" noProof="0">
                <a:ln>
                  <a:noFill/>
                </a:ln>
                <a:solidFill>
                  <a:srgbClr val="000000"/>
                </a:solidFill>
                <a:effectLst/>
                <a:uLnTx/>
                <a:uFillTx/>
                <a:latin typeface="Comic Sans MS" pitchFamily="66" charset="0"/>
                <a:ea typeface="MS PGothic" pitchFamily="34" charset="-128"/>
                <a:cs typeface="Arial"/>
              </a:endParaRPr>
            </a:p>
          </p:txBody>
        </p:sp>
      </p:grpSp>
      <p:sp>
        <p:nvSpPr>
          <p:cNvPr id="646151" name="Text Box 7"/>
          <p:cNvSpPr txBox="1">
            <a:spLocks noChangeArrowheads="1"/>
          </p:cNvSpPr>
          <p:nvPr/>
        </p:nvSpPr>
        <p:spPr bwMode="auto">
          <a:xfrm>
            <a:off x="741363" y="3086100"/>
            <a:ext cx="1946275" cy="584200"/>
          </a:xfrm>
          <a:prstGeom prst="rect">
            <a:avLst/>
          </a:prstGeom>
          <a:solidFill>
            <a:srgbClr val="FF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kern="1200" cap="none" spc="0" normalizeH="0" baseline="0" noProof="0">
                <a:ln>
                  <a:noFill/>
                </a:ln>
                <a:solidFill>
                  <a:srgbClr val="000000"/>
                </a:solidFill>
                <a:effectLst/>
                <a:uLnTx/>
                <a:uFillTx/>
                <a:latin typeface="NSimSun" pitchFamily="49" charset="-122"/>
                <a:ea typeface="NSimSun" pitchFamily="49" charset="-122"/>
                <a:cs typeface="Arial"/>
              </a:rPr>
              <a:t>教会时代</a:t>
            </a:r>
            <a:r>
              <a:rPr kumimoji="0" lang="zh-TW" altLang="en-US" sz="2800" b="0" i="0" u="none" strike="noStrike" kern="1200" cap="none" spc="0" normalizeH="0" baseline="0" noProof="0">
                <a:ln>
                  <a:noFill/>
                </a:ln>
                <a:solidFill>
                  <a:srgbClr val="000000"/>
                </a:solidFill>
                <a:effectLst/>
                <a:uLnTx/>
                <a:uFillTx/>
                <a:latin typeface="Lucida Sans Unicode" pitchFamily="34" charset="0"/>
                <a:ea typeface="PMingLiU" pitchFamily="18" charset="-120"/>
                <a:cs typeface="Arial"/>
              </a:rPr>
              <a:t> </a:t>
            </a:r>
            <a:endParaRPr kumimoji="0" lang="en-US" sz="2800" b="0" i="0" u="none" strike="noStrike" kern="1200" cap="none" spc="0" normalizeH="0" baseline="0" noProof="0">
              <a:ln>
                <a:noFill/>
              </a:ln>
              <a:solidFill>
                <a:srgbClr val="000000"/>
              </a:solidFill>
              <a:effectLst/>
              <a:uLnTx/>
              <a:uFillTx/>
              <a:latin typeface="Lucida Sans Unicode" pitchFamily="34" charset="0"/>
              <a:ea typeface="PMingLiU" pitchFamily="18" charset="-120"/>
              <a:cs typeface="Arial"/>
            </a:endParaRPr>
          </a:p>
        </p:txBody>
      </p:sp>
      <p:sp>
        <p:nvSpPr>
          <p:cNvPr id="646152" name="Line 8"/>
          <p:cNvSpPr>
            <a:spLocks noChangeShapeType="1"/>
          </p:cNvSpPr>
          <p:nvPr/>
        </p:nvSpPr>
        <p:spPr bwMode="auto">
          <a:xfrm flipV="1">
            <a:off x="0" y="3048000"/>
            <a:ext cx="7196138" cy="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2400" b="0" i="0" u="none" strike="noStrike" kern="1200" cap="none" spc="0" normalizeH="0" baseline="0" noProof="0">
              <a:ln>
                <a:noFill/>
              </a:ln>
              <a:solidFill>
                <a:srgbClr val="000000"/>
              </a:solidFill>
              <a:effectLst/>
              <a:uLnTx/>
              <a:uFillTx/>
              <a:latin typeface="Comic Sans MS" pitchFamily="66" charset="0"/>
              <a:ea typeface="MS PGothic" pitchFamily="34" charset="-128"/>
              <a:cs typeface="Arial"/>
            </a:endParaRPr>
          </a:p>
        </p:txBody>
      </p:sp>
      <p:sp>
        <p:nvSpPr>
          <p:cNvPr id="646153" name="Text Box 9"/>
          <p:cNvSpPr txBox="1">
            <a:spLocks noChangeArrowheads="1"/>
          </p:cNvSpPr>
          <p:nvPr/>
        </p:nvSpPr>
        <p:spPr bwMode="auto">
          <a:xfrm>
            <a:off x="3200400" y="3086100"/>
            <a:ext cx="1295400" cy="523875"/>
          </a:xfrm>
          <a:prstGeom prst="rect">
            <a:avLst/>
          </a:prstGeom>
          <a:solidFill>
            <a:srgbClr val="CC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zh-CN" altLang="en-US" sz="2800" b="1" dirty="0">
                <a:solidFill>
                  <a:srgbClr val="000000"/>
                </a:solidFill>
                <a:ea typeface="PMingLiU" pitchFamily="18" charset="-120"/>
                <a:cs typeface="Arial"/>
              </a:rPr>
              <a:t>苦</a:t>
            </a:r>
            <a:r>
              <a:rPr kumimoji="0" lang="zh-TW" altLang="en-US" sz="2800" b="1" i="0" u="none" strike="noStrike" kern="1200" cap="none" spc="0" normalizeH="0" baseline="0" noProof="0" dirty="0">
                <a:ln>
                  <a:noFill/>
                </a:ln>
                <a:solidFill>
                  <a:srgbClr val="000000"/>
                </a:solidFill>
                <a:effectLst/>
                <a:uLnTx/>
                <a:uFillTx/>
                <a:latin typeface="Comic Sans MS" pitchFamily="66" charset="0"/>
                <a:ea typeface="PMingLiU" pitchFamily="18" charset="-120"/>
                <a:cs typeface="Arial"/>
              </a:rPr>
              <a:t>难</a:t>
            </a:r>
            <a:endParaRPr kumimoji="0" lang="en-US" sz="2800" b="1" i="0" u="none" strike="noStrike" kern="1200" cap="none" spc="0" normalizeH="0" baseline="0" noProof="0" dirty="0">
              <a:ln>
                <a:noFill/>
              </a:ln>
              <a:solidFill>
                <a:srgbClr val="000000"/>
              </a:solidFill>
              <a:effectLst/>
              <a:uLnTx/>
              <a:uFillTx/>
              <a:latin typeface="Lucida Sans Unicode" pitchFamily="34" charset="0"/>
              <a:ea typeface="PMingLiU" pitchFamily="18" charset="-120"/>
              <a:cs typeface="Arial"/>
            </a:endParaRPr>
          </a:p>
        </p:txBody>
      </p:sp>
      <p:sp>
        <p:nvSpPr>
          <p:cNvPr id="646154" name="Text Box 10"/>
          <p:cNvSpPr txBox="1">
            <a:spLocks noChangeArrowheads="1"/>
          </p:cNvSpPr>
          <p:nvPr/>
        </p:nvSpPr>
        <p:spPr bwMode="auto">
          <a:xfrm>
            <a:off x="5203825" y="3086100"/>
            <a:ext cx="1420813" cy="584200"/>
          </a:xfrm>
          <a:prstGeom prst="rect">
            <a:avLst/>
          </a:prstGeom>
          <a:solidFill>
            <a:srgbClr val="99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kern="1200" cap="none" spc="0" normalizeH="0" baseline="0" noProof="0">
                <a:ln>
                  <a:noFill/>
                </a:ln>
                <a:solidFill>
                  <a:srgbClr val="000000"/>
                </a:solidFill>
                <a:effectLst/>
                <a:uLnTx/>
                <a:uFillTx/>
                <a:latin typeface="NSimSun" pitchFamily="49" charset="-122"/>
                <a:ea typeface="NSimSun" pitchFamily="49" charset="-122"/>
                <a:cs typeface="Arial"/>
              </a:rPr>
              <a:t>千禧年</a:t>
            </a:r>
            <a:endParaRPr kumimoji="0" lang="en-US" sz="3200" b="0" i="0" u="none" strike="noStrike" kern="1200" cap="none" spc="0" normalizeH="0" baseline="0" noProof="0">
              <a:ln>
                <a:noFill/>
              </a:ln>
              <a:solidFill>
                <a:srgbClr val="000000"/>
              </a:solidFill>
              <a:effectLst/>
              <a:uLnTx/>
              <a:uFillTx/>
              <a:latin typeface="Lucida Sans Unicode" pitchFamily="34" charset="0"/>
              <a:ea typeface="NSimSun" pitchFamily="49" charset="-122"/>
              <a:cs typeface="Arial"/>
            </a:endParaRPr>
          </a:p>
        </p:txBody>
      </p:sp>
      <p:cxnSp>
        <p:nvCxnSpPr>
          <p:cNvPr id="646155" name="AutoShape 11"/>
          <p:cNvCxnSpPr>
            <a:cxnSpLocks noChangeShapeType="1"/>
          </p:cNvCxnSpPr>
          <p:nvPr/>
        </p:nvCxnSpPr>
        <p:spPr bwMode="auto">
          <a:xfrm rot="-5400000">
            <a:off x="2562225" y="1095375"/>
            <a:ext cx="1046163" cy="531813"/>
          </a:xfrm>
          <a:prstGeom prst="curvedConnector3">
            <a:avLst>
              <a:gd name="adj1" fmla="val -8862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46156" name="Text Box 12"/>
          <p:cNvSpPr txBox="1">
            <a:spLocks noChangeArrowheads="1"/>
          </p:cNvSpPr>
          <p:nvPr/>
        </p:nvSpPr>
        <p:spPr bwMode="auto">
          <a:xfrm>
            <a:off x="2227263" y="1352550"/>
            <a:ext cx="1111250" cy="646113"/>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1" i="0" u="none" strike="noStrike" kern="1200" cap="none" spc="0" normalizeH="0" baseline="0" noProof="0">
                <a:ln>
                  <a:noFill/>
                </a:ln>
                <a:solidFill>
                  <a:srgbClr val="000000"/>
                </a:solidFill>
                <a:effectLst/>
                <a:uLnTx/>
                <a:uFillTx/>
                <a:latin typeface="NSimSun" pitchFamily="49" charset="-122"/>
                <a:ea typeface="NSimSun" pitchFamily="49" charset="-122"/>
                <a:cs typeface="Arial"/>
              </a:rPr>
              <a:t>被提</a:t>
            </a:r>
            <a:endParaRPr kumimoji="0" lang="en-US" sz="3600" b="0" i="0" u="none" strike="noStrike" kern="1200" cap="none" spc="0" normalizeH="0" baseline="0" noProof="0">
              <a:ln>
                <a:noFill/>
              </a:ln>
              <a:solidFill>
                <a:srgbClr val="000000"/>
              </a:solidFill>
              <a:effectLst/>
              <a:uLnTx/>
              <a:uFillTx/>
              <a:latin typeface="Lucida Sans Unicode" pitchFamily="34" charset="0"/>
              <a:ea typeface="NSimSun" pitchFamily="49" charset="-122"/>
              <a:cs typeface="Arial"/>
            </a:endParaRPr>
          </a:p>
        </p:txBody>
      </p:sp>
      <p:sp>
        <p:nvSpPr>
          <p:cNvPr id="646157" name="Line 13"/>
          <p:cNvSpPr>
            <a:spLocks noChangeShapeType="1"/>
          </p:cNvSpPr>
          <p:nvPr/>
        </p:nvSpPr>
        <p:spPr bwMode="auto">
          <a:xfrm>
            <a:off x="4843463" y="1828800"/>
            <a:ext cx="0" cy="116205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2400" b="0" i="0" u="none" strike="noStrike" kern="1200" cap="none" spc="0" normalizeH="0" baseline="0" noProof="0">
              <a:ln>
                <a:noFill/>
              </a:ln>
              <a:solidFill>
                <a:srgbClr val="000000"/>
              </a:solidFill>
              <a:effectLst/>
              <a:uLnTx/>
              <a:uFillTx/>
              <a:latin typeface="Comic Sans MS" pitchFamily="66" charset="0"/>
              <a:ea typeface="MS PGothic" pitchFamily="34" charset="-128"/>
              <a:cs typeface="Arial"/>
            </a:endParaRPr>
          </a:p>
        </p:txBody>
      </p:sp>
      <p:sp>
        <p:nvSpPr>
          <p:cNvPr id="646158" name="Text Box 14"/>
          <p:cNvSpPr txBox="1">
            <a:spLocks noChangeArrowheads="1"/>
          </p:cNvSpPr>
          <p:nvPr/>
        </p:nvSpPr>
        <p:spPr bwMode="auto">
          <a:xfrm>
            <a:off x="3779838" y="1371600"/>
            <a:ext cx="2139950" cy="646113"/>
          </a:xfrm>
          <a:prstGeom prst="rect">
            <a:avLst/>
          </a:prstGeom>
          <a:solidFill>
            <a:srgbClr val="FF99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1" i="0" u="none" strike="noStrike" kern="1200" cap="none" spc="0" normalizeH="0" baseline="0" noProof="0">
                <a:ln>
                  <a:noFill/>
                </a:ln>
                <a:solidFill>
                  <a:srgbClr val="000000"/>
                </a:solidFill>
                <a:effectLst/>
                <a:uLnTx/>
                <a:uFillTx/>
                <a:latin typeface="NSimSun" pitchFamily="49" charset="-122"/>
                <a:ea typeface="NSimSun" pitchFamily="49" charset="-122"/>
                <a:cs typeface="Arial"/>
              </a:rPr>
              <a:t>第二降临</a:t>
            </a:r>
            <a:r>
              <a:rPr kumimoji="0" lang="zh-TW" altLang="en-US" sz="2800" b="0" i="0" u="none" strike="noStrike" kern="1200" cap="none" spc="0" normalizeH="0" baseline="0" noProof="0">
                <a:ln>
                  <a:noFill/>
                </a:ln>
                <a:solidFill>
                  <a:srgbClr val="000000"/>
                </a:solidFill>
                <a:effectLst/>
                <a:uLnTx/>
                <a:uFillTx/>
                <a:latin typeface="Comic Sans MS" pitchFamily="66" charset="0"/>
                <a:ea typeface="PMingLiU" pitchFamily="18" charset="-120"/>
                <a:cs typeface="Arial"/>
              </a:rPr>
              <a:t> </a:t>
            </a:r>
            <a:endParaRPr kumimoji="0" lang="en-US" sz="2800" b="0" i="0" u="none" strike="noStrike" kern="1200" cap="none" spc="0" normalizeH="0" baseline="0" noProof="0">
              <a:ln>
                <a:noFill/>
              </a:ln>
              <a:solidFill>
                <a:srgbClr val="000000"/>
              </a:solidFill>
              <a:effectLst/>
              <a:uLnTx/>
              <a:uFillTx/>
              <a:latin typeface="Lucida Sans Unicode" pitchFamily="34" charset="0"/>
              <a:ea typeface="PMingLiU" pitchFamily="18" charset="-120"/>
              <a:cs typeface="Arial"/>
            </a:endParaRPr>
          </a:p>
        </p:txBody>
      </p:sp>
      <p:sp>
        <p:nvSpPr>
          <p:cNvPr id="646159" name="Text Box 15"/>
          <p:cNvSpPr txBox="1">
            <a:spLocks noChangeArrowheads="1"/>
          </p:cNvSpPr>
          <p:nvPr/>
        </p:nvSpPr>
        <p:spPr bwMode="auto">
          <a:xfrm>
            <a:off x="3387725" y="4365104"/>
            <a:ext cx="1489075" cy="1384995"/>
          </a:xfrm>
          <a:prstGeom prst="rect">
            <a:avLst/>
          </a:prstGeom>
          <a:solidFill>
            <a:srgbClr val="FFCC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Comic Sans MS" pitchFamily="66" charset="0"/>
                <a:ea typeface="PMingLiU" pitchFamily="18" charset="-120"/>
                <a:cs typeface="Arial"/>
              </a:rPr>
              <a:t>哈米吉多頓</a:t>
            </a:r>
            <a:r>
              <a:rPr kumimoji="0" lang="zh-TW" altLang="en-US" sz="2800" b="1" i="0" u="none" strike="noStrike" kern="1200" cap="none" spc="0" normalizeH="0" baseline="0" noProof="0" dirty="0">
                <a:ln>
                  <a:noFill/>
                </a:ln>
                <a:solidFill>
                  <a:srgbClr val="000000"/>
                </a:solidFill>
                <a:effectLst/>
                <a:uLnTx/>
                <a:uFillTx/>
                <a:latin typeface="Comic Sans MS" pitchFamily="66" charset="0"/>
                <a:ea typeface="PMingLiU" pitchFamily="18" charset="-120"/>
                <a:cs typeface="Arial"/>
              </a:rPr>
              <a:t>大 决战</a:t>
            </a:r>
            <a:r>
              <a:rPr kumimoji="0" lang="zh-TW" altLang="en-US" sz="2800" b="0" i="0" u="none" strike="noStrike" kern="1200" cap="none" spc="0" normalizeH="0" baseline="0" noProof="0" dirty="0">
                <a:ln>
                  <a:noFill/>
                </a:ln>
                <a:solidFill>
                  <a:srgbClr val="000000"/>
                </a:solidFill>
                <a:effectLst/>
                <a:uLnTx/>
                <a:uFillTx/>
                <a:latin typeface="Comic Sans MS" pitchFamily="66" charset="0"/>
                <a:ea typeface="PMingLiU" pitchFamily="18" charset="-120"/>
                <a:cs typeface="Arial"/>
              </a:rPr>
              <a:t> </a:t>
            </a:r>
            <a:endParaRPr kumimoji="0" lang="en-US" sz="2800" b="0" i="0" u="none" strike="noStrike" kern="1200" cap="none" spc="0" normalizeH="0" baseline="0" noProof="0" dirty="0">
              <a:ln>
                <a:noFill/>
              </a:ln>
              <a:solidFill>
                <a:srgbClr val="000000"/>
              </a:solidFill>
              <a:effectLst/>
              <a:uLnTx/>
              <a:uFillTx/>
              <a:latin typeface="Lucida Sans Unicode" pitchFamily="34" charset="0"/>
              <a:ea typeface="PMingLiU" pitchFamily="18" charset="-120"/>
              <a:cs typeface="Arial"/>
            </a:endParaRPr>
          </a:p>
        </p:txBody>
      </p:sp>
      <p:sp>
        <p:nvSpPr>
          <p:cNvPr id="646160" name="Text Box 16"/>
          <p:cNvSpPr txBox="1">
            <a:spLocks noChangeArrowheads="1"/>
          </p:cNvSpPr>
          <p:nvPr/>
        </p:nvSpPr>
        <p:spPr bwMode="auto">
          <a:xfrm>
            <a:off x="5927725" y="4476750"/>
            <a:ext cx="1981200" cy="954088"/>
          </a:xfrm>
          <a:prstGeom prst="rect">
            <a:avLst/>
          </a:prstGeom>
          <a:solidFill>
            <a:srgbClr val="99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a:ln>
                  <a:noFill/>
                </a:ln>
                <a:solidFill>
                  <a:srgbClr val="000000"/>
                </a:solidFill>
                <a:effectLst/>
                <a:uLnTx/>
                <a:uFillTx/>
                <a:latin typeface="NSimSun" pitchFamily="49" charset="-122"/>
                <a:ea typeface="NSimSun" pitchFamily="49" charset="-122"/>
                <a:cs typeface="Arial"/>
              </a:rPr>
              <a:t>歌革和玛各</a:t>
            </a:r>
            <a:endParaRPr kumimoji="0" lang="en-US" altLang="zh-TW" sz="2800" b="1" i="0" u="none" strike="noStrike" kern="1200" cap="none" spc="0" normalizeH="0" baseline="0" noProof="0">
              <a:ln>
                <a:noFill/>
              </a:ln>
              <a:solidFill>
                <a:srgbClr val="000000"/>
              </a:solidFill>
              <a:effectLst/>
              <a:uLnTx/>
              <a:uFillTx/>
              <a:latin typeface="NSimSun" pitchFamily="49" charset="-122"/>
              <a:ea typeface="NSimSun" pitchFamily="49" charset="-122"/>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a:ln>
                  <a:noFill/>
                </a:ln>
                <a:solidFill>
                  <a:srgbClr val="000000"/>
                </a:solidFill>
                <a:effectLst/>
                <a:uLnTx/>
                <a:uFillTx/>
                <a:latin typeface="NSimSun" pitchFamily="49" charset="-122"/>
                <a:ea typeface="NSimSun" pitchFamily="49" charset="-122"/>
                <a:cs typeface="Arial"/>
              </a:rPr>
              <a:t>  的战斗</a:t>
            </a:r>
          </a:p>
        </p:txBody>
      </p:sp>
      <p:sp>
        <p:nvSpPr>
          <p:cNvPr id="646161" name="Text Box 17"/>
          <p:cNvSpPr txBox="1">
            <a:spLocks noChangeArrowheads="1"/>
          </p:cNvSpPr>
          <p:nvPr/>
        </p:nvSpPr>
        <p:spPr bwMode="auto">
          <a:xfrm>
            <a:off x="7112000" y="2270125"/>
            <a:ext cx="1568450" cy="12001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0000"/>
                </a:solidFill>
                <a:effectLst/>
                <a:uLnTx/>
                <a:uFillTx/>
                <a:latin typeface="Comic Sans MS" pitchFamily="66" charset="0"/>
                <a:ea typeface="SimSun" pitchFamily="2" charset="-122"/>
                <a:cs typeface="Arial"/>
              </a:rPr>
              <a:t>白色大</a:t>
            </a:r>
            <a:endParaRPr kumimoji="0" lang="en-US" altLang="zh-CN" sz="3600" b="1" i="0" u="none" strike="noStrike" kern="1200" cap="none" spc="0" normalizeH="0" baseline="0" noProof="0">
              <a:ln>
                <a:noFill/>
              </a:ln>
              <a:solidFill>
                <a:srgbClr val="000000"/>
              </a:solidFill>
              <a:effectLst/>
              <a:uLnTx/>
              <a:uFillTx/>
              <a:latin typeface="Comic Sans MS" pitchFamily="66" charset="0"/>
              <a:ea typeface="SimSun" pitchFamily="2"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0000"/>
                </a:solidFill>
                <a:effectLst/>
                <a:uLnTx/>
                <a:uFillTx/>
                <a:latin typeface="Comic Sans MS" pitchFamily="66" charset="0"/>
                <a:ea typeface="SimSun" pitchFamily="2" charset="-122"/>
                <a:cs typeface="Arial"/>
              </a:rPr>
              <a:t>宝座</a:t>
            </a:r>
            <a:endParaRPr kumimoji="0" lang="en-US" sz="3600" b="1" i="0" u="none" strike="noStrike" kern="1200" cap="none" spc="0" normalizeH="0" baseline="0" noProof="0">
              <a:ln>
                <a:noFill/>
              </a:ln>
              <a:solidFill>
                <a:srgbClr val="000000"/>
              </a:solidFill>
              <a:effectLst/>
              <a:uLnTx/>
              <a:uFillTx/>
              <a:latin typeface="Lucida Sans Unicode" pitchFamily="34" charset="0"/>
              <a:ea typeface="SimSun" pitchFamily="2" charset="-122"/>
              <a:cs typeface="Arial"/>
            </a:endParaRPr>
          </a:p>
        </p:txBody>
      </p:sp>
      <p:sp>
        <p:nvSpPr>
          <p:cNvPr id="646162" name="Line 18"/>
          <p:cNvSpPr>
            <a:spLocks noChangeShapeType="1"/>
          </p:cNvSpPr>
          <p:nvPr/>
        </p:nvSpPr>
        <p:spPr bwMode="auto">
          <a:xfrm flipV="1">
            <a:off x="4859338" y="3600450"/>
            <a:ext cx="0" cy="838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2400" b="0" i="0" u="none" strike="noStrike" kern="1200" cap="none" spc="0" normalizeH="0" baseline="0" noProof="0">
              <a:ln>
                <a:noFill/>
              </a:ln>
              <a:solidFill>
                <a:srgbClr val="000000"/>
              </a:solidFill>
              <a:effectLst/>
              <a:uLnTx/>
              <a:uFillTx/>
              <a:latin typeface="Comic Sans MS" pitchFamily="66" charset="0"/>
              <a:ea typeface="MS PGothic" pitchFamily="34" charset="-128"/>
              <a:cs typeface="Arial"/>
            </a:endParaRPr>
          </a:p>
        </p:txBody>
      </p:sp>
      <p:sp>
        <p:nvSpPr>
          <p:cNvPr id="646163" name="Line 19"/>
          <p:cNvSpPr>
            <a:spLocks noChangeShapeType="1"/>
          </p:cNvSpPr>
          <p:nvPr/>
        </p:nvSpPr>
        <p:spPr bwMode="auto">
          <a:xfrm flipV="1">
            <a:off x="6926263" y="3619500"/>
            <a:ext cx="0" cy="838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2400" b="0" i="0" u="none" strike="noStrike" kern="1200" cap="none" spc="0" normalizeH="0" baseline="0" noProof="0">
              <a:ln>
                <a:noFill/>
              </a:ln>
              <a:solidFill>
                <a:srgbClr val="000000"/>
              </a:solidFill>
              <a:effectLst/>
              <a:uLnTx/>
              <a:uFillTx/>
              <a:latin typeface="Comic Sans MS" pitchFamily="66" charset="0"/>
              <a:ea typeface="MS PGothic" pitchFamily="34" charset="-128"/>
              <a:cs typeface="Arial"/>
            </a:endParaRPr>
          </a:p>
        </p:txBody>
      </p:sp>
      <p:sp>
        <p:nvSpPr>
          <p:cNvPr id="866322" name="Rectangle 20"/>
          <p:cNvSpPr>
            <a:spLocks noGrp="1" noChangeArrowheads="1"/>
          </p:cNvSpPr>
          <p:nvPr>
            <p:ph type="title" idx="4294967295"/>
          </p:nvPr>
        </p:nvSpPr>
        <p:spPr>
          <a:xfrm>
            <a:off x="1981200" y="228600"/>
            <a:ext cx="5943600" cy="769938"/>
          </a:xfrm>
          <a:noFill/>
        </p:spPr>
        <p:txBody>
          <a:bodyPr anchor="t">
            <a:spAutoFit/>
          </a:bodyPr>
          <a:lstStyle/>
          <a:p>
            <a:pPr eaLnBrk="1" hangingPunct="1"/>
            <a:r>
              <a:rPr lang="zh-TW" altLang="en-US" b="1">
                <a:solidFill>
                  <a:schemeClr val="tx1"/>
                </a:solidFill>
                <a:latin typeface="NSimSun" pitchFamily="49" charset="-122"/>
                <a:ea typeface="NSimSun" pitchFamily="49" charset="-122"/>
              </a:rPr>
              <a:t>灾前被提的前千禧年論</a:t>
            </a:r>
            <a:r>
              <a:rPr lang="zh-TW" altLang="en-US" sz="3600">
                <a:solidFill>
                  <a:schemeClr val="tx1"/>
                </a:solidFill>
                <a:ea typeface="PMingLiU" pitchFamily="18" charset="-120"/>
              </a:rPr>
              <a:t> </a:t>
            </a:r>
            <a:endParaRPr lang="en-US" sz="3600" b="1">
              <a:solidFill>
                <a:schemeClr val="tx1"/>
              </a:solidFill>
              <a:latin typeface="Lucida Sans Unicode" pitchFamily="34" charset="0"/>
            </a:endParaRPr>
          </a:p>
        </p:txBody>
      </p:sp>
      <p:sp>
        <p:nvSpPr>
          <p:cNvPr id="866323" name="Text Box 22"/>
          <p:cNvSpPr txBox="1">
            <a:spLocks noChangeArrowheads="1"/>
          </p:cNvSpPr>
          <p:nvPr/>
        </p:nvSpPr>
        <p:spPr bwMode="auto">
          <a:xfrm>
            <a:off x="457200" y="5670550"/>
            <a:ext cx="78486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a:rPr>
              <a:t>“</a:t>
            </a:r>
            <a:r>
              <a:rPr kumimoji="0" lang="zh-CN" altLang="en-US" sz="3200" b="1" i="0" u="none" strike="noStrike" kern="1200" cap="none" spc="0" normalizeH="0" baseline="0" noProof="0">
                <a:ln>
                  <a:noFill/>
                </a:ln>
                <a:solidFill>
                  <a:srgbClr val="FFFFFF"/>
                </a:solidFill>
                <a:effectLst/>
                <a:uLnTx/>
                <a:uFillTx/>
                <a:latin typeface="Arial" pitchFamily="34" charset="0"/>
                <a:ea typeface="SimSun" pitchFamily="2" charset="-122"/>
                <a:cs typeface="Arial"/>
              </a:rPr>
              <a:t>哀哉、那日为大、无日可比、这是雅各遭难的时候、但他必被救出来</a:t>
            </a:r>
            <a:r>
              <a:rPr kumimoji="0" lang="zh-CN" altLang="en-US" sz="2400" b="0" i="0" u="none" strike="noStrike" kern="1200" cap="none" spc="0" normalizeH="0" baseline="0" noProof="0">
                <a:ln>
                  <a:noFill/>
                </a:ln>
                <a:solidFill>
                  <a:srgbClr val="FFFFFF"/>
                </a:solidFill>
                <a:effectLst/>
                <a:uLnTx/>
                <a:uFillTx/>
                <a:latin typeface="Arial" pitchFamily="34" charset="0"/>
                <a:ea typeface="SimSun" pitchFamily="2" charset="-122"/>
                <a:cs typeface="Arial"/>
              </a:rPr>
              <a:t>。 </a:t>
            </a:r>
            <a:r>
              <a:rPr kumimoji="0" lang="en-US" altLang="ja-JP" sz="2400" b="0" i="0" u="none" strike="noStrike" kern="1200" cap="none" spc="0" normalizeH="0" baseline="0" noProof="0">
                <a:ln>
                  <a:noFill/>
                </a:ln>
                <a:solidFill>
                  <a:srgbClr val="FFFFFF"/>
                </a:solidFill>
                <a:effectLst/>
                <a:uLnTx/>
                <a:uFillTx/>
                <a:latin typeface="Arial" pitchFamily="34" charset="0"/>
                <a:ea typeface="SimSun" pitchFamily="2" charset="-122"/>
                <a:cs typeface="Arial"/>
              </a:rPr>
              <a:t>” (</a:t>
            </a:r>
            <a:r>
              <a:rPr kumimoji="0" lang="zh-TW" altLang="en-US" sz="2400" b="1" i="0" u="none" strike="noStrike" kern="1200" cap="none" spc="0" normalizeH="0" baseline="0" noProof="0">
                <a:ln>
                  <a:noFill/>
                </a:ln>
                <a:solidFill>
                  <a:srgbClr val="FFFFFF"/>
                </a:solidFill>
                <a:effectLst/>
                <a:uLnTx/>
                <a:uFillTx/>
                <a:latin typeface="Arial" pitchFamily="34" charset="0"/>
                <a:ea typeface="PMingLiU" pitchFamily="18" charset="-120"/>
                <a:cs typeface="Arial"/>
              </a:rPr>
              <a:t>耶</a:t>
            </a:r>
            <a:r>
              <a:rPr kumimoji="0" lang="en-US" altLang="ja-JP" sz="2400" b="0" i="0" u="none" strike="noStrike" kern="1200" cap="none" spc="0" normalizeH="0" baseline="0" noProof="0">
                <a:ln>
                  <a:noFill/>
                </a:ln>
                <a:solidFill>
                  <a:srgbClr val="FFFFFF"/>
                </a:solidFill>
                <a:effectLst/>
                <a:uLnTx/>
                <a:uFillTx/>
                <a:latin typeface="Arial" pitchFamily="34" charset="0"/>
                <a:ea typeface="PMingLiU" pitchFamily="18" charset="-120"/>
                <a:cs typeface="Arial"/>
              </a:rPr>
              <a:t> 30:7)</a:t>
            </a:r>
            <a:endParaRPr kumimoji="0" lang="en-US" sz="2400" b="0" i="0" u="none" strike="noStrike" kern="1200" cap="none" spc="0" normalizeH="0" baseline="0" noProof="0">
              <a:ln>
                <a:noFill/>
              </a:ln>
              <a:solidFill>
                <a:srgbClr val="FFFFFF"/>
              </a:solidFill>
              <a:effectLst/>
              <a:uLnTx/>
              <a:uFillTx/>
              <a:latin typeface="Arial" pitchFamily="34" charset="0"/>
              <a:ea typeface="PMingLiU" pitchFamily="18" charset="-120"/>
              <a:cs typeface="Arial"/>
            </a:endParaRPr>
          </a:p>
        </p:txBody>
      </p:sp>
    </p:spTree>
    <p:extLst>
      <p:ext uri="{BB962C8B-B14F-4D97-AF65-F5344CB8AC3E}">
        <p14:creationId xmlns:p14="http://schemas.microsoft.com/office/powerpoint/2010/main" val="1587389516"/>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7" presetClass="entr" presetSubtype="8" fill="hold" grpId="0" nodeType="afterEffect">
                                  <p:stCondLst>
                                    <p:cond delay="0"/>
                                  </p:stCondLst>
                                  <p:childTnLst>
                                    <p:set>
                                      <p:cBhvr>
                                        <p:cTn id="12" dur="1" fill="hold">
                                          <p:stCondLst>
                                            <p:cond delay="0"/>
                                          </p:stCondLst>
                                        </p:cTn>
                                        <p:tgtEl>
                                          <p:spTgt spid="646152"/>
                                        </p:tgtEl>
                                        <p:attrNameLst>
                                          <p:attrName>style.visibility</p:attrName>
                                        </p:attrNameLst>
                                      </p:cBhvr>
                                      <p:to>
                                        <p:strVal val="visible"/>
                                      </p:to>
                                    </p:set>
                                    <p:anim calcmode="lin" valueType="num">
                                      <p:cBhvr additive="base">
                                        <p:cTn id="13" dur="2000" fill="hold"/>
                                        <p:tgtEl>
                                          <p:spTgt spid="646152"/>
                                        </p:tgtEl>
                                        <p:attrNameLst>
                                          <p:attrName>ppt_x</p:attrName>
                                        </p:attrNameLst>
                                      </p:cBhvr>
                                      <p:tavLst>
                                        <p:tav tm="0">
                                          <p:val>
                                            <p:strVal val="0-#ppt_w/2"/>
                                          </p:val>
                                        </p:tav>
                                        <p:tav tm="100000">
                                          <p:val>
                                            <p:strVal val="#ppt_x"/>
                                          </p:val>
                                        </p:tav>
                                      </p:tavLst>
                                    </p:anim>
                                    <p:anim calcmode="lin" valueType="num">
                                      <p:cBhvr additive="base">
                                        <p:cTn id="14" dur="2000" fill="hold"/>
                                        <p:tgtEl>
                                          <p:spTgt spid="64615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4000"/>
                            </p:stCondLst>
                            <p:childTnLst>
                              <p:par>
                                <p:cTn id="16" presetID="9" presetClass="entr" presetSubtype="0" fill="hold" grpId="0" nodeType="afterEffect">
                                  <p:stCondLst>
                                    <p:cond delay="0"/>
                                  </p:stCondLst>
                                  <p:childTnLst>
                                    <p:set>
                                      <p:cBhvr>
                                        <p:cTn id="17" dur="1" fill="hold">
                                          <p:stCondLst>
                                            <p:cond delay="0"/>
                                          </p:stCondLst>
                                        </p:cTn>
                                        <p:tgtEl>
                                          <p:spTgt spid="646151"/>
                                        </p:tgtEl>
                                        <p:attrNameLst>
                                          <p:attrName>style.visibility</p:attrName>
                                        </p:attrNameLst>
                                      </p:cBhvr>
                                      <p:to>
                                        <p:strVal val="visible"/>
                                      </p:to>
                                    </p:set>
                                    <p:animEffect transition="in" filter="dissolve">
                                      <p:cBhvr>
                                        <p:cTn id="18" dur="2000"/>
                                        <p:tgtEl>
                                          <p:spTgt spid="646151"/>
                                        </p:tgtEl>
                                      </p:cBhvr>
                                    </p:animEffect>
                                  </p:childTnLst>
                                </p:cTn>
                              </p:par>
                            </p:childTnLst>
                          </p:cTn>
                        </p:par>
                        <p:par>
                          <p:cTn id="19" fill="hold" nodeType="afterGroup">
                            <p:stCondLst>
                              <p:cond delay="6000"/>
                            </p:stCondLst>
                            <p:childTnLst>
                              <p:par>
                                <p:cTn id="20" presetID="9" presetClass="entr" presetSubtype="0" fill="hold" grpId="0" nodeType="afterEffect">
                                  <p:stCondLst>
                                    <p:cond delay="0"/>
                                  </p:stCondLst>
                                  <p:childTnLst>
                                    <p:set>
                                      <p:cBhvr>
                                        <p:cTn id="21" dur="1" fill="hold">
                                          <p:stCondLst>
                                            <p:cond delay="0"/>
                                          </p:stCondLst>
                                        </p:cTn>
                                        <p:tgtEl>
                                          <p:spTgt spid="646156"/>
                                        </p:tgtEl>
                                        <p:attrNameLst>
                                          <p:attrName>style.visibility</p:attrName>
                                        </p:attrNameLst>
                                      </p:cBhvr>
                                      <p:to>
                                        <p:strVal val="visible"/>
                                      </p:to>
                                    </p:set>
                                    <p:animEffect transition="in" filter="dissolve">
                                      <p:cBhvr>
                                        <p:cTn id="22" dur="2000"/>
                                        <p:tgtEl>
                                          <p:spTgt spid="646156"/>
                                        </p:tgtEl>
                                      </p:cBhvr>
                                    </p:animEffect>
                                  </p:childTnLst>
                                </p:cTn>
                              </p:par>
                            </p:childTnLst>
                          </p:cTn>
                        </p:par>
                        <p:par>
                          <p:cTn id="23" fill="hold" nodeType="afterGroup">
                            <p:stCondLst>
                              <p:cond delay="8000"/>
                            </p:stCondLst>
                            <p:childTnLst>
                              <p:par>
                                <p:cTn id="24" presetID="42" presetClass="entr" presetSubtype="0" fill="hold" nodeType="afterEffect">
                                  <p:stCondLst>
                                    <p:cond delay="0"/>
                                  </p:stCondLst>
                                  <p:childTnLst>
                                    <p:set>
                                      <p:cBhvr>
                                        <p:cTn id="25" dur="1" fill="hold">
                                          <p:stCondLst>
                                            <p:cond delay="0"/>
                                          </p:stCondLst>
                                        </p:cTn>
                                        <p:tgtEl>
                                          <p:spTgt spid="646155"/>
                                        </p:tgtEl>
                                        <p:attrNameLst>
                                          <p:attrName>style.visibility</p:attrName>
                                        </p:attrNameLst>
                                      </p:cBhvr>
                                      <p:to>
                                        <p:strVal val="visible"/>
                                      </p:to>
                                    </p:set>
                                    <p:animEffect transition="in" filter="fade">
                                      <p:cBhvr>
                                        <p:cTn id="26" dur="2000"/>
                                        <p:tgtEl>
                                          <p:spTgt spid="646155"/>
                                        </p:tgtEl>
                                      </p:cBhvr>
                                    </p:animEffect>
                                    <p:anim calcmode="lin" valueType="num">
                                      <p:cBhvr>
                                        <p:cTn id="27" dur="2000" fill="hold"/>
                                        <p:tgtEl>
                                          <p:spTgt spid="646155"/>
                                        </p:tgtEl>
                                        <p:attrNameLst>
                                          <p:attrName>ppt_x</p:attrName>
                                        </p:attrNameLst>
                                      </p:cBhvr>
                                      <p:tavLst>
                                        <p:tav tm="0">
                                          <p:val>
                                            <p:strVal val="#ppt_x"/>
                                          </p:val>
                                        </p:tav>
                                        <p:tav tm="100000">
                                          <p:val>
                                            <p:strVal val="#ppt_x"/>
                                          </p:val>
                                        </p:tav>
                                      </p:tavLst>
                                    </p:anim>
                                    <p:anim calcmode="lin" valueType="num">
                                      <p:cBhvr>
                                        <p:cTn id="28" dur="2000" fill="hold"/>
                                        <p:tgtEl>
                                          <p:spTgt spid="646155"/>
                                        </p:tgtEl>
                                        <p:attrNameLst>
                                          <p:attrName>ppt_y</p:attrName>
                                        </p:attrNameLst>
                                      </p:cBhvr>
                                      <p:tavLst>
                                        <p:tav tm="0">
                                          <p:val>
                                            <p:strVal val="#ppt_y+.1"/>
                                          </p:val>
                                        </p:tav>
                                        <p:tav tm="100000">
                                          <p:val>
                                            <p:strVal val="#ppt_y"/>
                                          </p:val>
                                        </p:tav>
                                      </p:tavLst>
                                    </p:anim>
                                  </p:childTnLst>
                                </p:cTn>
                              </p:par>
                            </p:childTnLst>
                          </p:cTn>
                        </p:par>
                        <p:par>
                          <p:cTn id="29" fill="hold" nodeType="afterGroup">
                            <p:stCondLst>
                              <p:cond delay="10000"/>
                            </p:stCondLst>
                            <p:childTnLst>
                              <p:par>
                                <p:cTn id="30" presetID="9" presetClass="entr" presetSubtype="0" fill="hold" grpId="0" nodeType="afterEffect">
                                  <p:stCondLst>
                                    <p:cond delay="0"/>
                                  </p:stCondLst>
                                  <p:childTnLst>
                                    <p:set>
                                      <p:cBhvr>
                                        <p:cTn id="31" dur="1" fill="hold">
                                          <p:stCondLst>
                                            <p:cond delay="0"/>
                                          </p:stCondLst>
                                        </p:cTn>
                                        <p:tgtEl>
                                          <p:spTgt spid="646153"/>
                                        </p:tgtEl>
                                        <p:attrNameLst>
                                          <p:attrName>style.visibility</p:attrName>
                                        </p:attrNameLst>
                                      </p:cBhvr>
                                      <p:to>
                                        <p:strVal val="visible"/>
                                      </p:to>
                                    </p:set>
                                    <p:animEffect transition="in" filter="dissolve">
                                      <p:cBhvr>
                                        <p:cTn id="32" dur="2000"/>
                                        <p:tgtEl>
                                          <p:spTgt spid="646153"/>
                                        </p:tgtEl>
                                      </p:cBhvr>
                                    </p:animEffect>
                                  </p:childTnLst>
                                </p:cTn>
                              </p:par>
                            </p:childTnLst>
                          </p:cTn>
                        </p:par>
                        <p:par>
                          <p:cTn id="33" fill="hold" nodeType="afterGroup">
                            <p:stCondLst>
                              <p:cond delay="12000"/>
                            </p:stCondLst>
                            <p:childTnLst>
                              <p:par>
                                <p:cTn id="34" presetID="9" presetClass="entr" presetSubtype="0" fill="hold" grpId="0" nodeType="afterEffect">
                                  <p:stCondLst>
                                    <p:cond delay="0"/>
                                  </p:stCondLst>
                                  <p:childTnLst>
                                    <p:set>
                                      <p:cBhvr>
                                        <p:cTn id="35" dur="1" fill="hold">
                                          <p:stCondLst>
                                            <p:cond delay="0"/>
                                          </p:stCondLst>
                                        </p:cTn>
                                        <p:tgtEl>
                                          <p:spTgt spid="646158"/>
                                        </p:tgtEl>
                                        <p:attrNameLst>
                                          <p:attrName>style.visibility</p:attrName>
                                        </p:attrNameLst>
                                      </p:cBhvr>
                                      <p:to>
                                        <p:strVal val="visible"/>
                                      </p:to>
                                    </p:set>
                                    <p:animEffect transition="in" filter="dissolve">
                                      <p:cBhvr>
                                        <p:cTn id="36" dur="2000"/>
                                        <p:tgtEl>
                                          <p:spTgt spid="646158"/>
                                        </p:tgtEl>
                                      </p:cBhvr>
                                    </p:animEffect>
                                  </p:childTnLst>
                                </p:cTn>
                              </p:par>
                            </p:childTnLst>
                          </p:cTn>
                        </p:par>
                        <p:par>
                          <p:cTn id="37" fill="hold" nodeType="afterGroup">
                            <p:stCondLst>
                              <p:cond delay="14000"/>
                            </p:stCondLst>
                            <p:childTnLst>
                              <p:par>
                                <p:cTn id="38" presetID="47" presetClass="entr" presetSubtype="0" fill="hold" grpId="0" nodeType="afterEffect">
                                  <p:stCondLst>
                                    <p:cond delay="0"/>
                                  </p:stCondLst>
                                  <p:childTnLst>
                                    <p:set>
                                      <p:cBhvr>
                                        <p:cTn id="39" dur="1" fill="hold">
                                          <p:stCondLst>
                                            <p:cond delay="0"/>
                                          </p:stCondLst>
                                        </p:cTn>
                                        <p:tgtEl>
                                          <p:spTgt spid="646157"/>
                                        </p:tgtEl>
                                        <p:attrNameLst>
                                          <p:attrName>style.visibility</p:attrName>
                                        </p:attrNameLst>
                                      </p:cBhvr>
                                      <p:to>
                                        <p:strVal val="visible"/>
                                      </p:to>
                                    </p:set>
                                    <p:animEffect transition="in" filter="fade">
                                      <p:cBhvr>
                                        <p:cTn id="40" dur="2000"/>
                                        <p:tgtEl>
                                          <p:spTgt spid="646157"/>
                                        </p:tgtEl>
                                      </p:cBhvr>
                                    </p:animEffect>
                                    <p:anim calcmode="lin" valueType="num">
                                      <p:cBhvr>
                                        <p:cTn id="41" dur="2000" fill="hold"/>
                                        <p:tgtEl>
                                          <p:spTgt spid="646157"/>
                                        </p:tgtEl>
                                        <p:attrNameLst>
                                          <p:attrName>ppt_x</p:attrName>
                                        </p:attrNameLst>
                                      </p:cBhvr>
                                      <p:tavLst>
                                        <p:tav tm="0">
                                          <p:val>
                                            <p:strVal val="#ppt_x"/>
                                          </p:val>
                                        </p:tav>
                                        <p:tav tm="100000">
                                          <p:val>
                                            <p:strVal val="#ppt_x"/>
                                          </p:val>
                                        </p:tav>
                                      </p:tavLst>
                                    </p:anim>
                                    <p:anim calcmode="lin" valueType="num">
                                      <p:cBhvr>
                                        <p:cTn id="42" dur="2000" fill="hold"/>
                                        <p:tgtEl>
                                          <p:spTgt spid="646157"/>
                                        </p:tgtEl>
                                        <p:attrNameLst>
                                          <p:attrName>ppt_y</p:attrName>
                                        </p:attrNameLst>
                                      </p:cBhvr>
                                      <p:tavLst>
                                        <p:tav tm="0">
                                          <p:val>
                                            <p:strVal val="#ppt_y-.1"/>
                                          </p:val>
                                        </p:tav>
                                        <p:tav tm="100000">
                                          <p:val>
                                            <p:strVal val="#ppt_y"/>
                                          </p:val>
                                        </p:tav>
                                      </p:tavLst>
                                    </p:anim>
                                  </p:childTnLst>
                                </p:cTn>
                              </p:par>
                            </p:childTnLst>
                          </p:cTn>
                        </p:par>
                        <p:par>
                          <p:cTn id="43" fill="hold" nodeType="afterGroup">
                            <p:stCondLst>
                              <p:cond delay="16000"/>
                            </p:stCondLst>
                            <p:childTnLst>
                              <p:par>
                                <p:cTn id="44" presetID="9" presetClass="entr" presetSubtype="0" fill="hold" grpId="0" nodeType="afterEffect">
                                  <p:stCondLst>
                                    <p:cond delay="0"/>
                                  </p:stCondLst>
                                  <p:childTnLst>
                                    <p:set>
                                      <p:cBhvr>
                                        <p:cTn id="45" dur="1" fill="hold">
                                          <p:stCondLst>
                                            <p:cond delay="0"/>
                                          </p:stCondLst>
                                        </p:cTn>
                                        <p:tgtEl>
                                          <p:spTgt spid="646159">
                                            <p:bg/>
                                          </p:spTgt>
                                        </p:tgtEl>
                                        <p:attrNameLst>
                                          <p:attrName>style.visibility</p:attrName>
                                        </p:attrNameLst>
                                      </p:cBhvr>
                                      <p:to>
                                        <p:strVal val="visible"/>
                                      </p:to>
                                    </p:set>
                                    <p:animEffect transition="in" filter="dissolve">
                                      <p:cBhvr>
                                        <p:cTn id="46" dur="2000"/>
                                        <p:tgtEl>
                                          <p:spTgt spid="646159">
                                            <p:bg/>
                                          </p:spTgt>
                                        </p:tgtEl>
                                      </p:cBhvr>
                                    </p:animEffect>
                                  </p:childTnLst>
                                </p:cTn>
                              </p:par>
                            </p:childTnLst>
                          </p:cTn>
                        </p:par>
                        <p:par>
                          <p:cTn id="47" fill="hold" nodeType="afterGroup">
                            <p:stCondLst>
                              <p:cond delay="18000"/>
                            </p:stCondLst>
                            <p:childTnLst>
                              <p:par>
                                <p:cTn id="48" presetID="9" presetClass="entr" presetSubtype="0" fill="hold" grpId="0" nodeType="afterEffect">
                                  <p:stCondLst>
                                    <p:cond delay="0"/>
                                  </p:stCondLst>
                                  <p:childTnLst>
                                    <p:set>
                                      <p:cBhvr>
                                        <p:cTn id="49" dur="1" fill="hold">
                                          <p:stCondLst>
                                            <p:cond delay="0"/>
                                          </p:stCondLst>
                                        </p:cTn>
                                        <p:tgtEl>
                                          <p:spTgt spid="646159">
                                            <p:txEl>
                                              <p:pRg st="0" end="0"/>
                                            </p:txEl>
                                          </p:spTgt>
                                        </p:tgtEl>
                                        <p:attrNameLst>
                                          <p:attrName>style.visibility</p:attrName>
                                        </p:attrNameLst>
                                      </p:cBhvr>
                                      <p:to>
                                        <p:strVal val="visible"/>
                                      </p:to>
                                    </p:set>
                                    <p:animEffect transition="in" filter="dissolve">
                                      <p:cBhvr>
                                        <p:cTn id="50" dur="2000"/>
                                        <p:tgtEl>
                                          <p:spTgt spid="646159">
                                            <p:txEl>
                                              <p:pRg st="0" end="0"/>
                                            </p:txEl>
                                          </p:spTgt>
                                        </p:tgtEl>
                                      </p:cBhvr>
                                    </p:animEffect>
                                  </p:childTnLst>
                                </p:cTn>
                              </p:par>
                            </p:childTnLst>
                          </p:cTn>
                        </p:par>
                        <p:par>
                          <p:cTn id="51" fill="hold" nodeType="afterGroup">
                            <p:stCondLst>
                              <p:cond delay="20000"/>
                            </p:stCondLst>
                            <p:childTnLst>
                              <p:par>
                                <p:cTn id="52" presetID="42" presetClass="entr" presetSubtype="0" fill="hold" grpId="0" nodeType="afterEffect">
                                  <p:stCondLst>
                                    <p:cond delay="0"/>
                                  </p:stCondLst>
                                  <p:childTnLst>
                                    <p:set>
                                      <p:cBhvr>
                                        <p:cTn id="53" dur="1" fill="hold">
                                          <p:stCondLst>
                                            <p:cond delay="0"/>
                                          </p:stCondLst>
                                        </p:cTn>
                                        <p:tgtEl>
                                          <p:spTgt spid="646162"/>
                                        </p:tgtEl>
                                        <p:attrNameLst>
                                          <p:attrName>style.visibility</p:attrName>
                                        </p:attrNameLst>
                                      </p:cBhvr>
                                      <p:to>
                                        <p:strVal val="visible"/>
                                      </p:to>
                                    </p:set>
                                    <p:animEffect transition="in" filter="fade">
                                      <p:cBhvr>
                                        <p:cTn id="54" dur="2000"/>
                                        <p:tgtEl>
                                          <p:spTgt spid="646162"/>
                                        </p:tgtEl>
                                      </p:cBhvr>
                                    </p:animEffect>
                                    <p:anim calcmode="lin" valueType="num">
                                      <p:cBhvr>
                                        <p:cTn id="55" dur="2000" fill="hold"/>
                                        <p:tgtEl>
                                          <p:spTgt spid="646162"/>
                                        </p:tgtEl>
                                        <p:attrNameLst>
                                          <p:attrName>ppt_x</p:attrName>
                                        </p:attrNameLst>
                                      </p:cBhvr>
                                      <p:tavLst>
                                        <p:tav tm="0">
                                          <p:val>
                                            <p:strVal val="#ppt_x"/>
                                          </p:val>
                                        </p:tav>
                                        <p:tav tm="100000">
                                          <p:val>
                                            <p:strVal val="#ppt_x"/>
                                          </p:val>
                                        </p:tav>
                                      </p:tavLst>
                                    </p:anim>
                                    <p:anim calcmode="lin" valueType="num">
                                      <p:cBhvr>
                                        <p:cTn id="56" dur="2000" fill="hold"/>
                                        <p:tgtEl>
                                          <p:spTgt spid="646162"/>
                                        </p:tgtEl>
                                        <p:attrNameLst>
                                          <p:attrName>ppt_y</p:attrName>
                                        </p:attrNameLst>
                                      </p:cBhvr>
                                      <p:tavLst>
                                        <p:tav tm="0">
                                          <p:val>
                                            <p:strVal val="#ppt_y+.1"/>
                                          </p:val>
                                        </p:tav>
                                        <p:tav tm="100000">
                                          <p:val>
                                            <p:strVal val="#ppt_y"/>
                                          </p:val>
                                        </p:tav>
                                      </p:tavLst>
                                    </p:anim>
                                  </p:childTnLst>
                                </p:cTn>
                              </p:par>
                            </p:childTnLst>
                          </p:cTn>
                        </p:par>
                        <p:par>
                          <p:cTn id="57" fill="hold" nodeType="afterGroup">
                            <p:stCondLst>
                              <p:cond delay="22000"/>
                            </p:stCondLst>
                            <p:childTnLst>
                              <p:par>
                                <p:cTn id="58" presetID="9" presetClass="entr" presetSubtype="0" fill="hold" grpId="0" nodeType="afterEffect">
                                  <p:stCondLst>
                                    <p:cond delay="0"/>
                                  </p:stCondLst>
                                  <p:childTnLst>
                                    <p:set>
                                      <p:cBhvr>
                                        <p:cTn id="59" dur="1" fill="hold">
                                          <p:stCondLst>
                                            <p:cond delay="0"/>
                                          </p:stCondLst>
                                        </p:cTn>
                                        <p:tgtEl>
                                          <p:spTgt spid="646154"/>
                                        </p:tgtEl>
                                        <p:attrNameLst>
                                          <p:attrName>style.visibility</p:attrName>
                                        </p:attrNameLst>
                                      </p:cBhvr>
                                      <p:to>
                                        <p:strVal val="visible"/>
                                      </p:to>
                                    </p:set>
                                    <p:animEffect transition="in" filter="dissolve">
                                      <p:cBhvr>
                                        <p:cTn id="60" dur="2000"/>
                                        <p:tgtEl>
                                          <p:spTgt spid="646154"/>
                                        </p:tgtEl>
                                      </p:cBhvr>
                                    </p:animEffect>
                                  </p:childTnLst>
                                </p:cTn>
                              </p:par>
                            </p:childTnLst>
                          </p:cTn>
                        </p:par>
                        <p:par>
                          <p:cTn id="61" fill="hold" nodeType="afterGroup">
                            <p:stCondLst>
                              <p:cond delay="24000"/>
                            </p:stCondLst>
                            <p:childTnLst>
                              <p:par>
                                <p:cTn id="62" presetID="9" presetClass="entr" presetSubtype="0" fill="hold" grpId="0" nodeType="afterEffect">
                                  <p:stCondLst>
                                    <p:cond delay="0"/>
                                  </p:stCondLst>
                                  <p:childTnLst>
                                    <p:set>
                                      <p:cBhvr>
                                        <p:cTn id="63" dur="1" fill="hold">
                                          <p:stCondLst>
                                            <p:cond delay="0"/>
                                          </p:stCondLst>
                                        </p:cTn>
                                        <p:tgtEl>
                                          <p:spTgt spid="646160">
                                            <p:bg/>
                                          </p:spTgt>
                                        </p:tgtEl>
                                        <p:attrNameLst>
                                          <p:attrName>style.visibility</p:attrName>
                                        </p:attrNameLst>
                                      </p:cBhvr>
                                      <p:to>
                                        <p:strVal val="visible"/>
                                      </p:to>
                                    </p:set>
                                    <p:animEffect transition="in" filter="dissolve">
                                      <p:cBhvr>
                                        <p:cTn id="64" dur="2000"/>
                                        <p:tgtEl>
                                          <p:spTgt spid="646160">
                                            <p:bg/>
                                          </p:spTgt>
                                        </p:tgtEl>
                                      </p:cBhvr>
                                    </p:animEffect>
                                  </p:childTnLst>
                                </p:cTn>
                              </p:par>
                            </p:childTnLst>
                          </p:cTn>
                        </p:par>
                        <p:par>
                          <p:cTn id="65" fill="hold" nodeType="afterGroup">
                            <p:stCondLst>
                              <p:cond delay="26000"/>
                            </p:stCondLst>
                            <p:childTnLst>
                              <p:par>
                                <p:cTn id="66" presetID="9" presetClass="entr" presetSubtype="0" fill="hold" grpId="0" nodeType="afterEffect">
                                  <p:stCondLst>
                                    <p:cond delay="0"/>
                                  </p:stCondLst>
                                  <p:childTnLst>
                                    <p:set>
                                      <p:cBhvr>
                                        <p:cTn id="67" dur="1" fill="hold">
                                          <p:stCondLst>
                                            <p:cond delay="0"/>
                                          </p:stCondLst>
                                        </p:cTn>
                                        <p:tgtEl>
                                          <p:spTgt spid="646160">
                                            <p:txEl>
                                              <p:pRg st="0" end="0"/>
                                            </p:txEl>
                                          </p:spTgt>
                                        </p:tgtEl>
                                        <p:attrNameLst>
                                          <p:attrName>style.visibility</p:attrName>
                                        </p:attrNameLst>
                                      </p:cBhvr>
                                      <p:to>
                                        <p:strVal val="visible"/>
                                      </p:to>
                                    </p:set>
                                    <p:animEffect transition="in" filter="dissolve">
                                      <p:cBhvr>
                                        <p:cTn id="68" dur="2000"/>
                                        <p:tgtEl>
                                          <p:spTgt spid="646160">
                                            <p:txEl>
                                              <p:pRg st="0" end="0"/>
                                            </p:txEl>
                                          </p:spTgt>
                                        </p:tgtEl>
                                      </p:cBhvr>
                                    </p:animEffect>
                                  </p:childTnLst>
                                </p:cTn>
                              </p:par>
                            </p:childTnLst>
                          </p:cTn>
                        </p:par>
                        <p:par>
                          <p:cTn id="69" fill="hold" nodeType="afterGroup">
                            <p:stCondLst>
                              <p:cond delay="28000"/>
                            </p:stCondLst>
                            <p:childTnLst>
                              <p:par>
                                <p:cTn id="70" presetID="9" presetClass="entr" presetSubtype="0" fill="hold" grpId="0" nodeType="afterEffect">
                                  <p:stCondLst>
                                    <p:cond delay="0"/>
                                  </p:stCondLst>
                                  <p:childTnLst>
                                    <p:set>
                                      <p:cBhvr>
                                        <p:cTn id="71" dur="1" fill="hold">
                                          <p:stCondLst>
                                            <p:cond delay="0"/>
                                          </p:stCondLst>
                                        </p:cTn>
                                        <p:tgtEl>
                                          <p:spTgt spid="646160">
                                            <p:txEl>
                                              <p:pRg st="1" end="1"/>
                                            </p:txEl>
                                          </p:spTgt>
                                        </p:tgtEl>
                                        <p:attrNameLst>
                                          <p:attrName>style.visibility</p:attrName>
                                        </p:attrNameLst>
                                      </p:cBhvr>
                                      <p:to>
                                        <p:strVal val="visible"/>
                                      </p:to>
                                    </p:set>
                                    <p:animEffect transition="in" filter="dissolve">
                                      <p:cBhvr>
                                        <p:cTn id="72" dur="2000"/>
                                        <p:tgtEl>
                                          <p:spTgt spid="646160">
                                            <p:txEl>
                                              <p:pRg st="1" end="1"/>
                                            </p:txEl>
                                          </p:spTgt>
                                        </p:tgtEl>
                                      </p:cBhvr>
                                    </p:animEffect>
                                  </p:childTnLst>
                                </p:cTn>
                              </p:par>
                            </p:childTnLst>
                          </p:cTn>
                        </p:par>
                        <p:par>
                          <p:cTn id="73" fill="hold" nodeType="afterGroup">
                            <p:stCondLst>
                              <p:cond delay="30000"/>
                            </p:stCondLst>
                            <p:childTnLst>
                              <p:par>
                                <p:cTn id="74" presetID="42" presetClass="entr" presetSubtype="0" fill="hold" grpId="0" nodeType="afterEffect">
                                  <p:stCondLst>
                                    <p:cond delay="0"/>
                                  </p:stCondLst>
                                  <p:childTnLst>
                                    <p:set>
                                      <p:cBhvr>
                                        <p:cTn id="75" dur="1" fill="hold">
                                          <p:stCondLst>
                                            <p:cond delay="0"/>
                                          </p:stCondLst>
                                        </p:cTn>
                                        <p:tgtEl>
                                          <p:spTgt spid="646163"/>
                                        </p:tgtEl>
                                        <p:attrNameLst>
                                          <p:attrName>style.visibility</p:attrName>
                                        </p:attrNameLst>
                                      </p:cBhvr>
                                      <p:to>
                                        <p:strVal val="visible"/>
                                      </p:to>
                                    </p:set>
                                    <p:animEffect transition="in" filter="fade">
                                      <p:cBhvr>
                                        <p:cTn id="76" dur="2000"/>
                                        <p:tgtEl>
                                          <p:spTgt spid="646163"/>
                                        </p:tgtEl>
                                      </p:cBhvr>
                                    </p:animEffect>
                                    <p:anim calcmode="lin" valueType="num">
                                      <p:cBhvr>
                                        <p:cTn id="77" dur="2000" fill="hold"/>
                                        <p:tgtEl>
                                          <p:spTgt spid="646163"/>
                                        </p:tgtEl>
                                        <p:attrNameLst>
                                          <p:attrName>ppt_x</p:attrName>
                                        </p:attrNameLst>
                                      </p:cBhvr>
                                      <p:tavLst>
                                        <p:tav tm="0">
                                          <p:val>
                                            <p:strVal val="#ppt_x"/>
                                          </p:val>
                                        </p:tav>
                                        <p:tav tm="100000">
                                          <p:val>
                                            <p:strVal val="#ppt_x"/>
                                          </p:val>
                                        </p:tav>
                                      </p:tavLst>
                                    </p:anim>
                                    <p:anim calcmode="lin" valueType="num">
                                      <p:cBhvr>
                                        <p:cTn id="78" dur="2000" fill="hold"/>
                                        <p:tgtEl>
                                          <p:spTgt spid="646163"/>
                                        </p:tgtEl>
                                        <p:attrNameLst>
                                          <p:attrName>ppt_y</p:attrName>
                                        </p:attrNameLst>
                                      </p:cBhvr>
                                      <p:tavLst>
                                        <p:tav tm="0">
                                          <p:val>
                                            <p:strVal val="#ppt_y+.1"/>
                                          </p:val>
                                        </p:tav>
                                        <p:tav tm="100000">
                                          <p:val>
                                            <p:strVal val="#ppt_y"/>
                                          </p:val>
                                        </p:tav>
                                      </p:tavLst>
                                    </p:anim>
                                  </p:childTnLst>
                                </p:cTn>
                              </p:par>
                            </p:childTnLst>
                          </p:cTn>
                        </p:par>
                        <p:par>
                          <p:cTn id="79" fill="hold" nodeType="afterGroup">
                            <p:stCondLst>
                              <p:cond delay="32000"/>
                            </p:stCondLst>
                            <p:childTnLst>
                              <p:par>
                                <p:cTn id="80" presetID="9" presetClass="entr" presetSubtype="0" fill="hold" grpId="0" nodeType="afterEffect">
                                  <p:stCondLst>
                                    <p:cond delay="0"/>
                                  </p:stCondLst>
                                  <p:childTnLst>
                                    <p:set>
                                      <p:cBhvr>
                                        <p:cTn id="81" dur="1" fill="hold">
                                          <p:stCondLst>
                                            <p:cond delay="0"/>
                                          </p:stCondLst>
                                        </p:cTn>
                                        <p:tgtEl>
                                          <p:spTgt spid="646161"/>
                                        </p:tgtEl>
                                        <p:attrNameLst>
                                          <p:attrName>style.visibility</p:attrName>
                                        </p:attrNameLst>
                                      </p:cBhvr>
                                      <p:to>
                                        <p:strVal val="visible"/>
                                      </p:to>
                                    </p:set>
                                    <p:animEffect transition="in" filter="dissolve">
                                      <p:cBhvr>
                                        <p:cTn id="82" dur="2000"/>
                                        <p:tgtEl>
                                          <p:spTgt spid="646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51" grpId="0" animBg="1"/>
      <p:bldP spid="646152" grpId="0" animBg="1"/>
      <p:bldP spid="646153" grpId="0" animBg="1"/>
      <p:bldP spid="646154" grpId="0" animBg="1"/>
      <p:bldP spid="646156" grpId="0" animBg="1"/>
      <p:bldP spid="646157" grpId="0" animBg="1"/>
      <p:bldP spid="646158" grpId="0" animBg="1"/>
      <p:bldP spid="646159" grpId="0" build="allAtOnce" animBg="1"/>
      <p:bldP spid="646160" grpId="0" build="allAtOnce" animBg="1"/>
      <p:bldP spid="646161" grpId="0" animBg="1"/>
      <p:bldP spid="646162" grpId="0" animBg="1"/>
      <p:bldP spid="64616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93" name="Picture 9" descr="Finished"/>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5092700" cy="64388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9586" name="Rectangle 2"/>
          <p:cNvSpPr>
            <a:spLocks noGrp="1" noChangeArrowheads="1"/>
          </p:cNvSpPr>
          <p:nvPr>
            <p:ph type="ctrTitle"/>
          </p:nvPr>
        </p:nvSpPr>
        <p:spPr>
          <a:xfrm>
            <a:off x="0" y="0"/>
            <a:ext cx="9144000" cy="914400"/>
          </a:xfrm>
          <a:solidFill>
            <a:srgbClr val="000514"/>
          </a:solidFill>
        </p:spPr>
        <p:txBody>
          <a:bodyPr/>
          <a:lstStyle/>
          <a:p>
            <a:pPr eaLnBrk="1" hangingPunct="1">
              <a:defRPr/>
            </a:pPr>
            <a:r>
              <a:rPr lang="zh-CN" altLang="en-US" sz="4000" b="1" dirty="0">
                <a:solidFill>
                  <a:schemeClr val="bg1"/>
                </a:solidFill>
                <a:effectLst>
                  <a:outerShdw blurRad="38100" dist="38100" dir="2700000" algn="tl">
                    <a:srgbClr val="000000"/>
                  </a:outerShdw>
                </a:effectLst>
                <a:latin typeface="Arial"/>
                <a:cs typeface="Arial"/>
              </a:rPr>
              <a:t>大灾難的結果</a:t>
            </a:r>
            <a:endParaRPr lang="en-US" sz="4000" b="1" dirty="0">
              <a:solidFill>
                <a:schemeClr val="bg1"/>
              </a:solidFill>
              <a:effectLst>
                <a:outerShdw blurRad="38100" dist="38100" dir="2700000" algn="tl">
                  <a:srgbClr val="000000"/>
                </a:outerShdw>
              </a:effectLst>
              <a:latin typeface="Arial"/>
              <a:cs typeface="Arial"/>
            </a:endParaRPr>
          </a:p>
        </p:txBody>
      </p:sp>
      <p:sp>
        <p:nvSpPr>
          <p:cNvPr id="579588" name="Rectangle 4"/>
          <p:cNvSpPr>
            <a:spLocks noChangeArrowheads="1"/>
          </p:cNvSpPr>
          <p:nvPr/>
        </p:nvSpPr>
        <p:spPr bwMode="auto">
          <a:xfrm>
            <a:off x="228600" y="914400"/>
            <a:ext cx="4991472" cy="1866528"/>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defRPr/>
            </a:pPr>
            <a:r>
              <a:rPr lang="zh-CN" altLang="en-US" sz="2800" b="1" dirty="0">
                <a:latin typeface="Arial"/>
                <a:cs typeface="Arial"/>
              </a:rPr>
              <a:t>“他們必仰望我，就是他們所扎的。。。”</a:t>
            </a:r>
            <a:br>
              <a:rPr lang="en-US" sz="2800" b="1" dirty="0">
                <a:latin typeface="Arial"/>
                <a:cs typeface="Arial"/>
              </a:rPr>
            </a:br>
            <a:r>
              <a:rPr lang="zh-CN" altLang="en-US" sz="2800" b="1" dirty="0">
                <a:latin typeface="Arial"/>
                <a:cs typeface="Arial"/>
              </a:rPr>
              <a:t>（撒加利亞</a:t>
            </a:r>
            <a:r>
              <a:rPr lang="en-US" sz="2800" b="1" dirty="0">
                <a:latin typeface="Arial"/>
                <a:cs typeface="Arial"/>
              </a:rPr>
              <a:t>12:1-10; </a:t>
            </a:r>
            <a:r>
              <a:rPr lang="zh-CN" altLang="en-US" sz="2800" b="1" dirty="0">
                <a:latin typeface="Arial"/>
                <a:cs typeface="Arial"/>
              </a:rPr>
              <a:t>尤其</a:t>
            </a:r>
            <a:r>
              <a:rPr lang="en-US" sz="2800" b="1" dirty="0">
                <a:latin typeface="Arial"/>
                <a:cs typeface="Arial"/>
              </a:rPr>
              <a:t>10</a:t>
            </a:r>
            <a:r>
              <a:rPr lang="zh-CN" altLang="en-US" sz="2800" b="1" dirty="0">
                <a:latin typeface="Arial"/>
                <a:cs typeface="Arial"/>
              </a:rPr>
              <a:t>）節</a:t>
            </a:r>
            <a:endParaRPr lang="en-US" sz="2800" b="1" dirty="0">
              <a:latin typeface="Arial"/>
              <a:cs typeface="Arial"/>
            </a:endParaRPr>
          </a:p>
        </p:txBody>
      </p:sp>
      <p:sp>
        <p:nvSpPr>
          <p:cNvPr id="579590" name="Rectangle 6"/>
          <p:cNvSpPr>
            <a:spLocks noChangeArrowheads="1"/>
          </p:cNvSpPr>
          <p:nvPr/>
        </p:nvSpPr>
        <p:spPr bwMode="auto">
          <a:xfrm>
            <a:off x="5181600" y="990600"/>
            <a:ext cx="3429000" cy="2362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defRPr/>
            </a:pPr>
            <a:r>
              <a:rPr lang="zh-CN" altLang="en-US" sz="2800" b="1" dirty="0">
                <a:latin typeface="Arial"/>
                <a:cs typeface="Arial"/>
              </a:rPr>
              <a:t>“必有一位救贖主來到錫安</a:t>
            </a:r>
            <a:r>
              <a:rPr lang="en-US" altLang="zh-CN" sz="2800" b="1" dirty="0">
                <a:latin typeface="Arial"/>
                <a:cs typeface="Arial"/>
              </a:rPr>
              <a:t>-</a:t>
            </a:r>
            <a:r>
              <a:rPr lang="zh-CN" altLang="en-US" sz="2800" b="1" dirty="0">
                <a:latin typeface="Arial"/>
                <a:cs typeface="Arial"/>
              </a:rPr>
              <a:t>雅各族中轉離過犯的人那裏。這是耶和華說的。”</a:t>
            </a:r>
            <a:r>
              <a:rPr lang="en-US" sz="2800" b="1" dirty="0">
                <a:latin typeface="Arial"/>
                <a:cs typeface="Arial"/>
              </a:rPr>
              <a:t> </a:t>
            </a:r>
          </a:p>
          <a:p>
            <a:pPr algn="ctr" eaLnBrk="1" hangingPunct="1">
              <a:spcBef>
                <a:spcPct val="20000"/>
              </a:spcBef>
              <a:defRPr/>
            </a:pPr>
            <a:r>
              <a:rPr lang="en-US" sz="2800" b="1" dirty="0">
                <a:latin typeface="Arial"/>
                <a:cs typeface="Arial"/>
              </a:rPr>
              <a:t>(</a:t>
            </a:r>
            <a:r>
              <a:rPr lang="zh-CN" altLang="en-US" sz="2800" b="1" dirty="0">
                <a:latin typeface="Arial"/>
                <a:cs typeface="Arial"/>
              </a:rPr>
              <a:t>以賽亞</a:t>
            </a:r>
            <a:r>
              <a:rPr lang="en-US" sz="2800" b="1" dirty="0">
                <a:latin typeface="Arial"/>
                <a:cs typeface="Arial"/>
              </a:rPr>
              <a:t>59:20)</a:t>
            </a:r>
          </a:p>
        </p:txBody>
      </p:sp>
      <p:sp>
        <p:nvSpPr>
          <p:cNvPr id="579591" name="Rectangle 7"/>
          <p:cNvSpPr>
            <a:spLocks noChangeArrowheads="1"/>
          </p:cNvSpPr>
          <p:nvPr/>
        </p:nvSpPr>
        <p:spPr bwMode="auto">
          <a:xfrm>
            <a:off x="0" y="6324600"/>
            <a:ext cx="9144000" cy="533400"/>
          </a:xfrm>
          <a:prstGeom prst="rect">
            <a:avLst/>
          </a:prstGeom>
          <a:solidFill>
            <a:srgbClr val="80008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defRPr/>
            </a:pPr>
            <a:r>
              <a:rPr lang="zh-CN" altLang="en-US" sz="2800" b="1" dirty="0">
                <a:solidFill>
                  <a:schemeClr val="bg1"/>
                </a:solidFill>
                <a:effectLst>
                  <a:outerShdw blurRad="38100" dist="38100" dir="2700000" algn="tl">
                    <a:srgbClr val="000000"/>
                  </a:outerShdw>
                </a:effectLst>
                <a:latin typeface="Arial"/>
                <a:cs typeface="Arial"/>
              </a:rPr>
              <a:t>“於是以色列全家都要得救。”</a:t>
            </a:r>
            <a:r>
              <a:rPr lang="en-US" sz="2800" b="1" dirty="0">
                <a:solidFill>
                  <a:schemeClr val="bg1"/>
                </a:solidFill>
                <a:effectLst>
                  <a:outerShdw blurRad="38100" dist="38100" dir="2700000" algn="tl">
                    <a:srgbClr val="000000"/>
                  </a:outerShdw>
                </a:effectLst>
                <a:latin typeface="Arial"/>
                <a:cs typeface="Arial"/>
              </a:rPr>
              <a:t>(</a:t>
            </a:r>
            <a:r>
              <a:rPr lang="zh-CN" altLang="en-US" sz="2800" b="1" dirty="0">
                <a:solidFill>
                  <a:schemeClr val="bg1"/>
                </a:solidFill>
                <a:effectLst>
                  <a:outerShdw blurRad="38100" dist="38100" dir="2700000" algn="tl">
                    <a:srgbClr val="000000"/>
                  </a:outerShdw>
                </a:effectLst>
                <a:latin typeface="Arial"/>
                <a:cs typeface="Arial"/>
              </a:rPr>
              <a:t>羅馬</a:t>
            </a:r>
            <a:r>
              <a:rPr lang="en-US" sz="2800" b="1" dirty="0">
                <a:solidFill>
                  <a:schemeClr val="bg1"/>
                </a:solidFill>
                <a:effectLst>
                  <a:outerShdw blurRad="38100" dist="38100" dir="2700000" algn="tl">
                    <a:srgbClr val="000000"/>
                  </a:outerShdw>
                </a:effectLst>
                <a:latin typeface="Arial"/>
                <a:cs typeface="Arial"/>
              </a:rPr>
              <a:t>11:26a)</a:t>
            </a:r>
          </a:p>
        </p:txBody>
      </p:sp>
      <p:sp>
        <p:nvSpPr>
          <p:cNvPr id="579592" name="Rectangle 8"/>
          <p:cNvSpPr>
            <a:spLocks noChangeArrowheads="1"/>
          </p:cNvSpPr>
          <p:nvPr/>
        </p:nvSpPr>
        <p:spPr bwMode="auto">
          <a:xfrm>
            <a:off x="5029200" y="3733800"/>
            <a:ext cx="4114800" cy="2438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defRPr/>
            </a:pPr>
            <a:r>
              <a:rPr lang="zh-CN" altLang="en-US" sz="2800" b="1" dirty="0">
                <a:latin typeface="Arial"/>
                <a:cs typeface="Arial"/>
              </a:rPr>
              <a:t>“必有一位救主從錫安出來，要消除雅各家的一切罪惡”</a:t>
            </a:r>
            <a:r>
              <a:rPr lang="en-US" sz="2800" b="1" dirty="0">
                <a:latin typeface="Arial"/>
                <a:cs typeface="Arial"/>
              </a:rPr>
              <a:t> </a:t>
            </a:r>
            <a:br>
              <a:rPr lang="en-US" sz="2800" b="1" dirty="0">
                <a:latin typeface="Arial"/>
                <a:cs typeface="Arial"/>
              </a:rPr>
            </a:br>
            <a:r>
              <a:rPr lang="en-US" sz="2800" b="1" dirty="0">
                <a:latin typeface="Arial"/>
                <a:cs typeface="Arial"/>
              </a:rPr>
              <a:t>(</a:t>
            </a:r>
            <a:r>
              <a:rPr lang="zh-CN" altLang="en-US" sz="2800" b="1" dirty="0">
                <a:latin typeface="Arial"/>
                <a:cs typeface="Arial"/>
              </a:rPr>
              <a:t>羅馬</a:t>
            </a:r>
            <a:r>
              <a:rPr lang="en-US" sz="2800" b="1" dirty="0">
                <a:latin typeface="Arial"/>
                <a:cs typeface="Arial"/>
              </a:rPr>
              <a:t>11:26b)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95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7959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95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959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95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8" grpId="0" animBg="1"/>
      <p:bldP spid="579590" grpId="0"/>
      <p:bldP spid="579591" grpId="0" animBg="1"/>
      <p:bldP spid="579592"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a:xfrm>
            <a:off x="685800" y="333375"/>
            <a:ext cx="7772400" cy="874713"/>
          </a:xfrm>
          <a:solidFill>
            <a:schemeClr val="accent2"/>
          </a:solidFill>
        </p:spPr>
        <p:txBody>
          <a:bodyPr/>
          <a:lstStyle/>
          <a:p>
            <a:pPr eaLnBrk="1" hangingPunct="1"/>
            <a:r>
              <a:rPr lang="zh-CN" altLang="en-US" dirty="0">
                <a:solidFill>
                  <a:schemeClr val="bg1"/>
                </a:solidFill>
                <a:latin typeface="Arial" charset="0"/>
                <a:ea typeface="ＭＳ Ｐゴシック" charset="0"/>
                <a:cs typeface="ＭＳ Ｐゴシック" charset="0"/>
              </a:rPr>
              <a:t>为什么我信千禧年前</a:t>
            </a:r>
            <a:r>
              <a:rPr lang="en-US" altLang="zh-CN" dirty="0">
                <a:solidFill>
                  <a:schemeClr val="bg1"/>
                </a:solidFill>
                <a:latin typeface="Arial" charset="0"/>
                <a:ea typeface="ＭＳ Ｐゴシック" charset="0"/>
                <a:cs typeface="ＭＳ Ｐゴシック" charset="0"/>
              </a:rPr>
              <a:t>?</a:t>
            </a:r>
            <a:endParaRPr lang="en-US" dirty="0">
              <a:solidFill>
                <a:schemeClr val="bg1"/>
              </a:solidFill>
              <a:latin typeface="Arial" charset="0"/>
              <a:ea typeface="ＭＳ Ｐゴシック" charset="0"/>
              <a:cs typeface="ＭＳ Ｐゴシック" charset="0"/>
            </a:endParaRPr>
          </a:p>
        </p:txBody>
      </p:sp>
      <p:sp>
        <p:nvSpPr>
          <p:cNvPr id="524291" name="Rectangle 3"/>
          <p:cNvSpPr>
            <a:spLocks noGrp="1" noChangeArrowheads="1"/>
          </p:cNvSpPr>
          <p:nvPr>
            <p:ph type="body" idx="1"/>
          </p:nvPr>
        </p:nvSpPr>
        <p:spPr>
          <a:xfrm>
            <a:off x="323850" y="1196975"/>
            <a:ext cx="8667750" cy="2232025"/>
          </a:xfrm>
        </p:spPr>
        <p:txBody>
          <a:bodyPr/>
          <a:lstStyle/>
          <a:p>
            <a:pPr marL="514350" indent="-514350" eaLnBrk="1" hangingPunct="1">
              <a:buFont typeface="+mj-lt"/>
              <a:buAutoNum type="arabicPeriod"/>
            </a:pPr>
            <a:r>
              <a:rPr lang="zh-CN" altLang="en-US" dirty="0">
                <a:solidFill>
                  <a:schemeClr val="bg1"/>
                </a:solidFill>
                <a:latin typeface="Arial" charset="0"/>
                <a:ea typeface="ＭＳ Ｐゴシック" charset="0"/>
                <a:cs typeface="ＭＳ Ｐゴシック" charset="0"/>
              </a:rPr>
              <a:t>最好的诠释是用正常，字面，根据历史及語法的文本來閲讀。</a:t>
            </a:r>
          </a:p>
          <a:p>
            <a:pPr marL="514350" indent="-514350" eaLnBrk="1" hangingPunct="1">
              <a:buFont typeface="+mj-lt"/>
              <a:buAutoNum type="arabicPeriod"/>
            </a:pPr>
            <a:r>
              <a:rPr lang="zh-CN" altLang="en-US" dirty="0">
                <a:solidFill>
                  <a:schemeClr val="bg1"/>
                </a:solidFill>
                <a:latin typeface="Arial" charset="0"/>
                <a:ea typeface="ＭＳ Ｐゴシック" charset="0"/>
                <a:cs typeface="ＭＳ Ｐゴシック" charset="0"/>
              </a:rPr>
              <a:t>启示录第十九章 </a:t>
            </a:r>
            <a:r>
              <a:rPr lang="en-US" altLang="zh-CN" dirty="0">
                <a:solidFill>
                  <a:schemeClr val="bg1"/>
                </a:solidFill>
                <a:latin typeface="Arial" charset="0"/>
                <a:ea typeface="ＭＳ Ｐゴシック" charset="0"/>
                <a:cs typeface="ＭＳ Ｐゴシック" charset="0"/>
              </a:rPr>
              <a:t>(</a:t>
            </a:r>
            <a:r>
              <a:rPr lang="zh-CN" altLang="en-US" dirty="0">
                <a:solidFill>
                  <a:schemeClr val="bg1"/>
                </a:solidFill>
                <a:latin typeface="Arial" charset="0"/>
                <a:ea typeface="ＭＳ Ｐゴシック" charset="0"/>
                <a:cs typeface="ＭＳ Ｐゴシック" charset="0"/>
              </a:rPr>
              <a:t>基督的回报</a:t>
            </a:r>
            <a:r>
              <a:rPr lang="en-US" altLang="zh-CN" dirty="0">
                <a:solidFill>
                  <a:schemeClr val="bg1"/>
                </a:solidFill>
                <a:latin typeface="Arial" charset="0"/>
                <a:ea typeface="ＭＳ Ｐゴシック" charset="0"/>
                <a:cs typeface="ＭＳ Ｐゴシック" charset="0"/>
              </a:rPr>
              <a:t>) </a:t>
            </a:r>
            <a:r>
              <a:rPr lang="zh-CN" altLang="en-US" dirty="0">
                <a:solidFill>
                  <a:schemeClr val="bg1"/>
                </a:solidFill>
                <a:latin typeface="Arial" charset="0"/>
                <a:ea typeface="ＭＳ Ｐゴシック" charset="0"/>
                <a:cs typeface="ＭＳ Ｐゴシック" charset="0"/>
              </a:rPr>
              <a:t>是在启示第二十章（基督的规则</a:t>
            </a:r>
            <a:r>
              <a:rPr lang="en-US" altLang="zh-CN" dirty="0">
                <a:solidFill>
                  <a:schemeClr val="bg1"/>
                </a:solidFill>
                <a:latin typeface="Arial" charset="0"/>
                <a:ea typeface="ＭＳ Ｐゴシック" charset="0"/>
                <a:cs typeface="ＭＳ Ｐゴシック" charset="0"/>
              </a:rPr>
              <a:t>) </a:t>
            </a:r>
            <a:r>
              <a:rPr lang="zh-CN" altLang="en-US" i="1" dirty="0">
                <a:solidFill>
                  <a:schemeClr val="bg1"/>
                </a:solidFill>
                <a:latin typeface="Arial" charset="0"/>
                <a:ea typeface="ＭＳ Ｐゴシック" charset="0"/>
                <a:cs typeface="ＭＳ Ｐゴシック" charset="0"/>
              </a:rPr>
              <a:t>之前</a:t>
            </a:r>
            <a:r>
              <a:rPr lang="zh-CN" altLang="en-US" dirty="0">
                <a:solidFill>
                  <a:schemeClr val="bg1"/>
                </a:solidFill>
                <a:latin typeface="Arial" charset="0"/>
                <a:ea typeface="ＭＳ Ｐゴシック" charset="0"/>
                <a:cs typeface="ＭＳ Ｐゴシック" charset="0"/>
              </a:rPr>
              <a:t>。</a:t>
            </a:r>
          </a:p>
        </p:txBody>
      </p:sp>
      <p:sp>
        <p:nvSpPr>
          <p:cNvPr id="524292" name="Text Box 4"/>
          <p:cNvSpPr txBox="1">
            <a:spLocks noChangeArrowheads="1"/>
          </p:cNvSpPr>
          <p:nvPr/>
        </p:nvSpPr>
        <p:spPr bwMode="auto">
          <a:xfrm>
            <a:off x="8332788" y="95250"/>
            <a:ext cx="73977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lgn="ctr">
              <a:defRPr/>
            </a:pPr>
            <a:r>
              <a:rPr lang="en-US" b="1">
                <a:solidFill>
                  <a:srgbClr val="FFFFFF"/>
                </a:solidFill>
                <a:latin typeface="Comic Sans MS" charset="0"/>
              </a:rPr>
              <a:t>124</a:t>
            </a:r>
            <a:endParaRPr lang="en-US" b="1">
              <a:latin typeface="Comic Sans M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4291">
                                            <p:txEl>
                                              <p:pRg st="0" end="0"/>
                                            </p:txEl>
                                          </p:spTgt>
                                        </p:tgtEl>
                                        <p:attrNameLst>
                                          <p:attrName>style.visibility</p:attrName>
                                        </p:attrNameLst>
                                      </p:cBhvr>
                                      <p:to>
                                        <p:strVal val="visible"/>
                                      </p:to>
                                    </p:set>
                                    <p:animEffect transition="in" filter="dissolve">
                                      <p:cBhvr>
                                        <p:cTn id="7" dur="500"/>
                                        <p:tgtEl>
                                          <p:spTgt spid="5242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24291">
                                            <p:txEl>
                                              <p:pRg st="1" end="1"/>
                                            </p:txEl>
                                          </p:spTgt>
                                        </p:tgtEl>
                                        <p:attrNameLst>
                                          <p:attrName>style.visibility</p:attrName>
                                        </p:attrNameLst>
                                      </p:cBhvr>
                                      <p:to>
                                        <p:strVal val="visible"/>
                                      </p:to>
                                    </p:set>
                                    <p:animEffect transition="in" filter="dissolve">
                                      <p:cBhvr>
                                        <p:cTn id="12" dur="500"/>
                                        <p:tgtEl>
                                          <p:spTgt spid="5242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29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zh-CN" altLang="en-US" sz="3200" b="1" dirty="0">
                <a:solidFill>
                  <a:schemeClr val="bg1"/>
                </a:solidFill>
                <a:latin typeface="Arial" charset="0"/>
              </a:rPr>
              <a:t>应许之地</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4269"/>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defRPr/>
            </a:pPr>
            <a:endParaRPr lang="en-US" kern="0">
              <a:solidFill>
                <a:srgbClr val="FFFFFF"/>
              </a:solidFill>
              <a:latin typeface="BONES" pitchFamily="-105" charset="0"/>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endParaRPr lang="en-US">
              <a:solidFill>
                <a:srgbClr val="FFFFFF"/>
              </a:solidFill>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 xmlns:a14="http://schemas.microsoft.com/office/drawing/2010/main">
                <a:solidFill>
                  <a:srgbClr val="FFFFFF"/>
                </a:solidFill>
              </a14:hiddenFill>
            </a:ext>
          </a:extLst>
        </p:spPr>
        <p:txBody>
          <a:bodyPr wrap="none" anchor="ctr"/>
          <a:lstStyle/>
          <a:p>
            <a:endParaRPr lang="zh-CN" altLang="en-US">
              <a:solidFill>
                <a:srgbClr val="FFFFFF"/>
              </a:solidFill>
            </a:endParaRPr>
          </a:p>
        </p:txBody>
      </p:sp>
      <p:sp>
        <p:nvSpPr>
          <p:cNvPr id="12" name="Text Box 8"/>
          <p:cNvSpPr txBox="1">
            <a:spLocks noChangeArrowheads="1"/>
          </p:cNvSpPr>
          <p:nvPr/>
        </p:nvSpPr>
        <p:spPr bwMode="auto">
          <a:xfrm>
            <a:off x="3062635" y="4365010"/>
            <a:ext cx="6200775" cy="2492990"/>
          </a:xfrm>
          <a:prstGeom prst="rect">
            <a:avLst/>
          </a:prstGeom>
          <a:gradFill rotWithShape="1">
            <a:gsLst>
              <a:gs pos="0">
                <a:srgbClr val="663300"/>
              </a:gs>
              <a:gs pos="100000">
                <a:srgbClr val="2F1800"/>
              </a:gs>
            </a:gsLst>
            <a:path path="shape">
              <a:fillToRect l="50000" t="50000" r="50000" b="50000"/>
            </a:path>
          </a:gradFill>
          <a:ln>
            <a:noFill/>
          </a:ln>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CN" altLang="en-US" sz="2800" b="1" u="sng" dirty="0">
                <a:solidFill>
                  <a:srgbClr val="FFFFFF"/>
                </a:solidFill>
                <a:effectLst>
                  <a:outerShdw blurRad="38100" dist="38100" dir="2700000" algn="tl">
                    <a:srgbClr val="000000"/>
                  </a:outerShdw>
                </a:effectLst>
                <a:cs typeface="Arial" charset="0"/>
              </a:rPr>
              <a:t>创世记 </a:t>
            </a:r>
            <a:r>
              <a:rPr lang="en-US" altLang="zh-CN" sz="2800" b="1" u="sng" dirty="0">
                <a:solidFill>
                  <a:srgbClr val="FFFFFF"/>
                </a:solidFill>
                <a:effectLst>
                  <a:outerShdw blurRad="38100" dist="38100" dir="2700000" algn="tl">
                    <a:srgbClr val="000000"/>
                  </a:outerShdw>
                </a:effectLst>
                <a:cs typeface="Arial" charset="0"/>
              </a:rPr>
              <a:t>15:18 </a:t>
            </a:r>
          </a:p>
          <a:p>
            <a:pPr>
              <a:defRPr/>
            </a:pPr>
            <a:r>
              <a:rPr lang="zh-CN" altLang="en-US" sz="3200" b="1" dirty="0">
                <a:solidFill>
                  <a:srgbClr val="FFFFFF"/>
                </a:solidFill>
                <a:effectLst>
                  <a:outerShdw blurRad="38100" dist="38100" dir="2700000" algn="tl">
                    <a:srgbClr val="000000"/>
                  </a:outerShdw>
                </a:effectLst>
                <a:cs typeface="Arial" charset="0"/>
              </a:rPr>
              <a:t>就在那时候，耶和华与亚伯兰立约说：“我已经把这地赐给你的后裔了，就是从埃及河直到幼发拉底河之地 ”</a:t>
            </a:r>
            <a:r>
              <a:rPr lang="en-US" altLang="zh-CN" sz="3200" b="1" dirty="0">
                <a:solidFill>
                  <a:srgbClr val="FFFFFF"/>
                </a:solidFill>
                <a:effectLst>
                  <a:outerShdw blurRad="38100" dist="38100" dir="2700000" algn="tl">
                    <a:srgbClr val="000000"/>
                  </a:outerShdw>
                </a:effectLst>
                <a:cs typeface="Arial" charset="0"/>
              </a:rPr>
              <a:t>(</a:t>
            </a:r>
            <a:r>
              <a:rPr lang="zh-CN" altLang="en-US" sz="3200" b="1" dirty="0">
                <a:solidFill>
                  <a:srgbClr val="FFFFFF"/>
                </a:solidFill>
                <a:effectLst>
                  <a:outerShdw blurRad="38100" dist="38100" dir="2700000" algn="tl">
                    <a:srgbClr val="000000"/>
                  </a:outerShdw>
                </a:effectLst>
                <a:cs typeface="Arial" charset="0"/>
              </a:rPr>
              <a:t>新译本</a:t>
            </a:r>
            <a:r>
              <a:rPr lang="en-US" altLang="zh-CN" sz="3200" b="1" dirty="0">
                <a:solidFill>
                  <a:srgbClr val="FFFFFF"/>
                </a:solidFill>
                <a:effectLst>
                  <a:outerShdw blurRad="38100" dist="38100" dir="2700000" algn="tl">
                    <a:srgbClr val="000000"/>
                  </a:outerShdw>
                </a:effectLst>
                <a:cs typeface="Arial" charset="0"/>
              </a:rPr>
              <a:t>)</a:t>
            </a:r>
          </a:p>
        </p:txBody>
      </p:sp>
      <p:sp>
        <p:nvSpPr>
          <p:cNvPr id="13" name="Text Box 9"/>
          <p:cNvSpPr txBox="1">
            <a:spLocks noChangeArrowheads="1"/>
          </p:cNvSpPr>
          <p:nvPr/>
        </p:nvSpPr>
        <p:spPr bwMode="auto">
          <a:xfrm>
            <a:off x="2357813" y="2384979"/>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黎巴嫩</a:t>
            </a:r>
            <a:endParaRPr lang="en-US" sz="4400" b="1" dirty="0">
              <a:solidFill>
                <a:srgbClr val="FFFFFF"/>
              </a:solidFill>
              <a:effectLst>
                <a:glow rad="203200">
                  <a:srgbClr val="000514">
                    <a:alpha val="88000"/>
                  </a:srgbClr>
                </a:glow>
              </a:effectLst>
              <a:latin typeface="Arial"/>
              <a:cs typeface="Arial"/>
            </a:endParaRPr>
          </a:p>
        </p:txBody>
      </p:sp>
      <p:sp>
        <p:nvSpPr>
          <p:cNvPr id="14" name="Text Box 9"/>
          <p:cNvSpPr txBox="1">
            <a:spLocks noChangeArrowheads="1"/>
          </p:cNvSpPr>
          <p:nvPr/>
        </p:nvSpPr>
        <p:spPr bwMode="auto">
          <a:xfrm>
            <a:off x="2495969" y="3048860"/>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以色列</a:t>
            </a:r>
            <a:endParaRPr lang="en-US" sz="4400" b="1" dirty="0">
              <a:solidFill>
                <a:srgbClr val="FFFFFF"/>
              </a:solidFill>
              <a:effectLst>
                <a:glow rad="203200">
                  <a:srgbClr val="000514">
                    <a:alpha val="88000"/>
                  </a:srgbClr>
                </a:glow>
              </a:effectLst>
              <a:latin typeface="Arial"/>
              <a:cs typeface="Arial"/>
            </a:endParaRPr>
          </a:p>
        </p:txBody>
      </p:sp>
      <p:sp>
        <p:nvSpPr>
          <p:cNvPr id="18" name="Text Box 9"/>
          <p:cNvSpPr txBox="1">
            <a:spLocks noChangeArrowheads="1"/>
          </p:cNvSpPr>
          <p:nvPr/>
        </p:nvSpPr>
        <p:spPr bwMode="auto">
          <a:xfrm>
            <a:off x="1139707" y="4447382"/>
            <a:ext cx="131638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埃及</a:t>
            </a:r>
            <a:endParaRPr lang="en-US" sz="4400" b="1" dirty="0">
              <a:solidFill>
                <a:srgbClr val="FFFFFF"/>
              </a:solidFill>
              <a:effectLst>
                <a:glow rad="203200">
                  <a:srgbClr val="000514">
                    <a:alpha val="88000"/>
                  </a:srgbClr>
                </a:glow>
              </a:effectLst>
              <a:latin typeface="Arial"/>
              <a:cs typeface="Arial"/>
            </a:endParaRPr>
          </a:p>
        </p:txBody>
      </p:sp>
      <p:sp>
        <p:nvSpPr>
          <p:cNvPr id="15" name="Text Box 9"/>
          <p:cNvSpPr txBox="1">
            <a:spLocks noChangeArrowheads="1"/>
          </p:cNvSpPr>
          <p:nvPr/>
        </p:nvSpPr>
        <p:spPr bwMode="auto">
          <a:xfrm>
            <a:off x="2752167" y="1779142"/>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叙利亚</a:t>
            </a:r>
            <a:endParaRPr lang="en-US" sz="4400" b="1" dirty="0">
              <a:solidFill>
                <a:srgbClr val="FFFFFF"/>
              </a:solidFill>
              <a:effectLst>
                <a:glow rad="203200">
                  <a:srgbClr val="000514">
                    <a:alpha val="88000"/>
                  </a:srgbClr>
                </a:glow>
              </a:effectLst>
              <a:latin typeface="Arial"/>
              <a:cs typeface="Arial"/>
            </a:endParaRPr>
          </a:p>
        </p:txBody>
      </p:sp>
      <p:sp>
        <p:nvSpPr>
          <p:cNvPr id="19" name="Text Box 9"/>
          <p:cNvSpPr txBox="1">
            <a:spLocks noChangeArrowheads="1"/>
          </p:cNvSpPr>
          <p:nvPr/>
        </p:nvSpPr>
        <p:spPr bwMode="auto">
          <a:xfrm>
            <a:off x="3363866" y="3618515"/>
            <a:ext cx="131638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约旦</a:t>
            </a:r>
            <a:endParaRPr lang="en-US" sz="4400" b="1" dirty="0">
              <a:solidFill>
                <a:srgbClr val="FFFFFF"/>
              </a:solidFill>
              <a:effectLst>
                <a:glow rad="203200">
                  <a:srgbClr val="000514">
                    <a:alpha val="88000"/>
                  </a:srgbClr>
                </a:glow>
              </a:effectLst>
              <a:latin typeface="Arial"/>
              <a:cs typeface="Arial"/>
            </a:endParaRPr>
          </a:p>
        </p:txBody>
      </p:sp>
      <p:sp>
        <p:nvSpPr>
          <p:cNvPr id="21" name="Text Box 21"/>
          <p:cNvSpPr txBox="1">
            <a:spLocks noChangeArrowheads="1"/>
          </p:cNvSpPr>
          <p:nvPr/>
        </p:nvSpPr>
        <p:spPr bwMode="auto">
          <a:xfrm>
            <a:off x="8028384" y="807095"/>
            <a:ext cx="1082143" cy="461665"/>
          </a:xfrm>
          <a:prstGeom prst="rect">
            <a:avLst/>
          </a:prstGeom>
          <a:solidFill>
            <a:schemeClr val="tx1"/>
          </a:solidFill>
          <a:ln>
            <a:noFill/>
          </a:ln>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pPr>
            <a:r>
              <a:rPr lang="en-US" b="1" kern="0">
                <a:solidFill>
                  <a:srgbClr val="FFFFFF"/>
                </a:solidFill>
              </a:rPr>
              <a:t>531e</a:t>
            </a:r>
          </a:p>
        </p:txBody>
      </p:sp>
    </p:spTree>
    <p:extLst>
      <p:ext uri="{BB962C8B-B14F-4D97-AF65-F5344CB8AC3E}">
        <p14:creationId xmlns:p14="http://schemas.microsoft.com/office/powerpoint/2010/main" val="217578099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90466" name="Picture 4" descr="Pict1029"/>
          <p:cNvPicPr>
            <a:picLocks noGrp="1" noChangeAspect="1" noChangeArrowheads="1"/>
          </p:cNvPicPr>
          <p:nvPr>
            <p:ph idx="1"/>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1" y="466157"/>
            <a:ext cx="9144000" cy="6391844"/>
          </a:xfrm>
          <a:gradFill rotWithShape="1">
            <a:gsLst>
              <a:gs pos="0">
                <a:srgbClr val="FFCCFF"/>
              </a:gs>
              <a:gs pos="50000">
                <a:srgbClr val="FFCCFF"/>
              </a:gs>
              <a:gs pos="100000">
                <a:srgbClr val="FFCCFF"/>
              </a:gs>
            </a:gsLst>
            <a:lin ang="5400000" scaled="1"/>
          </a:gradFill>
        </p:spPr>
      </p:pic>
      <p:sp>
        <p:nvSpPr>
          <p:cNvPr id="582669" name="Rectangle 13"/>
          <p:cNvSpPr>
            <a:spLocks noChangeArrowheads="1"/>
          </p:cNvSpPr>
          <p:nvPr/>
        </p:nvSpPr>
        <p:spPr bwMode="auto">
          <a:xfrm>
            <a:off x="4859338" y="6237288"/>
            <a:ext cx="2952750" cy="620712"/>
          </a:xfrm>
          <a:prstGeom prst="rect">
            <a:avLst/>
          </a:prstGeom>
          <a:noFill/>
          <a:ln w="57150">
            <a:solidFill>
              <a:srgbClr val="000066"/>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82672" name="Rectangle 16"/>
          <p:cNvSpPr>
            <a:spLocks noChangeArrowheads="1"/>
          </p:cNvSpPr>
          <p:nvPr/>
        </p:nvSpPr>
        <p:spPr bwMode="auto">
          <a:xfrm>
            <a:off x="3584059" y="4437063"/>
            <a:ext cx="2432828" cy="720725"/>
          </a:xfrm>
          <a:prstGeom prst="rect">
            <a:avLst/>
          </a:prstGeom>
          <a:noFill/>
          <a:ln w="57150">
            <a:solidFill>
              <a:srgbClr val="000066"/>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82673" name="Rectangle 17"/>
          <p:cNvSpPr>
            <a:spLocks noChangeArrowheads="1"/>
          </p:cNvSpPr>
          <p:nvPr/>
        </p:nvSpPr>
        <p:spPr bwMode="auto">
          <a:xfrm>
            <a:off x="2601655" y="4437063"/>
            <a:ext cx="1439862" cy="720725"/>
          </a:xfrm>
          <a:prstGeom prst="rect">
            <a:avLst/>
          </a:prstGeom>
          <a:noFill/>
          <a:ln w="57150">
            <a:solidFill>
              <a:srgbClr val="000066"/>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82675" name="AutoShape 19"/>
          <p:cNvSpPr>
            <a:spLocks noChangeArrowheads="1"/>
          </p:cNvSpPr>
          <p:nvPr/>
        </p:nvSpPr>
        <p:spPr bwMode="auto">
          <a:xfrm>
            <a:off x="2987675" y="5084763"/>
            <a:ext cx="936625" cy="503237"/>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82681" name="AutoShape 25"/>
          <p:cNvSpPr>
            <a:spLocks noChangeArrowheads="1"/>
          </p:cNvSpPr>
          <p:nvPr/>
        </p:nvSpPr>
        <p:spPr bwMode="auto">
          <a:xfrm>
            <a:off x="4859338" y="5084763"/>
            <a:ext cx="1049337" cy="503237"/>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90480" name="TextBox 19"/>
          <p:cNvSpPr txBox="1">
            <a:spLocks noChangeArrowheads="1"/>
          </p:cNvSpPr>
          <p:nvPr/>
        </p:nvSpPr>
        <p:spPr bwMode="auto">
          <a:xfrm>
            <a:off x="1857375" y="3071813"/>
            <a:ext cx="1143000" cy="7143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MS PGothic" pitchFamily="34" charset="-128"/>
                <a:ea typeface="ＭＳ Ｐゴシック" charset="0"/>
              </a:rPr>
              <a:t>被</a:t>
            </a:r>
            <a:r>
              <a:rPr kumimoji="0" lang="ja-JP" altLang="en-US" sz="1400" b="0" i="0" u="none" strike="noStrike" kern="1200" cap="none" spc="0" normalizeH="0" baseline="0" noProof="0" dirty="0">
                <a:ln>
                  <a:noFill/>
                </a:ln>
                <a:solidFill>
                  <a:srgbClr val="000000"/>
                </a:solidFill>
                <a:effectLst/>
                <a:uLnTx/>
                <a:uFillTx/>
                <a:latin typeface="MS PGothic" pitchFamily="34" charset="-128"/>
                <a:ea typeface="ＭＳ Ｐゴシック" charset="0"/>
              </a:rPr>
              <a:t>提</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br>
            <a: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3:10</a:t>
            </a:r>
          </a:p>
        </p:txBody>
      </p:sp>
      <p:sp>
        <p:nvSpPr>
          <p:cNvPr id="582682" name="AutoShape 26"/>
          <p:cNvSpPr>
            <a:spLocks noChangeArrowheads="1"/>
          </p:cNvSpPr>
          <p:nvPr/>
        </p:nvSpPr>
        <p:spPr bwMode="auto">
          <a:xfrm>
            <a:off x="5651500" y="5445125"/>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90479" name="TextBox 18"/>
          <p:cNvSpPr txBox="1">
            <a:spLocks noChangeArrowheads="1"/>
          </p:cNvSpPr>
          <p:nvPr/>
        </p:nvSpPr>
        <p:spPr bwMode="auto">
          <a:xfrm>
            <a:off x="1244431" y="3071813"/>
            <a:ext cx="898043" cy="5715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Arial"/>
                <a:ea typeface="MS PGothic" pitchFamily="34" charset="-128"/>
                <a:cs typeface="Arial"/>
              </a:rPr>
              <a:t>教会揭露</a:t>
            </a:r>
            <a:endParaRPr kumimoji="0" lang="en-US" sz="1400" b="1" i="0" u="none" strike="noStrike" kern="1200" cap="none" spc="0" normalizeH="0" baseline="0" noProof="0" dirty="0">
              <a:ln>
                <a:noFill/>
              </a:ln>
              <a:solidFill>
                <a:srgbClr val="000000"/>
              </a:solidFill>
              <a:effectLst/>
              <a:uLnTx/>
              <a:uFillTx/>
              <a:latin typeface="Arial"/>
              <a:ea typeface="MS PGothic" pitchFamily="34" charset="-128"/>
              <a:cs typeface="Arial"/>
            </a:endParaRPr>
          </a:p>
        </p:txBody>
      </p:sp>
      <p:sp>
        <p:nvSpPr>
          <p:cNvPr id="582685" name="AutoShape 29"/>
          <p:cNvSpPr>
            <a:spLocks noChangeArrowheads="1"/>
          </p:cNvSpPr>
          <p:nvPr/>
        </p:nvSpPr>
        <p:spPr bwMode="auto">
          <a:xfrm>
            <a:off x="6333738" y="5949950"/>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90474" name="Rectangle 31" descr="Purple mesh"/>
          <p:cNvSpPr>
            <a:spLocks noGrp="1" noChangeArrowheads="1"/>
          </p:cNvSpPr>
          <p:nvPr>
            <p:ph type="title"/>
          </p:nvPr>
        </p:nvSpPr>
        <p:spPr>
          <a:xfrm>
            <a:off x="271375" y="356052"/>
            <a:ext cx="8249818" cy="833178"/>
          </a:xfrm>
          <a:blipFill dpi="0" rotWithShape="0">
            <a:blip r:embed="rId3"/>
            <a:srcRect/>
            <a:tile tx="0" ty="0" sx="100000" sy="100000" flip="none" algn="tl"/>
          </a:blipFill>
          <a:ln w="28575" cap="flat">
            <a:solidFill>
              <a:schemeClr val="bg1"/>
            </a:solidFill>
            <a:miter lim="800000"/>
            <a:headEnd/>
            <a:tailEnd/>
          </a:ln>
        </p:spPr>
        <p:txBody>
          <a:bodyPr wrap="square" lIns="90000" tIns="46800" rIns="90000" bIns="46800" anchor="ctr">
            <a:spAutoFit/>
          </a:bodyPr>
          <a:lstStyle/>
          <a:p>
            <a:r>
              <a:rPr lang="zh-TW" altLang="en-US" sz="4800" b="1" dirty="0">
                <a:solidFill>
                  <a:schemeClr val="bg1"/>
                </a:solidFill>
                <a:latin typeface="SimSun" pitchFamily="2" charset="-122"/>
                <a:ea typeface="SimSun" pitchFamily="2" charset="-122"/>
              </a:rPr>
              <a:t>启 示 录 </a:t>
            </a:r>
            <a:r>
              <a:rPr lang="zh-CN" altLang="en-US" sz="4800" b="1" dirty="0">
                <a:solidFill>
                  <a:schemeClr val="bg1"/>
                </a:solidFill>
                <a:latin typeface="SimSun" pitchFamily="2" charset="-122"/>
                <a:ea typeface="SimSun" pitchFamily="2" charset="-122"/>
              </a:rPr>
              <a:t>的 年 表</a:t>
            </a:r>
            <a:endParaRPr lang="en-US" sz="4800" dirty="0">
              <a:solidFill>
                <a:schemeClr val="bg1"/>
              </a:solidFill>
              <a:latin typeface="Comic Sans MS" charset="0"/>
            </a:endParaRPr>
          </a:p>
        </p:txBody>
      </p:sp>
      <p:sp>
        <p:nvSpPr>
          <p:cNvPr id="190475" name="TextBox 14"/>
          <p:cNvSpPr txBox="1">
            <a:spLocks noChangeArrowheads="1"/>
          </p:cNvSpPr>
          <p:nvPr/>
        </p:nvSpPr>
        <p:spPr bwMode="auto">
          <a:xfrm>
            <a:off x="142875" y="1928813"/>
            <a:ext cx="1143000" cy="10715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TW" sz="1600" b="1" i="0" u="none" strike="noStrike" kern="1200" cap="none" spc="0" normalizeH="0" baseline="0" noProof="0" dirty="0">
                <a:ln>
                  <a:noFill/>
                </a:ln>
                <a:solidFill>
                  <a:srgbClr val="000000"/>
                </a:solidFill>
                <a:effectLst/>
                <a:uLnTx/>
                <a:uFillTx/>
                <a:latin typeface="Arial" pitchFamily="34" charset="0"/>
                <a:ea typeface="MS PGothic" pitchFamily="34" charset="-128"/>
                <a:cs typeface="Times New Roman" pitchFamily="18" charset="0"/>
              </a:rPr>
              <a:t>“</a:t>
            </a:r>
            <a:r>
              <a:rPr kumimoji="0" lang="zh-TW" altLang="en-US" sz="1600" b="1" i="0" u="none" strike="noStrike" kern="1200" cap="none" spc="0" normalizeH="0" baseline="0" noProof="0" dirty="0">
                <a:ln>
                  <a:noFill/>
                </a:ln>
                <a:solidFill>
                  <a:srgbClr val="000000"/>
                </a:solidFill>
                <a:effectLst/>
                <a:uLnTx/>
                <a:uFillTx/>
                <a:latin typeface="Arial" pitchFamily="34" charset="0"/>
                <a:ea typeface="MS PGothic" pitchFamily="34" charset="-128"/>
                <a:cs typeface="Times New Roman" pitchFamily="18" charset="0"/>
              </a:rPr>
              <a:t>你看到什么</a:t>
            </a:r>
            <a:r>
              <a:rPr kumimoji="0" lang="en-US" altLang="zh-TW" sz="1600" b="1" i="0" u="none" strike="noStrike" kern="1200" cap="none" spc="0" normalizeH="0" baseline="0" noProof="0" dirty="0">
                <a:ln>
                  <a:noFill/>
                </a:ln>
                <a:solidFill>
                  <a:srgbClr val="000000"/>
                </a:solidFill>
                <a:effectLst/>
                <a:uLnTx/>
                <a:uFillTx/>
                <a:latin typeface="Arial" pitchFamily="34" charset="0"/>
                <a:ea typeface="MS PGothic" pitchFamily="34" charset="-128"/>
                <a:cs typeface="Times New Roman" pitchFamily="18" charset="0"/>
              </a:rPr>
              <a:t>”</a:t>
            </a:r>
            <a:endParaRPr kumimoji="0" lang="zh-TW" altLang="en-US" sz="1600" b="1" i="0" u="none" strike="noStrike" kern="1200" cap="none" spc="0" normalizeH="0" baseline="0" noProof="0" dirty="0">
              <a:ln>
                <a:noFill/>
              </a:ln>
              <a:solidFill>
                <a:srgbClr val="000000"/>
              </a:solidFill>
              <a:effectLst/>
              <a:uLnTx/>
              <a:uFillTx/>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TW" sz="1600" b="1" i="0" u="none" strike="noStrike" kern="1200" cap="none" spc="0" normalizeH="0" baseline="0" noProof="0" dirty="0">
                <a:ln>
                  <a:noFill/>
                </a:ln>
                <a:solidFill>
                  <a:srgbClr val="000000"/>
                </a:solidFill>
                <a:effectLst/>
                <a:uLnTx/>
                <a:uFillTx/>
                <a:latin typeface="Arial" pitchFamily="34" charset="0"/>
                <a:ea typeface="MS PGothic" pitchFamily="34" charset="-128"/>
                <a:cs typeface="Times New Roman" pitchFamily="18" charset="0"/>
              </a:rPr>
              <a:t>(1:19</a:t>
            </a:r>
            <a:r>
              <a:rPr kumimoji="0" lang="en-US" sz="1600" b="1" i="0" u="none" strike="noStrike" kern="1200" cap="none" spc="0" normalizeH="0" baseline="0" noProof="0" dirty="0">
                <a:ln>
                  <a:noFill/>
                </a:ln>
                <a:solidFill>
                  <a:srgbClr val="000000"/>
                </a:solidFill>
                <a:effectLst/>
                <a:uLnTx/>
                <a:uFillTx/>
                <a:latin typeface="Arial" pitchFamily="34" charset="0"/>
                <a:ea typeface="MS PGothic" pitchFamily="34" charset="-128"/>
                <a:cs typeface="Times New Roman" pitchFamily="18" charset="0"/>
              </a:rPr>
              <a:t>a)</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Times New Roman" pitchFamily="18" charset="0"/>
                <a:ea typeface="SimSun" pitchFamily="2" charset="-122"/>
              </a:rPr>
              <a:t>第 </a:t>
            </a:r>
            <a:r>
              <a:rPr kumimoji="0" lang="en-US" sz="1600" b="1" i="0" u="none" strike="noStrike" kern="1200" cap="none" spc="0" normalizeH="0" baseline="0" noProof="0" dirty="0">
                <a:ln>
                  <a:noFill/>
                </a:ln>
                <a:solidFill>
                  <a:srgbClr val="000000"/>
                </a:solidFill>
                <a:effectLst/>
                <a:uLnTx/>
                <a:uFillTx/>
                <a:latin typeface="Times New Roman" pitchFamily="18" charset="0"/>
                <a:ea typeface="SimSun" pitchFamily="2" charset="-122"/>
              </a:rPr>
              <a:t>1 </a:t>
            </a:r>
            <a:r>
              <a:rPr kumimoji="0" lang="zh-CN" altLang="en-US" sz="1600" b="1" i="0" u="none" strike="noStrike" kern="1200" cap="none" spc="0" normalizeH="0" baseline="0" noProof="0" dirty="0">
                <a:ln>
                  <a:noFill/>
                </a:ln>
                <a:solidFill>
                  <a:srgbClr val="000000"/>
                </a:solidFill>
                <a:effectLst/>
                <a:uLnTx/>
                <a:uFillTx/>
                <a:latin typeface="Times New Roman" pitchFamily="18" charset="0"/>
                <a:ea typeface="SimSun" pitchFamily="2" charset="-122"/>
              </a:rPr>
              <a:t>章</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76" name="TextBox 15"/>
          <p:cNvSpPr txBox="1">
            <a:spLocks noChangeArrowheads="1"/>
          </p:cNvSpPr>
          <p:nvPr/>
        </p:nvSpPr>
        <p:spPr bwMode="auto">
          <a:xfrm>
            <a:off x="1209890" y="1928813"/>
            <a:ext cx="1143000" cy="10715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600" b="1" i="0" u="none" strike="noStrike" kern="1200" cap="none" spc="0" normalizeH="0" baseline="0" noProof="0" dirty="0">
                <a:ln>
                  <a:noFill/>
                </a:ln>
                <a:solidFill>
                  <a:srgbClr val="000000"/>
                </a:solidFill>
                <a:effectLst/>
                <a:uLnTx/>
                <a:uFillTx/>
                <a:latin typeface="Arial"/>
                <a:ea typeface="MS PGothic" pitchFamily="34" charset="-128"/>
                <a:cs typeface="Arial"/>
              </a:rPr>
              <a:t>“</a:t>
            </a:r>
            <a:r>
              <a:rPr kumimoji="0" lang="zh-CN" altLang="en-US" sz="1600" b="1" i="0" u="none" strike="noStrike" kern="1200" cap="none" spc="0" normalizeH="0" baseline="0" noProof="0" dirty="0">
                <a:ln>
                  <a:noFill/>
                </a:ln>
                <a:solidFill>
                  <a:srgbClr val="000000"/>
                </a:solidFill>
                <a:effectLst/>
                <a:uLnTx/>
                <a:uFillTx/>
                <a:latin typeface="Arial"/>
                <a:ea typeface="SimSun" pitchFamily="2" charset="-122"/>
                <a:cs typeface="Arial"/>
              </a:rPr>
              <a:t>现在是什么</a:t>
            </a:r>
            <a:r>
              <a:rPr kumimoji="0" lang="en-US" altLang="ja-JP" sz="1600" b="1" i="0" u="none" strike="noStrike" kern="1200" cap="none" spc="0" normalizeH="0" baseline="0" noProof="0" dirty="0">
                <a:ln>
                  <a:noFill/>
                </a:ln>
                <a:solidFill>
                  <a:srgbClr val="000000"/>
                </a:solidFill>
                <a:effectLst/>
                <a:uLnTx/>
                <a:uFillTx/>
                <a:latin typeface="Arial"/>
                <a:ea typeface="SimSun" pitchFamily="2" charset="-122"/>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SimSun" pitchFamily="2" charset="-122"/>
                <a:cs typeface="Arial"/>
              </a:rPr>
              <a:t>(1:19b)</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600" b="1" i="0" u="none" strike="noStrike" kern="1200" cap="none" spc="0" normalizeH="0" baseline="0" noProof="0" dirty="0">
                <a:ln>
                  <a:noFill/>
                </a:ln>
                <a:solidFill>
                  <a:srgbClr val="000000"/>
                </a:solidFill>
                <a:effectLst/>
                <a:uLnTx/>
                <a:uFillTx/>
                <a:latin typeface="Arial"/>
                <a:ea typeface="NSimSun" pitchFamily="49" charset="-122"/>
                <a:cs typeface="Arial"/>
              </a:rPr>
              <a:t>第 </a:t>
            </a:r>
            <a:r>
              <a:rPr kumimoji="0" lang="en-US" altLang="zh-TW" sz="1600" b="1" i="0" u="none" strike="noStrike" kern="1200" cap="none" spc="0" normalizeH="0" baseline="0" noProof="0" dirty="0">
                <a:ln>
                  <a:noFill/>
                </a:ln>
                <a:solidFill>
                  <a:srgbClr val="000000"/>
                </a:solidFill>
                <a:effectLst/>
                <a:uLnTx/>
                <a:uFillTx/>
                <a:latin typeface="Arial"/>
                <a:ea typeface="MS PGothic" pitchFamily="34" charset="-128"/>
                <a:cs typeface="Arial"/>
              </a:rPr>
              <a:t>2–3 </a:t>
            </a:r>
            <a:r>
              <a:rPr kumimoji="0" lang="zh-TW" altLang="en-US" sz="1600" b="1" i="0" u="none" strike="noStrike" kern="1200" cap="none" spc="0" normalizeH="0" baseline="0" noProof="0" dirty="0">
                <a:ln>
                  <a:noFill/>
                </a:ln>
                <a:solidFill>
                  <a:srgbClr val="000000"/>
                </a:solidFill>
                <a:effectLst/>
                <a:uLnTx/>
                <a:uFillTx/>
                <a:latin typeface="Arial"/>
                <a:ea typeface="NSimSun" pitchFamily="49" charset="-122"/>
                <a:cs typeface="Arial"/>
              </a:rPr>
              <a:t>章</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77" name="TextBox 16"/>
          <p:cNvSpPr txBox="1">
            <a:spLocks noChangeArrowheads="1"/>
          </p:cNvSpPr>
          <p:nvPr/>
        </p:nvSpPr>
        <p:spPr bwMode="auto">
          <a:xfrm>
            <a:off x="4357688" y="1955273"/>
            <a:ext cx="1928812" cy="809756"/>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600" b="1" i="0" u="none" strike="noStrike" kern="1200" cap="none" spc="0" normalizeH="0" baseline="0" noProof="0" dirty="0">
                <a:ln>
                  <a:noFill/>
                </a:ln>
                <a:solidFill>
                  <a:srgbClr val="000000"/>
                </a:solidFill>
                <a:effectLst/>
                <a:uLnTx/>
                <a:uFillTx/>
                <a:latin typeface="Arial"/>
                <a:ea typeface="MS PGothic" pitchFamily="34" charset="-128"/>
                <a:cs typeface="Arial"/>
              </a:rPr>
              <a:t>“</a:t>
            </a:r>
            <a:r>
              <a:rPr kumimoji="0" lang="zh-CN" altLang="en-US" sz="1600" b="1" i="0" u="none" strike="noStrike" kern="1200" cap="none" spc="0" normalizeH="0" baseline="0" noProof="0" dirty="0">
                <a:ln>
                  <a:noFill/>
                </a:ln>
                <a:solidFill>
                  <a:srgbClr val="000000"/>
                </a:solidFill>
                <a:effectLst/>
                <a:uLnTx/>
                <a:uFillTx/>
                <a:latin typeface="Arial"/>
                <a:ea typeface="SimSun" pitchFamily="2" charset="-122"/>
                <a:cs typeface="Arial"/>
              </a:rPr>
              <a:t>以后会发生什么</a:t>
            </a:r>
            <a:r>
              <a:rPr kumimoji="0" lang="en-US" altLang="ja-JP" sz="1600" b="1" i="0" u="none" strike="noStrike" kern="1200" cap="none" spc="0" normalizeH="0" baseline="0" noProof="0" dirty="0">
                <a:ln>
                  <a:noFill/>
                </a:ln>
                <a:solidFill>
                  <a:srgbClr val="000000"/>
                </a:solidFill>
                <a:effectLst/>
                <a:uLnTx/>
                <a:uFillTx/>
                <a:latin typeface="Arial"/>
                <a:ea typeface="SimSun" pitchFamily="2" charset="-122"/>
                <a:cs typeface="Arial"/>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Arial"/>
                <a:ea typeface="SimSun" pitchFamily="2" charset="-122"/>
                <a:cs typeface="Arial"/>
              </a:rPr>
              <a:t>第 </a:t>
            </a:r>
            <a:r>
              <a:rPr kumimoji="0" lang="en-US" sz="1600" b="1" i="0" u="none" strike="noStrike" kern="1200" cap="none" spc="0" normalizeH="0" baseline="0" noProof="0" dirty="0">
                <a:ln>
                  <a:noFill/>
                </a:ln>
                <a:solidFill>
                  <a:srgbClr val="000000"/>
                </a:solidFill>
                <a:effectLst/>
                <a:uLnTx/>
                <a:uFillTx/>
                <a:latin typeface="Arial"/>
                <a:ea typeface="SimSun" pitchFamily="2" charset="-122"/>
                <a:cs typeface="Arial"/>
              </a:rPr>
              <a:t>4–22 </a:t>
            </a:r>
            <a:r>
              <a:rPr kumimoji="0" lang="zh-CN" altLang="en-US" sz="1600" b="1" i="0" u="none" strike="noStrike" kern="1200" cap="none" spc="0" normalizeH="0" baseline="0" noProof="0" dirty="0">
                <a:ln>
                  <a:noFill/>
                </a:ln>
                <a:solidFill>
                  <a:srgbClr val="000000"/>
                </a:solidFill>
                <a:effectLst/>
                <a:uLnTx/>
                <a:uFillTx/>
                <a:latin typeface="Arial"/>
                <a:ea typeface="SimSun" pitchFamily="2" charset="-122"/>
                <a:cs typeface="Arial"/>
              </a:rPr>
              <a:t>章</a:t>
            </a:r>
            <a:endParaRPr kumimoji="0" lang="en-US" altLang="zh-CN" sz="1600" b="1" i="0" u="none" strike="noStrike" kern="1200" cap="none" spc="0" normalizeH="0" baseline="0" noProof="0" dirty="0">
              <a:ln>
                <a:noFill/>
              </a:ln>
              <a:solidFill>
                <a:srgbClr val="000000"/>
              </a:solidFill>
              <a:effectLst/>
              <a:uLnTx/>
              <a:uFillTx/>
              <a:latin typeface="Arial"/>
              <a:ea typeface="SimSun" pitchFamily="2" charset="-122"/>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a:ea typeface="SimSun" pitchFamily="2" charset="-122"/>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a:ea typeface="MS PGothic" pitchFamily="34" charset="-128"/>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78" name="TextBox 17"/>
          <p:cNvSpPr txBox="1">
            <a:spLocks noChangeArrowheads="1"/>
          </p:cNvSpPr>
          <p:nvPr/>
        </p:nvSpPr>
        <p:spPr bwMode="auto">
          <a:xfrm>
            <a:off x="285750" y="3071813"/>
            <a:ext cx="785813" cy="5715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SimSun" pitchFamily="2" charset="-122"/>
                <a:cs typeface="Arial"/>
              </a:rPr>
              <a:t>基督揭露</a:t>
            </a:r>
            <a:endParaRPr kumimoji="0" lang="en-US" sz="1400" b="1" i="0" u="none" strike="noStrike" kern="1200" cap="none" spc="0" normalizeH="0" baseline="0" noProof="0" dirty="0">
              <a:ln>
                <a:noFill/>
              </a:ln>
              <a:solidFill>
                <a:srgbClr val="000000"/>
              </a:solidFill>
              <a:effectLst/>
              <a:uLnTx/>
              <a:uFillTx/>
              <a:latin typeface="Arial"/>
              <a:ea typeface="MS PGothic" pitchFamily="34" charset="-128"/>
              <a:cs typeface="Arial"/>
            </a:endParaRPr>
          </a:p>
        </p:txBody>
      </p:sp>
      <p:sp>
        <p:nvSpPr>
          <p:cNvPr id="190482" name="TextBox 21"/>
          <p:cNvSpPr txBox="1">
            <a:spLocks noChangeArrowheads="1"/>
          </p:cNvSpPr>
          <p:nvPr/>
        </p:nvSpPr>
        <p:spPr bwMode="auto">
          <a:xfrm>
            <a:off x="4689543" y="3627776"/>
            <a:ext cx="1443348" cy="203149"/>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Comic Sans MS" charset="0"/>
                <a:ea typeface="ＭＳ Ｐゴシック" charset="0"/>
              </a:rPr>
              <a:t>下半年</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83" name="TextBox 22"/>
          <p:cNvSpPr txBox="1">
            <a:spLocks noChangeArrowheads="1"/>
          </p:cNvSpPr>
          <p:nvPr/>
        </p:nvSpPr>
        <p:spPr bwMode="auto">
          <a:xfrm>
            <a:off x="3223942" y="3071813"/>
            <a:ext cx="1633808" cy="7143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SimSun" pitchFamily="2" charset="-122"/>
                <a:cs typeface="Arial"/>
              </a:rPr>
              <a:t>苦难</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4:1 – 19:10</a:t>
            </a:r>
          </a:p>
        </p:txBody>
      </p:sp>
      <p:sp>
        <p:nvSpPr>
          <p:cNvPr id="190484" name="TextBox 23"/>
          <p:cNvSpPr txBox="1">
            <a:spLocks noChangeArrowheads="1"/>
          </p:cNvSpPr>
          <p:nvPr/>
        </p:nvSpPr>
        <p:spPr bwMode="auto">
          <a:xfrm>
            <a:off x="6733159" y="3032927"/>
            <a:ext cx="839216" cy="49943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SimSun" pitchFamily="2" charset="-122"/>
                <a:cs typeface="Arial"/>
              </a:rPr>
              <a:t>第二</a:t>
            </a:r>
            <a:br>
              <a:rPr kumimoji="0" lang="en-US" altLang="zh-CN" sz="1400" b="1" i="0" u="none" strike="noStrike" kern="1200" cap="none" spc="0" normalizeH="0" baseline="0" noProof="0" dirty="0">
                <a:ln>
                  <a:noFill/>
                </a:ln>
                <a:solidFill>
                  <a:srgbClr val="000000"/>
                </a:solidFill>
                <a:effectLst/>
                <a:uLnTx/>
                <a:uFillTx/>
                <a:latin typeface="Arial"/>
                <a:ea typeface="SimSun" pitchFamily="2" charset="-122"/>
                <a:cs typeface="Arial"/>
              </a:rPr>
            </a:br>
            <a:r>
              <a:rPr kumimoji="0" lang="zh-CN" altLang="en-US" sz="1400" b="1" i="0" u="none" strike="noStrike" kern="1200" cap="none" spc="0" normalizeH="0" baseline="0" noProof="0" dirty="0">
                <a:ln>
                  <a:noFill/>
                </a:ln>
                <a:solidFill>
                  <a:srgbClr val="000000"/>
                </a:solidFill>
                <a:effectLst/>
                <a:uLnTx/>
                <a:uFillTx/>
                <a:latin typeface="Arial"/>
                <a:ea typeface="SimSun" pitchFamily="2" charset="-122"/>
                <a:cs typeface="Arial"/>
              </a:rPr>
              <a:t>次来</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85" name="TextBox 24"/>
          <p:cNvSpPr txBox="1">
            <a:spLocks noChangeArrowheads="1"/>
          </p:cNvSpPr>
          <p:nvPr/>
        </p:nvSpPr>
        <p:spPr bwMode="auto">
          <a:xfrm>
            <a:off x="7572375" y="3073177"/>
            <a:ext cx="1143000" cy="5000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SimSun" pitchFamily="2" charset="-122"/>
                <a:cs typeface="Arial"/>
              </a:rPr>
              <a:t>千禧年</a:t>
            </a:r>
            <a:endParaRPr kumimoji="0" lang="en-US" altLang="ja-JP" sz="1400" b="1" i="0" u="none" strike="noStrike" kern="1200" cap="none" spc="0" normalizeH="0" baseline="0" noProof="0" dirty="0">
              <a:ln>
                <a:noFill/>
              </a:ln>
              <a:solidFill>
                <a:srgbClr val="000000"/>
              </a:solidFill>
              <a:effectLst/>
              <a:uLnTx/>
              <a:uFillTx/>
              <a:latin typeface="Arial"/>
              <a:ea typeface="SimSun" pitchFamily="2" charset="-122"/>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86" name="TextBox 25"/>
          <p:cNvSpPr txBox="1">
            <a:spLocks noChangeArrowheads="1"/>
          </p:cNvSpPr>
          <p:nvPr/>
        </p:nvSpPr>
        <p:spPr bwMode="auto">
          <a:xfrm>
            <a:off x="8312408" y="3460748"/>
            <a:ext cx="714375" cy="5000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Arial"/>
                <a:ea typeface="SimSun" pitchFamily="2" charset="-122"/>
                <a:cs typeface="Arial"/>
              </a:rPr>
              <a:t>永恒的状态</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cxnSp>
        <p:nvCxnSpPr>
          <p:cNvPr id="190487" name="Straight Arrow Connector 27"/>
          <p:cNvCxnSpPr>
            <a:cxnSpLocks noChangeShapeType="1"/>
          </p:cNvCxnSpPr>
          <p:nvPr/>
        </p:nvCxnSpPr>
        <p:spPr bwMode="auto">
          <a:xfrm rot="16200000" flipV="1">
            <a:off x="8104981" y="4104482"/>
            <a:ext cx="357187" cy="6350"/>
          </a:xfrm>
          <a:prstGeom prst="straightConnector1">
            <a:avLst/>
          </a:prstGeom>
          <a:noFill/>
          <a:ln w="19050">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190488" name="TextBox 30"/>
          <p:cNvSpPr txBox="1">
            <a:spLocks noChangeArrowheads="1"/>
          </p:cNvSpPr>
          <p:nvPr/>
        </p:nvSpPr>
        <p:spPr bwMode="auto">
          <a:xfrm>
            <a:off x="7902457" y="4272740"/>
            <a:ext cx="761432" cy="785813"/>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Comic Sans MS" charset="0"/>
                <a:ea typeface="ＭＳ Ｐゴシック" charset="0"/>
              </a:rPr>
              <a:t>白色的大宝座的审判</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92" name="Text Box 30"/>
          <p:cNvSpPr txBox="1">
            <a:spLocks noChangeArrowheads="1"/>
          </p:cNvSpPr>
          <p:nvPr/>
        </p:nvSpPr>
        <p:spPr bwMode="auto">
          <a:xfrm>
            <a:off x="8488363" y="4763"/>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340</a:t>
            </a:r>
          </a:p>
        </p:txBody>
      </p:sp>
      <p:sp>
        <p:nvSpPr>
          <p:cNvPr id="29" name="TextBox 20"/>
          <p:cNvSpPr txBox="1">
            <a:spLocks noChangeArrowheads="1"/>
          </p:cNvSpPr>
          <p:nvPr/>
        </p:nvSpPr>
        <p:spPr bwMode="auto">
          <a:xfrm>
            <a:off x="417073" y="6155119"/>
            <a:ext cx="2947983" cy="5862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Copyright 1989 Rick Griffith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Adapted from a chart by J. D. Pentecost</a:t>
            </a:r>
          </a:p>
        </p:txBody>
      </p:sp>
      <p:sp>
        <p:nvSpPr>
          <p:cNvPr id="190481" name="TextBox 20"/>
          <p:cNvSpPr txBox="1">
            <a:spLocks noChangeArrowheads="1"/>
          </p:cNvSpPr>
          <p:nvPr/>
        </p:nvSpPr>
        <p:spPr bwMode="auto">
          <a:xfrm>
            <a:off x="2403543" y="3627776"/>
            <a:ext cx="1443348" cy="203149"/>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Comic Sans MS" charset="0"/>
                <a:ea typeface="ＭＳ Ｐゴシック" charset="0"/>
              </a:rPr>
              <a:t>上半</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582666" name="Oval 10"/>
          <p:cNvSpPr>
            <a:spLocks noChangeArrowheads="1"/>
          </p:cNvSpPr>
          <p:nvPr/>
        </p:nvSpPr>
        <p:spPr bwMode="auto">
          <a:xfrm>
            <a:off x="7538678" y="1586704"/>
            <a:ext cx="797758" cy="42481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82668" name="Oval 12"/>
          <p:cNvSpPr>
            <a:spLocks noChangeArrowheads="1"/>
          </p:cNvSpPr>
          <p:nvPr/>
        </p:nvSpPr>
        <p:spPr bwMode="auto">
          <a:xfrm>
            <a:off x="6798645" y="1605275"/>
            <a:ext cx="734954" cy="42481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Tree>
    <p:extLst>
      <p:ext uri="{BB962C8B-B14F-4D97-AF65-F5344CB8AC3E}">
        <p14:creationId xmlns:p14="http://schemas.microsoft.com/office/powerpoint/2010/main" val="8397764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82668"/>
                                        </p:tgtEl>
                                        <p:attrNameLst>
                                          <p:attrName>style.visibility</p:attrName>
                                        </p:attrNameLst>
                                      </p:cBhvr>
                                      <p:to>
                                        <p:strVal val="visible"/>
                                      </p:to>
                                    </p:set>
                                    <p:anim calcmode="lin" valueType="num">
                                      <p:cBhvr>
                                        <p:cTn id="7" dur="1000" fill="hold"/>
                                        <p:tgtEl>
                                          <p:spTgt spid="582668"/>
                                        </p:tgtEl>
                                        <p:attrNameLst>
                                          <p:attrName>ppt_w</p:attrName>
                                        </p:attrNameLst>
                                      </p:cBhvr>
                                      <p:tavLst>
                                        <p:tav tm="0">
                                          <p:val>
                                            <p:strVal val="#ppt_w*0.70"/>
                                          </p:val>
                                        </p:tav>
                                        <p:tav tm="100000">
                                          <p:val>
                                            <p:strVal val="#ppt_w"/>
                                          </p:val>
                                        </p:tav>
                                      </p:tavLst>
                                    </p:anim>
                                    <p:anim calcmode="lin" valueType="num">
                                      <p:cBhvr>
                                        <p:cTn id="8" dur="1000" fill="hold"/>
                                        <p:tgtEl>
                                          <p:spTgt spid="582668"/>
                                        </p:tgtEl>
                                        <p:attrNameLst>
                                          <p:attrName>ppt_h</p:attrName>
                                        </p:attrNameLst>
                                      </p:cBhvr>
                                      <p:tavLst>
                                        <p:tav tm="0">
                                          <p:val>
                                            <p:strVal val="#ppt_h"/>
                                          </p:val>
                                        </p:tav>
                                        <p:tav tm="100000">
                                          <p:val>
                                            <p:strVal val="#ppt_h"/>
                                          </p:val>
                                        </p:tav>
                                      </p:tavLst>
                                    </p:anim>
                                    <p:animEffect transition="in" filter="fade">
                                      <p:cBhvr>
                                        <p:cTn id="9" dur="1000"/>
                                        <p:tgtEl>
                                          <p:spTgt spid="58266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82666"/>
                                        </p:tgtEl>
                                        <p:attrNameLst>
                                          <p:attrName>style.visibility</p:attrName>
                                        </p:attrNameLst>
                                      </p:cBhvr>
                                      <p:to>
                                        <p:strVal val="visible"/>
                                      </p:to>
                                    </p:set>
                                    <p:anim calcmode="lin" valueType="num">
                                      <p:cBhvr>
                                        <p:cTn id="14" dur="1000" fill="hold"/>
                                        <p:tgtEl>
                                          <p:spTgt spid="582666"/>
                                        </p:tgtEl>
                                        <p:attrNameLst>
                                          <p:attrName>ppt_w</p:attrName>
                                        </p:attrNameLst>
                                      </p:cBhvr>
                                      <p:tavLst>
                                        <p:tav tm="0">
                                          <p:val>
                                            <p:strVal val="#ppt_w*0.70"/>
                                          </p:val>
                                        </p:tav>
                                        <p:tav tm="100000">
                                          <p:val>
                                            <p:strVal val="#ppt_w"/>
                                          </p:val>
                                        </p:tav>
                                      </p:tavLst>
                                    </p:anim>
                                    <p:anim calcmode="lin" valueType="num">
                                      <p:cBhvr>
                                        <p:cTn id="15" dur="1000" fill="hold"/>
                                        <p:tgtEl>
                                          <p:spTgt spid="582666"/>
                                        </p:tgtEl>
                                        <p:attrNameLst>
                                          <p:attrName>ppt_h</p:attrName>
                                        </p:attrNameLst>
                                      </p:cBhvr>
                                      <p:tavLst>
                                        <p:tav tm="0">
                                          <p:val>
                                            <p:strVal val="#ppt_h"/>
                                          </p:val>
                                        </p:tav>
                                        <p:tav tm="100000">
                                          <p:val>
                                            <p:strVal val="#ppt_h"/>
                                          </p:val>
                                        </p:tav>
                                      </p:tavLst>
                                    </p:anim>
                                    <p:animEffect transition="in" filter="fade">
                                      <p:cBhvr>
                                        <p:cTn id="16" dur="1000"/>
                                        <p:tgtEl>
                                          <p:spTgt spid="582666"/>
                                        </p:tgtEl>
                                      </p:cBhvr>
                                    </p:animEffect>
                                  </p:childTnLst>
                                </p:cTn>
                              </p:par>
                              <p:par>
                                <p:cTn id="17" presetID="2" presetClass="exit" presetSubtype="4" fill="hold" grpId="1" nodeType="withEffect">
                                  <p:stCondLst>
                                    <p:cond delay="0"/>
                                  </p:stCondLst>
                                  <p:childTnLst>
                                    <p:anim calcmode="lin" valueType="num">
                                      <p:cBhvr additive="base">
                                        <p:cTn id="18" dur="500"/>
                                        <p:tgtEl>
                                          <p:spTgt spid="582666"/>
                                        </p:tgtEl>
                                        <p:attrNameLst>
                                          <p:attrName>ppt_x</p:attrName>
                                        </p:attrNameLst>
                                      </p:cBhvr>
                                      <p:tavLst>
                                        <p:tav tm="0">
                                          <p:val>
                                            <p:strVal val="ppt_x"/>
                                          </p:val>
                                        </p:tav>
                                        <p:tav tm="100000">
                                          <p:val>
                                            <p:strVal val="ppt_x"/>
                                          </p:val>
                                        </p:tav>
                                      </p:tavLst>
                                    </p:anim>
                                    <p:anim calcmode="lin" valueType="num">
                                      <p:cBhvr additive="base">
                                        <p:cTn id="19" dur="500"/>
                                        <p:tgtEl>
                                          <p:spTgt spid="582666"/>
                                        </p:tgtEl>
                                        <p:attrNameLst>
                                          <p:attrName>ppt_y</p:attrName>
                                        </p:attrNameLst>
                                      </p:cBhvr>
                                      <p:tavLst>
                                        <p:tav tm="0">
                                          <p:val>
                                            <p:strVal val="ppt_y"/>
                                          </p:val>
                                        </p:tav>
                                        <p:tav tm="100000">
                                          <p:val>
                                            <p:strVal val="1+ppt_h/2"/>
                                          </p:val>
                                        </p:tav>
                                      </p:tavLst>
                                    </p:anim>
                                    <p:set>
                                      <p:cBhvr>
                                        <p:cTn id="20" dur="1" fill="hold">
                                          <p:stCondLst>
                                            <p:cond delay="499"/>
                                          </p:stCondLst>
                                        </p:cTn>
                                        <p:tgtEl>
                                          <p:spTgt spid="582666"/>
                                        </p:tgtEl>
                                        <p:attrNameLst>
                                          <p:attrName>style.visibility</p:attrName>
                                        </p:attrNameLst>
                                      </p:cBhvr>
                                      <p:to>
                                        <p:strVal val="hidden"/>
                                      </p:to>
                                    </p:set>
                                  </p:childTnLst>
                                </p:cTn>
                              </p:par>
                              <p:par>
                                <p:cTn id="21" presetID="2" presetClass="exit" presetSubtype="4" fill="hold" grpId="1" nodeType="withEffect">
                                  <p:stCondLst>
                                    <p:cond delay="0"/>
                                  </p:stCondLst>
                                  <p:childTnLst>
                                    <p:anim calcmode="lin" valueType="num">
                                      <p:cBhvr additive="base">
                                        <p:cTn id="22" dur="500"/>
                                        <p:tgtEl>
                                          <p:spTgt spid="582668"/>
                                        </p:tgtEl>
                                        <p:attrNameLst>
                                          <p:attrName>ppt_x</p:attrName>
                                        </p:attrNameLst>
                                      </p:cBhvr>
                                      <p:tavLst>
                                        <p:tav tm="0">
                                          <p:val>
                                            <p:strVal val="ppt_x"/>
                                          </p:val>
                                        </p:tav>
                                        <p:tav tm="100000">
                                          <p:val>
                                            <p:strVal val="ppt_x"/>
                                          </p:val>
                                        </p:tav>
                                      </p:tavLst>
                                    </p:anim>
                                    <p:anim calcmode="lin" valueType="num">
                                      <p:cBhvr additive="base">
                                        <p:cTn id="23" dur="500"/>
                                        <p:tgtEl>
                                          <p:spTgt spid="582668"/>
                                        </p:tgtEl>
                                        <p:attrNameLst>
                                          <p:attrName>ppt_y</p:attrName>
                                        </p:attrNameLst>
                                      </p:cBhvr>
                                      <p:tavLst>
                                        <p:tav tm="0">
                                          <p:val>
                                            <p:strVal val="ppt_y"/>
                                          </p:val>
                                        </p:tav>
                                        <p:tav tm="100000">
                                          <p:val>
                                            <p:strVal val="1+ppt_h/2"/>
                                          </p:val>
                                        </p:tav>
                                      </p:tavLst>
                                    </p:anim>
                                    <p:set>
                                      <p:cBhvr>
                                        <p:cTn id="24" dur="1" fill="hold">
                                          <p:stCondLst>
                                            <p:cond delay="499"/>
                                          </p:stCondLst>
                                        </p:cTn>
                                        <p:tgtEl>
                                          <p:spTgt spid="582668"/>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9" fill="hold" grpId="0" nodeType="clickEffect">
                                  <p:stCondLst>
                                    <p:cond delay="0"/>
                                  </p:stCondLst>
                                  <p:childTnLst>
                                    <p:set>
                                      <p:cBhvr>
                                        <p:cTn id="28" dur="1" fill="hold">
                                          <p:stCondLst>
                                            <p:cond delay="0"/>
                                          </p:stCondLst>
                                        </p:cTn>
                                        <p:tgtEl>
                                          <p:spTgt spid="582673"/>
                                        </p:tgtEl>
                                        <p:attrNameLst>
                                          <p:attrName>style.visibility</p:attrName>
                                        </p:attrNameLst>
                                      </p:cBhvr>
                                      <p:to>
                                        <p:strVal val="visible"/>
                                      </p:to>
                                    </p:set>
                                    <p:anim calcmode="lin" valueType="num">
                                      <p:cBhvr additive="base">
                                        <p:cTn id="29" dur="500" fill="hold"/>
                                        <p:tgtEl>
                                          <p:spTgt spid="582673"/>
                                        </p:tgtEl>
                                        <p:attrNameLst>
                                          <p:attrName>ppt_x</p:attrName>
                                        </p:attrNameLst>
                                      </p:cBhvr>
                                      <p:tavLst>
                                        <p:tav tm="0">
                                          <p:val>
                                            <p:strVal val="0-#ppt_w/2"/>
                                          </p:val>
                                        </p:tav>
                                        <p:tav tm="100000">
                                          <p:val>
                                            <p:strVal val="#ppt_x"/>
                                          </p:val>
                                        </p:tav>
                                      </p:tavLst>
                                    </p:anim>
                                    <p:anim calcmode="lin" valueType="num">
                                      <p:cBhvr additive="base">
                                        <p:cTn id="30" dur="500" fill="hold"/>
                                        <p:tgtEl>
                                          <p:spTgt spid="582673"/>
                                        </p:tgtEl>
                                        <p:attrNameLst>
                                          <p:attrName>ppt_y</p:attrName>
                                        </p:attrNameLst>
                                      </p:cBhvr>
                                      <p:tavLst>
                                        <p:tav tm="0">
                                          <p:val>
                                            <p:strVal val="0-#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9" fill="hold" grpId="0" nodeType="clickEffect">
                                  <p:stCondLst>
                                    <p:cond delay="0"/>
                                  </p:stCondLst>
                                  <p:childTnLst>
                                    <p:set>
                                      <p:cBhvr>
                                        <p:cTn id="34" dur="1" fill="hold">
                                          <p:stCondLst>
                                            <p:cond delay="0"/>
                                          </p:stCondLst>
                                        </p:cTn>
                                        <p:tgtEl>
                                          <p:spTgt spid="582672"/>
                                        </p:tgtEl>
                                        <p:attrNameLst>
                                          <p:attrName>style.visibility</p:attrName>
                                        </p:attrNameLst>
                                      </p:cBhvr>
                                      <p:to>
                                        <p:strVal val="visible"/>
                                      </p:to>
                                    </p:set>
                                    <p:anim calcmode="lin" valueType="num">
                                      <p:cBhvr additive="base">
                                        <p:cTn id="35" dur="500" fill="hold"/>
                                        <p:tgtEl>
                                          <p:spTgt spid="582672"/>
                                        </p:tgtEl>
                                        <p:attrNameLst>
                                          <p:attrName>ppt_x</p:attrName>
                                        </p:attrNameLst>
                                      </p:cBhvr>
                                      <p:tavLst>
                                        <p:tav tm="0">
                                          <p:val>
                                            <p:strVal val="0-#ppt_w/2"/>
                                          </p:val>
                                        </p:tav>
                                        <p:tav tm="100000">
                                          <p:val>
                                            <p:strVal val="#ppt_x"/>
                                          </p:val>
                                        </p:tav>
                                      </p:tavLst>
                                    </p:anim>
                                    <p:anim calcmode="lin" valueType="num">
                                      <p:cBhvr additive="base">
                                        <p:cTn id="36" dur="500" fill="hold"/>
                                        <p:tgtEl>
                                          <p:spTgt spid="582672"/>
                                        </p:tgtEl>
                                        <p:attrNameLst>
                                          <p:attrName>ppt_y</p:attrName>
                                        </p:attrNameLst>
                                      </p:cBhvr>
                                      <p:tavLst>
                                        <p:tav tm="0">
                                          <p:val>
                                            <p:strVal val="0-#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9" fill="hold" grpId="0" nodeType="clickEffect">
                                  <p:stCondLst>
                                    <p:cond delay="0"/>
                                  </p:stCondLst>
                                  <p:childTnLst>
                                    <p:set>
                                      <p:cBhvr>
                                        <p:cTn id="40" dur="1" fill="hold">
                                          <p:stCondLst>
                                            <p:cond delay="0"/>
                                          </p:stCondLst>
                                        </p:cTn>
                                        <p:tgtEl>
                                          <p:spTgt spid="582669"/>
                                        </p:tgtEl>
                                        <p:attrNameLst>
                                          <p:attrName>style.visibility</p:attrName>
                                        </p:attrNameLst>
                                      </p:cBhvr>
                                      <p:to>
                                        <p:strVal val="visible"/>
                                      </p:to>
                                    </p:set>
                                    <p:anim calcmode="lin" valueType="num">
                                      <p:cBhvr additive="base">
                                        <p:cTn id="41" dur="500" fill="hold"/>
                                        <p:tgtEl>
                                          <p:spTgt spid="582669"/>
                                        </p:tgtEl>
                                        <p:attrNameLst>
                                          <p:attrName>ppt_x</p:attrName>
                                        </p:attrNameLst>
                                      </p:cBhvr>
                                      <p:tavLst>
                                        <p:tav tm="0">
                                          <p:val>
                                            <p:strVal val="0-#ppt_w/2"/>
                                          </p:val>
                                        </p:tav>
                                        <p:tav tm="100000">
                                          <p:val>
                                            <p:strVal val="#ppt_x"/>
                                          </p:val>
                                        </p:tav>
                                      </p:tavLst>
                                    </p:anim>
                                    <p:anim calcmode="lin" valueType="num">
                                      <p:cBhvr additive="base">
                                        <p:cTn id="42" dur="500" fill="hold"/>
                                        <p:tgtEl>
                                          <p:spTgt spid="582669"/>
                                        </p:tgtEl>
                                        <p:attrNameLst>
                                          <p:attrName>ppt_y</p:attrName>
                                        </p:attrNameLst>
                                      </p:cBhvr>
                                      <p:tavLst>
                                        <p:tav tm="0">
                                          <p:val>
                                            <p:strVal val="0-#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xit" presetSubtype="4" fill="hold" grpId="1" nodeType="clickEffect">
                                  <p:stCondLst>
                                    <p:cond delay="0"/>
                                  </p:stCondLst>
                                  <p:childTnLst>
                                    <p:anim calcmode="lin" valueType="num">
                                      <p:cBhvr additive="base">
                                        <p:cTn id="46" dur="500"/>
                                        <p:tgtEl>
                                          <p:spTgt spid="582673"/>
                                        </p:tgtEl>
                                        <p:attrNameLst>
                                          <p:attrName>ppt_x</p:attrName>
                                        </p:attrNameLst>
                                      </p:cBhvr>
                                      <p:tavLst>
                                        <p:tav tm="0">
                                          <p:val>
                                            <p:strVal val="ppt_x"/>
                                          </p:val>
                                        </p:tav>
                                        <p:tav tm="100000">
                                          <p:val>
                                            <p:strVal val="ppt_x"/>
                                          </p:val>
                                        </p:tav>
                                      </p:tavLst>
                                    </p:anim>
                                    <p:anim calcmode="lin" valueType="num">
                                      <p:cBhvr additive="base">
                                        <p:cTn id="47" dur="500"/>
                                        <p:tgtEl>
                                          <p:spTgt spid="582673"/>
                                        </p:tgtEl>
                                        <p:attrNameLst>
                                          <p:attrName>ppt_y</p:attrName>
                                        </p:attrNameLst>
                                      </p:cBhvr>
                                      <p:tavLst>
                                        <p:tav tm="0">
                                          <p:val>
                                            <p:strVal val="ppt_y"/>
                                          </p:val>
                                        </p:tav>
                                        <p:tav tm="100000">
                                          <p:val>
                                            <p:strVal val="1+ppt_h/2"/>
                                          </p:val>
                                        </p:tav>
                                      </p:tavLst>
                                    </p:anim>
                                    <p:set>
                                      <p:cBhvr>
                                        <p:cTn id="48" dur="1" fill="hold">
                                          <p:stCondLst>
                                            <p:cond delay="499"/>
                                          </p:stCondLst>
                                        </p:cTn>
                                        <p:tgtEl>
                                          <p:spTgt spid="582673"/>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582672"/>
                                        </p:tgtEl>
                                        <p:attrNameLst>
                                          <p:attrName>ppt_x</p:attrName>
                                        </p:attrNameLst>
                                      </p:cBhvr>
                                      <p:tavLst>
                                        <p:tav tm="0">
                                          <p:val>
                                            <p:strVal val="ppt_x"/>
                                          </p:val>
                                        </p:tav>
                                        <p:tav tm="100000">
                                          <p:val>
                                            <p:strVal val="ppt_x"/>
                                          </p:val>
                                        </p:tav>
                                      </p:tavLst>
                                    </p:anim>
                                    <p:anim calcmode="lin" valueType="num">
                                      <p:cBhvr additive="base">
                                        <p:cTn id="51" dur="500"/>
                                        <p:tgtEl>
                                          <p:spTgt spid="582672"/>
                                        </p:tgtEl>
                                        <p:attrNameLst>
                                          <p:attrName>ppt_y</p:attrName>
                                        </p:attrNameLst>
                                      </p:cBhvr>
                                      <p:tavLst>
                                        <p:tav tm="0">
                                          <p:val>
                                            <p:strVal val="ppt_y"/>
                                          </p:val>
                                        </p:tav>
                                        <p:tav tm="100000">
                                          <p:val>
                                            <p:strVal val="1+ppt_h/2"/>
                                          </p:val>
                                        </p:tav>
                                      </p:tavLst>
                                    </p:anim>
                                    <p:set>
                                      <p:cBhvr>
                                        <p:cTn id="52" dur="1" fill="hold">
                                          <p:stCondLst>
                                            <p:cond delay="499"/>
                                          </p:stCondLst>
                                        </p:cTn>
                                        <p:tgtEl>
                                          <p:spTgt spid="582672"/>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582669"/>
                                        </p:tgtEl>
                                        <p:attrNameLst>
                                          <p:attrName>ppt_x</p:attrName>
                                        </p:attrNameLst>
                                      </p:cBhvr>
                                      <p:tavLst>
                                        <p:tav tm="0">
                                          <p:val>
                                            <p:strVal val="ppt_x"/>
                                          </p:val>
                                        </p:tav>
                                        <p:tav tm="100000">
                                          <p:val>
                                            <p:strVal val="ppt_x"/>
                                          </p:val>
                                        </p:tav>
                                      </p:tavLst>
                                    </p:anim>
                                    <p:anim calcmode="lin" valueType="num">
                                      <p:cBhvr additive="base">
                                        <p:cTn id="55" dur="500"/>
                                        <p:tgtEl>
                                          <p:spTgt spid="582669"/>
                                        </p:tgtEl>
                                        <p:attrNameLst>
                                          <p:attrName>ppt_y</p:attrName>
                                        </p:attrNameLst>
                                      </p:cBhvr>
                                      <p:tavLst>
                                        <p:tav tm="0">
                                          <p:val>
                                            <p:strVal val="ppt_y"/>
                                          </p:val>
                                        </p:tav>
                                        <p:tav tm="100000">
                                          <p:val>
                                            <p:strVal val="1+ppt_h/2"/>
                                          </p:val>
                                        </p:tav>
                                      </p:tavLst>
                                    </p:anim>
                                    <p:set>
                                      <p:cBhvr>
                                        <p:cTn id="56" dur="1" fill="hold">
                                          <p:stCondLst>
                                            <p:cond delay="499"/>
                                          </p:stCondLst>
                                        </p:cTn>
                                        <p:tgtEl>
                                          <p:spTgt spid="582669"/>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582675"/>
                                        </p:tgtEl>
                                        <p:attrNameLst>
                                          <p:attrName>style.visibility</p:attrName>
                                        </p:attrNameLst>
                                      </p:cBhvr>
                                      <p:to>
                                        <p:strVal val="visible"/>
                                      </p:to>
                                    </p:set>
                                    <p:animEffect transition="in" filter="dissolve">
                                      <p:cBhvr>
                                        <p:cTn id="61" dur="500"/>
                                        <p:tgtEl>
                                          <p:spTgt spid="58267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582681"/>
                                        </p:tgtEl>
                                        <p:attrNameLst>
                                          <p:attrName>style.visibility</p:attrName>
                                        </p:attrNameLst>
                                      </p:cBhvr>
                                      <p:to>
                                        <p:strVal val="visible"/>
                                      </p:to>
                                    </p:set>
                                    <p:animEffect transition="in" filter="dissolve">
                                      <p:cBhvr>
                                        <p:cTn id="66" dur="500"/>
                                        <p:tgtEl>
                                          <p:spTgt spid="582681"/>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582682"/>
                                        </p:tgtEl>
                                        <p:attrNameLst>
                                          <p:attrName>style.visibility</p:attrName>
                                        </p:attrNameLst>
                                      </p:cBhvr>
                                      <p:to>
                                        <p:strVal val="visible"/>
                                      </p:to>
                                    </p:set>
                                    <p:animEffect transition="in" filter="dissolve">
                                      <p:cBhvr>
                                        <p:cTn id="71" dur="500"/>
                                        <p:tgtEl>
                                          <p:spTgt spid="582682"/>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582685"/>
                                        </p:tgtEl>
                                        <p:attrNameLst>
                                          <p:attrName>style.visibility</p:attrName>
                                        </p:attrNameLst>
                                      </p:cBhvr>
                                      <p:to>
                                        <p:strVal val="visible"/>
                                      </p:to>
                                    </p:set>
                                    <p:animEffect transition="in" filter="dissolve">
                                      <p:cBhvr>
                                        <p:cTn id="76" dur="500"/>
                                        <p:tgtEl>
                                          <p:spTgt spid="582685"/>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xit" presetSubtype="4" fill="hold" grpId="1" nodeType="clickEffect">
                                  <p:stCondLst>
                                    <p:cond delay="0"/>
                                  </p:stCondLst>
                                  <p:childTnLst>
                                    <p:anim calcmode="lin" valueType="num">
                                      <p:cBhvr additive="base">
                                        <p:cTn id="80" dur="500"/>
                                        <p:tgtEl>
                                          <p:spTgt spid="582675"/>
                                        </p:tgtEl>
                                        <p:attrNameLst>
                                          <p:attrName>ppt_x</p:attrName>
                                        </p:attrNameLst>
                                      </p:cBhvr>
                                      <p:tavLst>
                                        <p:tav tm="0">
                                          <p:val>
                                            <p:strVal val="ppt_x"/>
                                          </p:val>
                                        </p:tav>
                                        <p:tav tm="100000">
                                          <p:val>
                                            <p:strVal val="ppt_x"/>
                                          </p:val>
                                        </p:tav>
                                      </p:tavLst>
                                    </p:anim>
                                    <p:anim calcmode="lin" valueType="num">
                                      <p:cBhvr additive="base">
                                        <p:cTn id="81" dur="500"/>
                                        <p:tgtEl>
                                          <p:spTgt spid="582675"/>
                                        </p:tgtEl>
                                        <p:attrNameLst>
                                          <p:attrName>ppt_y</p:attrName>
                                        </p:attrNameLst>
                                      </p:cBhvr>
                                      <p:tavLst>
                                        <p:tav tm="0">
                                          <p:val>
                                            <p:strVal val="ppt_y"/>
                                          </p:val>
                                        </p:tav>
                                        <p:tav tm="100000">
                                          <p:val>
                                            <p:strVal val="1+ppt_h/2"/>
                                          </p:val>
                                        </p:tav>
                                      </p:tavLst>
                                    </p:anim>
                                    <p:set>
                                      <p:cBhvr>
                                        <p:cTn id="82" dur="1" fill="hold">
                                          <p:stCondLst>
                                            <p:cond delay="499"/>
                                          </p:stCondLst>
                                        </p:cTn>
                                        <p:tgtEl>
                                          <p:spTgt spid="582675"/>
                                        </p:tgtEl>
                                        <p:attrNameLst>
                                          <p:attrName>style.visibility</p:attrName>
                                        </p:attrNameLst>
                                      </p:cBhvr>
                                      <p:to>
                                        <p:strVal val="hidden"/>
                                      </p:to>
                                    </p:set>
                                  </p:childTnLst>
                                </p:cTn>
                              </p:par>
                              <p:par>
                                <p:cTn id="83" presetID="2" presetClass="exit" presetSubtype="4" fill="hold" grpId="1" nodeType="withEffect">
                                  <p:stCondLst>
                                    <p:cond delay="0"/>
                                  </p:stCondLst>
                                  <p:childTnLst>
                                    <p:anim calcmode="lin" valueType="num">
                                      <p:cBhvr additive="base">
                                        <p:cTn id="84" dur="500"/>
                                        <p:tgtEl>
                                          <p:spTgt spid="582681"/>
                                        </p:tgtEl>
                                        <p:attrNameLst>
                                          <p:attrName>ppt_x</p:attrName>
                                        </p:attrNameLst>
                                      </p:cBhvr>
                                      <p:tavLst>
                                        <p:tav tm="0">
                                          <p:val>
                                            <p:strVal val="ppt_x"/>
                                          </p:val>
                                        </p:tav>
                                        <p:tav tm="100000">
                                          <p:val>
                                            <p:strVal val="ppt_x"/>
                                          </p:val>
                                        </p:tav>
                                      </p:tavLst>
                                    </p:anim>
                                    <p:anim calcmode="lin" valueType="num">
                                      <p:cBhvr additive="base">
                                        <p:cTn id="85" dur="500"/>
                                        <p:tgtEl>
                                          <p:spTgt spid="582681"/>
                                        </p:tgtEl>
                                        <p:attrNameLst>
                                          <p:attrName>ppt_y</p:attrName>
                                        </p:attrNameLst>
                                      </p:cBhvr>
                                      <p:tavLst>
                                        <p:tav tm="0">
                                          <p:val>
                                            <p:strVal val="ppt_y"/>
                                          </p:val>
                                        </p:tav>
                                        <p:tav tm="100000">
                                          <p:val>
                                            <p:strVal val="1+ppt_h/2"/>
                                          </p:val>
                                        </p:tav>
                                      </p:tavLst>
                                    </p:anim>
                                    <p:set>
                                      <p:cBhvr>
                                        <p:cTn id="86" dur="1" fill="hold">
                                          <p:stCondLst>
                                            <p:cond delay="499"/>
                                          </p:stCondLst>
                                        </p:cTn>
                                        <p:tgtEl>
                                          <p:spTgt spid="582681"/>
                                        </p:tgtEl>
                                        <p:attrNameLst>
                                          <p:attrName>style.visibility</p:attrName>
                                        </p:attrNameLst>
                                      </p:cBhvr>
                                      <p:to>
                                        <p:strVal val="hidden"/>
                                      </p:to>
                                    </p:set>
                                  </p:childTnLst>
                                </p:cTn>
                              </p:par>
                              <p:par>
                                <p:cTn id="87" presetID="2" presetClass="exit" presetSubtype="4" fill="hold" grpId="1" nodeType="withEffect">
                                  <p:stCondLst>
                                    <p:cond delay="0"/>
                                  </p:stCondLst>
                                  <p:childTnLst>
                                    <p:anim calcmode="lin" valueType="num">
                                      <p:cBhvr additive="base">
                                        <p:cTn id="88" dur="500"/>
                                        <p:tgtEl>
                                          <p:spTgt spid="582682"/>
                                        </p:tgtEl>
                                        <p:attrNameLst>
                                          <p:attrName>ppt_x</p:attrName>
                                        </p:attrNameLst>
                                      </p:cBhvr>
                                      <p:tavLst>
                                        <p:tav tm="0">
                                          <p:val>
                                            <p:strVal val="ppt_x"/>
                                          </p:val>
                                        </p:tav>
                                        <p:tav tm="100000">
                                          <p:val>
                                            <p:strVal val="ppt_x"/>
                                          </p:val>
                                        </p:tav>
                                      </p:tavLst>
                                    </p:anim>
                                    <p:anim calcmode="lin" valueType="num">
                                      <p:cBhvr additive="base">
                                        <p:cTn id="89" dur="500"/>
                                        <p:tgtEl>
                                          <p:spTgt spid="582682"/>
                                        </p:tgtEl>
                                        <p:attrNameLst>
                                          <p:attrName>ppt_y</p:attrName>
                                        </p:attrNameLst>
                                      </p:cBhvr>
                                      <p:tavLst>
                                        <p:tav tm="0">
                                          <p:val>
                                            <p:strVal val="ppt_y"/>
                                          </p:val>
                                        </p:tav>
                                        <p:tav tm="100000">
                                          <p:val>
                                            <p:strVal val="1+ppt_h/2"/>
                                          </p:val>
                                        </p:tav>
                                      </p:tavLst>
                                    </p:anim>
                                    <p:set>
                                      <p:cBhvr>
                                        <p:cTn id="90" dur="1" fill="hold">
                                          <p:stCondLst>
                                            <p:cond delay="499"/>
                                          </p:stCondLst>
                                        </p:cTn>
                                        <p:tgtEl>
                                          <p:spTgt spid="582682"/>
                                        </p:tgtEl>
                                        <p:attrNameLst>
                                          <p:attrName>style.visibility</p:attrName>
                                        </p:attrNameLst>
                                      </p:cBhvr>
                                      <p:to>
                                        <p:strVal val="hidden"/>
                                      </p:to>
                                    </p:set>
                                  </p:childTnLst>
                                </p:cTn>
                              </p:par>
                              <p:par>
                                <p:cTn id="91" presetID="2" presetClass="exit" presetSubtype="4" fill="hold" grpId="1" nodeType="withEffect">
                                  <p:stCondLst>
                                    <p:cond delay="0"/>
                                  </p:stCondLst>
                                  <p:childTnLst>
                                    <p:anim calcmode="lin" valueType="num">
                                      <p:cBhvr additive="base">
                                        <p:cTn id="92" dur="500"/>
                                        <p:tgtEl>
                                          <p:spTgt spid="582685"/>
                                        </p:tgtEl>
                                        <p:attrNameLst>
                                          <p:attrName>ppt_x</p:attrName>
                                        </p:attrNameLst>
                                      </p:cBhvr>
                                      <p:tavLst>
                                        <p:tav tm="0">
                                          <p:val>
                                            <p:strVal val="ppt_x"/>
                                          </p:val>
                                        </p:tav>
                                        <p:tav tm="100000">
                                          <p:val>
                                            <p:strVal val="ppt_x"/>
                                          </p:val>
                                        </p:tav>
                                      </p:tavLst>
                                    </p:anim>
                                    <p:anim calcmode="lin" valueType="num">
                                      <p:cBhvr additive="base">
                                        <p:cTn id="93" dur="500"/>
                                        <p:tgtEl>
                                          <p:spTgt spid="582685"/>
                                        </p:tgtEl>
                                        <p:attrNameLst>
                                          <p:attrName>ppt_y</p:attrName>
                                        </p:attrNameLst>
                                      </p:cBhvr>
                                      <p:tavLst>
                                        <p:tav tm="0">
                                          <p:val>
                                            <p:strVal val="ppt_y"/>
                                          </p:val>
                                        </p:tav>
                                        <p:tav tm="100000">
                                          <p:val>
                                            <p:strVal val="1+ppt_h/2"/>
                                          </p:val>
                                        </p:tav>
                                      </p:tavLst>
                                    </p:anim>
                                    <p:set>
                                      <p:cBhvr>
                                        <p:cTn id="94" dur="1" fill="hold">
                                          <p:stCondLst>
                                            <p:cond delay="499"/>
                                          </p:stCondLst>
                                        </p:cTn>
                                        <p:tgtEl>
                                          <p:spTgt spid="5826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9" grpId="0" animBg="1"/>
      <p:bldP spid="582669" grpId="1" animBg="1"/>
      <p:bldP spid="582672" grpId="0" animBg="1"/>
      <p:bldP spid="582672" grpId="1" animBg="1"/>
      <p:bldP spid="582673" grpId="0" animBg="1"/>
      <p:bldP spid="582673" grpId="1" animBg="1"/>
      <p:bldP spid="582675" grpId="0" animBg="1"/>
      <p:bldP spid="582675" grpId="1" animBg="1"/>
      <p:bldP spid="582681" grpId="0" animBg="1"/>
      <p:bldP spid="582681" grpId="1" animBg="1"/>
      <p:bldP spid="582682" grpId="0" animBg="1"/>
      <p:bldP spid="582682" grpId="1" animBg="1"/>
      <p:bldP spid="582685" grpId="0" animBg="1"/>
      <p:bldP spid="582685" grpId="1" animBg="1"/>
      <p:bldP spid="582666" grpId="0" animBg="1"/>
      <p:bldP spid="582666" grpId="1" animBg="1"/>
      <p:bldP spid="582668" grpId="0" animBg="1"/>
      <p:bldP spid="582668"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685800" y="333375"/>
            <a:ext cx="7772400" cy="874713"/>
          </a:xfrm>
          <a:solidFill>
            <a:schemeClr val="accent2"/>
          </a:solidFill>
        </p:spPr>
        <p:txBody>
          <a:bodyPr/>
          <a:lstStyle/>
          <a:p>
            <a:pPr eaLnBrk="1" hangingPunct="1"/>
            <a:r>
              <a:rPr lang="zh-CN" altLang="en-US" dirty="0">
                <a:solidFill>
                  <a:schemeClr val="bg1"/>
                </a:solidFill>
                <a:latin typeface="Arial" charset="0"/>
                <a:ea typeface="ＭＳ Ｐゴシック" charset="0"/>
                <a:cs typeface="ＭＳ Ｐゴシック" charset="0"/>
              </a:rPr>
              <a:t>为什么我信千禧年前</a:t>
            </a:r>
            <a:r>
              <a:rPr lang="en-US" altLang="zh-CN" dirty="0">
                <a:solidFill>
                  <a:schemeClr val="bg1"/>
                </a:solidFill>
                <a:latin typeface="Arial" charset="0"/>
                <a:ea typeface="ＭＳ Ｐゴシック" charset="0"/>
                <a:cs typeface="ＭＳ Ｐゴシック" charset="0"/>
              </a:rPr>
              <a:t>?</a:t>
            </a:r>
            <a:endParaRPr lang="en-US" dirty="0">
              <a:solidFill>
                <a:schemeClr val="bg1"/>
              </a:solidFill>
              <a:latin typeface="Arial" charset="0"/>
              <a:ea typeface="ＭＳ Ｐゴシック" charset="0"/>
              <a:cs typeface="ＭＳ Ｐゴシック" charset="0"/>
            </a:endParaRPr>
          </a:p>
        </p:txBody>
      </p:sp>
      <p:sp>
        <p:nvSpPr>
          <p:cNvPr id="528388" name="Text Box 4"/>
          <p:cNvSpPr txBox="1">
            <a:spLocks noChangeArrowheads="1"/>
          </p:cNvSpPr>
          <p:nvPr/>
        </p:nvSpPr>
        <p:spPr bwMode="auto">
          <a:xfrm>
            <a:off x="8332788" y="95250"/>
            <a:ext cx="73977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lgn="ctr">
              <a:defRPr/>
            </a:pPr>
            <a:r>
              <a:rPr lang="en-US" b="1">
                <a:solidFill>
                  <a:srgbClr val="FFFFFF"/>
                </a:solidFill>
                <a:latin typeface="Comic Sans MS" charset="0"/>
              </a:rPr>
              <a:t>124</a:t>
            </a:r>
            <a:endParaRPr lang="en-US" b="1">
              <a:latin typeface="Comic Sans MS" charset="0"/>
            </a:endParaRPr>
          </a:p>
        </p:txBody>
      </p:sp>
      <p:sp>
        <p:nvSpPr>
          <p:cNvPr id="528389" name="Rectangle 5"/>
          <p:cNvSpPr>
            <a:spLocks noChangeArrowheads="1"/>
          </p:cNvSpPr>
          <p:nvPr/>
        </p:nvSpPr>
        <p:spPr bwMode="auto">
          <a:xfrm>
            <a:off x="381000" y="1340768"/>
            <a:ext cx="8667750" cy="52800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514350" indent="-514350" eaLnBrk="1" hangingPunct="1">
              <a:buFont typeface="+mj-lt"/>
              <a:buAutoNum type="arabicPeriod"/>
            </a:pPr>
            <a:r>
              <a:rPr lang="zh-CN" altLang="en-US" sz="3200" dirty="0">
                <a:solidFill>
                  <a:schemeClr val="bg1"/>
                </a:solidFill>
              </a:rPr>
              <a:t>最好的诠释是用正常，字面，根据历史及語法的文本來閲讀。</a:t>
            </a:r>
          </a:p>
          <a:p>
            <a:pPr marL="514350" indent="-514350" eaLnBrk="1" hangingPunct="1">
              <a:lnSpc>
                <a:spcPct val="90000"/>
              </a:lnSpc>
              <a:spcBef>
                <a:spcPct val="20000"/>
              </a:spcBef>
              <a:buFont typeface="+mj-lt"/>
              <a:buAutoNum type="arabicPeriod"/>
            </a:pPr>
            <a:r>
              <a:rPr lang="zh-CN" altLang="en-US" sz="3200" dirty="0">
                <a:solidFill>
                  <a:schemeClr val="bg1"/>
                </a:solidFill>
              </a:rPr>
              <a:t>启示录第十九章 </a:t>
            </a:r>
            <a:r>
              <a:rPr lang="en-US" altLang="zh-CN" sz="3200" dirty="0">
                <a:solidFill>
                  <a:schemeClr val="bg1"/>
                </a:solidFill>
              </a:rPr>
              <a:t>(</a:t>
            </a:r>
            <a:r>
              <a:rPr lang="zh-CN" altLang="en-US" sz="3200" dirty="0">
                <a:solidFill>
                  <a:schemeClr val="bg1"/>
                </a:solidFill>
              </a:rPr>
              <a:t>基督的回报</a:t>
            </a:r>
            <a:r>
              <a:rPr lang="en-US" altLang="zh-CN" sz="3200" dirty="0">
                <a:solidFill>
                  <a:schemeClr val="bg1"/>
                </a:solidFill>
              </a:rPr>
              <a:t>) </a:t>
            </a:r>
            <a:r>
              <a:rPr lang="zh-CN" altLang="en-US" sz="3200" dirty="0">
                <a:solidFill>
                  <a:schemeClr val="bg1"/>
                </a:solidFill>
              </a:rPr>
              <a:t>是在启示第二十章（基督的规则</a:t>
            </a:r>
            <a:r>
              <a:rPr lang="en-US" altLang="zh-CN" sz="3200" dirty="0">
                <a:solidFill>
                  <a:schemeClr val="bg1"/>
                </a:solidFill>
              </a:rPr>
              <a:t>) </a:t>
            </a:r>
            <a:r>
              <a:rPr lang="zh-CN" altLang="en-US" sz="3200" dirty="0">
                <a:solidFill>
                  <a:schemeClr val="bg1"/>
                </a:solidFill>
              </a:rPr>
              <a:t>之前。</a:t>
            </a:r>
          </a:p>
          <a:p>
            <a:pPr marL="514350" indent="-514350" eaLnBrk="1" hangingPunct="1">
              <a:lnSpc>
                <a:spcPct val="90000"/>
              </a:lnSpc>
              <a:spcBef>
                <a:spcPct val="20000"/>
              </a:spcBef>
              <a:buFont typeface="+mj-lt"/>
              <a:buAutoNum type="arabicPeriod"/>
            </a:pPr>
            <a:r>
              <a:rPr lang="zh-CN" altLang="en-US" sz="3200" dirty="0">
                <a:solidFill>
                  <a:srgbClr val="FFFF00"/>
                </a:solidFill>
              </a:rPr>
              <a:t>自然地看一千年 </a:t>
            </a:r>
            <a:r>
              <a:rPr lang="en-US" altLang="zh-CN" sz="3200" dirty="0">
                <a:solidFill>
                  <a:srgbClr val="FFFF00"/>
                </a:solidFill>
              </a:rPr>
              <a:t>(20:1-6)</a:t>
            </a:r>
          </a:p>
          <a:p>
            <a:pPr marL="514350" indent="-514350" eaLnBrk="1" hangingPunct="1">
              <a:lnSpc>
                <a:spcPct val="90000"/>
              </a:lnSpc>
              <a:spcBef>
                <a:spcPct val="20000"/>
              </a:spcBef>
              <a:buFont typeface="+mj-lt"/>
              <a:buAutoNum type="arabicPeriod"/>
            </a:pPr>
            <a:r>
              <a:rPr lang="zh-CN" altLang="en-US" sz="3200" dirty="0">
                <a:solidFill>
                  <a:srgbClr val="FFFF00"/>
                </a:solidFill>
              </a:rPr>
              <a:t>旧约先知看到未來的时日即不是本年代也不是天堂。</a:t>
            </a:r>
          </a:p>
          <a:p>
            <a:pPr marL="800100" lvl="1" indent="-342900" eaLnBrk="1" hangingPunct="1">
              <a:lnSpc>
                <a:spcPct val="90000"/>
              </a:lnSpc>
              <a:spcBef>
                <a:spcPct val="20000"/>
              </a:spcBef>
              <a:buFontTx/>
              <a:buChar char="•"/>
            </a:pPr>
            <a:r>
              <a:rPr lang="zh-CN" altLang="en-US" sz="2800" dirty="0">
                <a:solidFill>
                  <a:srgbClr val="FFFF00"/>
                </a:solidFill>
              </a:rPr>
              <a:t>动物王国被驯服 </a:t>
            </a:r>
            <a:r>
              <a:rPr lang="en-US" altLang="zh-CN" sz="2800" dirty="0">
                <a:solidFill>
                  <a:srgbClr val="FFFF00"/>
                </a:solidFill>
              </a:rPr>
              <a:t>(</a:t>
            </a:r>
            <a:r>
              <a:rPr lang="zh-CN" altLang="en-US" sz="2800" dirty="0">
                <a:solidFill>
                  <a:srgbClr val="FFFF00"/>
                </a:solidFill>
              </a:rPr>
              <a:t>以賽亞</a:t>
            </a:r>
            <a:r>
              <a:rPr lang="en-US" altLang="zh-CN" sz="2800" dirty="0">
                <a:solidFill>
                  <a:srgbClr val="FFFF00"/>
                </a:solidFill>
              </a:rPr>
              <a:t>11:6-9)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8389">
                                            <p:txEl>
                                              <p:pRg st="0" end="0"/>
                                            </p:txEl>
                                          </p:spTgt>
                                        </p:tgtEl>
                                        <p:attrNameLst>
                                          <p:attrName>style.visibility</p:attrName>
                                        </p:attrNameLst>
                                      </p:cBhvr>
                                      <p:to>
                                        <p:strVal val="visible"/>
                                      </p:to>
                                    </p:set>
                                    <p:animEffect transition="in" filter="dissolve">
                                      <p:cBhvr>
                                        <p:cTn id="7" dur="500"/>
                                        <p:tgtEl>
                                          <p:spTgt spid="5283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28389">
                                            <p:txEl>
                                              <p:pRg st="1" end="1"/>
                                            </p:txEl>
                                          </p:spTgt>
                                        </p:tgtEl>
                                        <p:attrNameLst>
                                          <p:attrName>style.visibility</p:attrName>
                                        </p:attrNameLst>
                                      </p:cBhvr>
                                      <p:to>
                                        <p:strVal val="visible"/>
                                      </p:to>
                                    </p:set>
                                    <p:animEffect transition="in" filter="dissolve">
                                      <p:cBhvr>
                                        <p:cTn id="12" dur="500"/>
                                        <p:tgtEl>
                                          <p:spTgt spid="52838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389"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3489"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5539" name="Rectangle 3"/>
          <p:cNvSpPr>
            <a:spLocks noGrp="1" noChangeArrowheads="1"/>
          </p:cNvSpPr>
          <p:nvPr>
            <p:ph type="title" idx="4294967295"/>
          </p:nvPr>
        </p:nvSpPr>
        <p:spPr>
          <a:xfrm>
            <a:off x="152400" y="381000"/>
            <a:ext cx="4648200" cy="838200"/>
          </a:xfrm>
          <a:effectLst>
            <a:outerShdw blurRad="63500" dist="35921" dir="2700000" algn="ctr" rotWithShape="0">
              <a:srgbClr val="000000">
                <a:alpha val="74997"/>
              </a:srgbClr>
            </a:outerShdw>
          </a:effectLst>
        </p:spPr>
        <p:txBody>
          <a:bodyPr/>
          <a:lstStyle/>
          <a:p>
            <a:pPr eaLnBrk="1" hangingPunct="1">
              <a:defRPr/>
            </a:pPr>
            <a:r>
              <a:rPr lang="zh-CN" altLang="en-US">
                <a:solidFill>
                  <a:schemeClr val="bg1"/>
                </a:solidFill>
              </a:rPr>
              <a:t>以赛亚书 </a:t>
            </a:r>
            <a:r>
              <a:rPr lang="en-US" altLang="zh-CN">
                <a:solidFill>
                  <a:schemeClr val="bg1"/>
                </a:solidFill>
              </a:rPr>
              <a:t>11:6-9</a:t>
            </a:r>
          </a:p>
        </p:txBody>
      </p:sp>
      <p:sp>
        <p:nvSpPr>
          <p:cNvPr id="705541" name="Rectangle 5"/>
          <p:cNvSpPr>
            <a:spLocks noChangeArrowheads="1"/>
          </p:cNvSpPr>
          <p:nvPr/>
        </p:nvSpPr>
        <p:spPr bwMode="auto">
          <a:xfrm>
            <a:off x="4648200" y="0"/>
            <a:ext cx="4495800" cy="6934200"/>
          </a:xfrm>
          <a:prstGeom prst="rect">
            <a:avLst/>
          </a:prstGeom>
          <a:solidFill>
            <a:schemeClr val="tx2">
              <a:alpha val="65881"/>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altLang="zh-CN" sz="2400" b="1" i="0" u="none" strike="noStrike" kern="1200" cap="none" spc="0" normalizeH="0" baseline="30000" noProof="0">
                <a:ln>
                  <a:noFill/>
                </a:ln>
                <a:solidFill>
                  <a:srgbClr val="FFFFFF"/>
                </a:solidFill>
                <a:effectLst/>
                <a:uLnTx/>
                <a:uFillTx/>
                <a:latin typeface="Arial" charset="0"/>
                <a:ea typeface="Osaka" charset="0"/>
                <a:cs typeface="Osaka" charset="0"/>
              </a:rPr>
              <a:t>6 </a:t>
            </a:r>
            <a:r>
              <a:rPr kumimoji="0" lang="zh-CN" altLang="en-US" sz="2400" b="1" i="0" u="none" strike="noStrike" kern="1200" cap="none" spc="0" normalizeH="0" baseline="0" noProof="0">
                <a:ln>
                  <a:noFill/>
                </a:ln>
                <a:solidFill>
                  <a:srgbClr val="FFFFFF"/>
                </a:solidFill>
                <a:effectLst/>
                <a:uLnTx/>
                <a:uFillTx/>
                <a:latin typeface="Arial" charset="0"/>
                <a:ea typeface="Osaka" charset="0"/>
                <a:cs typeface="Osaka" charset="0"/>
              </a:rPr>
              <a:t>豺狼与绵羊羔同居，</a:t>
            </a:r>
            <a:endParaRPr kumimoji="0" lang="en-US" altLang="zh-CN" sz="2400" b="1" i="0" u="none" strike="noStrike" kern="1200" cap="none" spc="0" normalizeH="0" baseline="0" noProof="0">
              <a:ln>
                <a:noFill/>
              </a:ln>
              <a:solidFill>
                <a:srgbClr val="FFFFFF"/>
              </a:solidFill>
              <a:effectLst/>
              <a:uLnTx/>
              <a:uFillTx/>
              <a:latin typeface="Arial" charset="0"/>
              <a:ea typeface="Osaka" charset="0"/>
              <a:cs typeface="Osaka" charset="0"/>
            </a:endParaRP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Osaka" charset="0"/>
                <a:cs typeface="Osaka" charset="0"/>
              </a:rPr>
              <a:t>  </a:t>
            </a:r>
            <a:r>
              <a:rPr kumimoji="0" lang="zh-CN" altLang="en-US" sz="2400" b="1" i="0" u="none" strike="noStrike" kern="1200" cap="none" spc="0" normalizeH="0" baseline="0" noProof="0">
                <a:ln>
                  <a:noFill/>
                </a:ln>
                <a:solidFill>
                  <a:srgbClr val="FFFFFF"/>
                </a:solidFill>
                <a:effectLst/>
                <a:uLnTx/>
                <a:uFillTx/>
                <a:latin typeface="Arial" charset="0"/>
                <a:ea typeface="Osaka" charset="0"/>
                <a:cs typeface="Osaka" charset="0"/>
              </a:rPr>
              <a:t>豹子与山羊羔同卧</a:t>
            </a:r>
            <a:r>
              <a:rPr kumimoji="0" lang="en-US" altLang="zh-CN" sz="2400" b="1" i="0" u="none" strike="noStrike" kern="1200" cap="none" spc="0" normalizeH="0" baseline="0" noProof="0">
                <a:ln>
                  <a:noFill/>
                </a:ln>
                <a:solidFill>
                  <a:srgbClr val="FFFFFF"/>
                </a:solidFill>
                <a:effectLst/>
                <a:uLnTx/>
                <a:uFillTx/>
                <a:latin typeface="Arial" charset="0"/>
                <a:ea typeface="Osaka" charset="0"/>
                <a:cs typeface="Osaka" charset="0"/>
              </a:rPr>
              <a:t> </a:t>
            </a:r>
            <a:r>
              <a:rPr kumimoji="0" lang="zh-CN" altLang="en-US" sz="2400" b="1" i="0" u="none" strike="noStrike" kern="1200" cap="none" spc="0" normalizeH="0" baseline="0" noProof="0">
                <a:ln>
                  <a:noFill/>
                </a:ln>
                <a:solidFill>
                  <a:srgbClr val="FFFFFF"/>
                </a:solidFill>
                <a:effectLst/>
                <a:uLnTx/>
                <a:uFillTx/>
                <a:latin typeface="Arial" charset="0"/>
                <a:ea typeface="Osaka" charset="0"/>
                <a:cs typeface="Osaka" charset="0"/>
              </a:rPr>
              <a:t>；</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Osaka" charset="0"/>
                <a:cs typeface="Osaka" charset="0"/>
              </a:rPr>
              <a:t>  少壮狮子与牛犊并肥畜同群；</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Osaka" charset="0"/>
                <a:cs typeface="Osaka" charset="0"/>
              </a:rPr>
              <a:t>  小孩子要牵引它们。</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altLang="zh-CN" sz="2400" b="1" i="0" u="none" strike="noStrike" kern="1200" cap="none" spc="0" normalizeH="0" baseline="30000" noProof="0">
                <a:ln>
                  <a:noFill/>
                </a:ln>
                <a:solidFill>
                  <a:srgbClr val="FFFFFF"/>
                </a:solidFill>
                <a:effectLst/>
                <a:uLnTx/>
                <a:uFillTx/>
                <a:latin typeface="Arial" charset="0"/>
                <a:ea typeface="Osaka" charset="0"/>
                <a:cs typeface="Osaka" charset="0"/>
              </a:rPr>
              <a:t>7</a:t>
            </a:r>
            <a:r>
              <a:rPr kumimoji="0" lang="en-US" altLang="zh-CN" sz="2400" b="1" i="0" u="none" strike="noStrike" kern="1200" cap="none" spc="0" normalizeH="0" baseline="0" noProof="0">
                <a:ln>
                  <a:noFill/>
                </a:ln>
                <a:solidFill>
                  <a:srgbClr val="FFFFFF"/>
                </a:solidFill>
                <a:effectLst/>
                <a:uLnTx/>
                <a:uFillTx/>
                <a:latin typeface="Arial" charset="0"/>
                <a:ea typeface="Osaka" charset="0"/>
                <a:cs typeface="Osaka" charset="0"/>
              </a:rPr>
              <a:t> </a:t>
            </a:r>
            <a:r>
              <a:rPr kumimoji="0" lang="zh-CN" altLang="en-US" sz="2400" b="1" i="0" u="none" strike="noStrike" kern="1200" cap="none" spc="0" normalizeH="0" baseline="0" noProof="0">
                <a:ln>
                  <a:noFill/>
                </a:ln>
                <a:solidFill>
                  <a:srgbClr val="FFFFFF"/>
                </a:solidFill>
                <a:effectLst/>
                <a:uLnTx/>
                <a:uFillTx/>
                <a:latin typeface="Arial" charset="0"/>
                <a:ea typeface="Osaka" charset="0"/>
                <a:cs typeface="Osaka" charset="0"/>
              </a:rPr>
              <a:t>牛必与熊同食；</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Osaka" charset="0"/>
                <a:cs typeface="Osaka" charset="0"/>
              </a:rPr>
              <a:t>  牛犊必与小熊同卧；</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Osaka" charset="0"/>
                <a:cs typeface="Osaka" charset="0"/>
              </a:rPr>
              <a:t>  狮子必吃草，与牛一样。</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altLang="zh-CN" sz="2400" b="1" i="0" u="none" strike="noStrike" kern="1200" cap="none" spc="0" normalizeH="0" baseline="30000" noProof="0">
                <a:ln>
                  <a:noFill/>
                </a:ln>
                <a:solidFill>
                  <a:srgbClr val="FFFFFF"/>
                </a:solidFill>
                <a:effectLst/>
                <a:uLnTx/>
                <a:uFillTx/>
                <a:latin typeface="Arial" charset="0"/>
                <a:ea typeface="Osaka" charset="0"/>
                <a:cs typeface="Osaka" charset="0"/>
              </a:rPr>
              <a:t>8</a:t>
            </a:r>
            <a:r>
              <a:rPr kumimoji="0" lang="en-US" altLang="zh-CN" sz="2400" b="1" i="0" u="none" strike="noStrike" kern="1200" cap="none" spc="0" normalizeH="0" baseline="0" noProof="0">
                <a:ln>
                  <a:noFill/>
                </a:ln>
                <a:solidFill>
                  <a:srgbClr val="FFFFFF"/>
                </a:solidFill>
                <a:effectLst/>
                <a:uLnTx/>
                <a:uFillTx/>
                <a:latin typeface="Arial" charset="0"/>
                <a:ea typeface="Osaka" charset="0"/>
                <a:cs typeface="Osaka" charset="0"/>
              </a:rPr>
              <a:t> </a:t>
            </a:r>
            <a:r>
              <a:rPr kumimoji="0" lang="zh-CN" altLang="en-US" sz="2400" b="1" i="0" u="none" strike="noStrike" kern="1200" cap="none" spc="0" normalizeH="0" baseline="0" noProof="0">
                <a:ln>
                  <a:noFill/>
                </a:ln>
                <a:solidFill>
                  <a:srgbClr val="FFFFFF"/>
                </a:solidFill>
                <a:effectLst/>
                <a:uLnTx/>
                <a:uFillTx/>
                <a:latin typeface="Arial" charset="0"/>
                <a:ea typeface="Osaka" charset="0"/>
                <a:cs typeface="Osaka" charset="0"/>
              </a:rPr>
              <a:t>吃奶的孩子必玩耍要在虺蛇的</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Osaka" charset="0"/>
                <a:cs typeface="Osaka" charset="0"/>
              </a:rPr>
              <a:t>   洞口；断奶的婴儿必按手中毒</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Osaka" charset="0"/>
                <a:cs typeface="Osaka" charset="0"/>
              </a:rPr>
              <a:t>   蛇的穴上。</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altLang="zh-CN" sz="2400" b="1" i="0" u="none" strike="noStrike" kern="1200" cap="none" spc="0" normalizeH="0" baseline="30000" noProof="0">
                <a:ln>
                  <a:noFill/>
                </a:ln>
                <a:solidFill>
                  <a:srgbClr val="FFFFFF"/>
                </a:solidFill>
                <a:effectLst/>
                <a:uLnTx/>
                <a:uFillTx/>
                <a:latin typeface="Arial" charset="0"/>
                <a:ea typeface="Osaka" charset="0"/>
                <a:cs typeface="Osaka" charset="0"/>
              </a:rPr>
              <a:t>9</a:t>
            </a:r>
            <a:r>
              <a:rPr kumimoji="0" lang="en-US" altLang="zh-CN" sz="2400" b="1" i="0" u="none" strike="noStrike" kern="1200" cap="none" spc="0" normalizeH="0" baseline="0" noProof="0">
                <a:ln>
                  <a:noFill/>
                </a:ln>
                <a:solidFill>
                  <a:srgbClr val="FFFFFF"/>
                </a:solidFill>
                <a:effectLst/>
                <a:uLnTx/>
                <a:uFillTx/>
                <a:latin typeface="Arial" charset="0"/>
                <a:ea typeface="Osaka" charset="0"/>
                <a:cs typeface="Osaka" charset="0"/>
              </a:rPr>
              <a:t> </a:t>
            </a:r>
            <a:r>
              <a:rPr kumimoji="0" lang="zh-CN" altLang="en-US" sz="2400" b="1" i="0" u="none" strike="noStrike" kern="1200" cap="none" spc="0" normalizeH="0" baseline="0" noProof="0">
                <a:ln>
                  <a:noFill/>
                </a:ln>
                <a:solidFill>
                  <a:srgbClr val="FFFFFF"/>
                </a:solidFill>
                <a:effectLst/>
                <a:uLnTx/>
                <a:uFillTx/>
                <a:latin typeface="Arial" charset="0"/>
                <a:ea typeface="Osaka" charset="0"/>
                <a:cs typeface="Osaka" charset="0"/>
              </a:rPr>
              <a:t>在我圣山的遍处，这一切都不</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Osaka" charset="0"/>
                <a:cs typeface="Osaka" charset="0"/>
              </a:rPr>
              <a:t>  伤人，不害物；</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Osaka" charset="0"/>
                <a:cs typeface="Osaka" charset="0"/>
              </a:rPr>
              <a:t>  因为认识耶和华的知识要充满</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Osaka" charset="0"/>
                <a:cs typeface="Osaka" charset="0"/>
              </a:rPr>
              <a:t>  遍地，好像水充满洋海一般。</a:t>
            </a: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Osaka" charset="0"/>
                <a:cs typeface="Osaka" charset="0"/>
              </a:rPr>
              <a:t> </a:t>
            </a:r>
            <a:endParaRPr kumimoji="0" lang="zh-CN" altLang="en-US" sz="2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Tree>
    <p:extLst>
      <p:ext uri="{BB962C8B-B14F-4D97-AF65-F5344CB8AC3E}">
        <p14:creationId xmlns:p14="http://schemas.microsoft.com/office/powerpoint/2010/main" val="10856768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05539"/>
                                        </p:tgtEl>
                                        <p:attrNameLst>
                                          <p:attrName>style.visibility</p:attrName>
                                        </p:attrNameLst>
                                      </p:cBhvr>
                                      <p:to>
                                        <p:strVal val="visible"/>
                                      </p:to>
                                    </p:set>
                                    <p:anim calcmode="lin" valueType="num">
                                      <p:cBhvr>
                                        <p:cTn id="7" dur="1000" fill="hold"/>
                                        <p:tgtEl>
                                          <p:spTgt spid="705539"/>
                                        </p:tgtEl>
                                        <p:attrNameLst>
                                          <p:attrName>ppt_x</p:attrName>
                                        </p:attrNameLst>
                                      </p:cBhvr>
                                      <p:tavLst>
                                        <p:tav tm="0">
                                          <p:val>
                                            <p:strVal val="#ppt_x-.2"/>
                                          </p:val>
                                        </p:tav>
                                        <p:tav tm="100000">
                                          <p:val>
                                            <p:strVal val="#ppt_x"/>
                                          </p:val>
                                        </p:tav>
                                      </p:tavLst>
                                    </p:anim>
                                    <p:anim calcmode="lin" valueType="num">
                                      <p:cBhvr>
                                        <p:cTn id="8" dur="1000" fill="hold"/>
                                        <p:tgtEl>
                                          <p:spTgt spid="705539"/>
                                        </p:tgtEl>
                                        <p:attrNameLst>
                                          <p:attrName>ppt_y</p:attrName>
                                        </p:attrNameLst>
                                      </p:cBhvr>
                                      <p:tavLst>
                                        <p:tav tm="0">
                                          <p:val>
                                            <p:strVal val="#ppt_y"/>
                                          </p:val>
                                        </p:tav>
                                        <p:tav tm="100000">
                                          <p:val>
                                            <p:strVal val="#ppt_y"/>
                                          </p:val>
                                        </p:tav>
                                      </p:tavLst>
                                    </p:anim>
                                    <p:animEffect transition="in" filter="wipe(right)" prLst="gradientSize: 0.1">
                                      <p:cBhvr>
                                        <p:cTn id="9" dur="1000"/>
                                        <p:tgtEl>
                                          <p:spTgt spid="70553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705541">
                                            <p:bg/>
                                          </p:spTgt>
                                        </p:tgtEl>
                                        <p:attrNameLst>
                                          <p:attrName>style.visibility</p:attrName>
                                        </p:attrNameLst>
                                      </p:cBhvr>
                                      <p:to>
                                        <p:strVal val="visible"/>
                                      </p:to>
                                    </p:set>
                                    <p:anim calcmode="lin" valueType="num">
                                      <p:cBhvr>
                                        <p:cTn id="14" dur="1000" fill="hold"/>
                                        <p:tgtEl>
                                          <p:spTgt spid="705541">
                                            <p:bg/>
                                          </p:spTgt>
                                        </p:tgtEl>
                                        <p:attrNameLst>
                                          <p:attrName>ppt_x</p:attrName>
                                        </p:attrNameLst>
                                      </p:cBhvr>
                                      <p:tavLst>
                                        <p:tav tm="0">
                                          <p:val>
                                            <p:strVal val="#ppt_x-.2"/>
                                          </p:val>
                                        </p:tav>
                                        <p:tav tm="100000">
                                          <p:val>
                                            <p:strVal val="#ppt_x"/>
                                          </p:val>
                                        </p:tav>
                                      </p:tavLst>
                                    </p:anim>
                                    <p:anim calcmode="lin" valueType="num">
                                      <p:cBhvr>
                                        <p:cTn id="15" dur="1000" fill="hold"/>
                                        <p:tgtEl>
                                          <p:spTgt spid="705541">
                                            <p:bg/>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05541">
                                            <p:bg/>
                                          </p:spTgt>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705541">
                                            <p:txEl>
                                              <p:pRg st="0" end="0"/>
                                            </p:txEl>
                                          </p:spTgt>
                                        </p:tgtEl>
                                        <p:attrNameLst>
                                          <p:attrName>style.visibility</p:attrName>
                                        </p:attrNameLst>
                                      </p:cBhvr>
                                      <p:to>
                                        <p:strVal val="visible"/>
                                      </p:to>
                                    </p:set>
                                    <p:anim calcmode="lin" valueType="num">
                                      <p:cBhvr>
                                        <p:cTn id="19" dur="1000" fill="hold"/>
                                        <p:tgtEl>
                                          <p:spTgt spid="705541">
                                            <p:txEl>
                                              <p:pRg st="0" end="0"/>
                                            </p:txEl>
                                          </p:spTgt>
                                        </p:tgtEl>
                                        <p:attrNameLst>
                                          <p:attrName>ppt_x</p:attrName>
                                        </p:attrNameLst>
                                      </p:cBhvr>
                                      <p:tavLst>
                                        <p:tav tm="0">
                                          <p:val>
                                            <p:strVal val="#ppt_x-.2"/>
                                          </p:val>
                                        </p:tav>
                                        <p:tav tm="100000">
                                          <p:val>
                                            <p:strVal val="#ppt_x"/>
                                          </p:val>
                                        </p:tav>
                                      </p:tavLst>
                                    </p:anim>
                                    <p:anim calcmode="lin" valueType="num">
                                      <p:cBhvr>
                                        <p:cTn id="20" dur="1000" fill="hold"/>
                                        <p:tgtEl>
                                          <p:spTgt spid="70554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705541">
                                            <p:txEl>
                                              <p:pRg st="0" end="0"/>
                                            </p:txEl>
                                          </p:spTgt>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705541">
                                            <p:txEl>
                                              <p:pRg st="1" end="1"/>
                                            </p:txEl>
                                          </p:spTgt>
                                        </p:tgtEl>
                                        <p:attrNameLst>
                                          <p:attrName>style.visibility</p:attrName>
                                        </p:attrNameLst>
                                      </p:cBhvr>
                                      <p:to>
                                        <p:strVal val="visible"/>
                                      </p:to>
                                    </p:set>
                                    <p:anim calcmode="lin" valueType="num">
                                      <p:cBhvr>
                                        <p:cTn id="24" dur="1000" fill="hold"/>
                                        <p:tgtEl>
                                          <p:spTgt spid="705541">
                                            <p:txEl>
                                              <p:pRg st="1" end="1"/>
                                            </p:txEl>
                                          </p:spTgt>
                                        </p:tgtEl>
                                        <p:attrNameLst>
                                          <p:attrName>ppt_x</p:attrName>
                                        </p:attrNameLst>
                                      </p:cBhvr>
                                      <p:tavLst>
                                        <p:tav tm="0">
                                          <p:val>
                                            <p:strVal val="#ppt_x-.2"/>
                                          </p:val>
                                        </p:tav>
                                        <p:tav tm="100000">
                                          <p:val>
                                            <p:strVal val="#ppt_x"/>
                                          </p:val>
                                        </p:tav>
                                      </p:tavLst>
                                    </p:anim>
                                    <p:anim calcmode="lin" valueType="num">
                                      <p:cBhvr>
                                        <p:cTn id="25" dur="1000" fill="hold"/>
                                        <p:tgtEl>
                                          <p:spTgt spid="705541">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705541">
                                            <p:txEl>
                                              <p:pRg st="1" end="1"/>
                                            </p:txEl>
                                          </p:spTgt>
                                        </p:tgtEl>
                                      </p:cBhvr>
                                    </p:animEffect>
                                  </p:childTnLst>
                                </p:cTn>
                              </p:par>
                              <p:par>
                                <p:cTn id="27" presetID="29" presetClass="entr" presetSubtype="0" fill="hold" grpId="0" nodeType="withEffect">
                                  <p:stCondLst>
                                    <p:cond delay="0"/>
                                  </p:stCondLst>
                                  <p:childTnLst>
                                    <p:set>
                                      <p:cBhvr>
                                        <p:cTn id="28" dur="1" fill="hold">
                                          <p:stCondLst>
                                            <p:cond delay="0"/>
                                          </p:stCondLst>
                                        </p:cTn>
                                        <p:tgtEl>
                                          <p:spTgt spid="705541">
                                            <p:txEl>
                                              <p:pRg st="2" end="2"/>
                                            </p:txEl>
                                          </p:spTgt>
                                        </p:tgtEl>
                                        <p:attrNameLst>
                                          <p:attrName>style.visibility</p:attrName>
                                        </p:attrNameLst>
                                      </p:cBhvr>
                                      <p:to>
                                        <p:strVal val="visible"/>
                                      </p:to>
                                    </p:set>
                                    <p:anim calcmode="lin" valueType="num">
                                      <p:cBhvr>
                                        <p:cTn id="29" dur="1000" fill="hold"/>
                                        <p:tgtEl>
                                          <p:spTgt spid="705541">
                                            <p:txEl>
                                              <p:pRg st="2" end="2"/>
                                            </p:txEl>
                                          </p:spTgt>
                                        </p:tgtEl>
                                        <p:attrNameLst>
                                          <p:attrName>ppt_x</p:attrName>
                                        </p:attrNameLst>
                                      </p:cBhvr>
                                      <p:tavLst>
                                        <p:tav tm="0">
                                          <p:val>
                                            <p:strVal val="#ppt_x-.2"/>
                                          </p:val>
                                        </p:tav>
                                        <p:tav tm="100000">
                                          <p:val>
                                            <p:strVal val="#ppt_x"/>
                                          </p:val>
                                        </p:tav>
                                      </p:tavLst>
                                    </p:anim>
                                    <p:anim calcmode="lin" valueType="num">
                                      <p:cBhvr>
                                        <p:cTn id="30" dur="1000" fill="hold"/>
                                        <p:tgtEl>
                                          <p:spTgt spid="705541">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1" dur="1000"/>
                                        <p:tgtEl>
                                          <p:spTgt spid="705541">
                                            <p:txEl>
                                              <p:pRg st="2" end="2"/>
                                            </p:txEl>
                                          </p:spTgt>
                                        </p:tgtEl>
                                      </p:cBhvr>
                                    </p:animEffect>
                                  </p:childTnLst>
                                </p:cTn>
                              </p:par>
                              <p:par>
                                <p:cTn id="32" presetID="29" presetClass="entr" presetSubtype="0" fill="hold" grpId="0" nodeType="withEffect">
                                  <p:stCondLst>
                                    <p:cond delay="0"/>
                                  </p:stCondLst>
                                  <p:childTnLst>
                                    <p:set>
                                      <p:cBhvr>
                                        <p:cTn id="33" dur="1" fill="hold">
                                          <p:stCondLst>
                                            <p:cond delay="0"/>
                                          </p:stCondLst>
                                        </p:cTn>
                                        <p:tgtEl>
                                          <p:spTgt spid="705541">
                                            <p:txEl>
                                              <p:pRg st="3" end="3"/>
                                            </p:txEl>
                                          </p:spTgt>
                                        </p:tgtEl>
                                        <p:attrNameLst>
                                          <p:attrName>style.visibility</p:attrName>
                                        </p:attrNameLst>
                                      </p:cBhvr>
                                      <p:to>
                                        <p:strVal val="visible"/>
                                      </p:to>
                                    </p:set>
                                    <p:anim calcmode="lin" valueType="num">
                                      <p:cBhvr>
                                        <p:cTn id="34" dur="1000" fill="hold"/>
                                        <p:tgtEl>
                                          <p:spTgt spid="705541">
                                            <p:txEl>
                                              <p:pRg st="3" end="3"/>
                                            </p:txEl>
                                          </p:spTgt>
                                        </p:tgtEl>
                                        <p:attrNameLst>
                                          <p:attrName>ppt_x</p:attrName>
                                        </p:attrNameLst>
                                      </p:cBhvr>
                                      <p:tavLst>
                                        <p:tav tm="0">
                                          <p:val>
                                            <p:strVal val="#ppt_x-.2"/>
                                          </p:val>
                                        </p:tav>
                                        <p:tav tm="100000">
                                          <p:val>
                                            <p:strVal val="#ppt_x"/>
                                          </p:val>
                                        </p:tav>
                                      </p:tavLst>
                                    </p:anim>
                                    <p:anim calcmode="lin" valueType="num">
                                      <p:cBhvr>
                                        <p:cTn id="35" dur="1000" fill="hold"/>
                                        <p:tgtEl>
                                          <p:spTgt spid="705541">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6" dur="1000"/>
                                        <p:tgtEl>
                                          <p:spTgt spid="705541">
                                            <p:txEl>
                                              <p:pRg st="3" end="3"/>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9" presetClass="entr" presetSubtype="0" fill="hold" grpId="0" nodeType="clickEffect">
                                  <p:stCondLst>
                                    <p:cond delay="0"/>
                                  </p:stCondLst>
                                  <p:childTnLst>
                                    <p:set>
                                      <p:cBhvr>
                                        <p:cTn id="40" dur="1" fill="hold">
                                          <p:stCondLst>
                                            <p:cond delay="0"/>
                                          </p:stCondLst>
                                        </p:cTn>
                                        <p:tgtEl>
                                          <p:spTgt spid="705541">
                                            <p:txEl>
                                              <p:pRg st="4" end="4"/>
                                            </p:txEl>
                                          </p:spTgt>
                                        </p:tgtEl>
                                        <p:attrNameLst>
                                          <p:attrName>style.visibility</p:attrName>
                                        </p:attrNameLst>
                                      </p:cBhvr>
                                      <p:to>
                                        <p:strVal val="visible"/>
                                      </p:to>
                                    </p:set>
                                    <p:anim calcmode="lin" valueType="num">
                                      <p:cBhvr>
                                        <p:cTn id="41" dur="1000" fill="hold"/>
                                        <p:tgtEl>
                                          <p:spTgt spid="705541">
                                            <p:txEl>
                                              <p:pRg st="4" end="4"/>
                                            </p:txEl>
                                          </p:spTgt>
                                        </p:tgtEl>
                                        <p:attrNameLst>
                                          <p:attrName>ppt_x</p:attrName>
                                        </p:attrNameLst>
                                      </p:cBhvr>
                                      <p:tavLst>
                                        <p:tav tm="0">
                                          <p:val>
                                            <p:strVal val="#ppt_x-.2"/>
                                          </p:val>
                                        </p:tav>
                                        <p:tav tm="100000">
                                          <p:val>
                                            <p:strVal val="#ppt_x"/>
                                          </p:val>
                                        </p:tav>
                                      </p:tavLst>
                                    </p:anim>
                                    <p:anim calcmode="lin" valueType="num">
                                      <p:cBhvr>
                                        <p:cTn id="42" dur="1000" fill="hold"/>
                                        <p:tgtEl>
                                          <p:spTgt spid="705541">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43" dur="1000"/>
                                        <p:tgtEl>
                                          <p:spTgt spid="705541">
                                            <p:txEl>
                                              <p:pRg st="4" end="4"/>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9" presetClass="entr" presetSubtype="0" fill="hold" grpId="0" nodeType="clickEffect">
                                  <p:stCondLst>
                                    <p:cond delay="0"/>
                                  </p:stCondLst>
                                  <p:childTnLst>
                                    <p:set>
                                      <p:cBhvr>
                                        <p:cTn id="47" dur="1" fill="hold">
                                          <p:stCondLst>
                                            <p:cond delay="0"/>
                                          </p:stCondLst>
                                        </p:cTn>
                                        <p:tgtEl>
                                          <p:spTgt spid="705541">
                                            <p:txEl>
                                              <p:pRg st="5" end="5"/>
                                            </p:txEl>
                                          </p:spTgt>
                                        </p:tgtEl>
                                        <p:attrNameLst>
                                          <p:attrName>style.visibility</p:attrName>
                                        </p:attrNameLst>
                                      </p:cBhvr>
                                      <p:to>
                                        <p:strVal val="visible"/>
                                      </p:to>
                                    </p:set>
                                    <p:anim calcmode="lin" valueType="num">
                                      <p:cBhvr>
                                        <p:cTn id="48" dur="1000" fill="hold"/>
                                        <p:tgtEl>
                                          <p:spTgt spid="705541">
                                            <p:txEl>
                                              <p:pRg st="5" end="5"/>
                                            </p:txEl>
                                          </p:spTgt>
                                        </p:tgtEl>
                                        <p:attrNameLst>
                                          <p:attrName>ppt_x</p:attrName>
                                        </p:attrNameLst>
                                      </p:cBhvr>
                                      <p:tavLst>
                                        <p:tav tm="0">
                                          <p:val>
                                            <p:strVal val="#ppt_x-.2"/>
                                          </p:val>
                                        </p:tav>
                                        <p:tav tm="100000">
                                          <p:val>
                                            <p:strVal val="#ppt_x"/>
                                          </p:val>
                                        </p:tav>
                                      </p:tavLst>
                                    </p:anim>
                                    <p:anim calcmode="lin" valueType="num">
                                      <p:cBhvr>
                                        <p:cTn id="49" dur="1000" fill="hold"/>
                                        <p:tgtEl>
                                          <p:spTgt spid="705541">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50" dur="1000"/>
                                        <p:tgtEl>
                                          <p:spTgt spid="705541">
                                            <p:txEl>
                                              <p:pRg st="5" end="5"/>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9" presetClass="entr" presetSubtype="0" fill="hold" grpId="0" nodeType="clickEffect">
                                  <p:stCondLst>
                                    <p:cond delay="0"/>
                                  </p:stCondLst>
                                  <p:childTnLst>
                                    <p:set>
                                      <p:cBhvr>
                                        <p:cTn id="54" dur="1" fill="hold">
                                          <p:stCondLst>
                                            <p:cond delay="0"/>
                                          </p:stCondLst>
                                        </p:cTn>
                                        <p:tgtEl>
                                          <p:spTgt spid="705541">
                                            <p:txEl>
                                              <p:pRg st="6" end="6"/>
                                            </p:txEl>
                                          </p:spTgt>
                                        </p:tgtEl>
                                        <p:attrNameLst>
                                          <p:attrName>style.visibility</p:attrName>
                                        </p:attrNameLst>
                                      </p:cBhvr>
                                      <p:to>
                                        <p:strVal val="visible"/>
                                      </p:to>
                                    </p:set>
                                    <p:anim calcmode="lin" valueType="num">
                                      <p:cBhvr>
                                        <p:cTn id="55" dur="1000" fill="hold"/>
                                        <p:tgtEl>
                                          <p:spTgt spid="705541">
                                            <p:txEl>
                                              <p:pRg st="6" end="6"/>
                                            </p:txEl>
                                          </p:spTgt>
                                        </p:tgtEl>
                                        <p:attrNameLst>
                                          <p:attrName>ppt_x</p:attrName>
                                        </p:attrNameLst>
                                      </p:cBhvr>
                                      <p:tavLst>
                                        <p:tav tm="0">
                                          <p:val>
                                            <p:strVal val="#ppt_x-.2"/>
                                          </p:val>
                                        </p:tav>
                                        <p:tav tm="100000">
                                          <p:val>
                                            <p:strVal val="#ppt_x"/>
                                          </p:val>
                                        </p:tav>
                                      </p:tavLst>
                                    </p:anim>
                                    <p:anim calcmode="lin" valueType="num">
                                      <p:cBhvr>
                                        <p:cTn id="56" dur="1000" fill="hold"/>
                                        <p:tgtEl>
                                          <p:spTgt spid="705541">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57" dur="1000"/>
                                        <p:tgtEl>
                                          <p:spTgt spid="705541">
                                            <p:txEl>
                                              <p:pRg st="6" end="6"/>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9" presetClass="entr" presetSubtype="0" fill="hold" grpId="0" nodeType="clickEffect">
                                  <p:stCondLst>
                                    <p:cond delay="0"/>
                                  </p:stCondLst>
                                  <p:childTnLst>
                                    <p:set>
                                      <p:cBhvr>
                                        <p:cTn id="61" dur="1" fill="hold">
                                          <p:stCondLst>
                                            <p:cond delay="0"/>
                                          </p:stCondLst>
                                        </p:cTn>
                                        <p:tgtEl>
                                          <p:spTgt spid="705541">
                                            <p:txEl>
                                              <p:pRg st="7" end="7"/>
                                            </p:txEl>
                                          </p:spTgt>
                                        </p:tgtEl>
                                        <p:attrNameLst>
                                          <p:attrName>style.visibility</p:attrName>
                                        </p:attrNameLst>
                                      </p:cBhvr>
                                      <p:to>
                                        <p:strVal val="visible"/>
                                      </p:to>
                                    </p:set>
                                    <p:anim calcmode="lin" valueType="num">
                                      <p:cBhvr>
                                        <p:cTn id="62" dur="1000" fill="hold"/>
                                        <p:tgtEl>
                                          <p:spTgt spid="705541">
                                            <p:txEl>
                                              <p:pRg st="7" end="7"/>
                                            </p:txEl>
                                          </p:spTgt>
                                        </p:tgtEl>
                                        <p:attrNameLst>
                                          <p:attrName>ppt_x</p:attrName>
                                        </p:attrNameLst>
                                      </p:cBhvr>
                                      <p:tavLst>
                                        <p:tav tm="0">
                                          <p:val>
                                            <p:strVal val="#ppt_x-.2"/>
                                          </p:val>
                                        </p:tav>
                                        <p:tav tm="100000">
                                          <p:val>
                                            <p:strVal val="#ppt_x"/>
                                          </p:val>
                                        </p:tav>
                                      </p:tavLst>
                                    </p:anim>
                                    <p:anim calcmode="lin" valueType="num">
                                      <p:cBhvr>
                                        <p:cTn id="63" dur="1000" fill="hold"/>
                                        <p:tgtEl>
                                          <p:spTgt spid="705541">
                                            <p:txEl>
                                              <p:pRg st="7" end="7"/>
                                            </p:txEl>
                                          </p:spTgt>
                                        </p:tgtEl>
                                        <p:attrNameLst>
                                          <p:attrName>ppt_y</p:attrName>
                                        </p:attrNameLst>
                                      </p:cBhvr>
                                      <p:tavLst>
                                        <p:tav tm="0">
                                          <p:val>
                                            <p:strVal val="#ppt_y"/>
                                          </p:val>
                                        </p:tav>
                                        <p:tav tm="100000">
                                          <p:val>
                                            <p:strVal val="#ppt_y"/>
                                          </p:val>
                                        </p:tav>
                                      </p:tavLst>
                                    </p:anim>
                                    <p:animEffect transition="in" filter="wipe(right)" prLst="gradientSize: 0.1">
                                      <p:cBhvr>
                                        <p:cTn id="64" dur="1000"/>
                                        <p:tgtEl>
                                          <p:spTgt spid="705541">
                                            <p:txEl>
                                              <p:pRg st="7" end="7"/>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9" presetClass="entr" presetSubtype="0" fill="hold" grpId="0" nodeType="clickEffect">
                                  <p:stCondLst>
                                    <p:cond delay="0"/>
                                  </p:stCondLst>
                                  <p:childTnLst>
                                    <p:set>
                                      <p:cBhvr>
                                        <p:cTn id="68" dur="1" fill="hold">
                                          <p:stCondLst>
                                            <p:cond delay="0"/>
                                          </p:stCondLst>
                                        </p:cTn>
                                        <p:tgtEl>
                                          <p:spTgt spid="705541">
                                            <p:txEl>
                                              <p:pRg st="8" end="8"/>
                                            </p:txEl>
                                          </p:spTgt>
                                        </p:tgtEl>
                                        <p:attrNameLst>
                                          <p:attrName>style.visibility</p:attrName>
                                        </p:attrNameLst>
                                      </p:cBhvr>
                                      <p:to>
                                        <p:strVal val="visible"/>
                                      </p:to>
                                    </p:set>
                                    <p:anim calcmode="lin" valueType="num">
                                      <p:cBhvr>
                                        <p:cTn id="69" dur="1000" fill="hold"/>
                                        <p:tgtEl>
                                          <p:spTgt spid="705541">
                                            <p:txEl>
                                              <p:pRg st="8" end="8"/>
                                            </p:txEl>
                                          </p:spTgt>
                                        </p:tgtEl>
                                        <p:attrNameLst>
                                          <p:attrName>ppt_x</p:attrName>
                                        </p:attrNameLst>
                                      </p:cBhvr>
                                      <p:tavLst>
                                        <p:tav tm="0">
                                          <p:val>
                                            <p:strVal val="#ppt_x-.2"/>
                                          </p:val>
                                        </p:tav>
                                        <p:tav tm="100000">
                                          <p:val>
                                            <p:strVal val="#ppt_x"/>
                                          </p:val>
                                        </p:tav>
                                      </p:tavLst>
                                    </p:anim>
                                    <p:anim calcmode="lin" valueType="num">
                                      <p:cBhvr>
                                        <p:cTn id="70" dur="1000" fill="hold"/>
                                        <p:tgtEl>
                                          <p:spTgt spid="705541">
                                            <p:txEl>
                                              <p:pRg st="8" end="8"/>
                                            </p:txEl>
                                          </p:spTgt>
                                        </p:tgtEl>
                                        <p:attrNameLst>
                                          <p:attrName>ppt_y</p:attrName>
                                        </p:attrNameLst>
                                      </p:cBhvr>
                                      <p:tavLst>
                                        <p:tav tm="0">
                                          <p:val>
                                            <p:strVal val="#ppt_y"/>
                                          </p:val>
                                        </p:tav>
                                        <p:tav tm="100000">
                                          <p:val>
                                            <p:strVal val="#ppt_y"/>
                                          </p:val>
                                        </p:tav>
                                      </p:tavLst>
                                    </p:anim>
                                    <p:animEffect transition="in" filter="wipe(right)" prLst="gradientSize: 0.1">
                                      <p:cBhvr>
                                        <p:cTn id="71" dur="1000"/>
                                        <p:tgtEl>
                                          <p:spTgt spid="705541">
                                            <p:txEl>
                                              <p:pRg st="8" end="8"/>
                                            </p:txEl>
                                          </p:spTgt>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9" presetClass="entr" presetSubtype="0" fill="hold" grpId="0" nodeType="clickEffect">
                                  <p:stCondLst>
                                    <p:cond delay="0"/>
                                  </p:stCondLst>
                                  <p:childTnLst>
                                    <p:set>
                                      <p:cBhvr>
                                        <p:cTn id="75" dur="1" fill="hold">
                                          <p:stCondLst>
                                            <p:cond delay="0"/>
                                          </p:stCondLst>
                                        </p:cTn>
                                        <p:tgtEl>
                                          <p:spTgt spid="705541">
                                            <p:txEl>
                                              <p:pRg st="9" end="9"/>
                                            </p:txEl>
                                          </p:spTgt>
                                        </p:tgtEl>
                                        <p:attrNameLst>
                                          <p:attrName>style.visibility</p:attrName>
                                        </p:attrNameLst>
                                      </p:cBhvr>
                                      <p:to>
                                        <p:strVal val="visible"/>
                                      </p:to>
                                    </p:set>
                                    <p:anim calcmode="lin" valueType="num">
                                      <p:cBhvr>
                                        <p:cTn id="76" dur="1000" fill="hold"/>
                                        <p:tgtEl>
                                          <p:spTgt spid="705541">
                                            <p:txEl>
                                              <p:pRg st="9" end="9"/>
                                            </p:txEl>
                                          </p:spTgt>
                                        </p:tgtEl>
                                        <p:attrNameLst>
                                          <p:attrName>ppt_x</p:attrName>
                                        </p:attrNameLst>
                                      </p:cBhvr>
                                      <p:tavLst>
                                        <p:tav tm="0">
                                          <p:val>
                                            <p:strVal val="#ppt_x-.2"/>
                                          </p:val>
                                        </p:tav>
                                        <p:tav tm="100000">
                                          <p:val>
                                            <p:strVal val="#ppt_x"/>
                                          </p:val>
                                        </p:tav>
                                      </p:tavLst>
                                    </p:anim>
                                    <p:anim calcmode="lin" valueType="num">
                                      <p:cBhvr>
                                        <p:cTn id="77" dur="1000" fill="hold"/>
                                        <p:tgtEl>
                                          <p:spTgt spid="705541">
                                            <p:txEl>
                                              <p:pRg st="9" end="9"/>
                                            </p:txEl>
                                          </p:spTgt>
                                        </p:tgtEl>
                                        <p:attrNameLst>
                                          <p:attrName>ppt_y</p:attrName>
                                        </p:attrNameLst>
                                      </p:cBhvr>
                                      <p:tavLst>
                                        <p:tav tm="0">
                                          <p:val>
                                            <p:strVal val="#ppt_y"/>
                                          </p:val>
                                        </p:tav>
                                        <p:tav tm="100000">
                                          <p:val>
                                            <p:strVal val="#ppt_y"/>
                                          </p:val>
                                        </p:tav>
                                      </p:tavLst>
                                    </p:anim>
                                    <p:animEffect transition="in" filter="wipe(right)" prLst="gradientSize: 0.1">
                                      <p:cBhvr>
                                        <p:cTn id="78" dur="1000"/>
                                        <p:tgtEl>
                                          <p:spTgt spid="705541">
                                            <p:txEl>
                                              <p:pRg st="9" end="9"/>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9" presetClass="entr" presetSubtype="0" fill="hold" grpId="0" nodeType="clickEffect">
                                  <p:stCondLst>
                                    <p:cond delay="0"/>
                                  </p:stCondLst>
                                  <p:childTnLst>
                                    <p:set>
                                      <p:cBhvr>
                                        <p:cTn id="82" dur="1" fill="hold">
                                          <p:stCondLst>
                                            <p:cond delay="0"/>
                                          </p:stCondLst>
                                        </p:cTn>
                                        <p:tgtEl>
                                          <p:spTgt spid="705541">
                                            <p:txEl>
                                              <p:pRg st="10" end="10"/>
                                            </p:txEl>
                                          </p:spTgt>
                                        </p:tgtEl>
                                        <p:attrNameLst>
                                          <p:attrName>style.visibility</p:attrName>
                                        </p:attrNameLst>
                                      </p:cBhvr>
                                      <p:to>
                                        <p:strVal val="visible"/>
                                      </p:to>
                                    </p:set>
                                    <p:anim calcmode="lin" valueType="num">
                                      <p:cBhvr>
                                        <p:cTn id="83" dur="1000" fill="hold"/>
                                        <p:tgtEl>
                                          <p:spTgt spid="705541">
                                            <p:txEl>
                                              <p:pRg st="10" end="10"/>
                                            </p:txEl>
                                          </p:spTgt>
                                        </p:tgtEl>
                                        <p:attrNameLst>
                                          <p:attrName>ppt_x</p:attrName>
                                        </p:attrNameLst>
                                      </p:cBhvr>
                                      <p:tavLst>
                                        <p:tav tm="0">
                                          <p:val>
                                            <p:strVal val="#ppt_x-.2"/>
                                          </p:val>
                                        </p:tav>
                                        <p:tav tm="100000">
                                          <p:val>
                                            <p:strVal val="#ppt_x"/>
                                          </p:val>
                                        </p:tav>
                                      </p:tavLst>
                                    </p:anim>
                                    <p:anim calcmode="lin" valueType="num">
                                      <p:cBhvr>
                                        <p:cTn id="84" dur="1000" fill="hold"/>
                                        <p:tgtEl>
                                          <p:spTgt spid="705541">
                                            <p:txEl>
                                              <p:pRg st="10" end="10"/>
                                            </p:txEl>
                                          </p:spTgt>
                                        </p:tgtEl>
                                        <p:attrNameLst>
                                          <p:attrName>ppt_y</p:attrName>
                                        </p:attrNameLst>
                                      </p:cBhvr>
                                      <p:tavLst>
                                        <p:tav tm="0">
                                          <p:val>
                                            <p:strVal val="#ppt_y"/>
                                          </p:val>
                                        </p:tav>
                                        <p:tav tm="100000">
                                          <p:val>
                                            <p:strVal val="#ppt_y"/>
                                          </p:val>
                                        </p:tav>
                                      </p:tavLst>
                                    </p:anim>
                                    <p:animEffect transition="in" filter="wipe(right)" prLst="gradientSize: 0.1">
                                      <p:cBhvr>
                                        <p:cTn id="85" dur="1000"/>
                                        <p:tgtEl>
                                          <p:spTgt spid="705541">
                                            <p:txEl>
                                              <p:pRg st="10" end="10"/>
                                            </p:txEl>
                                          </p:spTgt>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29" presetClass="entr" presetSubtype="0" fill="hold" grpId="0" nodeType="clickEffect">
                                  <p:stCondLst>
                                    <p:cond delay="0"/>
                                  </p:stCondLst>
                                  <p:childTnLst>
                                    <p:set>
                                      <p:cBhvr>
                                        <p:cTn id="89" dur="1" fill="hold">
                                          <p:stCondLst>
                                            <p:cond delay="0"/>
                                          </p:stCondLst>
                                        </p:cTn>
                                        <p:tgtEl>
                                          <p:spTgt spid="705541">
                                            <p:txEl>
                                              <p:pRg st="11" end="11"/>
                                            </p:txEl>
                                          </p:spTgt>
                                        </p:tgtEl>
                                        <p:attrNameLst>
                                          <p:attrName>style.visibility</p:attrName>
                                        </p:attrNameLst>
                                      </p:cBhvr>
                                      <p:to>
                                        <p:strVal val="visible"/>
                                      </p:to>
                                    </p:set>
                                    <p:anim calcmode="lin" valueType="num">
                                      <p:cBhvr>
                                        <p:cTn id="90" dur="1000" fill="hold"/>
                                        <p:tgtEl>
                                          <p:spTgt spid="705541">
                                            <p:txEl>
                                              <p:pRg st="11" end="11"/>
                                            </p:txEl>
                                          </p:spTgt>
                                        </p:tgtEl>
                                        <p:attrNameLst>
                                          <p:attrName>ppt_x</p:attrName>
                                        </p:attrNameLst>
                                      </p:cBhvr>
                                      <p:tavLst>
                                        <p:tav tm="0">
                                          <p:val>
                                            <p:strVal val="#ppt_x-.2"/>
                                          </p:val>
                                        </p:tav>
                                        <p:tav tm="100000">
                                          <p:val>
                                            <p:strVal val="#ppt_x"/>
                                          </p:val>
                                        </p:tav>
                                      </p:tavLst>
                                    </p:anim>
                                    <p:anim calcmode="lin" valueType="num">
                                      <p:cBhvr>
                                        <p:cTn id="91" dur="1000" fill="hold"/>
                                        <p:tgtEl>
                                          <p:spTgt spid="705541">
                                            <p:txEl>
                                              <p:pRg st="11" end="11"/>
                                            </p:txEl>
                                          </p:spTgt>
                                        </p:tgtEl>
                                        <p:attrNameLst>
                                          <p:attrName>ppt_y</p:attrName>
                                        </p:attrNameLst>
                                      </p:cBhvr>
                                      <p:tavLst>
                                        <p:tav tm="0">
                                          <p:val>
                                            <p:strVal val="#ppt_y"/>
                                          </p:val>
                                        </p:tav>
                                        <p:tav tm="100000">
                                          <p:val>
                                            <p:strVal val="#ppt_y"/>
                                          </p:val>
                                        </p:tav>
                                      </p:tavLst>
                                    </p:anim>
                                    <p:animEffect transition="in" filter="wipe(right)" prLst="gradientSize: 0.1">
                                      <p:cBhvr>
                                        <p:cTn id="92" dur="1000"/>
                                        <p:tgtEl>
                                          <p:spTgt spid="705541">
                                            <p:txEl>
                                              <p:pRg st="11" end="11"/>
                                            </p:txEl>
                                          </p:spTgt>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9" presetClass="entr" presetSubtype="0" fill="hold" grpId="0" nodeType="clickEffect">
                                  <p:stCondLst>
                                    <p:cond delay="0"/>
                                  </p:stCondLst>
                                  <p:childTnLst>
                                    <p:set>
                                      <p:cBhvr>
                                        <p:cTn id="96" dur="1" fill="hold">
                                          <p:stCondLst>
                                            <p:cond delay="0"/>
                                          </p:stCondLst>
                                        </p:cTn>
                                        <p:tgtEl>
                                          <p:spTgt spid="705541">
                                            <p:txEl>
                                              <p:pRg st="12" end="12"/>
                                            </p:txEl>
                                          </p:spTgt>
                                        </p:tgtEl>
                                        <p:attrNameLst>
                                          <p:attrName>style.visibility</p:attrName>
                                        </p:attrNameLst>
                                      </p:cBhvr>
                                      <p:to>
                                        <p:strVal val="visible"/>
                                      </p:to>
                                    </p:set>
                                    <p:anim calcmode="lin" valueType="num">
                                      <p:cBhvr>
                                        <p:cTn id="97" dur="1000" fill="hold"/>
                                        <p:tgtEl>
                                          <p:spTgt spid="705541">
                                            <p:txEl>
                                              <p:pRg st="12" end="12"/>
                                            </p:txEl>
                                          </p:spTgt>
                                        </p:tgtEl>
                                        <p:attrNameLst>
                                          <p:attrName>ppt_x</p:attrName>
                                        </p:attrNameLst>
                                      </p:cBhvr>
                                      <p:tavLst>
                                        <p:tav tm="0">
                                          <p:val>
                                            <p:strVal val="#ppt_x-.2"/>
                                          </p:val>
                                        </p:tav>
                                        <p:tav tm="100000">
                                          <p:val>
                                            <p:strVal val="#ppt_x"/>
                                          </p:val>
                                        </p:tav>
                                      </p:tavLst>
                                    </p:anim>
                                    <p:anim calcmode="lin" valueType="num">
                                      <p:cBhvr>
                                        <p:cTn id="98" dur="1000" fill="hold"/>
                                        <p:tgtEl>
                                          <p:spTgt spid="705541">
                                            <p:txEl>
                                              <p:pRg st="12" end="12"/>
                                            </p:txEl>
                                          </p:spTgt>
                                        </p:tgtEl>
                                        <p:attrNameLst>
                                          <p:attrName>ppt_y</p:attrName>
                                        </p:attrNameLst>
                                      </p:cBhvr>
                                      <p:tavLst>
                                        <p:tav tm="0">
                                          <p:val>
                                            <p:strVal val="#ppt_y"/>
                                          </p:val>
                                        </p:tav>
                                        <p:tav tm="100000">
                                          <p:val>
                                            <p:strVal val="#ppt_y"/>
                                          </p:val>
                                        </p:tav>
                                      </p:tavLst>
                                    </p:anim>
                                    <p:animEffect transition="in" filter="wipe(right)" prLst="gradientSize: 0.1">
                                      <p:cBhvr>
                                        <p:cTn id="99" dur="1000"/>
                                        <p:tgtEl>
                                          <p:spTgt spid="705541">
                                            <p:txEl>
                                              <p:pRg st="12" end="12"/>
                                            </p:txEl>
                                          </p:spTgt>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9" presetClass="entr" presetSubtype="0" fill="hold" grpId="0" nodeType="clickEffect">
                                  <p:stCondLst>
                                    <p:cond delay="0"/>
                                  </p:stCondLst>
                                  <p:childTnLst>
                                    <p:set>
                                      <p:cBhvr>
                                        <p:cTn id="103" dur="1" fill="hold">
                                          <p:stCondLst>
                                            <p:cond delay="0"/>
                                          </p:stCondLst>
                                        </p:cTn>
                                        <p:tgtEl>
                                          <p:spTgt spid="705541">
                                            <p:txEl>
                                              <p:pRg st="13" end="13"/>
                                            </p:txEl>
                                          </p:spTgt>
                                        </p:tgtEl>
                                        <p:attrNameLst>
                                          <p:attrName>style.visibility</p:attrName>
                                        </p:attrNameLst>
                                      </p:cBhvr>
                                      <p:to>
                                        <p:strVal val="visible"/>
                                      </p:to>
                                    </p:set>
                                    <p:anim calcmode="lin" valueType="num">
                                      <p:cBhvr>
                                        <p:cTn id="104" dur="1000" fill="hold"/>
                                        <p:tgtEl>
                                          <p:spTgt spid="705541">
                                            <p:txEl>
                                              <p:pRg st="13" end="13"/>
                                            </p:txEl>
                                          </p:spTgt>
                                        </p:tgtEl>
                                        <p:attrNameLst>
                                          <p:attrName>ppt_x</p:attrName>
                                        </p:attrNameLst>
                                      </p:cBhvr>
                                      <p:tavLst>
                                        <p:tav tm="0">
                                          <p:val>
                                            <p:strVal val="#ppt_x-.2"/>
                                          </p:val>
                                        </p:tav>
                                        <p:tav tm="100000">
                                          <p:val>
                                            <p:strVal val="#ppt_x"/>
                                          </p:val>
                                        </p:tav>
                                      </p:tavLst>
                                    </p:anim>
                                    <p:anim calcmode="lin" valueType="num">
                                      <p:cBhvr>
                                        <p:cTn id="105" dur="1000" fill="hold"/>
                                        <p:tgtEl>
                                          <p:spTgt spid="705541">
                                            <p:txEl>
                                              <p:pRg st="13" end="13"/>
                                            </p:txEl>
                                          </p:spTgt>
                                        </p:tgtEl>
                                        <p:attrNameLst>
                                          <p:attrName>ppt_y</p:attrName>
                                        </p:attrNameLst>
                                      </p:cBhvr>
                                      <p:tavLst>
                                        <p:tav tm="0">
                                          <p:val>
                                            <p:strVal val="#ppt_y"/>
                                          </p:val>
                                        </p:tav>
                                        <p:tav tm="100000">
                                          <p:val>
                                            <p:strVal val="#ppt_y"/>
                                          </p:val>
                                        </p:tav>
                                      </p:tavLst>
                                    </p:anim>
                                    <p:animEffect transition="in" filter="wipe(right)" prLst="gradientSize: 0.1">
                                      <p:cBhvr>
                                        <p:cTn id="106" dur="1000"/>
                                        <p:tgtEl>
                                          <p:spTgt spid="705541">
                                            <p:txEl>
                                              <p:pRg st="13" end="13"/>
                                            </p:txEl>
                                          </p:spTgt>
                                        </p:tgtEl>
                                      </p:cBhvr>
                                    </p:animEffect>
                                  </p:childTnLst>
                                </p:cTn>
                              </p:par>
                              <p:par>
                                <p:cTn id="107" presetID="29" presetClass="entr" presetSubtype="0" fill="hold" grpId="0" nodeType="withEffect">
                                  <p:stCondLst>
                                    <p:cond delay="0"/>
                                  </p:stCondLst>
                                  <p:childTnLst>
                                    <p:set>
                                      <p:cBhvr>
                                        <p:cTn id="108" dur="1" fill="hold">
                                          <p:stCondLst>
                                            <p:cond delay="0"/>
                                          </p:stCondLst>
                                        </p:cTn>
                                        <p:tgtEl>
                                          <p:spTgt spid="705541">
                                            <p:txEl>
                                              <p:pRg st="14" end="14"/>
                                            </p:txEl>
                                          </p:spTgt>
                                        </p:tgtEl>
                                        <p:attrNameLst>
                                          <p:attrName>style.visibility</p:attrName>
                                        </p:attrNameLst>
                                      </p:cBhvr>
                                      <p:to>
                                        <p:strVal val="visible"/>
                                      </p:to>
                                    </p:set>
                                    <p:anim calcmode="lin" valueType="num">
                                      <p:cBhvr>
                                        <p:cTn id="109" dur="1000" fill="hold"/>
                                        <p:tgtEl>
                                          <p:spTgt spid="705541">
                                            <p:txEl>
                                              <p:pRg st="14" end="14"/>
                                            </p:txEl>
                                          </p:spTgt>
                                        </p:tgtEl>
                                        <p:attrNameLst>
                                          <p:attrName>ppt_x</p:attrName>
                                        </p:attrNameLst>
                                      </p:cBhvr>
                                      <p:tavLst>
                                        <p:tav tm="0">
                                          <p:val>
                                            <p:strVal val="#ppt_x-.2"/>
                                          </p:val>
                                        </p:tav>
                                        <p:tav tm="100000">
                                          <p:val>
                                            <p:strVal val="#ppt_x"/>
                                          </p:val>
                                        </p:tav>
                                      </p:tavLst>
                                    </p:anim>
                                    <p:anim calcmode="lin" valueType="num">
                                      <p:cBhvr>
                                        <p:cTn id="110" dur="1000" fill="hold"/>
                                        <p:tgtEl>
                                          <p:spTgt spid="705541">
                                            <p:txEl>
                                              <p:pRg st="14" end="14"/>
                                            </p:txEl>
                                          </p:spTgt>
                                        </p:tgtEl>
                                        <p:attrNameLst>
                                          <p:attrName>ppt_y</p:attrName>
                                        </p:attrNameLst>
                                      </p:cBhvr>
                                      <p:tavLst>
                                        <p:tav tm="0">
                                          <p:val>
                                            <p:strVal val="#ppt_y"/>
                                          </p:val>
                                        </p:tav>
                                        <p:tav tm="100000">
                                          <p:val>
                                            <p:strVal val="#ppt_y"/>
                                          </p:val>
                                        </p:tav>
                                      </p:tavLst>
                                    </p:anim>
                                    <p:animEffect transition="in" filter="wipe(right)" prLst="gradientSize: 0.1">
                                      <p:cBhvr>
                                        <p:cTn id="111" dur="1000"/>
                                        <p:tgtEl>
                                          <p:spTgt spid="705541">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5539" grpId="0"/>
      <p:bldP spid="705541" grpId="0" build="p"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537" name="Picture 2" descr="leetle_lio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9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5538" name="Rectangle 3"/>
          <p:cNvSpPr>
            <a:spLocks noGrp="1" noChangeArrowheads="1"/>
          </p:cNvSpPr>
          <p:nvPr>
            <p:ph type="title"/>
          </p:nvPr>
        </p:nvSpPr>
        <p:spPr>
          <a:xfrm>
            <a:off x="685800" y="76200"/>
            <a:ext cx="7772400" cy="914400"/>
          </a:xfrm>
        </p:spPr>
        <p:txBody>
          <a:bodyPr/>
          <a:lstStyle/>
          <a:p>
            <a:pPr eaLnBrk="1" hangingPunct="1"/>
            <a:r>
              <a:rPr lang="zh-CN" altLang="en-US" b="1">
                <a:solidFill>
                  <a:schemeClr val="bg1"/>
                </a:solidFill>
                <a:latin typeface="Arial" charset="0"/>
                <a:ea typeface="ＭＳ Ｐゴシック" charset="0"/>
                <a:cs typeface="ＭＳ Ｐゴシック" charset="0"/>
              </a:rPr>
              <a:t>狮子都被驯服</a:t>
            </a:r>
            <a:r>
              <a:rPr lang="en-US" altLang="zh-CN" b="1">
                <a:solidFill>
                  <a:schemeClr val="bg1"/>
                </a:solidFill>
                <a:latin typeface="Arial" charset="0"/>
                <a:ea typeface="ＭＳ Ｐゴシック" charset="0"/>
                <a:cs typeface="ＭＳ Ｐゴシック" charset="0"/>
              </a:rPr>
              <a:t>!</a:t>
            </a:r>
          </a:p>
        </p:txBody>
      </p:sp>
    </p:spTree>
    <p:extLst>
      <p:ext uri="{BB962C8B-B14F-4D97-AF65-F5344CB8AC3E}">
        <p14:creationId xmlns:p14="http://schemas.microsoft.com/office/powerpoint/2010/main" val="21548644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145" name="Picture 2" descr="unknow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8435" name="Rectangle 3"/>
          <p:cNvSpPr>
            <a:spLocks noGrp="1" noChangeArrowheads="1"/>
          </p:cNvSpPr>
          <p:nvPr>
            <p:ph type="title"/>
          </p:nvPr>
        </p:nvSpPr>
        <p:spPr>
          <a:xfrm>
            <a:off x="0" y="0"/>
            <a:ext cx="9144000" cy="990600"/>
          </a:xfrm>
          <a:solidFill>
            <a:srgbClr val="000000"/>
          </a:solidFill>
          <a:effectLst>
            <a:outerShdw blurRad="63500" dist="35921" dir="2700000" algn="ctr" rotWithShape="0">
              <a:srgbClr val="000000">
                <a:alpha val="74997"/>
              </a:srgbClr>
            </a:outerShdw>
          </a:effectLst>
        </p:spPr>
        <p:txBody>
          <a:bodyPr/>
          <a:lstStyle/>
          <a:p>
            <a:pPr algn="r" eaLnBrk="1" hangingPunct="1">
              <a:defRPr/>
            </a:pPr>
            <a:r>
              <a:rPr lang="zh-CN" altLang="en-US">
                <a:solidFill>
                  <a:schemeClr val="bg1"/>
                </a:solidFill>
              </a:rPr>
              <a:t>罗马书</a:t>
            </a:r>
            <a:r>
              <a:rPr lang="en-US" altLang="zh-CN">
                <a:solidFill>
                  <a:schemeClr val="bg1"/>
                </a:solidFill>
              </a:rPr>
              <a:t>8:19-21</a:t>
            </a:r>
          </a:p>
        </p:txBody>
      </p:sp>
      <p:sp>
        <p:nvSpPr>
          <p:cNvPr id="658436" name="Rectangle 4"/>
          <p:cNvSpPr>
            <a:spLocks noChangeArrowheads="1"/>
          </p:cNvSpPr>
          <p:nvPr/>
        </p:nvSpPr>
        <p:spPr bwMode="auto">
          <a:xfrm>
            <a:off x="0" y="0"/>
            <a:ext cx="25908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Tx/>
              <a:buSzTx/>
              <a:buFontTx/>
              <a:buNone/>
              <a:tabLst/>
              <a:defRPr/>
            </a:pPr>
            <a:endParaRPr kumimoji="0" lang="zh-CN" altLang="en-US" sz="2800" b="1"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l" defTabSz="914400" rtl="0" eaLnBrk="1" fontAlgn="base" latinLnBrk="0" hangingPunct="1">
              <a:lnSpc>
                <a:spcPct val="90000"/>
              </a:lnSpc>
              <a:spcBef>
                <a:spcPct val="20000"/>
              </a:spcBef>
              <a:spcAft>
                <a:spcPct val="0"/>
              </a:spcAft>
              <a:buClrTx/>
              <a:buSzTx/>
              <a:buFontTx/>
              <a:buNone/>
              <a:tabLst/>
              <a:defRPr/>
            </a:pPr>
            <a:r>
              <a:rPr kumimoji="0" lang="zh-CN" altLang="en-US" sz="3000" b="1" i="0" u="none" strike="noStrike" kern="1200" cap="none" spc="0" normalizeH="0" baseline="0" noProof="0">
                <a:ln>
                  <a:noFill/>
                </a:ln>
                <a:solidFill>
                  <a:srgbClr val="FFFFFF"/>
                </a:solidFill>
                <a:effectLst/>
                <a:uLnTx/>
                <a:uFillTx/>
                <a:latin typeface="Arial" charset="0"/>
                <a:ea typeface="ＭＳ Ｐゴシック" charset="0"/>
              </a:rPr>
              <a:t>“受造之物切望等候神的众子显出了。因为受造之物服在虚空之下，不是自己愿意，乃是因那叫他如此的。但受造之物仍然指望脱离败坏的辖制，得享神儿女自由的荣耀。</a:t>
            </a:r>
            <a:r>
              <a:rPr kumimoji="0" lang="en-US" altLang="zh-CN" sz="3000" b="1" i="0" u="none" strike="noStrike" kern="1200" cap="none" spc="0" normalizeH="0" baseline="0" noProof="0">
                <a:ln>
                  <a:noFill/>
                </a:ln>
                <a:solidFill>
                  <a:srgbClr val="FFFFFF"/>
                </a:solidFill>
                <a:effectLst/>
                <a:uLnTx/>
                <a:uFillTx/>
                <a:latin typeface="Arial" charset="0"/>
                <a:ea typeface="ＭＳ Ｐゴシック" charset="0"/>
              </a:rPr>
              <a:t>”</a:t>
            </a:r>
          </a:p>
        </p:txBody>
      </p:sp>
    </p:spTree>
    <p:extLst>
      <p:ext uri="{BB962C8B-B14F-4D97-AF65-F5344CB8AC3E}">
        <p14:creationId xmlns:p14="http://schemas.microsoft.com/office/powerpoint/2010/main" val="232014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843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8436">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5843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36" grpId="0" build="p"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685800" y="333375"/>
            <a:ext cx="7772400" cy="874713"/>
          </a:xfrm>
          <a:solidFill>
            <a:schemeClr val="accent2"/>
          </a:solidFill>
        </p:spPr>
        <p:txBody>
          <a:bodyPr/>
          <a:lstStyle/>
          <a:p>
            <a:pPr eaLnBrk="1" hangingPunct="1"/>
            <a:r>
              <a:rPr lang="zh-CN" altLang="en-US" dirty="0">
                <a:solidFill>
                  <a:schemeClr val="bg1"/>
                </a:solidFill>
                <a:latin typeface="Arial" charset="0"/>
                <a:ea typeface="ＭＳ Ｐゴシック" charset="0"/>
                <a:cs typeface="ＭＳ Ｐゴシック" charset="0"/>
              </a:rPr>
              <a:t>为什么我信千禧年前</a:t>
            </a:r>
            <a:r>
              <a:rPr lang="en-US" altLang="zh-CN" dirty="0">
                <a:solidFill>
                  <a:schemeClr val="bg1"/>
                </a:solidFill>
                <a:latin typeface="Arial" charset="0"/>
                <a:ea typeface="ＭＳ Ｐゴシック" charset="0"/>
                <a:cs typeface="ＭＳ Ｐゴシック" charset="0"/>
              </a:rPr>
              <a:t>?</a:t>
            </a:r>
            <a:endParaRPr lang="en-US" dirty="0">
              <a:solidFill>
                <a:schemeClr val="bg1"/>
              </a:solidFill>
              <a:latin typeface="Arial" charset="0"/>
              <a:ea typeface="ＭＳ Ｐゴシック" charset="0"/>
              <a:cs typeface="ＭＳ Ｐゴシック" charset="0"/>
            </a:endParaRPr>
          </a:p>
        </p:txBody>
      </p:sp>
      <p:sp>
        <p:nvSpPr>
          <p:cNvPr id="528388" name="Text Box 4"/>
          <p:cNvSpPr txBox="1">
            <a:spLocks noChangeArrowheads="1"/>
          </p:cNvSpPr>
          <p:nvPr/>
        </p:nvSpPr>
        <p:spPr bwMode="auto">
          <a:xfrm>
            <a:off x="8332788" y="95250"/>
            <a:ext cx="73977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omic Sans MS" charset="0"/>
                <a:ea typeface="ＭＳ Ｐゴシック" charset="0"/>
              </a:rPr>
              <a:t>124</a:t>
            </a:r>
            <a:endParaRPr kumimoji="0" lang="en-US" sz="2400" b="1"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28389" name="Rectangle 5"/>
          <p:cNvSpPr>
            <a:spLocks noChangeArrowheads="1"/>
          </p:cNvSpPr>
          <p:nvPr/>
        </p:nvSpPr>
        <p:spPr bwMode="auto">
          <a:xfrm>
            <a:off x="381000" y="1425575"/>
            <a:ext cx="8667750" cy="52800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514350" indent="-514350" eaLnBrk="1" hangingPunct="1">
              <a:buFont typeface="+mj-lt"/>
              <a:buAutoNum type="arabicPeriod"/>
            </a:pPr>
            <a:r>
              <a:rPr lang="zh-CN" altLang="en-US" sz="3200" dirty="0">
                <a:solidFill>
                  <a:schemeClr val="bg1"/>
                </a:solidFill>
              </a:rPr>
              <a:t>最好的诠释是用正常，字面，根据历史及語法的文本來閲讀。</a:t>
            </a:r>
          </a:p>
          <a:p>
            <a:pPr marL="514350" indent="-514350" eaLnBrk="1" hangingPunct="1">
              <a:lnSpc>
                <a:spcPct val="90000"/>
              </a:lnSpc>
              <a:spcBef>
                <a:spcPct val="20000"/>
              </a:spcBef>
              <a:buFont typeface="+mj-lt"/>
              <a:buAutoNum type="arabicPeriod"/>
            </a:pPr>
            <a:r>
              <a:rPr lang="zh-CN" altLang="en-US" sz="3200" dirty="0">
                <a:solidFill>
                  <a:schemeClr val="bg1"/>
                </a:solidFill>
              </a:rPr>
              <a:t>启示录第十九章 </a:t>
            </a:r>
            <a:r>
              <a:rPr lang="en-US" altLang="zh-CN" sz="3200" dirty="0">
                <a:solidFill>
                  <a:schemeClr val="bg1"/>
                </a:solidFill>
              </a:rPr>
              <a:t>(</a:t>
            </a:r>
            <a:r>
              <a:rPr lang="zh-CN" altLang="en-US" sz="3200" dirty="0">
                <a:solidFill>
                  <a:schemeClr val="bg1"/>
                </a:solidFill>
              </a:rPr>
              <a:t>基督的回报</a:t>
            </a:r>
            <a:r>
              <a:rPr lang="en-US" altLang="zh-CN" sz="3200" dirty="0">
                <a:solidFill>
                  <a:schemeClr val="bg1"/>
                </a:solidFill>
              </a:rPr>
              <a:t>) </a:t>
            </a:r>
            <a:r>
              <a:rPr lang="zh-CN" altLang="en-US" sz="3200" dirty="0">
                <a:solidFill>
                  <a:schemeClr val="bg1"/>
                </a:solidFill>
              </a:rPr>
              <a:t>是在启示第二十章（基督的规则</a:t>
            </a:r>
            <a:r>
              <a:rPr lang="en-US" altLang="zh-CN" sz="3200" dirty="0">
                <a:solidFill>
                  <a:schemeClr val="bg1"/>
                </a:solidFill>
              </a:rPr>
              <a:t>) </a:t>
            </a:r>
            <a:r>
              <a:rPr lang="zh-CN" altLang="en-US" sz="3200" dirty="0">
                <a:solidFill>
                  <a:schemeClr val="bg1"/>
                </a:solidFill>
              </a:rPr>
              <a:t>之前。</a:t>
            </a:r>
          </a:p>
          <a:p>
            <a:pPr marL="514350" indent="-514350" eaLnBrk="1" hangingPunct="1">
              <a:lnSpc>
                <a:spcPct val="90000"/>
              </a:lnSpc>
              <a:spcBef>
                <a:spcPct val="20000"/>
              </a:spcBef>
              <a:buFont typeface="+mj-lt"/>
              <a:buAutoNum type="arabicPeriod"/>
            </a:pPr>
            <a:r>
              <a:rPr lang="zh-CN" altLang="en-US" sz="3200" dirty="0">
                <a:solidFill>
                  <a:srgbClr val="FFFF00"/>
                </a:solidFill>
              </a:rPr>
              <a:t>自然地看一千年 </a:t>
            </a:r>
            <a:r>
              <a:rPr lang="en-US" altLang="zh-CN" sz="3200" dirty="0">
                <a:solidFill>
                  <a:srgbClr val="FFFF00"/>
                </a:solidFill>
              </a:rPr>
              <a:t>(20:1-6)</a:t>
            </a:r>
          </a:p>
          <a:p>
            <a:pPr marL="514350" indent="-514350" eaLnBrk="1" hangingPunct="1">
              <a:lnSpc>
                <a:spcPct val="90000"/>
              </a:lnSpc>
              <a:spcBef>
                <a:spcPct val="20000"/>
              </a:spcBef>
              <a:buFont typeface="+mj-lt"/>
              <a:buAutoNum type="arabicPeriod"/>
            </a:pPr>
            <a:r>
              <a:rPr lang="zh-CN" altLang="en-US" sz="3200" dirty="0">
                <a:solidFill>
                  <a:srgbClr val="FFFF00"/>
                </a:solidFill>
              </a:rPr>
              <a:t>旧约先知看到未來的时日即不是本年代也不是天堂。</a:t>
            </a:r>
          </a:p>
          <a:p>
            <a:pPr marL="800100" lvl="1" indent="-342900" eaLnBrk="1" hangingPunct="1">
              <a:lnSpc>
                <a:spcPct val="90000"/>
              </a:lnSpc>
              <a:spcBef>
                <a:spcPct val="20000"/>
              </a:spcBef>
              <a:buFontTx/>
              <a:buChar char="•"/>
            </a:pPr>
            <a:r>
              <a:rPr lang="zh-CN" altLang="en-US" sz="2800" dirty="0">
                <a:solidFill>
                  <a:srgbClr val="FFFF00"/>
                </a:solidFill>
              </a:rPr>
              <a:t>动物王国被驯服 </a:t>
            </a:r>
            <a:r>
              <a:rPr lang="en-US" altLang="zh-CN" sz="2800" dirty="0">
                <a:solidFill>
                  <a:srgbClr val="FFFF00"/>
                </a:solidFill>
              </a:rPr>
              <a:t>(</a:t>
            </a:r>
            <a:r>
              <a:rPr lang="zh-CN" altLang="en-US" sz="2800" dirty="0">
                <a:solidFill>
                  <a:srgbClr val="FFFF00"/>
                </a:solidFill>
              </a:rPr>
              <a:t>以賽亞</a:t>
            </a:r>
            <a:r>
              <a:rPr lang="en-US" altLang="zh-CN" sz="2800" dirty="0">
                <a:solidFill>
                  <a:srgbClr val="FFFF00"/>
                </a:solidFill>
              </a:rPr>
              <a:t>11:6-9)</a:t>
            </a:r>
          </a:p>
          <a:p>
            <a:pPr marL="800100" lvl="1" indent="-342900" eaLnBrk="1" hangingPunct="1">
              <a:lnSpc>
                <a:spcPct val="90000"/>
              </a:lnSpc>
              <a:spcBef>
                <a:spcPct val="20000"/>
              </a:spcBef>
              <a:buFontTx/>
              <a:buChar char="•"/>
            </a:pPr>
            <a:r>
              <a:rPr lang="zh-CN" altLang="en-US" sz="2800" dirty="0">
                <a:solidFill>
                  <a:srgbClr val="FFFF00"/>
                </a:solidFill>
              </a:rPr>
              <a:t>寿命长</a:t>
            </a:r>
            <a:r>
              <a:rPr lang="en-US" altLang="zh-CN" sz="2800" dirty="0">
                <a:solidFill>
                  <a:srgbClr val="FFFF00"/>
                </a:solidFill>
              </a:rPr>
              <a:t>, </a:t>
            </a:r>
            <a:r>
              <a:rPr lang="zh-CN" altLang="en-US" sz="2800" dirty="0">
                <a:solidFill>
                  <a:srgbClr val="FFFF00"/>
                </a:solidFill>
              </a:rPr>
              <a:t>但仍有死亡 </a:t>
            </a:r>
            <a:r>
              <a:rPr lang="en-US" altLang="zh-CN" sz="2800" dirty="0">
                <a:solidFill>
                  <a:srgbClr val="FFFF00"/>
                </a:solidFill>
              </a:rPr>
              <a:t>(65:20)</a:t>
            </a:r>
          </a:p>
          <a:p>
            <a:pPr marL="800100" marR="0" lvl="1" indent="-342900" algn="l" defTabSz="914400" rtl="0" eaLnBrk="1" fontAlgn="base" latinLnBrk="0" hangingPunct="1">
              <a:lnSpc>
                <a:spcPct val="90000"/>
              </a:lnSpc>
              <a:spcBef>
                <a:spcPct val="20000"/>
              </a:spcBef>
              <a:spcAft>
                <a:spcPct val="0"/>
              </a:spcAft>
              <a:buClrTx/>
              <a:buSzTx/>
              <a:buFontTx/>
              <a:buChar char="•"/>
              <a:tabLst/>
              <a:defRPr/>
            </a:pPr>
            <a:endParaRPr kumimoji="0" lang="en-US" altLang="zh-CN" sz="2800" b="0" i="0" u="none" strike="noStrike" kern="1200" cap="none" spc="0" normalizeH="0" baseline="0" noProof="0" dirty="0">
              <a:ln>
                <a:noFill/>
              </a:ln>
              <a:solidFill>
                <a:srgbClr val="FFFF00"/>
              </a:solidFill>
              <a:effectLst/>
              <a:uLnTx/>
              <a:uFillTx/>
              <a:latin typeface="Arial" charset="0"/>
              <a:ea typeface="ＭＳ Ｐゴシック" charset="0"/>
            </a:endParaRPr>
          </a:p>
        </p:txBody>
      </p:sp>
    </p:spTree>
    <p:extLst>
      <p:ext uri="{BB962C8B-B14F-4D97-AF65-F5344CB8AC3E}">
        <p14:creationId xmlns:p14="http://schemas.microsoft.com/office/powerpoint/2010/main" val="4644908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ChangeArrowheads="1"/>
          </p:cNvSpPr>
          <p:nvPr>
            <p:ph type="ctrTitle"/>
          </p:nvPr>
        </p:nvSpPr>
        <p:spPr>
          <a:xfrm>
            <a:off x="3048000" y="76200"/>
            <a:ext cx="6019800" cy="838200"/>
          </a:xfrm>
        </p:spPr>
        <p:txBody>
          <a:bodyPr/>
          <a:lstStyle/>
          <a:p>
            <a:pPr eaLnBrk="1" hangingPunct="1">
              <a:defRPr/>
            </a:pPr>
            <a:r>
              <a:rPr lang="ja-JP" altLang="en-US" sz="4400" b="1" dirty="0">
                <a:solidFill>
                  <a:schemeClr val="tx1"/>
                </a:solidFill>
                <a:effectLst>
                  <a:outerShdw blurRad="38100" dist="38100" dir="2700000" algn="tl">
                    <a:srgbClr val="000000"/>
                  </a:outerShdw>
                </a:effectLst>
                <a:ea typeface="ＭＳ Ｐゴシック" charset="0"/>
              </a:rPr>
              <a:t>令人难以置信的长寿命</a:t>
            </a:r>
            <a:r>
              <a:rPr lang="en-US" sz="4400" b="1" dirty="0">
                <a:solidFill>
                  <a:schemeClr val="tx1"/>
                </a:solidFill>
                <a:effectLst>
                  <a:outerShdw blurRad="38100" dist="38100" dir="2700000" algn="tl">
                    <a:srgbClr val="000000"/>
                  </a:outerShdw>
                </a:effectLst>
                <a:ea typeface="ＭＳ Ｐゴシック" charset="0"/>
              </a:rPr>
              <a:t>!</a:t>
            </a:r>
            <a:endParaRPr lang="en-US" b="1" dirty="0">
              <a:solidFill>
                <a:schemeClr val="tx1"/>
              </a:solidFill>
            </a:endParaRPr>
          </a:p>
        </p:txBody>
      </p:sp>
      <p:sp>
        <p:nvSpPr>
          <p:cNvPr id="540676" name="Rectangle 4"/>
          <p:cNvSpPr>
            <a:spLocks noChangeArrowheads="1"/>
          </p:cNvSpPr>
          <p:nvPr/>
        </p:nvSpPr>
        <p:spPr bwMode="auto">
          <a:xfrm>
            <a:off x="2915816" y="1551384"/>
            <a:ext cx="6228184" cy="533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25400" dist="25399" dir="2700000" algn="ctr" rotWithShape="0">
                    <a:schemeClr val="bg2">
                      <a:alpha val="99962"/>
                    </a:schemeClr>
                  </a:outerShdw>
                </a:effectLst>
              </a14:hiddenEffects>
            </a:ext>
          </a:extLst>
        </p:spPr>
        <p:txBody>
          <a:bodyPr/>
          <a:lstStyle/>
          <a:p>
            <a:pPr algn="ctr" eaLnBrk="1" hangingPunct="1">
              <a:spcBef>
                <a:spcPct val="20000"/>
              </a:spcBef>
              <a:buFont typeface="Wingdings" charset="0"/>
              <a:buNone/>
              <a:defRPr/>
            </a:pPr>
            <a:r>
              <a:rPr lang="zh-CN" altLang="en-US" sz="3200" b="1" dirty="0">
                <a:solidFill>
                  <a:srgbClr val="000000"/>
                </a:solidFill>
                <a:latin typeface="Times New Roman" charset="0"/>
                <a:ea typeface="MS Pゴシック" charset="0"/>
                <a:cs typeface="MS Pゴシック" charset="0"/>
              </a:rPr>
              <a:t>以賽亞 </a:t>
            </a:r>
            <a:r>
              <a:rPr lang="en-US" sz="3200" b="1" dirty="0">
                <a:solidFill>
                  <a:srgbClr val="000000"/>
                </a:solidFill>
                <a:latin typeface="Times New Roman" charset="0"/>
                <a:ea typeface="MS Pゴシック" charset="0"/>
                <a:cs typeface="MS Pゴシック" charset="0"/>
              </a:rPr>
              <a:t>65:20 </a:t>
            </a:r>
            <a:endParaRPr lang="en-US" altLang="ja-JP" sz="3200" b="1" dirty="0">
              <a:solidFill>
                <a:srgbClr val="000000"/>
              </a:solidFill>
              <a:latin typeface="Times New Roman" charset="0"/>
              <a:ea typeface="MS Pゴシック" charset="0"/>
              <a:cs typeface="MS Pゴシック" charset="0"/>
            </a:endParaRPr>
          </a:p>
          <a:p>
            <a:pPr algn="ctr" eaLnBrk="1" hangingPunct="1">
              <a:spcBef>
                <a:spcPct val="20000"/>
              </a:spcBef>
              <a:buFont typeface="Wingdings" charset="0"/>
              <a:buNone/>
              <a:defRPr/>
            </a:pPr>
            <a:r>
              <a:rPr lang="zh-TW" altLang="en-US" sz="3200" dirty="0">
                <a:solidFill>
                  <a:srgbClr val="000000"/>
                </a:solidFill>
                <a:latin typeface="Helvetica Neue"/>
              </a:rPr>
              <a:t>再沒有只活幾天便夭折的嬰兒，</a:t>
            </a:r>
            <a:endParaRPr lang="en-SG" altLang="zh-TW" sz="3200" dirty="0">
              <a:solidFill>
                <a:srgbClr val="000000"/>
              </a:solidFill>
              <a:latin typeface="Helvetica Neue"/>
            </a:endParaRPr>
          </a:p>
          <a:p>
            <a:pPr algn="ctr" eaLnBrk="1" hangingPunct="1">
              <a:spcBef>
                <a:spcPct val="20000"/>
              </a:spcBef>
              <a:buFont typeface="Wingdings" charset="0"/>
              <a:buNone/>
              <a:defRPr/>
            </a:pPr>
            <a:r>
              <a:rPr lang="zh-TW" altLang="en-US" sz="3200" dirty="0">
                <a:solidFill>
                  <a:srgbClr val="000000"/>
                </a:solidFill>
                <a:latin typeface="Helvetica Neue"/>
              </a:rPr>
              <a:t>也沒有壽數未盡便死的老人，</a:t>
            </a:r>
            <a:br>
              <a:rPr lang="zh-TW" altLang="en-US" sz="3200" dirty="0"/>
            </a:br>
            <a:r>
              <a:rPr lang="zh-TW" altLang="en-US" sz="3200" dirty="0">
                <a:solidFill>
                  <a:srgbClr val="000000"/>
                </a:solidFill>
                <a:latin typeface="Helvetica Neue"/>
              </a:rPr>
              <a:t>因為滿了百歲便死的人不過算是青年</a:t>
            </a:r>
            <a:r>
              <a:rPr lang="zh-CN" altLang="en-US" sz="3200" dirty="0">
                <a:solidFill>
                  <a:srgbClr val="000000"/>
                </a:solidFill>
                <a:latin typeface="Helvetica Neue"/>
              </a:rPr>
              <a:t>，</a:t>
            </a:r>
            <a:r>
              <a:rPr lang="zh-TW" altLang="en-US" sz="3200" dirty="0">
                <a:solidFill>
                  <a:srgbClr val="000000"/>
                </a:solidFill>
                <a:latin typeface="Helvetica Neue"/>
              </a:rPr>
              <a:t>不足百歲便死的人被視為受了咒詛。</a:t>
            </a:r>
            <a:br>
              <a:rPr lang="zh-TW" altLang="en-US" sz="3200" dirty="0"/>
            </a:br>
            <a:br>
              <a:rPr lang="zh-TW" altLang="en-US" sz="3200" dirty="0">
                <a:solidFill>
                  <a:srgbClr val="000000"/>
                </a:solidFill>
                <a:latin typeface="Helvetica Neue"/>
              </a:rPr>
            </a:br>
            <a:r>
              <a:rPr lang="zh-TW" altLang="en-US" sz="3200" dirty="0"/>
              <a:t> </a:t>
            </a:r>
            <a:endParaRPr lang="en-US" sz="3200" b="1" dirty="0">
              <a:solidFill>
                <a:srgbClr val="000000"/>
              </a:solidFill>
              <a:latin typeface="Times New Roman" charset="0"/>
              <a:ea typeface="MS Pゴシック" charset="0"/>
              <a:cs typeface="MS Pゴシック" charset="0"/>
            </a:endParaRPr>
          </a:p>
        </p:txBody>
      </p:sp>
    </p:spTree>
    <p:extLst>
      <p:ext uri="{BB962C8B-B14F-4D97-AF65-F5344CB8AC3E}">
        <p14:creationId xmlns:p14="http://schemas.microsoft.com/office/powerpoint/2010/main" val="19212976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0" y="0"/>
            <a:ext cx="9144000" cy="6858000"/>
          </a:xfrm>
          <a:prstGeom prst="rect">
            <a:avLst/>
          </a:prstGeom>
          <a:gradFill rotWithShape="0">
            <a:gsLst>
              <a:gs pos="0">
                <a:srgbClr val="000000">
                  <a:alpha val="67000"/>
                </a:srgbClr>
              </a:gs>
              <a:gs pos="100000">
                <a:schemeClr val="tx2">
                  <a:alpha val="60999"/>
                </a:schemeClr>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81253" name="Rectangle 5"/>
          <p:cNvSpPr>
            <a:spLocks noChangeArrowheads="1"/>
          </p:cNvSpPr>
          <p:nvPr/>
        </p:nvSpPr>
        <p:spPr bwMode="auto">
          <a:xfrm>
            <a:off x="3923928" y="1556792"/>
            <a:ext cx="5184576" cy="4992216"/>
          </a:xfrm>
          <a:prstGeom prst="rect">
            <a:avLst/>
          </a:prstGeom>
          <a:noFill/>
          <a:ln w="9525">
            <a:noFill/>
            <a:miter lim="800000"/>
            <a:headEnd/>
            <a:tailEnd/>
          </a:ln>
          <a:effectLst>
            <a:outerShdw dist="35921" dir="2700000" algn="ctr" rotWithShape="0">
              <a:srgbClr val="808080">
                <a:alpha val="99962"/>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en-US" sz="3600" b="1" i="0" u="none" strike="noStrike" kern="1200" cap="none" spc="0" normalizeH="0" baseline="0" noProof="0" dirty="0">
                <a:ln>
                  <a:noFill/>
                </a:ln>
                <a:solidFill>
                  <a:srgbClr val="D2D2D2"/>
                </a:solidFill>
                <a:effectLst/>
                <a:uLnTx/>
                <a:uFillTx/>
                <a:latin typeface="Times New Roman" charset="0"/>
                <a:ea typeface="ＭＳ Ｐゴシック" charset="0"/>
                <a:cs typeface="+mn-cs"/>
              </a:rPr>
              <a:t>[</a:t>
            </a:r>
            <a:r>
              <a:rPr kumimoji="0" lang="ja-JP" altLang="en-US" sz="3600" b="1" i="0" u="none" strike="noStrike" kern="1200" cap="none" spc="0" normalizeH="0" baseline="0" noProof="0" dirty="0">
                <a:ln>
                  <a:noFill/>
                </a:ln>
                <a:solidFill>
                  <a:srgbClr val="D2D2D2"/>
                </a:solidFill>
                <a:effectLst/>
                <a:uLnTx/>
                <a:uFillTx/>
                <a:latin typeface="Times New Roman" charset="0"/>
                <a:ea typeface="ＭＳ Ｐゴシック" charset="0"/>
                <a:cs typeface="+mn-cs"/>
              </a:rPr>
              <a:t>新的生活翻译</a:t>
            </a:r>
            <a:r>
              <a:rPr kumimoji="0" lang="en-US" sz="3600" b="1" i="0" u="none" strike="noStrike" kern="1200" cap="none" spc="0" normalizeH="0" baseline="0" noProof="0" dirty="0">
                <a:ln>
                  <a:noFill/>
                </a:ln>
                <a:solidFill>
                  <a:srgbClr val="D2D2D2"/>
                </a:solidFill>
                <a:effectLst/>
                <a:uLnTx/>
                <a:uFillTx/>
                <a:latin typeface="Times New Roman" charset="0"/>
                <a:ea typeface="ＭＳ Ｐゴシック" charset="0"/>
                <a:cs typeface="+mn-cs"/>
              </a:rPr>
              <a:t>] </a:t>
            </a:r>
            <a:r>
              <a:rPr kumimoji="0" lang="ja-JP" altLang="en-US" sz="3600" b="1" i="0" u="none" strike="noStrike" kern="1200" cap="none" spc="0" normalizeH="0" baseline="0" noProof="0" dirty="0">
                <a:ln>
                  <a:noFill/>
                </a:ln>
                <a:solidFill>
                  <a:srgbClr val="D2D2D2"/>
                </a:solidFill>
                <a:effectLst/>
                <a:uLnTx/>
                <a:uFillTx/>
                <a:latin typeface="Times New Roman" charset="0"/>
                <a:ea typeface="ＭＳ Ｐゴシック" charset="0"/>
                <a:cs typeface="+mn-cs"/>
              </a:rPr>
              <a:t>以赛亚书</a:t>
            </a:r>
            <a:r>
              <a:rPr kumimoji="0" lang="en-US" sz="3600" b="1" i="0" u="none" strike="noStrike" kern="1200" cap="none" spc="0" normalizeH="0" baseline="0" noProof="0" dirty="0">
                <a:ln>
                  <a:noFill/>
                </a:ln>
                <a:solidFill>
                  <a:srgbClr val="D2D2D2"/>
                </a:solidFill>
                <a:effectLst/>
                <a:uLnTx/>
                <a:uFillTx/>
                <a:latin typeface="Times New Roman" charset="0"/>
                <a:ea typeface="ＭＳ Ｐゴシック" charset="0"/>
                <a:cs typeface="+mn-cs"/>
              </a:rPr>
              <a:t> 65:20 </a:t>
            </a:r>
          </a:p>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ja-JP" altLang="en-US" sz="3600" b="1" i="0" u="none" strike="noStrike" kern="1200" cap="none" spc="0" normalizeH="0" baseline="0" noProof="0" dirty="0">
                <a:ln>
                  <a:noFill/>
                </a:ln>
                <a:solidFill>
                  <a:srgbClr val="D2D2D2"/>
                </a:solidFill>
                <a:effectLst/>
                <a:uLnTx/>
                <a:uFillTx/>
                <a:latin typeface="Times New Roman" charset="0"/>
                <a:ea typeface="ＭＳ Ｐゴシック" charset="0"/>
                <a:cs typeface="+mn-cs"/>
              </a:rPr>
              <a:t>“不再</a:t>
            </a:r>
            <a:r>
              <a:rPr kumimoji="0" lang="zh-CN" altLang="en-US" sz="3600" b="1" i="0" u="none" strike="noStrike" kern="1200" cap="none" spc="0" normalizeH="0" baseline="0" noProof="0" dirty="0">
                <a:ln>
                  <a:noFill/>
                </a:ln>
                <a:solidFill>
                  <a:srgbClr val="D2D2D2"/>
                </a:solidFill>
                <a:effectLst/>
                <a:uLnTx/>
                <a:uFillTx/>
                <a:latin typeface="Times New Roman" charset="0"/>
                <a:ea typeface="ＭＳ Ｐゴシック" charset="0"/>
                <a:cs typeface="+mn-cs"/>
              </a:rPr>
              <a:t>有</a:t>
            </a:r>
            <a:r>
              <a:rPr kumimoji="0" lang="ja-JP" altLang="en-US" sz="3600" b="1" i="0" u="none" strike="noStrike" kern="1200" cap="none" spc="0" normalizeH="0" baseline="0" noProof="0" dirty="0">
                <a:ln>
                  <a:noFill/>
                </a:ln>
                <a:solidFill>
                  <a:srgbClr val="D2D2D2"/>
                </a:solidFill>
                <a:effectLst/>
                <a:uLnTx/>
                <a:uFillTx/>
                <a:latin typeface="Times New Roman" charset="0"/>
                <a:ea typeface="ＭＳ Ｐゴシック" charset="0"/>
                <a:cs typeface="+mn-cs"/>
              </a:rPr>
              <a:t>婴儿死亡时只有几天</a:t>
            </a:r>
            <a:r>
              <a:rPr kumimoji="0" lang="zh-CN" altLang="en-US" sz="3600" b="1" i="0" u="none" strike="noStrike" kern="1200" cap="none" spc="0" normalizeH="0" baseline="0" noProof="0" dirty="0">
                <a:ln>
                  <a:noFill/>
                </a:ln>
                <a:solidFill>
                  <a:srgbClr val="D2D2D2"/>
                </a:solidFill>
                <a:effectLst/>
                <a:uLnTx/>
                <a:uFillTx/>
                <a:latin typeface="Times New Roman" charset="0"/>
                <a:ea typeface="ＭＳ Ｐゴシック" charset="0"/>
                <a:cs typeface="+mn-cs"/>
              </a:rPr>
              <a:t>大</a:t>
            </a:r>
            <a:r>
              <a:rPr kumimoji="0" lang="ja-JP" altLang="en-US" sz="3600" b="1" i="0" u="none" strike="noStrike" kern="1200" cap="none" spc="0" normalizeH="0" baseline="0" noProof="0" dirty="0">
                <a:ln>
                  <a:noFill/>
                </a:ln>
                <a:solidFill>
                  <a:srgbClr val="D2D2D2"/>
                </a:solidFill>
                <a:effectLst/>
                <a:uLnTx/>
                <a:uFillTx/>
                <a:latin typeface="Times New Roman" charset="0"/>
                <a:ea typeface="ＭＳ Ｐゴシック" charset="0"/>
                <a:cs typeface="+mn-cs"/>
              </a:rPr>
              <a:t>。不再</a:t>
            </a:r>
            <a:r>
              <a:rPr kumimoji="0" lang="zh-CN" altLang="en-US" sz="3600" b="1" i="0" u="none" strike="noStrike" kern="1200" cap="none" spc="0" normalizeH="0" baseline="0" noProof="0" dirty="0">
                <a:ln>
                  <a:noFill/>
                </a:ln>
                <a:solidFill>
                  <a:srgbClr val="D2D2D2"/>
                </a:solidFill>
                <a:effectLst/>
                <a:uLnTx/>
                <a:uFillTx/>
                <a:latin typeface="Times New Roman" charset="0"/>
                <a:ea typeface="ＭＳ Ｐゴシック" charset="0"/>
                <a:cs typeface="+mn-cs"/>
              </a:rPr>
              <a:t>有</a:t>
            </a:r>
            <a:r>
              <a:rPr kumimoji="0" lang="ja-JP" altLang="en-US" sz="3600" b="1" i="0" u="none" strike="noStrike" kern="1200" cap="none" spc="0" normalizeH="0" baseline="0" noProof="0" dirty="0">
                <a:ln>
                  <a:noFill/>
                </a:ln>
                <a:solidFill>
                  <a:srgbClr val="D2D2D2"/>
                </a:solidFill>
                <a:effectLst/>
                <a:uLnTx/>
                <a:uFillTx/>
                <a:latin typeface="Times New Roman" charset="0"/>
                <a:ea typeface="ＭＳ Ｐゴシック" charset="0"/>
                <a:cs typeface="+mn-cs"/>
              </a:rPr>
              <a:t>成</a:t>
            </a:r>
            <a:r>
              <a:rPr kumimoji="0" lang="zh-CN" altLang="en-US" sz="3600" b="1" i="0" u="none" strike="noStrike" kern="1200" cap="none" spc="0" normalizeH="0" baseline="0" noProof="0" dirty="0">
                <a:ln>
                  <a:noFill/>
                </a:ln>
                <a:solidFill>
                  <a:srgbClr val="D2D2D2"/>
                </a:solidFill>
                <a:effectLst/>
                <a:uLnTx/>
                <a:uFillTx/>
                <a:latin typeface="Times New Roman" charset="0"/>
                <a:ea typeface="ＭＳ Ｐゴシック" charset="0"/>
                <a:cs typeface="+mn-cs"/>
              </a:rPr>
              <a:t>年</a:t>
            </a:r>
            <a:r>
              <a:rPr kumimoji="0" lang="ja-JP" altLang="en-US" sz="3600" b="1" i="0" u="none" strike="noStrike" kern="1200" cap="none" spc="0" normalizeH="0" baseline="0" noProof="0" dirty="0">
                <a:ln>
                  <a:noFill/>
                </a:ln>
                <a:solidFill>
                  <a:srgbClr val="D2D2D2"/>
                </a:solidFill>
                <a:effectLst/>
                <a:uLnTx/>
                <a:uFillTx/>
                <a:latin typeface="Times New Roman" charset="0"/>
                <a:ea typeface="ＭＳ Ｐゴシック" charset="0"/>
                <a:cs typeface="+mn-cs"/>
              </a:rPr>
              <a:t>人死</a:t>
            </a:r>
            <a:r>
              <a:rPr kumimoji="0" lang="zh-CN" altLang="en-US" sz="3600" b="1" i="0" u="none" strike="noStrike" kern="1200" cap="none" spc="0" normalizeH="0" baseline="0" noProof="0" dirty="0">
                <a:ln>
                  <a:noFill/>
                </a:ln>
                <a:solidFill>
                  <a:srgbClr val="D2D2D2"/>
                </a:solidFill>
                <a:effectLst/>
                <a:uLnTx/>
                <a:uFillTx/>
                <a:latin typeface="Times New Roman" charset="0"/>
                <a:ea typeface="ＭＳ Ｐゴシック" charset="0"/>
                <a:cs typeface="+mn-cs"/>
              </a:rPr>
              <a:t>前不</a:t>
            </a:r>
            <a:r>
              <a:rPr lang="zh-CN" altLang="en-US" sz="3600" b="1" dirty="0">
                <a:solidFill>
                  <a:srgbClr val="D2D2D2"/>
                </a:solidFill>
                <a:latin typeface="Times New Roman" charset="0"/>
                <a:cs typeface="+mn-cs"/>
              </a:rPr>
              <a:t>是</a:t>
            </a:r>
            <a:r>
              <a:rPr kumimoji="0" lang="ja-JP" altLang="en-US" sz="3600" b="1" i="0" u="none" strike="noStrike" kern="1200" cap="none" spc="0" normalizeH="0" baseline="0" noProof="0" dirty="0">
                <a:ln>
                  <a:noFill/>
                </a:ln>
                <a:solidFill>
                  <a:srgbClr val="D2D2D2"/>
                </a:solidFill>
                <a:effectLst/>
                <a:uLnTx/>
                <a:uFillTx/>
                <a:latin typeface="Times New Roman" charset="0"/>
                <a:ea typeface="ＭＳ Ｐゴシック" charset="0"/>
                <a:cs typeface="+mn-cs"/>
              </a:rPr>
              <a:t>过着充实的生活。不再</a:t>
            </a:r>
            <a:r>
              <a:rPr kumimoji="0" lang="zh-CN" altLang="en-US" sz="3600" b="1" i="0" u="none" strike="noStrike" kern="1200" cap="none" spc="0" normalizeH="0" baseline="0" noProof="0" dirty="0">
                <a:ln>
                  <a:noFill/>
                </a:ln>
                <a:solidFill>
                  <a:srgbClr val="D2D2D2"/>
                </a:solidFill>
                <a:effectLst/>
                <a:uLnTx/>
                <a:uFillTx/>
                <a:latin typeface="Times New Roman" charset="0"/>
                <a:ea typeface="ＭＳ Ｐゴシック" charset="0"/>
                <a:cs typeface="+mn-cs"/>
              </a:rPr>
              <a:t>有</a:t>
            </a:r>
            <a:r>
              <a:rPr kumimoji="0" lang="ja-JP" altLang="en-US" sz="3600" b="1" i="0" u="none" strike="noStrike" kern="1200" cap="none" spc="0" normalizeH="0" baseline="0" noProof="0" dirty="0">
                <a:ln>
                  <a:noFill/>
                </a:ln>
                <a:solidFill>
                  <a:srgbClr val="D2D2D2"/>
                </a:solidFill>
                <a:effectLst/>
                <a:uLnTx/>
                <a:uFillTx/>
                <a:latin typeface="Times New Roman" charset="0"/>
                <a:ea typeface="ＭＳ Ｐゴシック" charset="0"/>
                <a:cs typeface="+mn-cs"/>
              </a:rPr>
              <a:t>人视一百岁</a:t>
            </a:r>
            <a:r>
              <a:rPr kumimoji="0" lang="zh-CN" altLang="en-US" sz="3600" b="1" i="0" u="none" strike="noStrike" kern="1200" cap="none" spc="0" normalizeH="0" baseline="0" noProof="0" dirty="0">
                <a:ln>
                  <a:noFill/>
                </a:ln>
                <a:solidFill>
                  <a:srgbClr val="D2D2D2"/>
                </a:solidFill>
                <a:effectLst/>
                <a:uLnTx/>
                <a:uFillTx/>
                <a:latin typeface="Times New Roman" charset="0"/>
                <a:ea typeface="ＭＳ Ｐゴシック" charset="0"/>
                <a:cs typeface="+mn-cs"/>
              </a:rPr>
              <a:t>為老齡</a:t>
            </a:r>
            <a:r>
              <a:rPr kumimoji="0" lang="en-US" sz="3600" b="1" i="0" u="none" strike="noStrike" kern="1200" cap="none" spc="0" normalizeH="0" baseline="0" noProof="0" dirty="0">
                <a:ln>
                  <a:noFill/>
                </a:ln>
                <a:solidFill>
                  <a:srgbClr val="D2D2D2"/>
                </a:solidFill>
                <a:effectLst/>
                <a:uLnTx/>
                <a:uFillTx/>
                <a:latin typeface="Times New Roman" charset="0"/>
                <a:ea typeface="ＭＳ Ｐゴシック" charset="0"/>
                <a:cs typeface="+mn-cs"/>
              </a:rPr>
              <a:t>! </a:t>
            </a:r>
            <a:r>
              <a:rPr kumimoji="0" lang="ja-JP" altLang="en-US" sz="3600" b="1" i="0" u="none" strike="noStrike" kern="1200" cap="none" spc="0" normalizeH="0" baseline="0" noProof="0" dirty="0">
                <a:ln>
                  <a:noFill/>
                </a:ln>
                <a:solidFill>
                  <a:srgbClr val="D2D2D2"/>
                </a:solidFill>
                <a:effectLst/>
                <a:uLnTx/>
                <a:uFillTx/>
                <a:latin typeface="Times New Roman" charset="0"/>
                <a:ea typeface="ＭＳ Ｐゴシック" charset="0"/>
                <a:cs typeface="+mn-cs"/>
              </a:rPr>
              <a:t>唯</a:t>
            </a:r>
            <a:r>
              <a:rPr kumimoji="0" lang="zh-CN" altLang="en-US" sz="3600" b="1" i="0" u="none" strike="noStrike" kern="1200" cap="none" spc="0" normalizeH="0" baseline="0" noProof="0" dirty="0">
                <a:ln>
                  <a:noFill/>
                </a:ln>
                <a:solidFill>
                  <a:srgbClr val="D2D2D2"/>
                </a:solidFill>
                <a:effectLst/>
                <a:uLnTx/>
                <a:uFillTx/>
                <a:latin typeface="Times New Roman" charset="0"/>
                <a:ea typeface="ＭＳ Ｐゴシック" charset="0"/>
                <a:cs typeface="+mn-cs"/>
              </a:rPr>
              <a:t>有</a:t>
            </a:r>
            <a:r>
              <a:rPr kumimoji="0" lang="ja-JP" altLang="en-US" sz="3600" b="1" i="0" u="none" strike="noStrike" kern="1200" cap="none" spc="0" normalizeH="0" baseline="0" noProof="0" dirty="0">
                <a:ln>
                  <a:noFill/>
                </a:ln>
                <a:solidFill>
                  <a:srgbClr val="D2D2D2"/>
                </a:solidFill>
                <a:effectLst/>
                <a:uLnTx/>
                <a:uFillTx/>
                <a:latin typeface="Times New Roman" charset="0"/>
                <a:ea typeface="ＭＳ Ｐゴシック" charset="0"/>
                <a:cs typeface="+mn-cs"/>
              </a:rPr>
              <a:t>罪人死</a:t>
            </a:r>
            <a:r>
              <a:rPr kumimoji="0" lang="zh-CN" altLang="en-US" sz="3600" b="1" i="0" u="none" strike="noStrike" kern="1200" cap="none" spc="0" normalizeH="0" baseline="0" noProof="0" dirty="0">
                <a:ln>
                  <a:noFill/>
                </a:ln>
                <a:solidFill>
                  <a:srgbClr val="D2D2D2"/>
                </a:solidFill>
                <a:effectLst/>
                <a:uLnTx/>
                <a:uFillTx/>
                <a:latin typeface="Times New Roman" charset="0"/>
                <a:ea typeface="ＭＳ Ｐゴシック" charset="0"/>
                <a:cs typeface="+mn-cs"/>
              </a:rPr>
              <a:t>得早</a:t>
            </a:r>
            <a:r>
              <a:rPr kumimoji="0" lang="en-US" sz="3600" b="1" i="0" u="none" strike="noStrike" kern="1200" cap="none" spc="0" normalizeH="0" baseline="0" noProof="0" dirty="0">
                <a:ln>
                  <a:noFill/>
                </a:ln>
                <a:solidFill>
                  <a:srgbClr val="D2D2D2"/>
                </a:solidFill>
                <a:effectLst/>
                <a:uLnTx/>
                <a:uFillTx/>
                <a:latin typeface="Times New Roman" charset="0"/>
                <a:ea typeface="ＭＳ Ｐゴシック" charset="0"/>
                <a:cs typeface="+mn-cs"/>
              </a:rPr>
              <a:t>!</a:t>
            </a:r>
            <a:r>
              <a:rPr kumimoji="0" lang="ja-JP" altLang="en-US" sz="3600" b="1" i="0" u="none" strike="noStrike" kern="1200" cap="none" spc="0" normalizeH="0" baseline="0" noProof="0" dirty="0">
                <a:ln>
                  <a:noFill/>
                </a:ln>
                <a:solidFill>
                  <a:srgbClr val="D2D2D2"/>
                </a:solidFill>
                <a:effectLst/>
                <a:uLnTx/>
                <a:uFillTx/>
                <a:latin typeface="Times New Roman" charset="0"/>
                <a:ea typeface="ＭＳ Ｐゴシック" charset="0"/>
                <a:cs typeface="+mn-cs"/>
              </a:rPr>
              <a:t>”</a:t>
            </a:r>
            <a:endParaRPr kumimoji="0" lang="en-US" sz="3600" b="1" i="0" u="none" strike="noStrike" kern="1200" cap="none" spc="0" normalizeH="0" baseline="0" noProof="0" dirty="0">
              <a:ln>
                <a:noFill/>
              </a:ln>
              <a:solidFill>
                <a:srgbClr val="D2D2D2"/>
              </a:solidFill>
              <a:effectLst/>
              <a:uLnTx/>
              <a:uFillTx/>
              <a:latin typeface="Times New Roman" charset="0"/>
              <a:ea typeface="ＭＳ Ｐゴシック" charset="0"/>
              <a:cs typeface="+mn-cs"/>
            </a:endParaRPr>
          </a:p>
        </p:txBody>
      </p:sp>
      <p:sp>
        <p:nvSpPr>
          <p:cNvPr id="181256" name="Rectangle 8"/>
          <p:cNvSpPr>
            <a:spLocks noGrp="1" noChangeArrowheads="1"/>
          </p:cNvSpPr>
          <p:nvPr>
            <p:ph type="ctrTitle"/>
          </p:nvPr>
        </p:nvSpPr>
        <p:spPr>
          <a:xfrm>
            <a:off x="3048000" y="76200"/>
            <a:ext cx="6019800" cy="838200"/>
          </a:xfrm>
        </p:spPr>
        <p:txBody>
          <a:bodyPr/>
          <a:lstStyle/>
          <a:p>
            <a:pPr eaLnBrk="1" hangingPunct="1"/>
            <a:r>
              <a:rPr lang="ja-JP" altLang="en-US" sz="4400" b="1" dirty="0">
                <a:solidFill>
                  <a:schemeClr val="bg1"/>
                </a:solidFill>
                <a:effectLst>
                  <a:outerShdw blurRad="38100" dist="38100" dir="2700000" algn="tl">
                    <a:srgbClr val="000000"/>
                  </a:outerShdw>
                </a:effectLst>
                <a:latin typeface="Times New Roman" charset="0"/>
              </a:rPr>
              <a:t>令人难以置信的长寿命</a:t>
            </a:r>
            <a:r>
              <a:rPr lang="en-US" sz="4400" b="1" dirty="0">
                <a:solidFill>
                  <a:schemeClr val="bg1"/>
                </a:solidFill>
                <a:effectLst>
                  <a:outerShdw blurRad="38100" dist="38100" dir="2700000" algn="tl">
                    <a:srgbClr val="000000"/>
                  </a:outerShdw>
                </a:effectLst>
                <a:latin typeface="Times New Roman" charset="0"/>
              </a:rPr>
              <a:t>!</a:t>
            </a:r>
          </a:p>
        </p:txBody>
      </p:sp>
    </p:spTree>
    <p:extLst>
      <p:ext uri="{BB962C8B-B14F-4D97-AF65-F5344CB8AC3E}">
        <p14:creationId xmlns:p14="http://schemas.microsoft.com/office/powerpoint/2010/main" val="14740086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685800" y="333375"/>
            <a:ext cx="7772400" cy="874713"/>
          </a:xfrm>
          <a:solidFill>
            <a:schemeClr val="accent2"/>
          </a:solidFill>
        </p:spPr>
        <p:txBody>
          <a:bodyPr/>
          <a:lstStyle/>
          <a:p>
            <a:pPr eaLnBrk="1" hangingPunct="1"/>
            <a:r>
              <a:rPr lang="zh-CN" altLang="en-US" dirty="0">
                <a:solidFill>
                  <a:schemeClr val="bg1"/>
                </a:solidFill>
                <a:latin typeface="Arial" charset="0"/>
                <a:ea typeface="ＭＳ Ｐゴシック" charset="0"/>
                <a:cs typeface="ＭＳ Ｐゴシック" charset="0"/>
              </a:rPr>
              <a:t>为什么我信千禧年前</a:t>
            </a:r>
            <a:r>
              <a:rPr lang="en-US" altLang="zh-CN" dirty="0">
                <a:solidFill>
                  <a:schemeClr val="bg1"/>
                </a:solidFill>
                <a:latin typeface="Arial" charset="0"/>
                <a:ea typeface="ＭＳ Ｐゴシック" charset="0"/>
                <a:cs typeface="ＭＳ Ｐゴシック" charset="0"/>
              </a:rPr>
              <a:t>?</a:t>
            </a:r>
            <a:endParaRPr lang="en-US" dirty="0">
              <a:solidFill>
                <a:schemeClr val="bg1"/>
              </a:solidFill>
              <a:latin typeface="Arial" charset="0"/>
              <a:ea typeface="ＭＳ Ｐゴシック" charset="0"/>
              <a:cs typeface="ＭＳ Ｐゴシック" charset="0"/>
            </a:endParaRPr>
          </a:p>
        </p:txBody>
      </p:sp>
      <p:sp>
        <p:nvSpPr>
          <p:cNvPr id="528388" name="Text Box 4"/>
          <p:cNvSpPr txBox="1">
            <a:spLocks noChangeArrowheads="1"/>
          </p:cNvSpPr>
          <p:nvPr/>
        </p:nvSpPr>
        <p:spPr bwMode="auto">
          <a:xfrm>
            <a:off x="8332788" y="95250"/>
            <a:ext cx="73977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type="none" w="lg" len="lg"/>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omic Sans MS" charset="0"/>
                <a:ea typeface="ＭＳ Ｐゴシック" charset="0"/>
              </a:rPr>
              <a:t>124</a:t>
            </a:r>
            <a:endParaRPr kumimoji="0" lang="en-US" sz="2400" b="1"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28389" name="Rectangle 5"/>
          <p:cNvSpPr>
            <a:spLocks noChangeArrowheads="1"/>
          </p:cNvSpPr>
          <p:nvPr/>
        </p:nvSpPr>
        <p:spPr bwMode="auto">
          <a:xfrm>
            <a:off x="381000" y="1425575"/>
            <a:ext cx="8667750" cy="52800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514350" indent="-514350" eaLnBrk="1" hangingPunct="1">
              <a:buFont typeface="+mj-lt"/>
              <a:buAutoNum type="arabicPeriod"/>
            </a:pPr>
            <a:r>
              <a:rPr lang="zh-CN" altLang="en-US" sz="3200" dirty="0">
                <a:solidFill>
                  <a:schemeClr val="bg1"/>
                </a:solidFill>
              </a:rPr>
              <a:t>最好的诠释是用正常，字面，根据历史及語法的文本來閲讀。</a:t>
            </a:r>
          </a:p>
          <a:p>
            <a:pPr marL="514350" indent="-514350" eaLnBrk="1" hangingPunct="1">
              <a:lnSpc>
                <a:spcPct val="90000"/>
              </a:lnSpc>
              <a:spcBef>
                <a:spcPct val="20000"/>
              </a:spcBef>
              <a:buFont typeface="+mj-lt"/>
              <a:buAutoNum type="arabicPeriod"/>
            </a:pPr>
            <a:r>
              <a:rPr lang="zh-CN" altLang="en-US" sz="3200" dirty="0">
                <a:solidFill>
                  <a:schemeClr val="bg1"/>
                </a:solidFill>
              </a:rPr>
              <a:t>启示录第十九章 </a:t>
            </a:r>
            <a:r>
              <a:rPr lang="en-US" altLang="zh-CN" sz="3200" dirty="0">
                <a:solidFill>
                  <a:schemeClr val="bg1"/>
                </a:solidFill>
              </a:rPr>
              <a:t>(</a:t>
            </a:r>
            <a:r>
              <a:rPr lang="zh-CN" altLang="en-US" sz="3200" dirty="0">
                <a:solidFill>
                  <a:schemeClr val="bg1"/>
                </a:solidFill>
              </a:rPr>
              <a:t>基督的回报</a:t>
            </a:r>
            <a:r>
              <a:rPr lang="en-US" altLang="zh-CN" sz="3200" dirty="0">
                <a:solidFill>
                  <a:schemeClr val="bg1"/>
                </a:solidFill>
              </a:rPr>
              <a:t>) </a:t>
            </a:r>
            <a:r>
              <a:rPr lang="zh-CN" altLang="en-US" sz="3200" dirty="0">
                <a:solidFill>
                  <a:schemeClr val="bg1"/>
                </a:solidFill>
              </a:rPr>
              <a:t>是在启示第二十章（基督的规则</a:t>
            </a:r>
            <a:r>
              <a:rPr lang="en-US" altLang="zh-CN" sz="3200" dirty="0">
                <a:solidFill>
                  <a:schemeClr val="bg1"/>
                </a:solidFill>
              </a:rPr>
              <a:t>) </a:t>
            </a:r>
            <a:r>
              <a:rPr lang="zh-CN" altLang="en-US" sz="3200" dirty="0">
                <a:solidFill>
                  <a:schemeClr val="bg1"/>
                </a:solidFill>
              </a:rPr>
              <a:t>之前。</a:t>
            </a:r>
          </a:p>
          <a:p>
            <a:pPr marL="514350" indent="-514350" eaLnBrk="1" hangingPunct="1">
              <a:lnSpc>
                <a:spcPct val="90000"/>
              </a:lnSpc>
              <a:spcBef>
                <a:spcPct val="20000"/>
              </a:spcBef>
              <a:buFont typeface="+mj-lt"/>
              <a:buAutoNum type="arabicPeriod"/>
            </a:pPr>
            <a:r>
              <a:rPr lang="zh-CN" altLang="en-US" sz="3200" dirty="0">
                <a:solidFill>
                  <a:srgbClr val="FFFF00"/>
                </a:solidFill>
              </a:rPr>
              <a:t>自然地看一千年 </a:t>
            </a:r>
            <a:r>
              <a:rPr lang="en-US" altLang="zh-CN" sz="3200" dirty="0">
                <a:solidFill>
                  <a:srgbClr val="FFFF00"/>
                </a:solidFill>
              </a:rPr>
              <a:t>(20:1-6)</a:t>
            </a:r>
          </a:p>
          <a:p>
            <a:pPr marL="514350" indent="-514350" eaLnBrk="1" hangingPunct="1">
              <a:lnSpc>
                <a:spcPct val="90000"/>
              </a:lnSpc>
              <a:spcBef>
                <a:spcPct val="20000"/>
              </a:spcBef>
              <a:buFont typeface="+mj-lt"/>
              <a:buAutoNum type="arabicPeriod"/>
            </a:pPr>
            <a:r>
              <a:rPr lang="zh-CN" altLang="en-US" sz="3200" dirty="0">
                <a:solidFill>
                  <a:srgbClr val="FFFF00"/>
                </a:solidFill>
              </a:rPr>
              <a:t>旧约先知看到未來的时日即不是本年代也不是天堂。</a:t>
            </a:r>
          </a:p>
          <a:p>
            <a:pPr marL="800100" lvl="1" indent="-342900" eaLnBrk="1" hangingPunct="1">
              <a:lnSpc>
                <a:spcPct val="90000"/>
              </a:lnSpc>
              <a:spcBef>
                <a:spcPct val="20000"/>
              </a:spcBef>
              <a:buFontTx/>
              <a:buChar char="•"/>
            </a:pPr>
            <a:r>
              <a:rPr lang="zh-CN" altLang="en-US" sz="2800" dirty="0">
                <a:solidFill>
                  <a:srgbClr val="FFFF00"/>
                </a:solidFill>
              </a:rPr>
              <a:t>动物王国被驯服 </a:t>
            </a:r>
            <a:r>
              <a:rPr lang="en-US" altLang="zh-CN" sz="2800" dirty="0">
                <a:solidFill>
                  <a:srgbClr val="FFFF00"/>
                </a:solidFill>
              </a:rPr>
              <a:t>(</a:t>
            </a:r>
            <a:r>
              <a:rPr lang="zh-CN" altLang="en-US" sz="2800" dirty="0">
                <a:solidFill>
                  <a:srgbClr val="FFFF00"/>
                </a:solidFill>
              </a:rPr>
              <a:t>以賽亞</a:t>
            </a:r>
            <a:r>
              <a:rPr lang="en-US" altLang="zh-CN" sz="2800" dirty="0">
                <a:solidFill>
                  <a:srgbClr val="FFFF00"/>
                </a:solidFill>
              </a:rPr>
              <a:t>11:6-9)</a:t>
            </a:r>
          </a:p>
          <a:p>
            <a:pPr marL="800100" lvl="1" indent="-342900" eaLnBrk="1" hangingPunct="1">
              <a:lnSpc>
                <a:spcPct val="90000"/>
              </a:lnSpc>
              <a:spcBef>
                <a:spcPct val="20000"/>
              </a:spcBef>
              <a:buFontTx/>
              <a:buChar char="•"/>
            </a:pPr>
            <a:r>
              <a:rPr lang="zh-CN" altLang="en-US" sz="2800" dirty="0">
                <a:solidFill>
                  <a:srgbClr val="FFFF00"/>
                </a:solidFill>
              </a:rPr>
              <a:t>寿命长</a:t>
            </a:r>
            <a:r>
              <a:rPr lang="en-US" altLang="zh-CN" sz="2800" dirty="0">
                <a:solidFill>
                  <a:srgbClr val="FFFF00"/>
                </a:solidFill>
              </a:rPr>
              <a:t>, </a:t>
            </a:r>
            <a:r>
              <a:rPr lang="zh-CN" altLang="en-US" sz="2800" dirty="0">
                <a:solidFill>
                  <a:srgbClr val="FFFF00"/>
                </a:solidFill>
              </a:rPr>
              <a:t>但仍有死亡 </a:t>
            </a:r>
            <a:r>
              <a:rPr lang="en-US" altLang="zh-CN" sz="2800" dirty="0">
                <a:solidFill>
                  <a:srgbClr val="FFFF00"/>
                </a:solidFill>
              </a:rPr>
              <a:t>(65:20)</a:t>
            </a:r>
          </a:p>
          <a:p>
            <a:pPr marL="800100" lvl="1" indent="-342900" eaLnBrk="1" hangingPunct="1">
              <a:lnSpc>
                <a:spcPct val="90000"/>
              </a:lnSpc>
              <a:spcBef>
                <a:spcPct val="20000"/>
              </a:spcBef>
              <a:buFontTx/>
              <a:buChar char="•"/>
            </a:pPr>
            <a:r>
              <a:rPr lang="zh-CN" altLang="en-US" sz="2800" dirty="0">
                <a:solidFill>
                  <a:srgbClr val="FFFF00"/>
                </a:solidFill>
              </a:rPr>
              <a:t>弥赛亚回归之后年年遵守節慶儀式 </a:t>
            </a:r>
            <a:r>
              <a:rPr lang="en-US" altLang="zh-CN" sz="2800" dirty="0">
                <a:solidFill>
                  <a:srgbClr val="FFFF00"/>
                </a:solidFill>
              </a:rPr>
              <a:t>(</a:t>
            </a:r>
            <a:r>
              <a:rPr lang="zh-CN" altLang="en-US" sz="2800" dirty="0">
                <a:solidFill>
                  <a:srgbClr val="FFFF00"/>
                </a:solidFill>
              </a:rPr>
              <a:t>撒迦利亚 </a:t>
            </a:r>
            <a:r>
              <a:rPr lang="en-US" altLang="zh-CN" sz="2800" dirty="0">
                <a:solidFill>
                  <a:srgbClr val="FFFF00"/>
                </a:solidFill>
              </a:rPr>
              <a:t>14:15-17)</a:t>
            </a:r>
          </a:p>
          <a:p>
            <a:pPr marL="800100" marR="0" lvl="1" indent="-342900" algn="l" defTabSz="914400" rtl="0" eaLnBrk="1" fontAlgn="base" latinLnBrk="0" hangingPunct="1">
              <a:lnSpc>
                <a:spcPct val="90000"/>
              </a:lnSpc>
              <a:spcBef>
                <a:spcPct val="20000"/>
              </a:spcBef>
              <a:spcAft>
                <a:spcPct val="0"/>
              </a:spcAft>
              <a:buClrTx/>
              <a:buSzTx/>
              <a:buFontTx/>
              <a:buChar char="•"/>
              <a:tabLst/>
              <a:defRPr/>
            </a:pPr>
            <a:endParaRPr kumimoji="0" lang="en-US" altLang="zh-CN" sz="2800" b="0" i="0" u="none" strike="noStrike" kern="1200" cap="none" spc="0" normalizeH="0" baseline="0" noProof="0" dirty="0">
              <a:ln>
                <a:noFill/>
              </a:ln>
              <a:solidFill>
                <a:srgbClr val="FFFF00"/>
              </a:solidFill>
              <a:effectLst/>
              <a:uLnTx/>
              <a:uFillTx/>
              <a:latin typeface="Arial" charset="0"/>
              <a:ea typeface="ＭＳ Ｐゴシック" charset="0"/>
            </a:endParaRPr>
          </a:p>
          <a:p>
            <a:pPr marL="800100" marR="0" lvl="1" indent="-342900" algn="l" defTabSz="914400" rtl="0" eaLnBrk="1" fontAlgn="base" latinLnBrk="0" hangingPunct="1">
              <a:lnSpc>
                <a:spcPct val="90000"/>
              </a:lnSpc>
              <a:spcBef>
                <a:spcPct val="20000"/>
              </a:spcBef>
              <a:spcAft>
                <a:spcPct val="0"/>
              </a:spcAft>
              <a:buClrTx/>
              <a:buSzTx/>
              <a:buFontTx/>
              <a:buChar char="•"/>
              <a:tabLst/>
              <a:defRPr/>
            </a:pPr>
            <a:endParaRPr kumimoji="0" lang="en-US" altLang="zh-CN" sz="2800" b="0" i="0" u="none" strike="noStrike" kern="1200" cap="none" spc="0" normalizeH="0" baseline="0" noProof="0" dirty="0">
              <a:ln>
                <a:noFill/>
              </a:ln>
              <a:solidFill>
                <a:srgbClr val="FFFF00"/>
              </a:solidFill>
              <a:effectLst/>
              <a:uLnTx/>
              <a:uFillTx/>
              <a:latin typeface="Arial" charset="0"/>
              <a:ea typeface="ＭＳ Ｐゴシック" charset="0"/>
            </a:endParaRPr>
          </a:p>
        </p:txBody>
      </p:sp>
    </p:spTree>
    <p:extLst>
      <p:ext uri="{BB962C8B-B14F-4D97-AF65-F5344CB8AC3E}">
        <p14:creationId xmlns:p14="http://schemas.microsoft.com/office/powerpoint/2010/main" val="31572279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5" name="Rectangle 3"/>
          <p:cNvSpPr>
            <a:spLocks noGrp="1" noRot="1" noChangeArrowheads="1"/>
          </p:cNvSpPr>
          <p:nvPr>
            <p:ph type="title" idx="4294967295"/>
          </p:nvPr>
        </p:nvSpPr>
        <p:spPr>
          <a:xfrm>
            <a:off x="457200" y="274638"/>
            <a:ext cx="5943600" cy="563562"/>
          </a:xfrm>
          <a:solidFill>
            <a:schemeClr val="bg1"/>
          </a:solidFill>
          <a:ln>
            <a:solidFill>
              <a:schemeClr val="bg2"/>
            </a:solidFill>
          </a:ln>
        </p:spPr>
        <p:txBody>
          <a:bodyPr/>
          <a:lstStyle/>
          <a:p>
            <a:pPr eaLnBrk="1" hangingPunct="1"/>
            <a:r>
              <a:rPr lang="ja-JP" altLang="en-US" sz="4800">
                <a:latin typeface="Times New Roman" charset="0"/>
              </a:rPr>
              <a:t>千年耶路撒冷</a:t>
            </a:r>
            <a:endParaRPr lang="en-US" sz="4800">
              <a:latin typeface="Times New Roman" charset="0"/>
            </a:endParaRPr>
          </a:p>
        </p:txBody>
      </p:sp>
      <p:sp>
        <p:nvSpPr>
          <p:cNvPr id="187396" name="AutoShape 4"/>
          <p:cNvSpPr>
            <a:spLocks noChangeArrowheads="1"/>
          </p:cNvSpPr>
          <p:nvPr/>
        </p:nvSpPr>
        <p:spPr bwMode="auto">
          <a:xfrm>
            <a:off x="5181600" y="1676400"/>
            <a:ext cx="533400" cy="533400"/>
          </a:xfrm>
          <a:prstGeom prst="star4">
            <a:avLst>
              <a:gd name="adj" fmla="val 12500"/>
            </a:avLst>
          </a:prstGeom>
          <a:solidFill>
            <a:srgbClr val="FF0000"/>
          </a:solidFill>
          <a:ln w="9525" algn="ctr">
            <a:noFill/>
            <a:miter lim="800000"/>
            <a:headEnd/>
            <a:tailEnd/>
          </a:ln>
          <a:effectLst>
            <a:outerShdw dist="35921" dir="2700000" algn="ctr" rotWithShape="0">
              <a:schemeClr val="bg2">
                <a:alpha val="50000"/>
              </a:schemeClr>
            </a:outerShdw>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87397"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87398"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87399"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87400"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87401"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87402"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87403"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87404" name="Text Box 12"/>
          <p:cNvSpPr txBox="1">
            <a:spLocks noChangeArrowheads="1"/>
          </p:cNvSpPr>
          <p:nvPr/>
        </p:nvSpPr>
        <p:spPr bwMode="auto">
          <a:xfrm>
            <a:off x="152400" y="4383088"/>
            <a:ext cx="7467600" cy="1563687"/>
          </a:xfrm>
          <a:prstGeom prst="rect">
            <a:avLst/>
          </a:prstGeom>
          <a:solidFill>
            <a:schemeClr val="bg1"/>
          </a:solidFill>
          <a:ln w="9525">
            <a:solidFill>
              <a:schemeClr val="bg2"/>
            </a:solidFill>
            <a:miter lim="800000"/>
            <a:headEnd/>
            <a:tailEnd/>
          </a:ln>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FFFFFF"/>
                </a:solidFill>
                <a:effectLst/>
                <a:uLnTx/>
                <a:uFillTx/>
                <a:latin typeface="Times New Roman" charset="0"/>
                <a:ea typeface="ＭＳ Ｐゴシック" charset="0"/>
                <a:cs typeface="+mn-cs"/>
              </a:rPr>
              <a:t>“训诲必出于锡安</a:t>
            </a:r>
            <a:r>
              <a:rPr kumimoji="0" lang="en-US" sz="3200" b="1" i="0" u="none" strike="noStrike" kern="1200" cap="none" spc="0" normalizeH="0" baseline="0" noProof="0">
                <a:ln>
                  <a:noFill/>
                </a:ln>
                <a:solidFill>
                  <a:srgbClr val="FFFFFF"/>
                </a:solidFill>
                <a:effectLst/>
                <a:uLnTx/>
                <a:uFillTx/>
                <a:latin typeface="Times New Roman" charset="0"/>
                <a:ea typeface="ＭＳ Ｐゴシック" charset="0"/>
                <a:cs typeface="+mn-cs"/>
              </a:rPr>
              <a:t>, </a:t>
            </a:r>
            <a:r>
              <a:rPr kumimoji="0" lang="ja-JP" altLang="en-US" sz="3200" b="1" i="0" u="none" strike="noStrike" kern="1200" cap="none" spc="0" normalizeH="0" baseline="0" noProof="0">
                <a:ln>
                  <a:noFill/>
                </a:ln>
                <a:solidFill>
                  <a:srgbClr val="FFFFFF"/>
                </a:solidFill>
                <a:effectLst/>
                <a:uLnTx/>
                <a:uFillTx/>
                <a:latin typeface="Times New Roman" charset="0"/>
                <a:ea typeface="ＭＳ Ｐゴシック" charset="0"/>
                <a:cs typeface="+mn-cs"/>
              </a:rPr>
              <a:t>耶和华的言语</a:t>
            </a:r>
            <a:r>
              <a:rPr kumimoji="0" lang="en-US" sz="3200" b="1" i="0" u="none" strike="noStrike" kern="1200" cap="none" spc="0" normalizeH="0" baseline="0" noProof="0">
                <a:ln>
                  <a:noFill/>
                </a:ln>
                <a:solidFill>
                  <a:srgbClr val="FFFFFF"/>
                </a:solidFill>
                <a:effectLst/>
                <a:uLnTx/>
                <a:uFillTx/>
                <a:latin typeface="Times New Roman" charset="0"/>
                <a:ea typeface="ＭＳ Ｐゴシック" charset="0"/>
                <a:cs typeface="+mn-cs"/>
              </a:rPr>
              <a:t>, </a:t>
            </a:r>
            <a:r>
              <a:rPr kumimoji="0" lang="ja-JP" altLang="en-US" sz="3200" b="1" i="0" u="none" strike="noStrike" kern="1200" cap="none" spc="0" normalizeH="0" baseline="0" noProof="0">
                <a:ln>
                  <a:noFill/>
                </a:ln>
                <a:solidFill>
                  <a:srgbClr val="FFFFFF"/>
                </a:solidFill>
                <a:effectLst/>
                <a:uLnTx/>
                <a:uFillTx/>
                <a:latin typeface="Times New Roman" charset="0"/>
                <a:ea typeface="ＭＳ Ｐゴシック" charset="0"/>
                <a:cs typeface="+mn-cs"/>
              </a:rPr>
              <a:t>必出于耶路撒冷。”</a:t>
            </a:r>
            <a:endParaRPr kumimoji="0" lang="en-US" sz="3200" b="1" i="0" u="none" strike="noStrike" kern="1200" cap="none" spc="0" normalizeH="0" baseline="0" noProof="0">
              <a:ln>
                <a:noFill/>
              </a:ln>
              <a:solidFill>
                <a:srgbClr val="FFFFFF"/>
              </a:solidFill>
              <a:effectLst/>
              <a:uLnTx/>
              <a:uFillTx/>
              <a:latin typeface="Times New Roman" charset="0"/>
              <a:ea typeface="ＭＳ Ｐゴシック" charset="0"/>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Times New Roman" charset="0"/>
                <a:ea typeface="ＭＳ Ｐゴシック" charset="0"/>
                <a:cs typeface="+mn-cs"/>
              </a:rPr>
              <a:t>- </a:t>
            </a:r>
            <a:r>
              <a:rPr kumimoji="0" lang="ja-JP" altLang="en-US" sz="3200" b="1" i="0" u="none" strike="noStrike" kern="1200" cap="none" spc="0" normalizeH="0" baseline="0" noProof="0">
                <a:ln>
                  <a:noFill/>
                </a:ln>
                <a:solidFill>
                  <a:srgbClr val="E5E5FF"/>
                </a:solidFill>
                <a:effectLst>
                  <a:outerShdw blurRad="38100" dist="38100" dir="2700000" algn="tl">
                    <a:srgbClr val="000000"/>
                  </a:outerShdw>
                </a:effectLst>
                <a:uLnTx/>
                <a:uFillTx/>
                <a:latin typeface="Times New Roman" charset="0"/>
                <a:ea typeface="ＭＳ Ｐゴシック" charset="0"/>
                <a:cs typeface="+mn-cs"/>
              </a:rPr>
              <a:t>以赛亚书</a:t>
            </a:r>
            <a:r>
              <a:rPr kumimoji="0" lang="en-US" sz="3200" b="1" i="0" u="none" strike="noStrike" kern="1200" cap="none" spc="0" normalizeH="0" baseline="0" noProof="0">
                <a:ln>
                  <a:noFill/>
                </a:ln>
                <a:solidFill>
                  <a:srgbClr val="FFFFFF"/>
                </a:solidFill>
                <a:effectLst/>
                <a:uLnTx/>
                <a:uFillTx/>
                <a:latin typeface="Times New Roman" charset="0"/>
                <a:ea typeface="ＭＳ Ｐゴシック" charset="0"/>
                <a:cs typeface="+mn-cs"/>
              </a:rPr>
              <a:t> 2:3</a:t>
            </a:r>
          </a:p>
        </p:txBody>
      </p:sp>
      <p:sp>
        <p:nvSpPr>
          <p:cNvPr id="187405" name="Text Box 13"/>
          <p:cNvSpPr txBox="1">
            <a:spLocks noChangeArrowheads="1"/>
          </p:cNvSpPr>
          <p:nvPr/>
        </p:nvSpPr>
        <p:spPr bwMode="auto">
          <a:xfrm>
            <a:off x="8299450" y="0"/>
            <a:ext cx="838200" cy="519113"/>
          </a:xfrm>
          <a:prstGeom prst="rect">
            <a:avLst/>
          </a:prstGeom>
          <a:noFill/>
          <a:ln w="9525">
            <a:noFill/>
            <a:miter lim="800000"/>
            <a:headEnd/>
            <a:tailEnd/>
          </a:ln>
          <a:effectLst>
            <a:outerShdw dist="35921" dir="2700000" algn="ctr" rotWithShape="0">
              <a:srgbClr val="808080">
                <a:alpha val="50000"/>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3399"/>
                </a:solidFill>
                <a:effectLst/>
                <a:uLnTx/>
                <a:uFillTx/>
                <a:latin typeface="Times New Roman" pitchFamily="18" charset="0"/>
                <a:ea typeface="ＭＳ Ｐゴシック" charset="0"/>
                <a:cs typeface="+mn-cs"/>
              </a:rPr>
              <a:t>106</a:t>
            </a:r>
            <a:endParaRPr kumimoji="0" lang="en-US" sz="2800" b="0" i="0" u="none" strike="noStrike" kern="1200" cap="none" spc="0" normalizeH="0" baseline="0" noProof="0">
              <a:ln>
                <a:noFill/>
              </a:ln>
              <a:solidFill>
                <a:srgbClr val="003399"/>
              </a:solidFill>
              <a:effectLst/>
              <a:uLnTx/>
              <a:uFillTx/>
              <a:latin typeface="Times New Roman" pitchFamily="18" charset="0"/>
              <a:ea typeface="ＭＳ Ｐゴシック" charset="0"/>
              <a:cs typeface="+mn-cs"/>
            </a:endParaRPr>
          </a:p>
        </p:txBody>
      </p:sp>
    </p:spTree>
    <p:extLst>
      <p:ext uri="{BB962C8B-B14F-4D97-AF65-F5344CB8AC3E}">
        <p14:creationId xmlns:p14="http://schemas.microsoft.com/office/powerpoint/2010/main" val="2155742390"/>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57" name="Picture 2" descr="Gen49"/>
          <p:cNvPicPr>
            <a:picLocks noChangeAspect="1" noChangeArrowheads="1"/>
          </p:cNvPicPr>
          <p:nvPr/>
        </p:nvPicPr>
        <p:blipFill>
          <a:blip r:embed="rId3" cstate="screen">
            <a:extLst>
              <a:ext uri="{28A0092B-C50C-407E-A947-70E740481C1C}">
                <a14:useLocalDpi xmlns:a14="http://schemas.microsoft.com/office/drawing/2010/main" val="0"/>
              </a:ext>
            </a:extLst>
          </a:blip>
          <a:srcRect l="9956" t="1974" r="3436" b="5769"/>
          <a:stretch>
            <a:fillRect/>
          </a:stretch>
        </p:blipFill>
        <p:spPr bwMode="auto">
          <a:xfrm>
            <a:off x="4884738" y="0"/>
            <a:ext cx="50292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7058" name="Picture 3" descr="Disciples"/>
          <p:cNvPicPr>
            <a:picLocks noChangeAspect="1" noChangeArrowheads="1"/>
          </p:cNvPicPr>
          <p:nvPr/>
        </p:nvPicPr>
        <p:blipFill>
          <a:blip r:embed="rId4" cstate="screen">
            <a:extLst>
              <a:ext uri="{28A0092B-C50C-407E-A947-70E740481C1C}">
                <a14:useLocalDpi xmlns:a14="http://schemas.microsoft.com/office/drawing/2010/main" val="0"/>
              </a:ext>
            </a:extLst>
          </a:blip>
          <a:srcRect l="4514" t="1001" r="11223" b="6976"/>
          <a:stretch>
            <a:fillRect/>
          </a:stretch>
        </p:blipFill>
        <p:spPr bwMode="auto">
          <a:xfrm>
            <a:off x="0" y="0"/>
            <a:ext cx="4960938"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7059" name="Rectangle 4"/>
          <p:cNvSpPr>
            <a:spLocks noGrp="1" noChangeArrowheads="1"/>
          </p:cNvSpPr>
          <p:nvPr>
            <p:ph type="ctrTitle"/>
          </p:nvPr>
        </p:nvSpPr>
        <p:spPr>
          <a:xfrm>
            <a:off x="0" y="381000"/>
            <a:ext cx="4953000" cy="1371600"/>
          </a:xfrm>
          <a:solidFill>
            <a:srgbClr val="800080"/>
          </a:solidFill>
        </p:spPr>
        <p:txBody>
          <a:bodyPr/>
          <a:lstStyle/>
          <a:p>
            <a:pPr eaLnBrk="1" hangingPunct="1"/>
            <a:r>
              <a:rPr lang="zh-CN" altLang="en-US" sz="3200" b="1" dirty="0">
                <a:solidFill>
                  <a:srgbClr val="FFFFFF"/>
                </a:solidFill>
                <a:latin typeface="Times New Roman" charset="0"/>
                <a:ea typeface="SimSun" charset="0"/>
                <a:cs typeface="SimSun" charset="0"/>
              </a:rPr>
              <a:t>雅各对他</a:t>
            </a:r>
            <a:r>
              <a:rPr lang="en-US" altLang="zh-CN" sz="3200" b="1" dirty="0">
                <a:solidFill>
                  <a:srgbClr val="FFFFFF"/>
                </a:solidFill>
                <a:latin typeface="Times New Roman" charset="0"/>
                <a:ea typeface="SimSun" charset="0"/>
                <a:cs typeface="SimSun" charset="0"/>
              </a:rPr>
              <a:t>12</a:t>
            </a:r>
            <a:r>
              <a:rPr lang="zh-CN" altLang="en-US" sz="3200" b="1" dirty="0">
                <a:solidFill>
                  <a:srgbClr val="FFFFFF"/>
                </a:solidFill>
                <a:latin typeface="Times New Roman" charset="0"/>
                <a:ea typeface="SimSun" charset="0"/>
                <a:cs typeface="SimSun" charset="0"/>
              </a:rPr>
              <a:t>个儿子预言性的祝福</a:t>
            </a:r>
            <a:r>
              <a:rPr lang="en-US" altLang="zh-CN" sz="3200" b="1" dirty="0">
                <a:solidFill>
                  <a:srgbClr val="FFFFFF"/>
                </a:solidFill>
                <a:latin typeface="Times New Roman" charset="0"/>
                <a:ea typeface="SimSun" charset="0"/>
                <a:cs typeface="SimSun" charset="0"/>
              </a:rPr>
              <a:t> (</a:t>
            </a:r>
            <a:r>
              <a:rPr lang="zh-CN" altLang="en-US" sz="3200" b="1" dirty="0">
                <a:solidFill>
                  <a:srgbClr val="FFFFFF"/>
                </a:solidFill>
                <a:latin typeface="Times New Roman" charset="0"/>
                <a:ea typeface="SimSun" charset="0"/>
                <a:cs typeface="SimSun" charset="0"/>
              </a:rPr>
              <a:t>创</a:t>
            </a:r>
            <a:r>
              <a:rPr lang="en-US" altLang="zh-CN" sz="3200" b="1" dirty="0">
                <a:solidFill>
                  <a:srgbClr val="FFFFFF"/>
                </a:solidFill>
                <a:latin typeface="Times New Roman" charset="0"/>
                <a:ea typeface="SimSun" charset="0"/>
                <a:cs typeface="SimSun" charset="0"/>
              </a:rPr>
              <a:t> 49)</a:t>
            </a:r>
            <a:endParaRPr lang="en-US" altLang="zh-CN" sz="3600" dirty="0">
              <a:solidFill>
                <a:srgbClr val="FFFFFF"/>
              </a:solidFill>
              <a:latin typeface="Times New Roman" charset="0"/>
              <a:ea typeface="SimSun" charset="0"/>
              <a:cs typeface="SimSun" charset="0"/>
            </a:endParaRPr>
          </a:p>
        </p:txBody>
      </p:sp>
    </p:spTree>
    <p:extLst>
      <p:ext uri="{BB962C8B-B14F-4D97-AF65-F5344CB8AC3E}">
        <p14:creationId xmlns:p14="http://schemas.microsoft.com/office/powerpoint/2010/main" val="1713464480"/>
      </p:ext>
    </p:extLst>
  </p:cSld>
  <p:clrMapOvr>
    <a:masterClrMapping/>
  </p:clrMapOvr>
  <p:transition spd="med">
    <p:randomBar dir="ver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8193" name="Picture 2" descr="par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8194" name="Rectangle 3"/>
          <p:cNvSpPr>
            <a:spLocks noGrp="1" noChangeArrowheads="1"/>
          </p:cNvSpPr>
          <p:nvPr>
            <p:ph type="title"/>
          </p:nvPr>
        </p:nvSpPr>
        <p:spPr>
          <a:xfrm>
            <a:off x="539552" y="152400"/>
            <a:ext cx="7772400" cy="1143000"/>
          </a:xfrm>
        </p:spPr>
        <p:txBody>
          <a:bodyPr/>
          <a:lstStyle/>
          <a:p>
            <a:pPr eaLnBrk="1" hangingPunct="1"/>
            <a:r>
              <a:rPr lang="zh-CN" altLang="en-US" sz="3600" b="1" dirty="0">
                <a:latin typeface="Arial" charset="0"/>
                <a:ea typeface="ＭＳ Ｐゴシック" charset="0"/>
                <a:cs typeface="ＭＳ Ｐゴシック" charset="0"/>
              </a:rPr>
              <a:t>重建将带来</a:t>
            </a:r>
            <a:r>
              <a:rPr lang="en-US" altLang="zh-CN" sz="3600" b="1" dirty="0">
                <a:latin typeface="Arial" charset="0"/>
                <a:ea typeface="ＭＳ Ｐゴシック" charset="0"/>
                <a:cs typeface="ＭＳ Ｐゴシック" charset="0"/>
              </a:rPr>
              <a:t> </a:t>
            </a:r>
            <a:r>
              <a:rPr lang="zh-CN" altLang="en-US" sz="3600" b="1" dirty="0">
                <a:latin typeface="Arial" charset="0"/>
                <a:ea typeface="ＭＳ Ｐゴシック" charset="0"/>
                <a:cs typeface="ＭＳ Ｐゴシック" charset="0"/>
              </a:rPr>
              <a:t>。。。</a:t>
            </a:r>
            <a:endParaRPr lang="en-US" altLang="zh-CN" sz="3600"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4818213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0241" name="Picture 2" descr="paradis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0242" name="Rectangle 3"/>
          <p:cNvSpPr>
            <a:spLocks noGrp="1" noChangeArrowheads="1"/>
          </p:cNvSpPr>
          <p:nvPr>
            <p:ph type="ctrTitle"/>
          </p:nvPr>
        </p:nvSpPr>
        <p:spPr>
          <a:xfrm>
            <a:off x="827584" y="609600"/>
            <a:ext cx="6944816" cy="947192"/>
          </a:xfrm>
        </p:spPr>
        <p:txBody>
          <a:bodyPr/>
          <a:lstStyle/>
          <a:p>
            <a:pPr algn="l" eaLnBrk="1" hangingPunct="1"/>
            <a:r>
              <a:rPr lang="zh-CN" altLang="en-US" sz="3600" b="1" dirty="0">
                <a:latin typeface="Arial" charset="0"/>
                <a:ea typeface="ＭＳ Ｐゴシック" charset="0"/>
                <a:cs typeface="ＭＳ Ｐゴシック" charset="0"/>
              </a:rPr>
              <a:t>。。。一个更新的世界</a:t>
            </a:r>
            <a:r>
              <a:rPr lang="en-US" altLang="zh-CN" sz="3600" b="1" dirty="0">
                <a:latin typeface="Arial" charset="0"/>
                <a:ea typeface="ＭＳ Ｐゴシック" charset="0"/>
                <a:cs typeface="ＭＳ Ｐゴシック" charset="0"/>
              </a:rPr>
              <a:t>!</a:t>
            </a:r>
          </a:p>
        </p:txBody>
      </p:sp>
    </p:spTree>
    <p:extLst>
      <p:ext uri="{BB962C8B-B14F-4D97-AF65-F5344CB8AC3E}">
        <p14:creationId xmlns:p14="http://schemas.microsoft.com/office/powerpoint/2010/main" val="16343303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681" name="Picture 4"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2" y="19000"/>
            <a:ext cx="9121775"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7589" name="Rectangle 5"/>
          <p:cNvSpPr>
            <a:spLocks noChangeArrowheads="1"/>
          </p:cNvSpPr>
          <p:nvPr/>
        </p:nvSpPr>
        <p:spPr bwMode="auto">
          <a:xfrm>
            <a:off x="381000" y="1772816"/>
            <a:ext cx="8591550" cy="4780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514350" indent="-514350" eaLnBrk="1" hangingPunct="1">
              <a:lnSpc>
                <a:spcPct val="90000"/>
              </a:lnSpc>
              <a:spcBef>
                <a:spcPct val="20000"/>
              </a:spcBef>
              <a:buFont typeface="Arial" panose="020B0604020202020204" pitchFamily="34" charset="0"/>
              <a:buChar char="•"/>
            </a:pPr>
            <a:r>
              <a:rPr lang="zh-CN" altLang="en-US" sz="3200" dirty="0">
                <a:solidFill>
                  <a:srgbClr val="FFFF00"/>
                </a:solidFill>
                <a:ea typeface="Osaka" charset="0"/>
                <a:cs typeface="Osaka" charset="0"/>
              </a:rPr>
              <a:t>教会时代不曾在旧约中出现。</a:t>
            </a:r>
          </a:p>
          <a:p>
            <a:pPr marL="514350" indent="-514350" eaLnBrk="1" hangingPunct="1">
              <a:lnSpc>
                <a:spcPct val="90000"/>
              </a:lnSpc>
              <a:spcBef>
                <a:spcPct val="20000"/>
              </a:spcBef>
              <a:buFont typeface="Arial" panose="020B0604020202020204" pitchFamily="34" charset="0"/>
              <a:buChar char="•"/>
            </a:pPr>
            <a:r>
              <a:rPr lang="zh-CN" altLang="en-US" sz="3200" dirty="0">
                <a:solidFill>
                  <a:srgbClr val="FFFF00"/>
                </a:solidFill>
                <a:ea typeface="Osaka" charset="0"/>
                <a:cs typeface="Osaka" charset="0"/>
              </a:rPr>
              <a:t>圣徒将要在地上执掌王权 </a:t>
            </a:r>
            <a:r>
              <a:rPr lang="en-US" altLang="zh-CN" sz="3200" dirty="0">
                <a:solidFill>
                  <a:srgbClr val="FFFF00"/>
                </a:solidFill>
                <a:ea typeface="Osaka" charset="0"/>
                <a:cs typeface="Osaka" charset="0"/>
              </a:rPr>
              <a:t>(</a:t>
            </a:r>
            <a:r>
              <a:rPr lang="zh-CN" altLang="en-US" sz="3200" dirty="0">
                <a:solidFill>
                  <a:srgbClr val="FFFF00"/>
                </a:solidFill>
                <a:ea typeface="Osaka" charset="0"/>
                <a:cs typeface="Osaka" charset="0"/>
              </a:rPr>
              <a:t>启</a:t>
            </a:r>
            <a:r>
              <a:rPr lang="en-US" altLang="zh-CN" sz="3200" dirty="0">
                <a:solidFill>
                  <a:srgbClr val="FFFF00"/>
                </a:solidFill>
                <a:ea typeface="Osaka" charset="0"/>
                <a:cs typeface="Osaka" charset="0"/>
              </a:rPr>
              <a:t> 5:10)</a:t>
            </a:r>
            <a:r>
              <a:rPr lang="zh-CN" altLang="en-US" sz="3200" dirty="0">
                <a:solidFill>
                  <a:srgbClr val="FFFF00"/>
                </a:solidFill>
                <a:ea typeface="Osaka" charset="0"/>
                <a:cs typeface="Osaka" charset="0"/>
              </a:rPr>
              <a:t>，并非在天堂如无千禧年派所声称的。</a:t>
            </a:r>
            <a:endParaRPr lang="en-US" altLang="zh-CN" sz="3200" dirty="0">
              <a:solidFill>
                <a:srgbClr val="FFFF00"/>
              </a:solidFill>
              <a:ea typeface="Osaka" charset="0"/>
              <a:cs typeface="Osaka" charset="0"/>
            </a:endParaRPr>
          </a:p>
          <a:p>
            <a:pPr marL="514350" indent="-514350" eaLnBrk="1" hangingPunct="1">
              <a:lnSpc>
                <a:spcPct val="90000"/>
              </a:lnSpc>
              <a:spcBef>
                <a:spcPct val="20000"/>
              </a:spcBef>
              <a:buFont typeface="Arial" panose="020B0604020202020204" pitchFamily="34" charset="0"/>
              <a:buChar char="•"/>
            </a:pPr>
            <a:r>
              <a:rPr lang="zh-CN" altLang="en-US" sz="3200" dirty="0">
                <a:solidFill>
                  <a:srgbClr val="FFFF00"/>
                </a:solidFill>
                <a:ea typeface="Osaka" charset="0"/>
                <a:cs typeface="Osaka" charset="0"/>
              </a:rPr>
              <a:t>以西结所看见的圣殿将是一个真实的圣殿</a:t>
            </a:r>
            <a:r>
              <a:rPr lang="en-US" altLang="zh-CN" sz="3200" dirty="0">
                <a:solidFill>
                  <a:srgbClr val="FFFF00"/>
                </a:solidFill>
                <a:ea typeface="Osaka" charset="0"/>
                <a:cs typeface="Osaka" charset="0"/>
              </a:rPr>
              <a:t> (</a:t>
            </a:r>
            <a:r>
              <a:rPr lang="zh-CN" altLang="en-US" sz="3200" dirty="0">
                <a:solidFill>
                  <a:srgbClr val="FFFF00"/>
                </a:solidFill>
                <a:ea typeface="Osaka" charset="0"/>
                <a:cs typeface="Osaka" charset="0"/>
              </a:rPr>
              <a:t>参考</a:t>
            </a:r>
            <a:r>
              <a:rPr lang="en-US" altLang="zh-CN" sz="3200" dirty="0">
                <a:solidFill>
                  <a:srgbClr val="FFFF00"/>
                </a:solidFill>
                <a:ea typeface="Osaka" charset="0"/>
                <a:cs typeface="Osaka" charset="0"/>
              </a:rPr>
              <a:t> “Outline of End-Time Events,” </a:t>
            </a:r>
            <a:r>
              <a:rPr lang="zh-CN" altLang="en-US" sz="3200" dirty="0">
                <a:solidFill>
                  <a:srgbClr val="FFFF00"/>
                </a:solidFill>
                <a:ea typeface="Osaka" charset="0"/>
                <a:cs typeface="Osaka" charset="0"/>
              </a:rPr>
              <a:t>末世论注解</a:t>
            </a:r>
            <a:r>
              <a:rPr lang="en-US" altLang="zh-CN" sz="3200" dirty="0">
                <a:solidFill>
                  <a:srgbClr val="FFFF00"/>
                </a:solidFill>
                <a:ea typeface="Osaka" charset="0"/>
                <a:cs typeface="Osaka" charset="0"/>
              </a:rPr>
              <a:t>, 105-106)</a:t>
            </a:r>
            <a:r>
              <a:rPr lang="zh-CN" altLang="en-US" sz="3200" dirty="0">
                <a:solidFill>
                  <a:srgbClr val="FFFF00"/>
                </a:solidFill>
                <a:ea typeface="Osaka" charset="0"/>
                <a:cs typeface="Osaka" charset="0"/>
              </a:rPr>
              <a:t>。</a:t>
            </a:r>
          </a:p>
        </p:txBody>
      </p:sp>
      <p:sp>
        <p:nvSpPr>
          <p:cNvPr id="6" name="Rectangle 2"/>
          <p:cNvSpPr txBox="1">
            <a:spLocks noChangeArrowheads="1"/>
          </p:cNvSpPr>
          <p:nvPr/>
        </p:nvSpPr>
        <p:spPr bwMode="auto">
          <a:xfrm>
            <a:off x="467544" y="116633"/>
            <a:ext cx="7990656" cy="136815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eaLnBrk="1" hangingPunct="1"/>
            <a:r>
              <a:rPr lang="zh-CN" altLang="en-US" dirty="0">
                <a:solidFill>
                  <a:prstClr val="black"/>
                </a:solidFill>
                <a:latin typeface="Arial" charset="0"/>
                <a:ea typeface="Osaka" charset="0"/>
                <a:cs typeface="Osaka" charset="0"/>
              </a:rPr>
              <a:t>我</a:t>
            </a:r>
            <a:r>
              <a:rPr lang="zh-CN" altLang="en-US" dirty="0">
                <a:solidFill>
                  <a:prstClr val="white"/>
                </a:solidFill>
                <a:latin typeface="Arial" charset="0"/>
                <a:ea typeface="Osaka" charset="0"/>
                <a:cs typeface="Osaka" charset="0"/>
              </a:rPr>
              <a:t>为什么我是时代论者</a:t>
            </a:r>
            <a:r>
              <a:rPr lang="en-US" altLang="zh-CN" dirty="0">
                <a:solidFill>
                  <a:prstClr val="white"/>
                </a:solidFill>
                <a:latin typeface="Arial" charset="0"/>
                <a:ea typeface="Osaka" charset="0"/>
                <a:cs typeface="Osaka" charset="0"/>
              </a:rPr>
              <a:t>?</a:t>
            </a:r>
            <a:br>
              <a:rPr lang="en-US" altLang="zh-CN" dirty="0">
                <a:solidFill>
                  <a:prstClr val="white"/>
                </a:solidFill>
                <a:latin typeface="Arial" charset="0"/>
                <a:ea typeface="Osaka" charset="0"/>
                <a:cs typeface="Osaka" charset="0"/>
              </a:rPr>
            </a:br>
            <a:r>
              <a:rPr lang="en-US" altLang="zh-CN" dirty="0">
                <a:solidFill>
                  <a:prstClr val="white"/>
                </a:solidFill>
                <a:latin typeface="Arial" charset="0"/>
                <a:ea typeface="Osaka" charset="0"/>
                <a:cs typeface="Osaka" charset="0"/>
              </a:rPr>
              <a:t>  </a:t>
            </a:r>
            <a:r>
              <a:rPr lang="en-US" altLang="zh-TW" dirty="0">
                <a:solidFill>
                  <a:prstClr val="white"/>
                </a:solidFill>
                <a:latin typeface="Arial" charset="0"/>
                <a:ea typeface="Osaka" charset="0"/>
                <a:cs typeface="Osaka" charset="0"/>
              </a:rPr>
              <a:t>(</a:t>
            </a:r>
            <a:r>
              <a:rPr lang="zh-TW" altLang="en-US" dirty="0">
                <a:solidFill>
                  <a:prstClr val="white"/>
                </a:solidFill>
                <a:latin typeface="Arial" charset="0"/>
                <a:ea typeface="Osaka" charset="0"/>
                <a:cs typeface="Osaka" charset="0"/>
              </a:rPr>
              <a:t>怎樣分辨以色列和教會</a:t>
            </a:r>
            <a:r>
              <a:rPr lang="en-US" altLang="zh-TW" dirty="0">
                <a:solidFill>
                  <a:prstClr val="white"/>
                </a:solidFill>
                <a:latin typeface="Arial" charset="0"/>
                <a:ea typeface="Osaka" charset="0"/>
                <a:cs typeface="Osaka" charset="0"/>
              </a:rPr>
              <a:t>)</a:t>
            </a:r>
            <a:endParaRPr lang="en-US" altLang="zh-CN" dirty="0">
              <a:solidFill>
                <a:prstClr val="white"/>
              </a:solidFill>
              <a:latin typeface="Arial" charset="0"/>
              <a:ea typeface="Osaka" charset="0"/>
              <a:cs typeface="Osaka" charset="0"/>
            </a:endParaRPr>
          </a:p>
        </p:txBody>
      </p:sp>
      <p:sp>
        <p:nvSpPr>
          <p:cNvPr id="711683" name="Text Box 4"/>
          <p:cNvSpPr txBox="1">
            <a:spLocks noChangeArrowheads="1"/>
          </p:cNvSpPr>
          <p:nvPr/>
        </p:nvSpPr>
        <p:spPr bwMode="auto">
          <a:xfrm>
            <a:off x="7596336" y="0"/>
            <a:ext cx="1502632" cy="463846"/>
          </a:xfrm>
          <a:prstGeom prst="rect">
            <a:avLst/>
          </a:prstGeom>
          <a:noFill/>
          <a:ln>
            <a:noFill/>
          </a:ln>
          <a:extLst/>
        </p:spPr>
        <p:txBody>
          <a:bodyPr wrap="none" lIns="90000" tIns="46800" rIns="90000" bIns="4680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r>
              <a:rPr lang="en-US" sz="2400" b="1">
                <a:solidFill>
                  <a:srgbClr val="FFFFFF"/>
                </a:solidFill>
                <a:latin typeface="Comic Sans MS" charset="0"/>
              </a:rPr>
              <a:t>126-127</a:t>
            </a:r>
            <a:endParaRPr lang="en-US" sz="2400" b="1">
              <a:latin typeface="Comic Sans MS" charset="0"/>
            </a:endParaRPr>
          </a:p>
        </p:txBody>
      </p:sp>
    </p:spTree>
    <p:extLst>
      <p:ext uri="{BB962C8B-B14F-4D97-AF65-F5344CB8AC3E}">
        <p14:creationId xmlns:p14="http://schemas.microsoft.com/office/powerpoint/2010/main" val="901207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07589">
                                            <p:txEl>
                                              <p:pRg st="0" end="0"/>
                                            </p:txEl>
                                          </p:spTgt>
                                        </p:tgtEl>
                                        <p:attrNameLst>
                                          <p:attrName>style.visibility</p:attrName>
                                        </p:attrNameLst>
                                      </p:cBhvr>
                                      <p:to>
                                        <p:strVal val="visible"/>
                                      </p:to>
                                    </p:set>
                                    <p:animEffect transition="in" filter="dissolve">
                                      <p:cBhvr>
                                        <p:cTn id="7" dur="500"/>
                                        <p:tgtEl>
                                          <p:spTgt spid="70758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07589">
                                            <p:txEl>
                                              <p:pRg st="1" end="1"/>
                                            </p:txEl>
                                          </p:spTgt>
                                        </p:tgtEl>
                                        <p:attrNameLst>
                                          <p:attrName>style.visibility</p:attrName>
                                        </p:attrNameLst>
                                      </p:cBhvr>
                                      <p:to>
                                        <p:strVal val="visible"/>
                                      </p:to>
                                    </p:set>
                                    <p:animEffect transition="in" filter="dissolve">
                                      <p:cBhvr>
                                        <p:cTn id="12" dur="500"/>
                                        <p:tgtEl>
                                          <p:spTgt spid="70758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07589">
                                            <p:txEl>
                                              <p:pRg st="2" end="2"/>
                                            </p:txEl>
                                          </p:spTgt>
                                        </p:tgtEl>
                                        <p:attrNameLst>
                                          <p:attrName>style.visibility</p:attrName>
                                        </p:attrNameLst>
                                      </p:cBhvr>
                                      <p:to>
                                        <p:strVal val="visible"/>
                                      </p:to>
                                    </p:set>
                                    <p:animEffect transition="in" filter="dissolve">
                                      <p:cBhvr>
                                        <p:cTn id="17" dur="500"/>
                                        <p:tgtEl>
                                          <p:spTgt spid="70758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589"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681" name="Picture 4"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7589" name="Rectangle 5"/>
          <p:cNvSpPr>
            <a:spLocks noChangeArrowheads="1"/>
          </p:cNvSpPr>
          <p:nvPr/>
        </p:nvSpPr>
        <p:spPr bwMode="auto">
          <a:xfrm>
            <a:off x="381000" y="1844824"/>
            <a:ext cx="8591550" cy="4708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514350" indent="-514350" eaLnBrk="1" hangingPunct="1">
              <a:lnSpc>
                <a:spcPct val="90000"/>
              </a:lnSpc>
              <a:spcBef>
                <a:spcPct val="20000"/>
              </a:spcBef>
              <a:buFont typeface="Arial" panose="020B0604020202020204" pitchFamily="34" charset="0"/>
              <a:buChar char="•"/>
            </a:pPr>
            <a:r>
              <a:rPr lang="zh-CN" altLang="en-US" sz="3200" dirty="0">
                <a:solidFill>
                  <a:prstClr val="white"/>
                </a:solidFill>
                <a:ea typeface="Osaka" charset="0"/>
                <a:cs typeface="Osaka" charset="0"/>
              </a:rPr>
              <a:t>教会时代不曾在旧约中出现。</a:t>
            </a:r>
          </a:p>
          <a:p>
            <a:pPr marL="514350" indent="-514350" eaLnBrk="1" hangingPunct="1">
              <a:lnSpc>
                <a:spcPct val="90000"/>
              </a:lnSpc>
              <a:spcBef>
                <a:spcPct val="20000"/>
              </a:spcBef>
              <a:buFont typeface="Arial" panose="020B0604020202020204" pitchFamily="34" charset="0"/>
              <a:buChar char="•"/>
            </a:pPr>
            <a:r>
              <a:rPr lang="zh-CN" altLang="en-US" sz="3200" dirty="0">
                <a:solidFill>
                  <a:prstClr val="white"/>
                </a:solidFill>
                <a:ea typeface="Osaka" charset="0"/>
                <a:cs typeface="Osaka" charset="0"/>
              </a:rPr>
              <a:t>圣徒将要在地上执掌王权 </a:t>
            </a:r>
            <a:r>
              <a:rPr lang="en-US" altLang="zh-CN" sz="3200" dirty="0">
                <a:solidFill>
                  <a:prstClr val="white"/>
                </a:solidFill>
                <a:ea typeface="Osaka" charset="0"/>
                <a:cs typeface="Osaka" charset="0"/>
              </a:rPr>
              <a:t>(</a:t>
            </a:r>
            <a:r>
              <a:rPr lang="zh-CN" altLang="en-US" sz="3200" dirty="0">
                <a:solidFill>
                  <a:prstClr val="white"/>
                </a:solidFill>
                <a:ea typeface="Osaka" charset="0"/>
                <a:cs typeface="Osaka" charset="0"/>
              </a:rPr>
              <a:t>启</a:t>
            </a:r>
            <a:r>
              <a:rPr lang="en-US" altLang="zh-CN" sz="3200" dirty="0">
                <a:solidFill>
                  <a:prstClr val="white"/>
                </a:solidFill>
                <a:ea typeface="Osaka" charset="0"/>
                <a:cs typeface="Osaka" charset="0"/>
              </a:rPr>
              <a:t> 5:10)</a:t>
            </a:r>
            <a:r>
              <a:rPr lang="zh-CN" altLang="en-US" sz="3200" dirty="0">
                <a:solidFill>
                  <a:prstClr val="white"/>
                </a:solidFill>
                <a:ea typeface="Osaka" charset="0"/>
                <a:cs typeface="Osaka" charset="0"/>
              </a:rPr>
              <a:t>，并非在天堂如无千禧年派所声称的。</a:t>
            </a:r>
            <a:endParaRPr lang="en-US" altLang="zh-CN" sz="3200" dirty="0">
              <a:solidFill>
                <a:prstClr val="white"/>
              </a:solidFill>
              <a:ea typeface="Osaka" charset="0"/>
              <a:cs typeface="Osaka" charset="0"/>
            </a:endParaRPr>
          </a:p>
          <a:p>
            <a:pPr marL="514350" indent="-514350" eaLnBrk="1" hangingPunct="1">
              <a:lnSpc>
                <a:spcPct val="90000"/>
              </a:lnSpc>
              <a:spcBef>
                <a:spcPct val="20000"/>
              </a:spcBef>
              <a:buFont typeface="Arial" panose="020B0604020202020204" pitchFamily="34" charset="0"/>
              <a:buChar char="•"/>
            </a:pPr>
            <a:r>
              <a:rPr lang="zh-CN" altLang="en-US" sz="3200" dirty="0">
                <a:solidFill>
                  <a:prstClr val="white"/>
                </a:solidFill>
                <a:ea typeface="Osaka" charset="0"/>
                <a:cs typeface="Osaka" charset="0"/>
              </a:rPr>
              <a:t>以西结所看见的圣殿将是一个真实的圣殿</a:t>
            </a:r>
            <a:r>
              <a:rPr lang="en-US" altLang="zh-CN" sz="3200" dirty="0">
                <a:solidFill>
                  <a:prstClr val="white"/>
                </a:solidFill>
                <a:ea typeface="Osaka" charset="0"/>
                <a:cs typeface="Osaka" charset="0"/>
              </a:rPr>
              <a:t> (</a:t>
            </a:r>
            <a:r>
              <a:rPr lang="zh-CN" altLang="en-US" sz="3200" dirty="0">
                <a:solidFill>
                  <a:prstClr val="white"/>
                </a:solidFill>
                <a:ea typeface="Osaka" charset="0"/>
                <a:cs typeface="Osaka" charset="0"/>
              </a:rPr>
              <a:t>参考</a:t>
            </a:r>
            <a:r>
              <a:rPr lang="en-US" altLang="zh-CN" sz="3200" dirty="0">
                <a:solidFill>
                  <a:prstClr val="white"/>
                </a:solidFill>
                <a:ea typeface="Osaka" charset="0"/>
                <a:cs typeface="Osaka" charset="0"/>
              </a:rPr>
              <a:t> “Outline of End-Time Events,” </a:t>
            </a:r>
            <a:r>
              <a:rPr lang="zh-CN" altLang="en-US" sz="3200" dirty="0">
                <a:solidFill>
                  <a:prstClr val="white"/>
                </a:solidFill>
                <a:ea typeface="Osaka" charset="0"/>
                <a:cs typeface="Osaka" charset="0"/>
              </a:rPr>
              <a:t>末世论注解</a:t>
            </a:r>
            <a:r>
              <a:rPr lang="en-US" altLang="zh-CN" sz="3200" dirty="0">
                <a:solidFill>
                  <a:prstClr val="white"/>
                </a:solidFill>
                <a:ea typeface="Osaka" charset="0"/>
                <a:cs typeface="Osaka" charset="0"/>
              </a:rPr>
              <a:t>, 105-106)</a:t>
            </a:r>
            <a:r>
              <a:rPr lang="zh-CN" altLang="en-US" sz="3200" dirty="0">
                <a:solidFill>
                  <a:prstClr val="white"/>
                </a:solidFill>
                <a:ea typeface="Osaka" charset="0"/>
                <a:cs typeface="Osaka" charset="0"/>
              </a:rPr>
              <a:t>。</a:t>
            </a:r>
          </a:p>
          <a:p>
            <a:pPr marL="514350" indent="-514350" eaLnBrk="1" hangingPunct="1">
              <a:lnSpc>
                <a:spcPct val="90000"/>
              </a:lnSpc>
              <a:spcBef>
                <a:spcPct val="20000"/>
              </a:spcBef>
              <a:buFont typeface="Arial" panose="020B0604020202020204" pitchFamily="34" charset="0"/>
              <a:buChar char="•"/>
            </a:pPr>
            <a:r>
              <a:rPr lang="zh-CN" altLang="en-US" sz="3200" dirty="0">
                <a:solidFill>
                  <a:srgbClr val="FFFF00"/>
                </a:solidFill>
                <a:ea typeface="Osaka" charset="0"/>
                <a:cs typeface="Osaka" charset="0"/>
              </a:rPr>
              <a:t>时代论派最清楚地论证亚伯拉罕之约、巴勒斯坦地之约、大卫之约以及新约将来要一一实现。</a:t>
            </a:r>
            <a:r>
              <a:rPr lang="en-US" altLang="zh-CN" sz="3200" dirty="0">
                <a:solidFill>
                  <a:srgbClr val="FFFF00"/>
                </a:solidFill>
                <a:ea typeface="Osaka" charset="0"/>
                <a:cs typeface="Osaka" charset="0"/>
              </a:rPr>
              <a:t> </a:t>
            </a:r>
          </a:p>
        </p:txBody>
      </p:sp>
      <p:sp>
        <p:nvSpPr>
          <p:cNvPr id="6" name="Rectangle 2"/>
          <p:cNvSpPr txBox="1">
            <a:spLocks noChangeArrowheads="1"/>
          </p:cNvSpPr>
          <p:nvPr/>
        </p:nvSpPr>
        <p:spPr bwMode="auto">
          <a:xfrm>
            <a:off x="467544" y="116633"/>
            <a:ext cx="7990656" cy="136815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eaLnBrk="1" hangingPunct="1"/>
            <a:r>
              <a:rPr lang="zh-CN" altLang="en-US" dirty="0">
                <a:solidFill>
                  <a:prstClr val="black"/>
                </a:solidFill>
                <a:latin typeface="Arial" charset="0"/>
                <a:ea typeface="Osaka" charset="0"/>
                <a:cs typeface="Osaka" charset="0"/>
              </a:rPr>
              <a:t>我</a:t>
            </a:r>
            <a:r>
              <a:rPr lang="zh-CN" altLang="en-US" dirty="0">
                <a:solidFill>
                  <a:prstClr val="white"/>
                </a:solidFill>
                <a:latin typeface="Arial" charset="0"/>
                <a:ea typeface="Osaka" charset="0"/>
                <a:cs typeface="Osaka" charset="0"/>
              </a:rPr>
              <a:t>为什么我是时代论者</a:t>
            </a:r>
            <a:r>
              <a:rPr lang="en-US" altLang="zh-CN" dirty="0">
                <a:solidFill>
                  <a:prstClr val="white"/>
                </a:solidFill>
                <a:latin typeface="Arial" charset="0"/>
                <a:ea typeface="Osaka" charset="0"/>
                <a:cs typeface="Osaka" charset="0"/>
              </a:rPr>
              <a:t>?</a:t>
            </a:r>
            <a:br>
              <a:rPr lang="en-US" altLang="zh-CN" dirty="0">
                <a:solidFill>
                  <a:prstClr val="white"/>
                </a:solidFill>
                <a:latin typeface="Arial" charset="0"/>
                <a:ea typeface="Osaka" charset="0"/>
                <a:cs typeface="Osaka" charset="0"/>
              </a:rPr>
            </a:br>
            <a:r>
              <a:rPr lang="en-US" altLang="zh-TW" dirty="0">
                <a:solidFill>
                  <a:prstClr val="white"/>
                </a:solidFill>
                <a:latin typeface="Arial" charset="0"/>
                <a:ea typeface="Osaka" charset="0"/>
                <a:cs typeface="Osaka" charset="0"/>
              </a:rPr>
              <a:t>(</a:t>
            </a:r>
            <a:r>
              <a:rPr lang="zh-TW" altLang="en-US" dirty="0">
                <a:solidFill>
                  <a:prstClr val="white"/>
                </a:solidFill>
                <a:latin typeface="Arial" charset="0"/>
                <a:ea typeface="Osaka" charset="0"/>
                <a:cs typeface="Osaka" charset="0"/>
              </a:rPr>
              <a:t>怎樣分辨以色列和教會</a:t>
            </a:r>
            <a:r>
              <a:rPr lang="en-US" altLang="zh-TW" dirty="0">
                <a:solidFill>
                  <a:prstClr val="white"/>
                </a:solidFill>
                <a:latin typeface="Arial" charset="0"/>
                <a:ea typeface="Osaka" charset="0"/>
                <a:cs typeface="Osaka" charset="0"/>
              </a:rPr>
              <a:t>)</a:t>
            </a:r>
            <a:endParaRPr lang="en-US" altLang="zh-CN" dirty="0">
              <a:solidFill>
                <a:prstClr val="white"/>
              </a:solidFill>
              <a:latin typeface="Arial" charset="0"/>
              <a:ea typeface="Osaka" charset="0"/>
              <a:cs typeface="Osaka" charset="0"/>
            </a:endParaRPr>
          </a:p>
        </p:txBody>
      </p:sp>
      <p:sp>
        <p:nvSpPr>
          <p:cNvPr id="711683" name="Text Box 4"/>
          <p:cNvSpPr txBox="1">
            <a:spLocks noChangeArrowheads="1"/>
          </p:cNvSpPr>
          <p:nvPr/>
        </p:nvSpPr>
        <p:spPr bwMode="auto">
          <a:xfrm>
            <a:off x="7596336" y="0"/>
            <a:ext cx="1502632" cy="463846"/>
          </a:xfrm>
          <a:prstGeom prst="rect">
            <a:avLst/>
          </a:prstGeom>
          <a:noFill/>
          <a:ln>
            <a:noFill/>
          </a:ln>
          <a:extLst/>
        </p:spPr>
        <p:txBody>
          <a:bodyPr wrap="none" lIns="90000" tIns="46800" rIns="90000" bIns="4680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r>
              <a:rPr lang="en-US" sz="2400" b="1">
                <a:solidFill>
                  <a:srgbClr val="FFFFFF"/>
                </a:solidFill>
                <a:latin typeface="Comic Sans MS" charset="0"/>
              </a:rPr>
              <a:t>126-127</a:t>
            </a:r>
            <a:endParaRPr lang="en-US" sz="2400" b="1">
              <a:latin typeface="Comic Sans MS" charset="0"/>
            </a:endParaRPr>
          </a:p>
        </p:txBody>
      </p:sp>
    </p:spTree>
    <p:extLst>
      <p:ext uri="{BB962C8B-B14F-4D97-AF65-F5344CB8AC3E}">
        <p14:creationId xmlns:p14="http://schemas.microsoft.com/office/powerpoint/2010/main" val="36034474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07589">
                                            <p:txEl>
                                              <p:pRg st="0" end="0"/>
                                            </p:txEl>
                                          </p:spTgt>
                                        </p:tgtEl>
                                        <p:attrNameLst>
                                          <p:attrName>style.visibility</p:attrName>
                                        </p:attrNameLst>
                                      </p:cBhvr>
                                      <p:to>
                                        <p:strVal val="visible"/>
                                      </p:to>
                                    </p:set>
                                    <p:animEffect transition="in" filter="dissolve">
                                      <p:cBhvr>
                                        <p:cTn id="7" dur="500"/>
                                        <p:tgtEl>
                                          <p:spTgt spid="70758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07589">
                                            <p:txEl>
                                              <p:pRg st="1" end="1"/>
                                            </p:txEl>
                                          </p:spTgt>
                                        </p:tgtEl>
                                        <p:attrNameLst>
                                          <p:attrName>style.visibility</p:attrName>
                                        </p:attrNameLst>
                                      </p:cBhvr>
                                      <p:to>
                                        <p:strVal val="visible"/>
                                      </p:to>
                                    </p:set>
                                    <p:animEffect transition="in" filter="dissolve">
                                      <p:cBhvr>
                                        <p:cTn id="12" dur="500"/>
                                        <p:tgtEl>
                                          <p:spTgt spid="70758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07589">
                                            <p:txEl>
                                              <p:pRg st="2" end="2"/>
                                            </p:txEl>
                                          </p:spTgt>
                                        </p:tgtEl>
                                        <p:attrNameLst>
                                          <p:attrName>style.visibility</p:attrName>
                                        </p:attrNameLst>
                                      </p:cBhvr>
                                      <p:to>
                                        <p:strVal val="visible"/>
                                      </p:to>
                                    </p:set>
                                    <p:animEffect transition="in" filter="dissolve">
                                      <p:cBhvr>
                                        <p:cTn id="17" dur="500"/>
                                        <p:tgtEl>
                                          <p:spTgt spid="70758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07589">
                                            <p:txEl>
                                              <p:pRg st="3" end="3"/>
                                            </p:txEl>
                                          </p:spTgt>
                                        </p:tgtEl>
                                        <p:attrNameLst>
                                          <p:attrName>style.visibility</p:attrName>
                                        </p:attrNameLst>
                                      </p:cBhvr>
                                      <p:to>
                                        <p:strVal val="visible"/>
                                      </p:to>
                                    </p:set>
                                    <p:animEffect transition="in" filter="dissolve">
                                      <p:cBhvr>
                                        <p:cTn id="22" dur="500"/>
                                        <p:tgtEl>
                                          <p:spTgt spid="70758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589"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Line 2"/>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9314" name="Line 3"/>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9315" name="Rectangle 4"/>
          <p:cNvSpPr>
            <a:spLocks noChangeArrowheads="1"/>
          </p:cNvSpPr>
          <p:nvPr/>
        </p:nvSpPr>
        <p:spPr bwMode="auto">
          <a:xfrm>
            <a:off x="1460500" y="2108200"/>
            <a:ext cx="1574800" cy="3568700"/>
          </a:xfrm>
          <a:prstGeom prst="rect">
            <a:avLst/>
          </a:prstGeom>
          <a:gradFill rotWithShape="0">
            <a:gsLst>
              <a:gs pos="0">
                <a:srgbClr val="47002C"/>
              </a:gs>
              <a:gs pos="100000">
                <a:srgbClr val="7F004A"/>
              </a:gs>
            </a:gsLst>
            <a:lin ang="0" scaled="1"/>
          </a:gradFill>
          <a:ln w="254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cs typeface="MS PGothic" charset="0"/>
            </a:endParaRPr>
          </a:p>
        </p:txBody>
      </p:sp>
      <p:sp>
        <p:nvSpPr>
          <p:cNvPr id="269316" name="Rectangle 5"/>
          <p:cNvSpPr>
            <a:spLocks noChangeArrowheads="1"/>
          </p:cNvSpPr>
          <p:nvPr/>
        </p:nvSpPr>
        <p:spPr bwMode="auto">
          <a:xfrm>
            <a:off x="1073150" y="1682750"/>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56486" name="Rectangle 6"/>
          <p:cNvSpPr>
            <a:spLocks noChangeArrowheads="1"/>
          </p:cNvSpPr>
          <p:nvPr/>
        </p:nvSpPr>
        <p:spPr bwMode="auto">
          <a:xfrm>
            <a:off x="1214438" y="1676400"/>
            <a:ext cx="1196975" cy="393700"/>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MS PGothic" charset="0"/>
                <a:cs typeface="MS PGothic" charset="0"/>
              </a:rPr>
              <a:t>诺亚之约</a:t>
            </a:r>
          </a:p>
        </p:txBody>
      </p:sp>
      <p:sp>
        <p:nvSpPr>
          <p:cNvPr id="1556487" name="Rectangle 7"/>
          <p:cNvSpPr>
            <a:spLocks noChangeArrowheads="1"/>
          </p:cNvSpPr>
          <p:nvPr/>
        </p:nvSpPr>
        <p:spPr bwMode="auto">
          <a:xfrm>
            <a:off x="30163" y="912813"/>
            <a:ext cx="736600" cy="859210"/>
          </a:xfrm>
          <a:prstGeom prst="rect">
            <a:avLst/>
          </a:prstGeom>
          <a:noFill/>
          <a:ln>
            <a:noFill/>
          </a:ln>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dirty="0">
                <a:ln>
                  <a:noFill/>
                </a:ln>
                <a:solidFill>
                  <a:srgbClr val="FFFFFF"/>
                </a:solidFill>
                <a:effectLst/>
                <a:uLnTx/>
                <a:uFillTx/>
                <a:latin typeface="Arial" charset="0"/>
                <a:ea typeface="SimSun" charset="0"/>
                <a:cs typeface="SimSun" charset="0"/>
              </a:rPr>
              <a:t>亚当与神同掌权（</a:t>
            </a:r>
            <a:r>
              <a:rPr kumimoji="0" lang="en-US" altLang="zh-CN" sz="1000" b="0" i="0" u="none" strike="noStrike" kern="1200" cap="none" spc="0" normalizeH="0" baseline="0" noProof="0" dirty="0">
                <a:ln>
                  <a:noFill/>
                </a:ln>
                <a:solidFill>
                  <a:srgbClr val="FFFFFF"/>
                </a:solidFill>
                <a:effectLst/>
                <a:uLnTx/>
                <a:uFillTx/>
                <a:latin typeface="Arial" charset="0"/>
                <a:ea typeface="SimSun" charset="0"/>
                <a:cs typeface="SimSun" charset="0"/>
              </a:rPr>
              <a:t> </a:t>
            </a:r>
            <a:r>
              <a:rPr kumimoji="0" lang="zh-CN" altLang="en-US" sz="1000" b="0" i="0" u="none" strike="noStrike" kern="1200" cap="none" spc="0" normalizeH="0" baseline="0" noProof="0" dirty="0">
                <a:ln>
                  <a:noFill/>
                </a:ln>
                <a:solidFill>
                  <a:srgbClr val="FFFFFF"/>
                </a:solidFill>
                <a:effectLst/>
                <a:uLnTx/>
                <a:uFillTx/>
                <a:latin typeface="Arial" charset="0"/>
                <a:ea typeface="SimSun" charset="0"/>
                <a:cs typeface="SimSun" charset="0"/>
              </a:rPr>
              <a:t>创</a:t>
            </a:r>
            <a:r>
              <a:rPr kumimoji="0" lang="en-US" altLang="zh-CN" sz="1000" b="0" i="0" u="none" strike="noStrike" kern="1200" cap="none" spc="0" normalizeH="0" baseline="0" noProof="0" dirty="0">
                <a:ln>
                  <a:noFill/>
                </a:ln>
                <a:solidFill>
                  <a:srgbClr val="FFFFFF"/>
                </a:solidFill>
                <a:effectLst/>
                <a:uLnTx/>
                <a:uFillTx/>
                <a:latin typeface="Arial" charset="0"/>
                <a:ea typeface="SimSun" charset="0"/>
                <a:cs typeface="SimSun" charset="0"/>
              </a:rPr>
              <a:t>. 1:26, 28; 2:19) </a:t>
            </a:r>
          </a:p>
        </p:txBody>
      </p:sp>
      <p:sp>
        <p:nvSpPr>
          <p:cNvPr id="1556488" name="Rectangle 8"/>
          <p:cNvSpPr>
            <a:spLocks noChangeArrowheads="1"/>
          </p:cNvSpPr>
          <p:nvPr/>
        </p:nvSpPr>
        <p:spPr bwMode="auto">
          <a:xfrm>
            <a:off x="603250" y="912813"/>
            <a:ext cx="1009650" cy="859210"/>
          </a:xfrm>
          <a:prstGeom prst="rect">
            <a:avLst/>
          </a:prstGeom>
          <a:noFill/>
          <a:ln>
            <a:noFill/>
          </a:ln>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dirty="0">
                <a:ln>
                  <a:noFill/>
                </a:ln>
                <a:solidFill>
                  <a:srgbClr val="FFFFFF"/>
                </a:solidFill>
                <a:effectLst/>
                <a:uLnTx/>
                <a:uFillTx/>
                <a:latin typeface="Arial" charset="0"/>
                <a:ea typeface="SimSun" charset="0"/>
                <a:cs typeface="SimSun" charset="0"/>
              </a:rPr>
              <a:t>撒旦自以为神统治着这个世界</a:t>
            </a:r>
            <a:r>
              <a:rPr kumimoji="0" lang="en-US" altLang="zh-CN" sz="1000" b="0" i="0" u="none" strike="noStrike" kern="1200" cap="none" spc="0" normalizeH="0" baseline="0" noProof="0" dirty="0">
                <a:ln>
                  <a:noFill/>
                </a:ln>
                <a:solidFill>
                  <a:srgbClr val="FFFFFF"/>
                </a:solidFill>
                <a:effectLst/>
                <a:uLnTx/>
                <a:uFillTx/>
                <a:latin typeface="Arial" charset="0"/>
                <a:ea typeface="SimSun" charset="0"/>
                <a:cs typeface="SimSun" charset="0"/>
              </a:rPr>
              <a:t> (</a:t>
            </a:r>
            <a:r>
              <a:rPr kumimoji="0" lang="zh-CN" altLang="en-US" sz="1000" b="0" i="0" u="none" strike="noStrike" kern="1200" cap="none" spc="0" normalizeH="0" baseline="0" noProof="0" dirty="0">
                <a:ln>
                  <a:noFill/>
                </a:ln>
                <a:solidFill>
                  <a:srgbClr val="FFFFFF"/>
                </a:solidFill>
                <a:effectLst/>
                <a:uLnTx/>
                <a:uFillTx/>
                <a:latin typeface="Arial" charset="0"/>
                <a:ea typeface="SimSun" charset="0"/>
                <a:cs typeface="SimSun" charset="0"/>
              </a:rPr>
              <a:t>创</a:t>
            </a:r>
            <a:r>
              <a:rPr kumimoji="0" lang="en-US" altLang="zh-CN" sz="1000" b="0" i="0" u="none" strike="noStrike" kern="1200" cap="none" spc="0" normalizeH="0" baseline="0" noProof="0" dirty="0">
                <a:ln>
                  <a:noFill/>
                </a:ln>
                <a:solidFill>
                  <a:srgbClr val="FFFFFF"/>
                </a:solidFill>
                <a:effectLst/>
                <a:uLnTx/>
                <a:uFillTx/>
                <a:latin typeface="Arial" charset="0"/>
                <a:ea typeface="SimSun" charset="0"/>
                <a:cs typeface="SimSun" charset="0"/>
              </a:rPr>
              <a:t>.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dirty="0">
                <a:ln>
                  <a:noFill/>
                </a:ln>
                <a:solidFill>
                  <a:srgbClr val="FFFFFF"/>
                </a:solidFill>
                <a:effectLst/>
                <a:uLnTx/>
                <a:uFillTx/>
                <a:latin typeface="Arial" charset="0"/>
                <a:ea typeface="SimSun" charset="0"/>
                <a:cs typeface="SimSun" charset="0"/>
              </a:rPr>
              <a:t>2 Cor. 4:4)</a:t>
            </a:r>
          </a:p>
        </p:txBody>
      </p:sp>
      <p:sp>
        <p:nvSpPr>
          <p:cNvPr id="1556489" name="Rectangle 9"/>
          <p:cNvSpPr>
            <a:spLocks noChangeArrowheads="1"/>
          </p:cNvSpPr>
          <p:nvPr/>
        </p:nvSpPr>
        <p:spPr bwMode="auto">
          <a:xfrm rot="16200000" flipH="1">
            <a:off x="215900" y="3702050"/>
            <a:ext cx="2009775" cy="454025"/>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MS PGothic" charset="0"/>
                <a:cs typeface="MS PGothic" charset="0"/>
              </a:rPr>
              <a:t>亚伯拉罕之约</a:t>
            </a:r>
          </a:p>
        </p:txBody>
      </p:sp>
      <p:sp>
        <p:nvSpPr>
          <p:cNvPr id="269321" name="Rectangle 10"/>
          <p:cNvSpPr>
            <a:spLocks noChangeArrowheads="1"/>
          </p:cNvSpPr>
          <p:nvPr/>
        </p:nvSpPr>
        <p:spPr bwMode="auto">
          <a:xfrm>
            <a:off x="2324100" y="2139950"/>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cs typeface="MS PGothic" charset="0"/>
            </a:endParaRPr>
          </a:p>
        </p:txBody>
      </p:sp>
      <p:sp>
        <p:nvSpPr>
          <p:cNvPr id="269322" name="Rectangle 11"/>
          <p:cNvSpPr>
            <a:spLocks noChangeArrowheads="1"/>
          </p:cNvSpPr>
          <p:nvPr/>
        </p:nvSpPr>
        <p:spPr bwMode="auto">
          <a:xfrm>
            <a:off x="3016250" y="4502150"/>
            <a:ext cx="2857500" cy="1181100"/>
          </a:xfrm>
          <a:prstGeom prst="rect">
            <a:avLst/>
          </a:prstGeom>
          <a:gradFill rotWithShape="0">
            <a:gsLst>
              <a:gs pos="0">
                <a:srgbClr val="438E00"/>
              </a:gs>
              <a:gs pos="100000">
                <a:srgbClr val="1B3900"/>
              </a:gs>
            </a:gsLst>
            <a:lin ang="0" scaled="1"/>
          </a:gra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cs typeface="MS PGothic" charset="0"/>
            </a:endParaRPr>
          </a:p>
        </p:txBody>
      </p:sp>
      <p:sp>
        <p:nvSpPr>
          <p:cNvPr id="1556492" name="Rectangle 12"/>
          <p:cNvSpPr>
            <a:spLocks noChangeArrowheads="1"/>
          </p:cNvSpPr>
          <p:nvPr/>
        </p:nvSpPr>
        <p:spPr bwMode="auto">
          <a:xfrm>
            <a:off x="1847850" y="5695950"/>
            <a:ext cx="3949700" cy="609600"/>
          </a:xfrm>
          <a:prstGeom prst="rect">
            <a:avLst/>
          </a:prstGeom>
          <a:gradFill rotWithShape="0">
            <a:gsLst>
              <a:gs pos="0">
                <a:schemeClr val="tx1"/>
              </a:gs>
              <a:gs pos="100000">
                <a:schemeClr val="tx1">
                  <a:gamma/>
                  <a:shade val="0"/>
                  <a:invGamma/>
                </a:schemeClr>
              </a:gs>
            </a:gsLst>
            <a:lin ang="0" scaled="1"/>
          </a:gradFill>
          <a:ln w="12700">
            <a:solidFill>
              <a:srgbClr val="000000"/>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28" charset="0"/>
              <a:ea typeface="ＭＳ Ｐゴシック" pitchFamily="-112" charset="-128"/>
              <a:cs typeface="ＭＳ Ｐゴシック" pitchFamily="-112" charset="-128"/>
            </a:endParaRPr>
          </a:p>
        </p:txBody>
      </p:sp>
      <p:sp>
        <p:nvSpPr>
          <p:cNvPr id="269324" name="Rectangle 13"/>
          <p:cNvSpPr>
            <a:spLocks noChangeArrowheads="1"/>
          </p:cNvSpPr>
          <p:nvPr/>
        </p:nvSpPr>
        <p:spPr bwMode="auto">
          <a:xfrm>
            <a:off x="2289175" y="2060575"/>
            <a:ext cx="1260475" cy="393700"/>
          </a:xfrm>
          <a:prstGeom prst="rect">
            <a:avLst/>
          </a:prstGeom>
          <a:noFill/>
          <a:ln w="12700">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土地之约</a:t>
            </a:r>
          </a:p>
        </p:txBody>
      </p:sp>
      <p:sp>
        <p:nvSpPr>
          <p:cNvPr id="269325" name="Rectangle 14"/>
          <p:cNvSpPr>
            <a:spLocks noChangeArrowheads="1"/>
          </p:cNvSpPr>
          <p:nvPr/>
        </p:nvSpPr>
        <p:spPr bwMode="auto">
          <a:xfrm>
            <a:off x="2368550" y="3308350"/>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69326" name="Rectangle 15"/>
          <p:cNvSpPr>
            <a:spLocks noChangeArrowheads="1"/>
          </p:cNvSpPr>
          <p:nvPr/>
        </p:nvSpPr>
        <p:spPr bwMode="auto">
          <a:xfrm>
            <a:off x="2549525" y="3257550"/>
            <a:ext cx="1203325" cy="393700"/>
          </a:xfrm>
          <a:prstGeom prst="rect">
            <a:avLst/>
          </a:prstGeom>
          <a:noFill/>
          <a:ln w="12700">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大卫之约</a:t>
            </a:r>
          </a:p>
        </p:txBody>
      </p:sp>
      <p:sp>
        <p:nvSpPr>
          <p:cNvPr id="1556496" name="Rectangle 16"/>
          <p:cNvSpPr>
            <a:spLocks noChangeArrowheads="1"/>
          </p:cNvSpPr>
          <p:nvPr/>
        </p:nvSpPr>
        <p:spPr bwMode="auto">
          <a:xfrm>
            <a:off x="3108325" y="4418013"/>
            <a:ext cx="692150" cy="393700"/>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新约</a:t>
            </a:r>
          </a:p>
        </p:txBody>
      </p:sp>
      <p:sp>
        <p:nvSpPr>
          <p:cNvPr id="269328" name="Rectangle 17"/>
          <p:cNvSpPr>
            <a:spLocks noChangeArrowheads="1"/>
          </p:cNvSpPr>
          <p:nvPr/>
        </p:nvSpPr>
        <p:spPr bwMode="auto">
          <a:xfrm>
            <a:off x="1927225" y="5654675"/>
            <a:ext cx="1203325"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Kosher-Normal" charset="0"/>
                <a:ea typeface="SimSun" charset="0"/>
                <a:cs typeface="SimSun" charset="0"/>
              </a:rPr>
              <a:t>摩西之约</a:t>
            </a:r>
          </a:p>
        </p:txBody>
      </p:sp>
      <p:grpSp>
        <p:nvGrpSpPr>
          <p:cNvPr id="269329" name="Group 18"/>
          <p:cNvGrpSpPr>
            <a:grpSpLocks/>
          </p:cNvGrpSpPr>
          <p:nvPr/>
        </p:nvGrpSpPr>
        <p:grpSpPr bwMode="auto">
          <a:xfrm>
            <a:off x="5689600" y="1376363"/>
            <a:ext cx="165100" cy="279400"/>
            <a:chOff x="3584" y="867"/>
            <a:chExt cx="104" cy="176"/>
          </a:xfrm>
        </p:grpSpPr>
        <p:sp>
          <p:nvSpPr>
            <p:cNvPr id="269415"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9416"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1556501" name="Rectangle 21"/>
          <p:cNvSpPr>
            <a:spLocks noChangeArrowheads="1"/>
          </p:cNvSpPr>
          <p:nvPr/>
        </p:nvSpPr>
        <p:spPr bwMode="auto">
          <a:xfrm>
            <a:off x="1519238" y="912813"/>
            <a:ext cx="1806575" cy="698500"/>
          </a:xfrm>
          <a:prstGeom prst="rect">
            <a:avLst/>
          </a:prstGeom>
          <a:noFill/>
          <a:ln>
            <a:noFill/>
          </a:ln>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dirty="0">
                <a:ln>
                  <a:noFill/>
                </a:ln>
                <a:solidFill>
                  <a:srgbClr val="FFFFFF"/>
                </a:solidFill>
                <a:effectLst/>
                <a:uLnTx/>
                <a:uFillTx/>
                <a:latin typeface="Arial" charset="0"/>
                <a:ea typeface="SimSun" charset="0"/>
                <a:cs typeface="SimSun" charset="0"/>
              </a:rPr>
              <a:t>神与亚伯拉罕立约透过以色列成为“祭司的国度”重新建立人的统治权  </a:t>
            </a:r>
            <a:r>
              <a:rPr kumimoji="0" lang="en-US" altLang="zh-CN" sz="1000" b="0" i="0" u="none" strike="noStrike" kern="1200" cap="none" spc="0" normalizeH="0" baseline="0" noProof="0" dirty="0">
                <a:ln>
                  <a:noFill/>
                </a:ln>
                <a:solidFill>
                  <a:srgbClr val="FFFFFF"/>
                </a:solidFill>
                <a:effectLst/>
                <a:uLnTx/>
                <a:uFillTx/>
                <a:latin typeface="Arial" charset="0"/>
                <a:ea typeface="SimSun" charset="0"/>
                <a:cs typeface="SimSun" charset="0"/>
              </a:rPr>
              <a:t>(</a:t>
            </a:r>
            <a:r>
              <a:rPr kumimoji="0" lang="zh-CN" altLang="en-US" sz="1000" b="0" i="0" u="none" strike="noStrike" kern="1200" cap="none" spc="0" normalizeH="0" baseline="0" noProof="0" dirty="0">
                <a:ln>
                  <a:noFill/>
                </a:ln>
                <a:solidFill>
                  <a:srgbClr val="FFFFFF"/>
                </a:solidFill>
                <a:effectLst/>
                <a:uLnTx/>
                <a:uFillTx/>
                <a:latin typeface="Arial" charset="0"/>
                <a:ea typeface="SimSun" charset="0"/>
                <a:cs typeface="SimSun" charset="0"/>
              </a:rPr>
              <a:t>创</a:t>
            </a:r>
            <a:r>
              <a:rPr kumimoji="0" lang="en-US" altLang="zh-CN" sz="1000" b="0" i="0" u="none" strike="noStrike" kern="1200" cap="none" spc="0" normalizeH="0" baseline="0" noProof="0" dirty="0">
                <a:ln>
                  <a:noFill/>
                </a:ln>
                <a:solidFill>
                  <a:srgbClr val="FFFFFF"/>
                </a:solidFill>
                <a:effectLst/>
                <a:uLnTx/>
                <a:uFillTx/>
                <a:latin typeface="Arial" charset="0"/>
                <a:ea typeface="SimSun" charset="0"/>
                <a:cs typeface="SimSun" charset="0"/>
              </a:rPr>
              <a:t>. 12:1-3; </a:t>
            </a:r>
            <a:r>
              <a:rPr kumimoji="0" lang="zh-CN" altLang="en-US" sz="1000" b="0" i="0" u="none" strike="noStrike" kern="1200" cap="none" spc="0" normalizeH="0" baseline="0" noProof="0" dirty="0">
                <a:ln>
                  <a:noFill/>
                </a:ln>
                <a:solidFill>
                  <a:srgbClr val="FFFFFF"/>
                </a:solidFill>
                <a:effectLst/>
                <a:uLnTx/>
                <a:uFillTx/>
                <a:latin typeface="Arial" charset="0"/>
                <a:ea typeface="SimSun" charset="0"/>
                <a:cs typeface="SimSun" charset="0"/>
              </a:rPr>
              <a:t>出</a:t>
            </a:r>
            <a:r>
              <a:rPr kumimoji="0" lang="en-US" altLang="zh-CN" sz="1000" b="0" i="0" u="none" strike="noStrike" kern="1200" cap="none" spc="0" normalizeH="0" baseline="0" noProof="0" dirty="0">
                <a:ln>
                  <a:noFill/>
                </a:ln>
                <a:solidFill>
                  <a:srgbClr val="FFFFFF"/>
                </a:solidFill>
                <a:effectLst/>
                <a:uLnTx/>
                <a:uFillTx/>
                <a:latin typeface="Arial" charset="0"/>
                <a:ea typeface="SimSun" charset="0"/>
                <a:cs typeface="SimSun" charset="0"/>
              </a:rPr>
              <a:t>. 19:6)</a:t>
            </a:r>
          </a:p>
        </p:txBody>
      </p:sp>
      <p:sp>
        <p:nvSpPr>
          <p:cNvPr id="1556502" name="Rectangle 22"/>
          <p:cNvSpPr>
            <a:spLocks noChangeArrowheads="1"/>
          </p:cNvSpPr>
          <p:nvPr/>
        </p:nvSpPr>
        <p:spPr bwMode="auto">
          <a:xfrm>
            <a:off x="91013" y="708293"/>
            <a:ext cx="1388227" cy="274434"/>
          </a:xfrm>
          <a:prstGeom prst="rect">
            <a:avLst/>
          </a:prstGeom>
          <a:noFill/>
          <a:ln w="12700">
            <a:noFill/>
            <a:miter lim="800000"/>
            <a:headEnd/>
            <a:tailEnd/>
          </a:ln>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Scholar" charset="0"/>
                <a:ea typeface="SimSun" charset="0"/>
                <a:cs typeface="SimSun" charset="0"/>
              </a:rPr>
              <a:t>国度概念的教导</a:t>
            </a:r>
            <a:r>
              <a:rPr kumimoji="0" lang="en-US" altLang="zh-CN"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Scholar" charset="0"/>
                <a:ea typeface="SimSun" charset="0"/>
                <a:cs typeface="SimSun" charset="0"/>
              </a:rPr>
              <a:t>...</a:t>
            </a:r>
          </a:p>
        </p:txBody>
      </p:sp>
      <p:sp>
        <p:nvSpPr>
          <p:cNvPr id="269332" name="Line 23"/>
          <p:cNvSpPr>
            <a:spLocks noChangeShapeType="1"/>
          </p:cNvSpPr>
          <p:nvPr/>
        </p:nvSpPr>
        <p:spPr bwMode="auto">
          <a:xfrm>
            <a:off x="701675" y="1149350"/>
            <a:ext cx="0" cy="40640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9333" name="Freeform 24"/>
          <p:cNvSpPr>
            <a:spLocks/>
          </p:cNvSpPr>
          <p:nvPr/>
        </p:nvSpPr>
        <p:spPr bwMode="auto">
          <a:xfrm>
            <a:off x="641350" y="1489075"/>
            <a:ext cx="122238" cy="179388"/>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556505" name="Rectangle 25"/>
          <p:cNvSpPr>
            <a:spLocks noChangeArrowheads="1"/>
          </p:cNvSpPr>
          <p:nvPr/>
        </p:nvSpPr>
        <p:spPr bwMode="auto">
          <a:xfrm>
            <a:off x="190500" y="1781175"/>
            <a:ext cx="881063" cy="393700"/>
          </a:xfrm>
          <a:prstGeom prst="rect">
            <a:avLst/>
          </a:prstGeom>
          <a:noFill/>
          <a:ln>
            <a:noFill/>
          </a:ln>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dirty="0">
                <a:ln>
                  <a:noFill/>
                </a:ln>
                <a:solidFill>
                  <a:srgbClr val="FFFFFF"/>
                </a:solidFill>
                <a:effectLst/>
                <a:uLnTx/>
                <a:uFillTx/>
                <a:latin typeface="Arial" charset="0"/>
                <a:ea typeface="SimSun" charset="0"/>
                <a:cs typeface="SimSun" charset="0"/>
              </a:rPr>
              <a:t>人的堕落 </a:t>
            </a:r>
            <a:r>
              <a:rPr kumimoji="0" lang="en-US" altLang="zh-CN" sz="1000" b="0" i="0" u="none" strike="noStrike" kern="1200" cap="none" spc="0" normalizeH="0" baseline="0" noProof="0" dirty="0">
                <a:ln>
                  <a:noFill/>
                </a:ln>
                <a:solidFill>
                  <a:srgbClr val="FFFFFF"/>
                </a:solidFill>
                <a:effectLst/>
                <a:uLnTx/>
                <a:uFillTx/>
                <a:latin typeface="Arial" charset="0"/>
                <a:ea typeface="SimSun" charset="0"/>
                <a:cs typeface="SimSun" charset="0"/>
              </a:rPr>
              <a:t>(</a:t>
            </a:r>
            <a:r>
              <a:rPr kumimoji="0" lang="zh-CN" altLang="en-US" sz="1000" b="0" i="0" u="none" strike="noStrike" kern="1200" cap="none" spc="0" normalizeH="0" baseline="0" noProof="0" dirty="0">
                <a:ln>
                  <a:noFill/>
                </a:ln>
                <a:solidFill>
                  <a:srgbClr val="FFFFFF"/>
                </a:solidFill>
                <a:effectLst/>
                <a:uLnTx/>
                <a:uFillTx/>
                <a:latin typeface="Arial" charset="0"/>
                <a:ea typeface="SimSun" charset="0"/>
                <a:cs typeface="SimSun" charset="0"/>
              </a:rPr>
              <a:t>创</a:t>
            </a:r>
            <a:r>
              <a:rPr kumimoji="0" lang="en-US" altLang="zh-CN" sz="1000" b="0" i="0" u="none" strike="noStrike" kern="1200" cap="none" spc="0" normalizeH="0" baseline="0" noProof="0" dirty="0">
                <a:ln>
                  <a:noFill/>
                </a:ln>
                <a:solidFill>
                  <a:srgbClr val="FFFFFF"/>
                </a:solidFill>
                <a:effectLst/>
                <a:uLnTx/>
                <a:uFillTx/>
                <a:latin typeface="Arial" charset="0"/>
                <a:ea typeface="SimSun" charset="0"/>
                <a:cs typeface="SimSun" charset="0"/>
              </a:rPr>
              <a:t> 3)</a:t>
            </a:r>
          </a:p>
        </p:txBody>
      </p:sp>
      <p:sp>
        <p:nvSpPr>
          <p:cNvPr id="1556506" name="Rectangle 26"/>
          <p:cNvSpPr>
            <a:spLocks noChangeArrowheads="1"/>
          </p:cNvSpPr>
          <p:nvPr/>
        </p:nvSpPr>
        <p:spPr bwMode="auto">
          <a:xfrm>
            <a:off x="3348038" y="912813"/>
            <a:ext cx="1304925" cy="546100"/>
          </a:xfrm>
          <a:prstGeom prst="rect">
            <a:avLst/>
          </a:prstGeom>
          <a:noFill/>
          <a:ln>
            <a:noFill/>
          </a:ln>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dirty="0">
                <a:ln>
                  <a:noFill/>
                </a:ln>
                <a:solidFill>
                  <a:srgbClr val="FFFFFF"/>
                </a:solidFill>
                <a:effectLst/>
                <a:uLnTx/>
                <a:uFillTx/>
                <a:latin typeface="Arial" charset="0"/>
                <a:ea typeface="SimSun" charset="0"/>
                <a:cs typeface="SimSun" charset="0"/>
              </a:rPr>
              <a:t>以色列失去祭司国度的见证，于是被掳受外邦统治 </a:t>
            </a:r>
            <a:endParaRPr kumimoji="0" lang="en-US" altLang="zh-CN" sz="1000" b="0" i="0" u="none" strike="noStrike" kern="1200" cap="none" spc="0" normalizeH="0" baseline="0" noProof="0" dirty="0">
              <a:ln>
                <a:noFill/>
              </a:ln>
              <a:solidFill>
                <a:srgbClr val="FFFFFF"/>
              </a:solidFill>
              <a:effectLst/>
              <a:uLnTx/>
              <a:uFillTx/>
              <a:latin typeface="Arial" charset="0"/>
              <a:ea typeface="SimSun" charset="0"/>
              <a:cs typeface="SimSun" charset="0"/>
            </a:endParaRPr>
          </a:p>
        </p:txBody>
      </p:sp>
      <p:sp>
        <p:nvSpPr>
          <p:cNvPr id="269336" name="Rectangle 27"/>
          <p:cNvSpPr>
            <a:spLocks noChangeArrowheads="1"/>
          </p:cNvSpPr>
          <p:nvPr/>
        </p:nvSpPr>
        <p:spPr bwMode="auto">
          <a:xfrm>
            <a:off x="3184525" y="4737100"/>
            <a:ext cx="2143125" cy="1013098"/>
          </a:xfrm>
          <a:prstGeom prst="rect">
            <a:avLst/>
          </a:prstGeom>
          <a:noFill/>
          <a:ln w="12700">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耶利米书</a:t>
            </a:r>
            <a:r>
              <a:rPr kumimoji="0" lang="en-US" altLang="zh-CN" sz="10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31:31-34 </a:t>
            </a:r>
            <a:r>
              <a:rPr kumimoji="0" lang="zh-CN" altLang="en-US" sz="10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应许</a:t>
            </a:r>
            <a:r>
              <a:rPr kumimoji="0" lang="en-US" altLang="zh-CN" sz="10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赦免</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圣灵内住</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新心，新人，新思想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以色列与犹大重新统一</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不需要传福音 </a:t>
            </a:r>
            <a:endParaRPr kumimoji="0" lang="en-US" altLang="zh-CN" sz="10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endParaRPr>
          </a:p>
        </p:txBody>
      </p:sp>
      <p:sp>
        <p:nvSpPr>
          <p:cNvPr id="269337" name="Rectangle 28"/>
          <p:cNvSpPr>
            <a:spLocks noChangeArrowheads="1"/>
          </p:cNvSpPr>
          <p:nvPr/>
        </p:nvSpPr>
        <p:spPr bwMode="auto">
          <a:xfrm>
            <a:off x="2651124" y="3602038"/>
            <a:ext cx="2746375" cy="936154"/>
          </a:xfrm>
          <a:prstGeom prst="rect">
            <a:avLst/>
          </a:prstGeom>
          <a:noFill/>
          <a:ln w="12700">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1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撒母耳下</a:t>
            </a:r>
            <a:r>
              <a:rPr kumimoji="0" lang="en-US" altLang="zh-CN" sz="11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7:12-16 </a:t>
            </a:r>
            <a:r>
              <a:rPr kumimoji="0" lang="zh-CN" altLang="en-US" sz="11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永久的应许</a:t>
            </a:r>
            <a:r>
              <a:rPr kumimoji="0" lang="en-US" altLang="zh-CN" sz="11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1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儿子 </a:t>
            </a:r>
            <a:r>
              <a:rPr kumimoji="0" lang="en-US" altLang="zh-CN" sz="11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a:t>
            </a:r>
            <a:r>
              <a:rPr kumimoji="0" lang="zh-CN" altLang="en-US" sz="11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家室”永不遭废弃</a:t>
            </a:r>
            <a:r>
              <a:rPr kumimoji="0" lang="en-US" altLang="zh-CN" sz="11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1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国 </a:t>
            </a:r>
            <a:r>
              <a:rPr kumimoji="0" lang="en-US" altLang="zh-CN" sz="11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a:t>
            </a:r>
            <a:r>
              <a:rPr kumimoji="0" lang="zh-CN" altLang="en-US" sz="11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政治王朝</a:t>
            </a:r>
            <a:r>
              <a:rPr kumimoji="0" lang="en-US" altLang="zh-CN" sz="11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1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宝座 </a:t>
            </a:r>
            <a:r>
              <a:rPr kumimoji="0" lang="en-US" altLang="zh-CN" sz="11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a:t>
            </a:r>
            <a:r>
              <a:rPr kumimoji="0" lang="zh-CN" altLang="en-US" sz="11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后裔接续掌权</a:t>
            </a:r>
            <a:r>
              <a:rPr kumimoji="0" lang="en-US" altLang="zh-CN" sz="11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1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圣殿 </a:t>
            </a:r>
            <a:r>
              <a:rPr kumimoji="0" lang="en-US" altLang="zh-CN" sz="11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a:t>
            </a:r>
            <a:r>
              <a:rPr kumimoji="0" lang="zh-CN" altLang="en-US" sz="11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儿子来建造</a:t>
            </a:r>
            <a:r>
              <a:rPr kumimoji="0" lang="en-US" altLang="zh-CN" sz="11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a:t>
            </a:r>
          </a:p>
        </p:txBody>
      </p:sp>
      <p:sp>
        <p:nvSpPr>
          <p:cNvPr id="269338" name="Rectangle 29"/>
          <p:cNvSpPr>
            <a:spLocks noChangeArrowheads="1"/>
          </p:cNvSpPr>
          <p:nvPr/>
        </p:nvSpPr>
        <p:spPr bwMode="auto">
          <a:xfrm>
            <a:off x="2333625" y="2519363"/>
            <a:ext cx="3200400" cy="766877"/>
          </a:xfrm>
          <a:prstGeom prst="rect">
            <a:avLst/>
          </a:prstGeom>
          <a:noFill/>
          <a:ln w="12700">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1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创世记 </a:t>
            </a:r>
            <a:r>
              <a:rPr kumimoji="0" lang="en-US" altLang="zh-CN" sz="11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15:18 (</a:t>
            </a:r>
            <a:r>
              <a:rPr kumimoji="0" lang="zh-CN" altLang="en-US" sz="11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参：申</a:t>
            </a:r>
            <a:r>
              <a:rPr kumimoji="0" lang="en-US" altLang="zh-CN" sz="11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30:1-10)</a:t>
            </a:r>
            <a:r>
              <a:rPr kumimoji="0" lang="zh-CN" altLang="en-US" sz="11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的应许</a:t>
            </a:r>
            <a:r>
              <a:rPr kumimoji="0" lang="en-US" altLang="zh-CN" sz="11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1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从埃及哇地至幼发拉底河流域</a:t>
            </a:r>
            <a:r>
              <a:rPr kumimoji="0" lang="en-US" altLang="zh-CN" sz="11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a:t>
            </a:r>
            <a:r>
              <a:rPr kumimoji="0" lang="zh-CN" altLang="en-US" sz="11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赛</a:t>
            </a:r>
            <a:r>
              <a:rPr kumimoji="0" lang="en-US" altLang="zh-CN" sz="11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27:12)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1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被掳归回／重建之后，土地永久占有权</a:t>
            </a:r>
            <a:r>
              <a:rPr kumimoji="0" lang="en-US" altLang="zh-CN" sz="11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a:t>
            </a:r>
            <a:r>
              <a:rPr kumimoji="0" lang="zh-CN" altLang="en-US" sz="11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创</a:t>
            </a:r>
            <a:r>
              <a:rPr kumimoji="0" lang="en-US" altLang="zh-CN" sz="11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17:8)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1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因着巴勒斯坦地全世界蒙祝福 </a:t>
            </a:r>
            <a:r>
              <a:rPr kumimoji="0" lang="en-US" altLang="zh-CN" sz="11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a:t>
            </a:r>
            <a:r>
              <a:rPr kumimoji="0" lang="zh-CN" altLang="en-US" sz="11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赛</a:t>
            </a:r>
            <a:r>
              <a:rPr kumimoji="0" lang="en-US" altLang="zh-CN" sz="1100" b="1" i="0" u="none" strike="noStrike" kern="1200" cap="none" spc="0" normalizeH="0" baseline="0" noProof="0" dirty="0">
                <a:ln>
                  <a:noFill/>
                </a:ln>
                <a:solidFill>
                  <a:srgbClr val="FFFFFF"/>
                </a:solidFill>
                <a:effectLst>
                  <a:glow rad="101600">
                    <a:srgbClr val="010201">
                      <a:alpha val="75000"/>
                    </a:srgbClr>
                  </a:glow>
                </a:effectLst>
                <a:uLnTx/>
                <a:uFillTx/>
                <a:latin typeface="Kosher-Normal" charset="0"/>
                <a:ea typeface="MS PGothic" charset="0"/>
                <a:cs typeface="MS PGothic" charset="0"/>
              </a:rPr>
              <a:t>14:1-2)</a:t>
            </a:r>
          </a:p>
        </p:txBody>
      </p:sp>
      <p:sp>
        <p:nvSpPr>
          <p:cNvPr id="1556510" name="Rectangle 30"/>
          <p:cNvSpPr>
            <a:spLocks noChangeArrowheads="1"/>
          </p:cNvSpPr>
          <p:nvPr/>
        </p:nvSpPr>
        <p:spPr bwMode="auto">
          <a:xfrm>
            <a:off x="5794483" y="912813"/>
            <a:ext cx="1120775" cy="698500"/>
          </a:xfrm>
          <a:prstGeom prst="rect">
            <a:avLst/>
          </a:prstGeom>
          <a:noFill/>
          <a:ln>
            <a:noFill/>
          </a:ln>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dirty="0">
                <a:ln>
                  <a:noFill/>
                </a:ln>
                <a:solidFill>
                  <a:srgbClr val="FFFFFF"/>
                </a:solidFill>
                <a:effectLst/>
                <a:uLnTx/>
                <a:uFillTx/>
                <a:latin typeface="Arial" charset="0"/>
                <a:ea typeface="SimSun" charset="0"/>
                <a:cs typeface="SimSun" charset="0"/>
              </a:rPr>
              <a:t>耶稣藉着教会以神奇的方式扩展张他的国度（太</a:t>
            </a:r>
            <a:r>
              <a:rPr kumimoji="0" lang="en-US" altLang="zh-CN" sz="1000" b="0" i="0" u="none" strike="noStrike" kern="1200" cap="none" spc="0" normalizeH="0" baseline="0" noProof="0" dirty="0">
                <a:ln>
                  <a:noFill/>
                </a:ln>
                <a:solidFill>
                  <a:srgbClr val="FFFFFF"/>
                </a:solidFill>
                <a:effectLst/>
                <a:uLnTx/>
                <a:uFillTx/>
                <a:latin typeface="Arial" charset="0"/>
                <a:ea typeface="SimSun" charset="0"/>
                <a:cs typeface="SimSun" charset="0"/>
              </a:rPr>
              <a:t>.13</a:t>
            </a:r>
            <a:r>
              <a:rPr kumimoji="0" lang="zh-CN" altLang="en-US" sz="1000" b="0" i="0" u="none" strike="noStrike" kern="1200" cap="none" spc="0" normalizeH="0" baseline="0" noProof="0" dirty="0">
                <a:ln>
                  <a:noFill/>
                </a:ln>
                <a:solidFill>
                  <a:srgbClr val="FFFFFF"/>
                </a:solidFill>
                <a:effectLst/>
                <a:uLnTx/>
                <a:uFillTx/>
                <a:latin typeface="Arial" charset="0"/>
                <a:ea typeface="SimSun" charset="0"/>
                <a:cs typeface="SimSun" charset="0"/>
              </a:rPr>
              <a:t>）</a:t>
            </a:r>
            <a:endParaRPr kumimoji="0" lang="en-US" altLang="zh-CN" sz="1000" b="0" i="0" u="none" strike="noStrike" kern="1200" cap="none" spc="0" normalizeH="0" baseline="0" noProof="0" dirty="0">
              <a:ln>
                <a:noFill/>
              </a:ln>
              <a:solidFill>
                <a:srgbClr val="FFFFFF"/>
              </a:solidFill>
              <a:effectLst/>
              <a:uLnTx/>
              <a:uFillTx/>
              <a:latin typeface="Arial" charset="0"/>
              <a:ea typeface="SimSun" charset="0"/>
              <a:cs typeface="SimSun" charset="0"/>
            </a:endParaRPr>
          </a:p>
        </p:txBody>
      </p:sp>
      <p:sp>
        <p:nvSpPr>
          <p:cNvPr id="1556511" name="Rectangle 31"/>
          <p:cNvSpPr>
            <a:spLocks noChangeArrowheads="1"/>
          </p:cNvSpPr>
          <p:nvPr/>
        </p:nvSpPr>
        <p:spPr bwMode="auto">
          <a:xfrm>
            <a:off x="4643438" y="912813"/>
            <a:ext cx="1076325" cy="698500"/>
          </a:xfrm>
          <a:prstGeom prst="rect">
            <a:avLst/>
          </a:prstGeom>
          <a:noFill/>
          <a:ln>
            <a:noFill/>
          </a:ln>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dirty="0">
                <a:ln>
                  <a:noFill/>
                </a:ln>
                <a:solidFill>
                  <a:srgbClr val="FFFFFF"/>
                </a:solidFill>
                <a:effectLst/>
                <a:uLnTx/>
                <a:uFillTx/>
                <a:latin typeface="Arial" charset="0"/>
                <a:ea typeface="SimSun" charset="0"/>
                <a:cs typeface="SimSun" charset="0"/>
              </a:rPr>
              <a:t>以色列拒绝弥赛亚国度的邀请</a:t>
            </a:r>
            <a:r>
              <a:rPr kumimoji="0" lang="en-US" altLang="zh-CN" sz="1000" b="0" i="0" u="none" strike="noStrike" kern="1200" cap="none" spc="0" normalizeH="0" baseline="0" noProof="0" dirty="0">
                <a:ln>
                  <a:noFill/>
                </a:ln>
                <a:solidFill>
                  <a:srgbClr val="FFFFFF"/>
                </a:solidFill>
                <a:effectLst/>
                <a:uLnTx/>
                <a:uFillTx/>
                <a:latin typeface="Arial" charset="0"/>
                <a:ea typeface="SimSun" charset="0"/>
                <a:cs typeface="SimSun" charset="0"/>
              </a:rPr>
              <a:t>(</a:t>
            </a:r>
            <a:r>
              <a:rPr kumimoji="0" lang="zh-CN" altLang="en-US" sz="1000" b="0" i="0" u="none" strike="noStrike" kern="1200" cap="none" spc="0" normalizeH="0" baseline="0" noProof="0" dirty="0">
                <a:ln>
                  <a:noFill/>
                </a:ln>
                <a:solidFill>
                  <a:srgbClr val="FFFFFF"/>
                </a:solidFill>
                <a:effectLst/>
                <a:uLnTx/>
                <a:uFillTx/>
                <a:latin typeface="Arial" charset="0"/>
                <a:ea typeface="SimSun" charset="0"/>
                <a:cs typeface="SimSun" charset="0"/>
              </a:rPr>
              <a:t>太</a:t>
            </a:r>
            <a:r>
              <a:rPr kumimoji="0" lang="en-US" altLang="zh-CN" sz="1000" b="0" i="0" u="none" strike="noStrike" kern="1200" cap="none" spc="0" normalizeH="0" baseline="0" noProof="0" dirty="0">
                <a:ln>
                  <a:noFill/>
                </a:ln>
                <a:solidFill>
                  <a:srgbClr val="FFFFFF"/>
                </a:solidFill>
                <a:effectLst/>
                <a:uLnTx/>
                <a:uFillTx/>
                <a:latin typeface="Arial" charset="0"/>
                <a:ea typeface="SimSun" charset="0"/>
                <a:cs typeface="SimSun" charset="0"/>
              </a:rPr>
              <a:t>. 12:41-42; 23:37-39)</a:t>
            </a:r>
          </a:p>
        </p:txBody>
      </p:sp>
      <p:sp>
        <p:nvSpPr>
          <p:cNvPr id="1556512" name="Rectangle 32"/>
          <p:cNvSpPr>
            <a:spLocks noChangeArrowheads="1"/>
          </p:cNvSpPr>
          <p:nvPr/>
        </p:nvSpPr>
        <p:spPr bwMode="auto">
          <a:xfrm>
            <a:off x="6715710" y="912813"/>
            <a:ext cx="1212850" cy="705321"/>
          </a:xfrm>
          <a:prstGeom prst="rect">
            <a:avLst/>
          </a:prstGeom>
          <a:noFill/>
          <a:ln>
            <a:noFill/>
          </a:ln>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dirty="0">
                <a:ln>
                  <a:noFill/>
                </a:ln>
                <a:solidFill>
                  <a:srgbClr val="FFFFFF"/>
                </a:solidFill>
                <a:effectLst/>
                <a:uLnTx/>
                <a:uFillTx/>
                <a:latin typeface="Arial" charset="0"/>
                <a:ea typeface="SimSun" charset="0"/>
                <a:cs typeface="SimSun" charset="0"/>
              </a:rPr>
              <a:t>基督得胜以色列的仇敌，以色列全家都要得救（罗</a:t>
            </a:r>
            <a:r>
              <a:rPr kumimoji="0" lang="en-US" altLang="zh-CN" sz="1000" b="0" i="0" u="none" strike="noStrike" kern="1200" cap="none" spc="0" normalizeH="0" baseline="0" noProof="0" dirty="0">
                <a:ln>
                  <a:noFill/>
                </a:ln>
                <a:solidFill>
                  <a:srgbClr val="FFFFFF"/>
                </a:solidFill>
                <a:effectLst/>
                <a:uLnTx/>
                <a:uFillTx/>
                <a:latin typeface="Arial" charset="0"/>
                <a:ea typeface="SimSun" charset="0"/>
                <a:cs typeface="SimSun" charset="0"/>
              </a:rPr>
              <a:t>11:26-27</a:t>
            </a:r>
            <a:r>
              <a:rPr kumimoji="0" lang="zh-CN" altLang="en-US" sz="1000" b="0" i="0" u="none" strike="noStrike" kern="1200" cap="none" spc="0" normalizeH="0" baseline="0" noProof="0" dirty="0">
                <a:ln>
                  <a:noFill/>
                </a:ln>
                <a:solidFill>
                  <a:srgbClr val="FFFFFF"/>
                </a:solidFill>
                <a:effectLst/>
                <a:uLnTx/>
                <a:uFillTx/>
                <a:latin typeface="Arial" charset="0"/>
                <a:ea typeface="SimSun" charset="0"/>
                <a:cs typeface="SimSun" charset="0"/>
              </a:rPr>
              <a:t>）</a:t>
            </a:r>
            <a:endParaRPr kumimoji="0" lang="en-US" altLang="zh-CN" sz="1000" b="0" i="0" u="none" strike="noStrike" kern="1200" cap="none" spc="0" normalizeH="0" baseline="0" noProof="0" dirty="0">
              <a:ln>
                <a:noFill/>
              </a:ln>
              <a:solidFill>
                <a:srgbClr val="FFFFFF"/>
              </a:solidFill>
              <a:effectLst/>
              <a:uLnTx/>
              <a:uFillTx/>
              <a:latin typeface="Arial" charset="0"/>
              <a:ea typeface="SimSun" charset="0"/>
              <a:cs typeface="SimSun" charset="0"/>
            </a:endParaRPr>
          </a:p>
        </p:txBody>
      </p:sp>
      <p:sp>
        <p:nvSpPr>
          <p:cNvPr id="269342" name="AutoShape 33"/>
          <p:cNvSpPr>
            <a:spLocks noChangeArrowheads="1"/>
          </p:cNvSpPr>
          <p:nvPr/>
        </p:nvSpPr>
        <p:spPr bwMode="auto">
          <a:xfrm rot="-5400000">
            <a:off x="5849938" y="1503363"/>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cs typeface="MS PGothic" charset="0"/>
            </a:endParaRPr>
          </a:p>
        </p:txBody>
      </p:sp>
      <p:sp>
        <p:nvSpPr>
          <p:cNvPr id="269343" name="Rectangle 34"/>
          <p:cNvSpPr>
            <a:spLocks noChangeArrowheads="1"/>
          </p:cNvSpPr>
          <p:nvPr/>
        </p:nvSpPr>
        <p:spPr bwMode="auto">
          <a:xfrm>
            <a:off x="5778500" y="4495800"/>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cs typeface="MS PGothic" charset="0"/>
            </a:endParaRPr>
          </a:p>
        </p:txBody>
      </p:sp>
      <p:sp>
        <p:nvSpPr>
          <p:cNvPr id="269344" name="Rectangle 35"/>
          <p:cNvSpPr>
            <a:spLocks noChangeArrowheads="1"/>
          </p:cNvSpPr>
          <p:nvPr/>
        </p:nvSpPr>
        <p:spPr bwMode="auto">
          <a:xfrm>
            <a:off x="5784850" y="2101850"/>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cs typeface="MS PGothic" charset="0"/>
            </a:endParaRPr>
          </a:p>
        </p:txBody>
      </p:sp>
      <p:sp>
        <p:nvSpPr>
          <p:cNvPr id="269345" name="Rectangle 36"/>
          <p:cNvSpPr>
            <a:spLocks noChangeArrowheads="1"/>
          </p:cNvSpPr>
          <p:nvPr/>
        </p:nvSpPr>
        <p:spPr bwMode="auto">
          <a:xfrm>
            <a:off x="7688263" y="2103438"/>
            <a:ext cx="1384300" cy="1211262"/>
          </a:xfrm>
          <a:prstGeom prst="rect">
            <a:avLst/>
          </a:prstGeom>
          <a:solidFill>
            <a:srgbClr val="CF0E3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cs typeface="MS PGothic" charset="0"/>
            </a:endParaRPr>
          </a:p>
        </p:txBody>
      </p:sp>
      <p:sp>
        <p:nvSpPr>
          <p:cNvPr id="269346" name="Rectangle 37"/>
          <p:cNvSpPr>
            <a:spLocks noChangeArrowheads="1"/>
          </p:cNvSpPr>
          <p:nvPr/>
        </p:nvSpPr>
        <p:spPr bwMode="auto">
          <a:xfrm>
            <a:off x="5778500" y="3311525"/>
            <a:ext cx="3289300" cy="1193800"/>
          </a:xfrm>
          <a:prstGeom prst="rect">
            <a:avLst/>
          </a:prstGeom>
          <a:gradFill rotWithShape="0">
            <a:gsLst>
              <a:gs pos="0">
                <a:srgbClr val="371C00"/>
              </a:gs>
              <a:gs pos="100000">
                <a:srgbClr val="BA5D00"/>
              </a:gs>
            </a:gsLst>
            <a:lin ang="0" scaled="1"/>
          </a:gra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cs typeface="MS PGothic" charset="0"/>
            </a:endParaRPr>
          </a:p>
        </p:txBody>
      </p:sp>
      <p:sp>
        <p:nvSpPr>
          <p:cNvPr id="269347" name="Rectangle 38"/>
          <p:cNvSpPr>
            <a:spLocks noChangeArrowheads="1"/>
          </p:cNvSpPr>
          <p:nvPr/>
        </p:nvSpPr>
        <p:spPr bwMode="auto">
          <a:xfrm>
            <a:off x="5786437" y="2519363"/>
            <a:ext cx="1833885" cy="698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dirty="0">
                <a:ln>
                  <a:noFill/>
                </a:ln>
                <a:solidFill>
                  <a:srgbClr val="FFFFFF"/>
                </a:solidFill>
                <a:effectLst>
                  <a:glow rad="101600">
                    <a:srgbClr val="010201">
                      <a:alpha val="75000"/>
                    </a:srgbClr>
                  </a:glow>
                </a:effectLst>
                <a:uLnTx/>
                <a:uFillTx/>
                <a:latin typeface="Arial" charset="0"/>
                <a:ea typeface="SimSun" charset="0"/>
                <a:cs typeface="SimSun" charset="0"/>
              </a:rPr>
              <a:t>以色列因着拒绝弥赛亚受审判被赶逐出应许之地 长达</a:t>
            </a:r>
            <a:r>
              <a:rPr kumimoji="0" lang="en-US" altLang="zh-CN" sz="1000" b="1" i="0" u="none" strike="noStrike" kern="1200" cap="none" spc="0" normalizeH="0" baseline="0" noProof="0" dirty="0">
                <a:ln>
                  <a:noFill/>
                </a:ln>
                <a:solidFill>
                  <a:srgbClr val="FFFFFF"/>
                </a:solidFill>
                <a:effectLst>
                  <a:glow rad="101600">
                    <a:srgbClr val="010201">
                      <a:alpha val="75000"/>
                    </a:srgbClr>
                  </a:glow>
                </a:effectLst>
                <a:uLnTx/>
                <a:uFillTx/>
                <a:latin typeface="Arial" charset="0"/>
                <a:ea typeface="SimSun" charset="0"/>
                <a:cs typeface="SimSun" charset="0"/>
              </a:rPr>
              <a:t>19</a:t>
            </a:r>
            <a:r>
              <a:rPr kumimoji="0" lang="zh-CN" altLang="en-US" sz="1000" b="1" i="0" u="none" strike="noStrike" kern="1200" cap="none" spc="0" normalizeH="0" baseline="0" noProof="0" dirty="0">
                <a:ln>
                  <a:noFill/>
                </a:ln>
                <a:solidFill>
                  <a:srgbClr val="FFFFFF"/>
                </a:solidFill>
                <a:effectLst>
                  <a:glow rad="101600">
                    <a:srgbClr val="010201">
                      <a:alpha val="75000"/>
                    </a:srgbClr>
                  </a:glow>
                </a:effectLst>
                <a:uLnTx/>
                <a:uFillTx/>
                <a:latin typeface="Arial" charset="0"/>
                <a:ea typeface="SimSun" charset="0"/>
                <a:cs typeface="SimSun" charset="0"/>
              </a:rPr>
              <a:t>世纪（主后</a:t>
            </a:r>
            <a:r>
              <a:rPr kumimoji="0" lang="en-US" altLang="zh-CN" sz="1000" b="1" i="0" u="none" strike="noStrike" kern="1200" cap="none" spc="0" normalizeH="0" baseline="0" noProof="0" dirty="0">
                <a:ln>
                  <a:noFill/>
                </a:ln>
                <a:solidFill>
                  <a:srgbClr val="FFFFFF"/>
                </a:solidFill>
                <a:effectLst>
                  <a:glow rad="101600">
                    <a:srgbClr val="010201">
                      <a:alpha val="75000"/>
                    </a:srgbClr>
                  </a:glow>
                </a:effectLst>
                <a:uLnTx/>
                <a:uFillTx/>
                <a:latin typeface="Arial" charset="0"/>
                <a:ea typeface="SimSun" charset="0"/>
                <a:cs typeface="SimSun" charset="0"/>
              </a:rPr>
              <a:t>70</a:t>
            </a:r>
            <a:r>
              <a:rPr kumimoji="0" lang="zh-CN" altLang="en-US" sz="1000" b="1" i="0" u="none" strike="noStrike" kern="1200" cap="none" spc="0" normalizeH="0" baseline="0" noProof="0" dirty="0">
                <a:ln>
                  <a:noFill/>
                </a:ln>
                <a:solidFill>
                  <a:srgbClr val="FFFFFF"/>
                </a:solidFill>
                <a:effectLst>
                  <a:glow rad="101600">
                    <a:srgbClr val="010201">
                      <a:alpha val="75000"/>
                    </a:srgbClr>
                  </a:glow>
                </a:effectLst>
                <a:uLnTx/>
                <a:uFillTx/>
                <a:latin typeface="Arial" charset="0"/>
                <a:ea typeface="SimSun" charset="0"/>
                <a:cs typeface="SimSun" charset="0"/>
              </a:rPr>
              <a:t>－</a:t>
            </a:r>
            <a:r>
              <a:rPr kumimoji="0" lang="en-US" altLang="zh-CN" sz="1000" b="1" i="0" u="none" strike="noStrike" kern="1200" cap="none" spc="0" normalizeH="0" baseline="0" noProof="0" dirty="0">
                <a:ln>
                  <a:noFill/>
                </a:ln>
                <a:solidFill>
                  <a:srgbClr val="FFFFFF"/>
                </a:solidFill>
                <a:effectLst>
                  <a:glow rad="101600">
                    <a:srgbClr val="010201">
                      <a:alpha val="75000"/>
                    </a:srgbClr>
                  </a:glow>
                </a:effectLst>
                <a:uLnTx/>
                <a:uFillTx/>
                <a:latin typeface="Arial" charset="0"/>
                <a:ea typeface="SimSun" charset="0"/>
                <a:cs typeface="SimSun" charset="0"/>
              </a:rPr>
              <a:t>1948</a:t>
            </a:r>
            <a:r>
              <a:rPr kumimoji="0" lang="zh-CN" altLang="en-US" sz="1000" b="1" i="0" u="none" strike="noStrike" kern="1200" cap="none" spc="0" normalizeH="0" baseline="0" noProof="0" dirty="0">
                <a:ln>
                  <a:noFill/>
                </a:ln>
                <a:solidFill>
                  <a:srgbClr val="FFFFFF"/>
                </a:solidFill>
                <a:effectLst>
                  <a:glow rad="101600">
                    <a:srgbClr val="010201">
                      <a:alpha val="75000"/>
                    </a:srgbClr>
                  </a:glow>
                </a:effectLst>
                <a:uLnTx/>
                <a:uFillTx/>
                <a:latin typeface="Arial" charset="0"/>
                <a:ea typeface="SimSun" charset="0"/>
                <a:cs typeface="SimSun" charset="0"/>
              </a:rPr>
              <a:t>）现在部分恢复（结</a:t>
            </a:r>
            <a:r>
              <a:rPr kumimoji="0" lang="en-US" altLang="zh-CN" sz="1000" b="1" i="0" u="none" strike="noStrike" kern="1200" cap="none" spc="0" normalizeH="0" baseline="0" noProof="0" dirty="0">
                <a:ln>
                  <a:noFill/>
                </a:ln>
                <a:solidFill>
                  <a:srgbClr val="FFFFFF"/>
                </a:solidFill>
                <a:effectLst>
                  <a:glow rad="101600">
                    <a:srgbClr val="010201">
                      <a:alpha val="75000"/>
                    </a:srgbClr>
                  </a:glow>
                </a:effectLst>
                <a:uLnTx/>
                <a:uFillTx/>
                <a:latin typeface="Arial" charset="0"/>
                <a:ea typeface="SimSun" charset="0"/>
                <a:cs typeface="SimSun" charset="0"/>
              </a:rPr>
              <a:t>37:1-7</a:t>
            </a:r>
            <a:r>
              <a:rPr kumimoji="0" lang="zh-CN" altLang="en-US" sz="1000" b="1" i="0" u="none" strike="noStrike" kern="1200" cap="none" spc="0" normalizeH="0" baseline="0" noProof="0" dirty="0">
                <a:ln>
                  <a:noFill/>
                </a:ln>
                <a:solidFill>
                  <a:srgbClr val="FFFFFF"/>
                </a:solidFill>
                <a:effectLst>
                  <a:glow rad="101600">
                    <a:srgbClr val="010201">
                      <a:alpha val="75000"/>
                    </a:srgbClr>
                  </a:glow>
                </a:effectLst>
                <a:uLnTx/>
                <a:uFillTx/>
                <a:latin typeface="Arial" charset="0"/>
                <a:ea typeface="SimSun" charset="0"/>
                <a:cs typeface="SimSun" charset="0"/>
              </a:rPr>
              <a:t>）</a:t>
            </a:r>
            <a:endParaRPr kumimoji="0" lang="en-US" altLang="zh-CN" sz="1000" b="1" i="0" u="none" strike="noStrike" kern="1200" cap="none" spc="0" normalizeH="0" baseline="0" noProof="0" dirty="0">
              <a:ln>
                <a:noFill/>
              </a:ln>
              <a:solidFill>
                <a:srgbClr val="FFFFFF"/>
              </a:solidFill>
              <a:effectLst>
                <a:glow rad="101600">
                  <a:srgbClr val="010201">
                    <a:alpha val="75000"/>
                  </a:srgbClr>
                </a:glow>
              </a:effectLst>
              <a:uLnTx/>
              <a:uFillTx/>
              <a:latin typeface="Arial" charset="0"/>
              <a:ea typeface="SimSun" charset="0"/>
              <a:cs typeface="SimSun" charset="0"/>
            </a:endParaRPr>
          </a:p>
        </p:txBody>
      </p:sp>
      <p:sp>
        <p:nvSpPr>
          <p:cNvPr id="269348" name="Rectangle 39"/>
          <p:cNvSpPr>
            <a:spLocks noChangeArrowheads="1"/>
          </p:cNvSpPr>
          <p:nvPr/>
        </p:nvSpPr>
        <p:spPr bwMode="auto">
          <a:xfrm>
            <a:off x="6022975" y="3429000"/>
            <a:ext cx="1254125" cy="698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glow rad="101600">
                    <a:srgbClr val="010201">
                      <a:alpha val="75000"/>
                    </a:srgbClr>
                  </a:glow>
                </a:effectLst>
                <a:uLnTx/>
                <a:uFillTx/>
                <a:latin typeface="Arial" charset="0"/>
                <a:ea typeface="SimSun" charset="0"/>
                <a:cs typeface="SimSun" charset="0"/>
              </a:rPr>
              <a:t>基督是教会的头，教会是属灵的圣殿（</a:t>
            </a:r>
            <a:r>
              <a:rPr kumimoji="0" lang="en-US" altLang="zh-CN" sz="1000" b="1" i="0" u="none" strike="noStrike" kern="1200" cap="none" spc="0" normalizeH="0" baseline="0" noProof="0">
                <a:ln>
                  <a:noFill/>
                </a:ln>
                <a:solidFill>
                  <a:srgbClr val="FFFFFF"/>
                </a:solidFill>
                <a:effectLst>
                  <a:glow rad="101600">
                    <a:srgbClr val="010201">
                      <a:alpha val="75000"/>
                    </a:srgbClr>
                  </a:glow>
                </a:effectLst>
                <a:uLnTx/>
                <a:uFillTx/>
                <a:latin typeface="Arial" charset="0"/>
                <a:ea typeface="SimSun" charset="0"/>
                <a:cs typeface="SimSun" charset="0"/>
              </a:rPr>
              <a:t>2:19-22; </a:t>
            </a:r>
            <a:r>
              <a:rPr kumimoji="0" lang="zh-CN" altLang="en-US" sz="1000" b="1" i="0" u="none" strike="noStrike" kern="1200" cap="none" spc="0" normalizeH="0" baseline="0" noProof="0">
                <a:ln>
                  <a:noFill/>
                </a:ln>
                <a:solidFill>
                  <a:srgbClr val="FFFFFF"/>
                </a:solidFill>
                <a:effectLst>
                  <a:glow rad="101600">
                    <a:srgbClr val="010201">
                      <a:alpha val="75000"/>
                    </a:srgbClr>
                  </a:glow>
                </a:effectLst>
                <a:uLnTx/>
                <a:uFillTx/>
                <a:latin typeface="Arial" charset="0"/>
                <a:ea typeface="SimSun" charset="0"/>
                <a:cs typeface="SimSun" charset="0"/>
              </a:rPr>
              <a:t>林后</a:t>
            </a:r>
            <a:r>
              <a:rPr kumimoji="0" lang="en-US" altLang="zh-CN" sz="1000" b="1" i="0" u="none" strike="noStrike" kern="1200" cap="none" spc="0" normalizeH="0" baseline="0" noProof="0">
                <a:ln>
                  <a:noFill/>
                </a:ln>
                <a:solidFill>
                  <a:srgbClr val="FFFFFF"/>
                </a:solidFill>
                <a:effectLst>
                  <a:glow rad="101600">
                    <a:srgbClr val="010201">
                      <a:alpha val="75000"/>
                    </a:srgbClr>
                  </a:glow>
                </a:effectLst>
                <a:uLnTx/>
                <a:uFillTx/>
                <a:latin typeface="Arial" charset="0"/>
                <a:ea typeface="SimSun" charset="0"/>
                <a:cs typeface="SimSun" charset="0"/>
              </a:rPr>
              <a:t>6:16)</a:t>
            </a:r>
          </a:p>
        </p:txBody>
      </p:sp>
      <p:sp>
        <p:nvSpPr>
          <p:cNvPr id="269349" name="Rectangle 40"/>
          <p:cNvSpPr>
            <a:spLocks noChangeArrowheads="1"/>
          </p:cNvSpPr>
          <p:nvPr/>
        </p:nvSpPr>
        <p:spPr bwMode="auto">
          <a:xfrm>
            <a:off x="5903913" y="4891088"/>
            <a:ext cx="1397000" cy="5745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50" b="1" i="0" u="none" strike="noStrike" kern="1200" cap="none" spc="0" normalizeH="0" baseline="0" noProof="0" dirty="0">
                <a:ln>
                  <a:noFill/>
                </a:ln>
                <a:solidFill>
                  <a:srgbClr val="000A0D"/>
                </a:solidFill>
                <a:effectLst/>
                <a:uLnTx/>
                <a:uFillTx/>
                <a:latin typeface="Arial" charset="0"/>
                <a:ea typeface="SimSun" charset="0"/>
                <a:cs typeface="SimSun" charset="0"/>
              </a:rPr>
              <a:t>新约前三项取代摩西律法（路</a:t>
            </a:r>
            <a:r>
              <a:rPr kumimoji="0" lang="en-US" altLang="zh-CN" sz="1050" b="1" i="0" u="none" strike="noStrike" kern="1200" cap="none" spc="0" normalizeH="0" baseline="0" noProof="0" dirty="0">
                <a:ln>
                  <a:noFill/>
                </a:ln>
                <a:solidFill>
                  <a:srgbClr val="000A0D"/>
                </a:solidFill>
                <a:effectLst/>
                <a:uLnTx/>
                <a:uFillTx/>
                <a:latin typeface="Arial" charset="0"/>
                <a:ea typeface="SimSun" charset="0"/>
                <a:cs typeface="SimSun" charset="0"/>
              </a:rPr>
              <a:t>22:20; </a:t>
            </a:r>
            <a:r>
              <a:rPr kumimoji="0" lang="zh-CN" altLang="en-US" sz="1050" b="1" i="0" u="none" strike="noStrike" kern="1200" cap="none" spc="0" normalizeH="0" baseline="0" noProof="0" dirty="0">
                <a:ln>
                  <a:noFill/>
                </a:ln>
                <a:solidFill>
                  <a:srgbClr val="000A0D"/>
                </a:solidFill>
                <a:effectLst/>
                <a:uLnTx/>
                <a:uFillTx/>
                <a:latin typeface="Arial" charset="0"/>
                <a:ea typeface="SimSun" charset="0"/>
                <a:cs typeface="SimSun" charset="0"/>
              </a:rPr>
              <a:t>林后</a:t>
            </a:r>
            <a:r>
              <a:rPr kumimoji="0" lang="en-US" altLang="zh-CN" sz="1050" b="1" i="0" u="none" strike="noStrike" kern="1200" cap="none" spc="0" normalizeH="0" baseline="0" noProof="0" dirty="0">
                <a:ln>
                  <a:noFill/>
                </a:ln>
                <a:solidFill>
                  <a:srgbClr val="000A0D"/>
                </a:solidFill>
                <a:effectLst/>
                <a:uLnTx/>
                <a:uFillTx/>
                <a:latin typeface="Arial" charset="0"/>
                <a:ea typeface="SimSun" charset="0"/>
                <a:cs typeface="SimSun" charset="0"/>
              </a:rPr>
              <a:t>3:6)</a:t>
            </a:r>
          </a:p>
        </p:txBody>
      </p:sp>
      <p:sp>
        <p:nvSpPr>
          <p:cNvPr id="269350" name="AutoShape 41"/>
          <p:cNvSpPr>
            <a:spLocks noChangeArrowheads="1"/>
          </p:cNvSpPr>
          <p:nvPr/>
        </p:nvSpPr>
        <p:spPr bwMode="auto">
          <a:xfrm rot="16200000" flipH="1">
            <a:off x="7551738" y="1516063"/>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cs typeface="MS PGothic" charset="0"/>
            </a:endParaRPr>
          </a:p>
        </p:txBody>
      </p:sp>
      <p:sp>
        <p:nvSpPr>
          <p:cNvPr id="269351" name="Line 42"/>
          <p:cNvSpPr>
            <a:spLocks noChangeShapeType="1"/>
          </p:cNvSpPr>
          <p:nvPr/>
        </p:nvSpPr>
        <p:spPr bwMode="auto">
          <a:xfrm>
            <a:off x="7675563" y="1689100"/>
            <a:ext cx="0" cy="40386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9352" name="Rectangle 43"/>
          <p:cNvSpPr>
            <a:spLocks noChangeArrowheads="1"/>
          </p:cNvSpPr>
          <p:nvPr/>
        </p:nvSpPr>
        <p:spPr bwMode="auto">
          <a:xfrm>
            <a:off x="7553325" y="2136775"/>
            <a:ext cx="1590675" cy="2282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1" i="0" u="none" strike="noStrike" kern="1200" cap="none" spc="0" normalizeH="0" baseline="0" noProof="0">
                <a:ln>
                  <a:noFill/>
                </a:ln>
                <a:solidFill>
                  <a:srgbClr val="FFFFFF"/>
                </a:solidFill>
                <a:effectLst>
                  <a:glow rad="101600">
                    <a:srgbClr val="010201">
                      <a:alpha val="75000"/>
                    </a:srgbClr>
                  </a:glow>
                </a:effectLst>
                <a:uLnTx/>
                <a:uFillTx/>
                <a:latin typeface="Arial" charset="0"/>
                <a:ea typeface="SimSun" charset="0"/>
                <a:cs typeface="SimSun" charset="0"/>
              </a:rPr>
              <a:t>弥赛亚国度</a:t>
            </a:r>
          </a:p>
        </p:txBody>
      </p:sp>
      <p:sp>
        <p:nvSpPr>
          <p:cNvPr id="269353" name="Line 44"/>
          <p:cNvSpPr>
            <a:spLocks noChangeShapeType="1"/>
          </p:cNvSpPr>
          <p:nvPr/>
        </p:nvSpPr>
        <p:spPr bwMode="auto">
          <a:xfrm>
            <a:off x="8458200" y="2057400"/>
            <a:ext cx="0" cy="3657600"/>
          </a:xfrm>
          <a:prstGeom prst="line">
            <a:avLst/>
          </a:prstGeom>
          <a:noFill/>
          <a:ln w="12700">
            <a:solidFill>
              <a:srgbClr val="6E0043"/>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9354" name="Rectangle 45"/>
          <p:cNvSpPr>
            <a:spLocks noChangeArrowheads="1"/>
          </p:cNvSpPr>
          <p:nvPr/>
        </p:nvSpPr>
        <p:spPr bwMode="auto">
          <a:xfrm>
            <a:off x="7620000" y="2273300"/>
            <a:ext cx="1458913"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dirty="0">
                <a:ln>
                  <a:noFill/>
                </a:ln>
                <a:solidFill>
                  <a:srgbClr val="FFFFFF"/>
                </a:solidFill>
                <a:effectLst>
                  <a:glow rad="101600">
                    <a:srgbClr val="010201">
                      <a:alpha val="75000"/>
                    </a:srgbClr>
                  </a:glow>
                </a:effectLst>
                <a:uLnTx/>
                <a:uFillTx/>
                <a:latin typeface="Arial" charset="0"/>
                <a:ea typeface="SimSun" charset="0"/>
                <a:cs typeface="SimSun" charset="0"/>
              </a:rPr>
              <a:t>千禧年永恒</a:t>
            </a:r>
            <a:endParaRPr kumimoji="0" lang="en-US" altLang="zh-CN" sz="1000" b="1" i="0" u="none" strike="noStrike" kern="1200" cap="none" spc="0" normalizeH="0" baseline="0" noProof="0" dirty="0">
              <a:ln>
                <a:noFill/>
              </a:ln>
              <a:solidFill>
                <a:srgbClr val="FFFFFF"/>
              </a:solidFill>
              <a:effectLst>
                <a:glow rad="101600">
                  <a:srgbClr val="010201">
                    <a:alpha val="75000"/>
                  </a:srgbClr>
                </a:glow>
              </a:effectLst>
              <a:uLnTx/>
              <a:uFillTx/>
              <a:latin typeface="Arial" charset="0"/>
              <a:ea typeface="SimSun" charset="0"/>
              <a:cs typeface="SimSun" charset="0"/>
            </a:endParaRPr>
          </a:p>
        </p:txBody>
      </p:sp>
      <p:sp>
        <p:nvSpPr>
          <p:cNvPr id="269355" name="Rectangle 46"/>
          <p:cNvSpPr>
            <a:spLocks noChangeArrowheads="1"/>
          </p:cNvSpPr>
          <p:nvPr/>
        </p:nvSpPr>
        <p:spPr bwMode="auto">
          <a:xfrm>
            <a:off x="7627938" y="2451100"/>
            <a:ext cx="911225" cy="92333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zh-CN" altLang="en-US" sz="1000" b="1" i="0" u="none" strike="noStrike" kern="1200" cap="none" spc="-100" normalizeH="0" baseline="0" noProof="0" dirty="0">
                <a:ln>
                  <a:noFill/>
                </a:ln>
                <a:solidFill>
                  <a:srgbClr val="FFFFFF"/>
                </a:solidFill>
                <a:effectLst>
                  <a:glow rad="101600">
                    <a:srgbClr val="010201">
                      <a:alpha val="75000"/>
                    </a:srgbClr>
                  </a:glow>
                </a:effectLst>
                <a:uLnTx/>
                <a:uFillTx/>
                <a:latin typeface="Arial" charset="0"/>
                <a:ea typeface="SimSun" charset="0"/>
                <a:cs typeface="SimSun" charset="0"/>
              </a:rPr>
              <a:t>完全恢复（结</a:t>
            </a:r>
            <a:r>
              <a:rPr kumimoji="0" lang="en-US" altLang="zh-CN" sz="1000" b="1" i="0" u="none" strike="noStrike" kern="1200" cap="none" spc="-100" normalizeH="0" baseline="0" noProof="0" dirty="0">
                <a:ln>
                  <a:noFill/>
                </a:ln>
                <a:solidFill>
                  <a:srgbClr val="FFFFFF"/>
                </a:solidFill>
                <a:effectLst>
                  <a:glow rad="101600">
                    <a:srgbClr val="010201">
                      <a:alpha val="75000"/>
                    </a:srgbClr>
                  </a:glow>
                </a:effectLst>
                <a:uLnTx/>
                <a:uFillTx/>
                <a:latin typeface="Arial" charset="0"/>
                <a:ea typeface="SimSun" charset="0"/>
                <a:cs typeface="SimSun" charset="0"/>
              </a:rPr>
              <a:t>37:8-28) </a:t>
            </a:r>
            <a:r>
              <a:rPr kumimoji="0" lang="zh-CN" altLang="en-US" sz="1000" b="1" i="0" u="none" strike="noStrike" kern="1200" cap="none" spc="-100" normalizeH="0" baseline="0" noProof="0" dirty="0">
                <a:ln>
                  <a:noFill/>
                </a:ln>
                <a:solidFill>
                  <a:srgbClr val="FFFFFF"/>
                </a:solidFill>
                <a:effectLst>
                  <a:glow rad="101600">
                    <a:srgbClr val="010201">
                      <a:alpha val="75000"/>
                    </a:srgbClr>
                  </a:glow>
                </a:effectLst>
                <a:uLnTx/>
                <a:uFillTx/>
                <a:latin typeface="Arial" charset="0"/>
                <a:ea typeface="SimSun" charset="0"/>
                <a:cs typeface="SimSun" charset="0"/>
              </a:rPr>
              <a:t>耶路撒冷世界的首府</a:t>
            </a:r>
            <a:r>
              <a:rPr kumimoji="0" lang="en-US" altLang="zh-CN" sz="1000" b="1" i="0" u="none" strike="noStrike" kern="1200" cap="none" spc="-100" normalizeH="0" baseline="0" noProof="0" dirty="0">
                <a:ln>
                  <a:noFill/>
                </a:ln>
                <a:solidFill>
                  <a:srgbClr val="FFFFFF"/>
                </a:solidFill>
                <a:effectLst>
                  <a:glow rad="101600">
                    <a:srgbClr val="010201">
                      <a:alpha val="75000"/>
                    </a:srgbClr>
                  </a:glow>
                </a:effectLst>
                <a:uLnTx/>
                <a:uFillTx/>
                <a:latin typeface="Arial" charset="0"/>
                <a:ea typeface="SimSun" charset="0"/>
                <a:cs typeface="SimSun" charset="0"/>
              </a:rPr>
              <a:t>(</a:t>
            </a:r>
            <a:r>
              <a:rPr kumimoji="0" lang="zh-CN" altLang="en-US" sz="1000" b="1" i="0" u="none" strike="noStrike" kern="1200" cap="none" spc="-100" normalizeH="0" baseline="0" noProof="0" dirty="0">
                <a:ln>
                  <a:noFill/>
                </a:ln>
                <a:solidFill>
                  <a:srgbClr val="FFFFFF"/>
                </a:solidFill>
                <a:effectLst>
                  <a:glow rad="101600">
                    <a:srgbClr val="010201">
                      <a:alpha val="75000"/>
                    </a:srgbClr>
                  </a:glow>
                </a:effectLst>
                <a:uLnTx/>
                <a:uFillTx/>
                <a:latin typeface="Arial" charset="0"/>
                <a:ea typeface="SimSun" charset="0"/>
                <a:cs typeface="SimSun" charset="0"/>
              </a:rPr>
              <a:t>赛 </a:t>
            </a:r>
            <a:r>
              <a:rPr kumimoji="0" lang="en-US" altLang="zh-CN" sz="1000" b="1" i="0" u="none" strike="noStrike" kern="1200" cap="none" spc="-100" normalizeH="0" baseline="0" noProof="0" dirty="0">
                <a:ln>
                  <a:noFill/>
                </a:ln>
                <a:solidFill>
                  <a:srgbClr val="FFFFFF"/>
                </a:solidFill>
                <a:effectLst>
                  <a:glow rad="101600">
                    <a:srgbClr val="010201">
                      <a:alpha val="75000"/>
                    </a:srgbClr>
                  </a:glow>
                </a:effectLst>
                <a:uLnTx/>
                <a:uFillTx/>
                <a:latin typeface="Arial" charset="0"/>
                <a:ea typeface="SimSun" charset="0"/>
                <a:cs typeface="SimSun" charset="0"/>
              </a:rPr>
              <a:t>2:1-5)</a:t>
            </a:r>
          </a:p>
        </p:txBody>
      </p:sp>
      <p:sp>
        <p:nvSpPr>
          <p:cNvPr id="269356" name="Rectangle 47"/>
          <p:cNvSpPr>
            <a:spLocks noChangeArrowheads="1"/>
          </p:cNvSpPr>
          <p:nvPr/>
        </p:nvSpPr>
        <p:spPr bwMode="auto">
          <a:xfrm>
            <a:off x="8380413" y="2633663"/>
            <a:ext cx="763587" cy="5514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dirty="0">
                <a:ln>
                  <a:noFill/>
                </a:ln>
                <a:solidFill>
                  <a:srgbClr val="FFFFFF"/>
                </a:solidFill>
                <a:effectLst>
                  <a:glow rad="101600">
                    <a:srgbClr val="010201">
                      <a:alpha val="75000"/>
                    </a:srgbClr>
                  </a:glow>
                </a:effectLst>
                <a:uLnTx/>
                <a:uFillTx/>
                <a:latin typeface="Arial" charset="0"/>
                <a:ea typeface="SimSun" charset="0"/>
                <a:cs typeface="SimSun" charset="0"/>
              </a:rPr>
              <a:t>新耶路撒冷</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dirty="0">
                <a:ln>
                  <a:noFill/>
                </a:ln>
                <a:solidFill>
                  <a:srgbClr val="FFFFFF"/>
                </a:solidFill>
                <a:effectLst>
                  <a:glow rad="101600">
                    <a:srgbClr val="010201">
                      <a:alpha val="75000"/>
                    </a:srgbClr>
                  </a:glow>
                </a:effectLst>
                <a:uLnTx/>
                <a:uFillTx/>
                <a:latin typeface="Arial" charset="0"/>
                <a:ea typeface="SimSun" charset="0"/>
                <a:cs typeface="SimSun" charset="0"/>
              </a:rPr>
              <a:t>(</a:t>
            </a:r>
            <a:r>
              <a:rPr kumimoji="0" lang="zh-CN" altLang="en-US" sz="1000" b="1" i="0" u="none" strike="noStrike" kern="1200" cap="none" spc="0" normalizeH="0" baseline="0" noProof="0" dirty="0">
                <a:ln>
                  <a:noFill/>
                </a:ln>
                <a:solidFill>
                  <a:srgbClr val="FFFFFF"/>
                </a:solidFill>
                <a:effectLst>
                  <a:glow rad="101600">
                    <a:srgbClr val="010201">
                      <a:alpha val="75000"/>
                    </a:srgbClr>
                  </a:glow>
                </a:effectLst>
                <a:uLnTx/>
                <a:uFillTx/>
                <a:latin typeface="Arial" charset="0"/>
                <a:ea typeface="SimSun" charset="0"/>
                <a:cs typeface="SimSun" charset="0"/>
              </a:rPr>
              <a:t>启</a:t>
            </a:r>
            <a:r>
              <a:rPr kumimoji="0" lang="en-US" altLang="zh-CN" sz="1000" b="1" i="0" u="none" strike="noStrike" kern="1200" cap="none" spc="0" normalizeH="0" baseline="0" noProof="0" dirty="0">
                <a:ln>
                  <a:noFill/>
                </a:ln>
                <a:solidFill>
                  <a:srgbClr val="FFFFFF"/>
                </a:solidFill>
                <a:effectLst>
                  <a:glow rad="101600">
                    <a:srgbClr val="010201">
                      <a:alpha val="75000"/>
                    </a:srgbClr>
                  </a:glow>
                </a:effectLst>
                <a:uLnTx/>
                <a:uFillTx/>
                <a:latin typeface="Arial" charset="0"/>
                <a:ea typeface="SimSun" charset="0"/>
                <a:cs typeface="SimSun" charset="0"/>
              </a:rPr>
              <a:t> 21)</a:t>
            </a:r>
          </a:p>
        </p:txBody>
      </p:sp>
      <p:sp>
        <p:nvSpPr>
          <p:cNvPr id="269357" name="Rectangle 48"/>
          <p:cNvSpPr>
            <a:spLocks noChangeArrowheads="1"/>
          </p:cNvSpPr>
          <p:nvPr/>
        </p:nvSpPr>
        <p:spPr bwMode="auto">
          <a:xfrm>
            <a:off x="7693025" y="3429000"/>
            <a:ext cx="803275" cy="698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dirty="0">
                <a:ln>
                  <a:noFill/>
                </a:ln>
                <a:solidFill>
                  <a:srgbClr val="FFFFFF"/>
                </a:solidFill>
                <a:effectLst>
                  <a:glow rad="101600">
                    <a:srgbClr val="010201">
                      <a:alpha val="75000"/>
                    </a:srgbClr>
                  </a:glow>
                </a:effectLst>
                <a:uLnTx/>
                <a:uFillTx/>
                <a:latin typeface="Arial" charset="0"/>
                <a:ea typeface="SimSun" charset="0"/>
                <a:cs typeface="SimSun" charset="0"/>
              </a:rPr>
              <a:t>基督作王与众圣徒统治全世界</a:t>
            </a:r>
            <a:endParaRPr kumimoji="0" lang="en-US" altLang="zh-CN" sz="1000" b="1" i="0" u="none" strike="noStrike" kern="1200" cap="none" spc="0" normalizeH="0" baseline="0" noProof="0" dirty="0">
              <a:ln>
                <a:noFill/>
              </a:ln>
              <a:solidFill>
                <a:srgbClr val="FFFFFF"/>
              </a:solidFill>
              <a:effectLst>
                <a:glow rad="101600">
                  <a:srgbClr val="010201">
                    <a:alpha val="75000"/>
                  </a:srgbClr>
                </a:glow>
              </a:effectLst>
              <a:uLnTx/>
              <a:uFillTx/>
              <a:latin typeface="Arial" charset="0"/>
              <a:ea typeface="SimSun" charset="0"/>
              <a:cs typeface="SimSun" charset="0"/>
            </a:endParaRPr>
          </a:p>
        </p:txBody>
      </p:sp>
      <p:sp>
        <p:nvSpPr>
          <p:cNvPr id="269358" name="Rectangle 49"/>
          <p:cNvSpPr>
            <a:spLocks noChangeArrowheads="1"/>
          </p:cNvSpPr>
          <p:nvPr/>
        </p:nvSpPr>
        <p:spPr bwMode="auto">
          <a:xfrm>
            <a:off x="7818438" y="912813"/>
            <a:ext cx="1325562" cy="5514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dirty="0">
                <a:ln>
                  <a:noFill/>
                </a:ln>
                <a:solidFill>
                  <a:srgbClr val="FFFFFF"/>
                </a:solidFill>
                <a:effectLst/>
                <a:uLnTx/>
                <a:uFillTx/>
                <a:latin typeface="Arial" charset="0"/>
                <a:ea typeface="SimSun" charset="0"/>
                <a:cs typeface="SimSun" charset="0"/>
              </a:rPr>
              <a:t>基督与众圣徒一同掌权（弗</a:t>
            </a:r>
            <a:r>
              <a:rPr kumimoji="0" lang="en-US" altLang="zh-CN" sz="1000" b="0" i="0" u="none" strike="noStrike" kern="1200" cap="none" spc="0" normalizeH="0" baseline="0" noProof="0" dirty="0">
                <a:ln>
                  <a:noFill/>
                </a:ln>
                <a:solidFill>
                  <a:srgbClr val="FFFFFF"/>
                </a:solidFill>
                <a:effectLst/>
                <a:uLnTx/>
                <a:uFillTx/>
                <a:latin typeface="Arial" charset="0"/>
                <a:ea typeface="SimSun" charset="0"/>
                <a:cs typeface="SimSun" charset="0"/>
              </a:rPr>
              <a:t>1:9-10; </a:t>
            </a:r>
            <a:r>
              <a:rPr kumimoji="0" lang="zh-CN" altLang="en-US" sz="1000" b="0" i="0" u="none" strike="noStrike" kern="1200" cap="none" spc="0" normalizeH="0" baseline="0" noProof="0" dirty="0">
                <a:ln>
                  <a:noFill/>
                </a:ln>
                <a:solidFill>
                  <a:srgbClr val="FFFFFF"/>
                </a:solidFill>
                <a:effectLst/>
                <a:uLnTx/>
                <a:uFillTx/>
                <a:latin typeface="Arial" charset="0"/>
                <a:ea typeface="SimSun" charset="0"/>
                <a:cs typeface="SimSun" charset="0"/>
              </a:rPr>
              <a:t>启</a:t>
            </a:r>
            <a:r>
              <a:rPr kumimoji="0" lang="en-US" altLang="zh-CN" sz="1000" b="0" i="0" u="none" strike="noStrike" kern="1200" cap="none" spc="0" normalizeH="0" baseline="0" noProof="0" dirty="0">
                <a:ln>
                  <a:noFill/>
                </a:ln>
                <a:solidFill>
                  <a:srgbClr val="FFFFFF"/>
                </a:solidFill>
                <a:effectLst/>
                <a:uLnTx/>
                <a:uFillTx/>
                <a:latin typeface="Arial" charset="0"/>
                <a:ea typeface="SimSun" charset="0"/>
                <a:cs typeface="SimSun" charset="0"/>
              </a:rPr>
              <a:t>20:1-6; 22:5</a:t>
            </a:r>
            <a:r>
              <a:rPr kumimoji="0" lang="zh-CN" altLang="en-US" sz="1000" b="0" i="0" u="none" strike="noStrike" kern="1200" cap="none" spc="0" normalizeH="0" baseline="0" noProof="0" dirty="0">
                <a:ln>
                  <a:noFill/>
                </a:ln>
                <a:solidFill>
                  <a:srgbClr val="FFFFFF"/>
                </a:solidFill>
                <a:effectLst/>
                <a:uLnTx/>
                <a:uFillTx/>
                <a:latin typeface="Arial" charset="0"/>
                <a:ea typeface="SimSun" charset="0"/>
                <a:cs typeface="SimSun" charset="0"/>
              </a:rPr>
              <a:t>下）</a:t>
            </a:r>
            <a:endParaRPr kumimoji="0" lang="en-US" altLang="zh-CN" sz="1000" b="0" i="0" u="none" strike="noStrike" kern="1200" cap="none" spc="0" normalizeH="0" baseline="0" noProof="0" dirty="0">
              <a:ln>
                <a:noFill/>
              </a:ln>
              <a:solidFill>
                <a:srgbClr val="FFFFFF"/>
              </a:solidFill>
              <a:effectLst/>
              <a:uLnTx/>
              <a:uFillTx/>
              <a:latin typeface="Arial" charset="0"/>
              <a:ea typeface="SimSun" charset="0"/>
              <a:cs typeface="SimSun" charset="0"/>
            </a:endParaRPr>
          </a:p>
        </p:txBody>
      </p:sp>
      <p:grpSp>
        <p:nvGrpSpPr>
          <p:cNvPr id="269359" name="Group 50"/>
          <p:cNvGrpSpPr>
            <a:grpSpLocks/>
          </p:cNvGrpSpPr>
          <p:nvPr/>
        </p:nvGrpSpPr>
        <p:grpSpPr bwMode="auto">
          <a:xfrm>
            <a:off x="4622800" y="4978400"/>
            <a:ext cx="139700" cy="406400"/>
            <a:chOff x="2928" y="3216"/>
            <a:chExt cx="48" cy="192"/>
          </a:xfrm>
        </p:grpSpPr>
        <p:sp>
          <p:nvSpPr>
            <p:cNvPr id="269412"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9413"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9414"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grpSp>
      <p:grpSp>
        <p:nvGrpSpPr>
          <p:cNvPr id="269360" name="Group 54"/>
          <p:cNvGrpSpPr>
            <a:grpSpLocks/>
          </p:cNvGrpSpPr>
          <p:nvPr/>
        </p:nvGrpSpPr>
        <p:grpSpPr bwMode="auto">
          <a:xfrm>
            <a:off x="4876800" y="5426075"/>
            <a:ext cx="76200" cy="212725"/>
            <a:chOff x="3072" y="3418"/>
            <a:chExt cx="48" cy="134"/>
          </a:xfrm>
        </p:grpSpPr>
        <p:sp>
          <p:nvSpPr>
            <p:cNvPr id="269409"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9410"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9411"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269361" name="Rectangle 58"/>
          <p:cNvSpPr>
            <a:spLocks noChangeArrowheads="1"/>
          </p:cNvSpPr>
          <p:nvPr/>
        </p:nvSpPr>
        <p:spPr bwMode="auto">
          <a:xfrm rot="16200000">
            <a:off x="1814758" y="2584730"/>
            <a:ext cx="605936" cy="33598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glow rad="101600">
                    <a:srgbClr val="010201">
                      <a:alpha val="75000"/>
                    </a:srgbClr>
                  </a:glow>
                </a:effectLst>
                <a:uLnTx/>
                <a:uFillTx/>
                <a:latin typeface="Nadianne" charset="0"/>
                <a:ea typeface="SimSun" charset="0"/>
                <a:cs typeface="SimSun" charset="0"/>
              </a:rPr>
              <a:t>土地</a:t>
            </a:r>
          </a:p>
        </p:txBody>
      </p:sp>
      <p:sp>
        <p:nvSpPr>
          <p:cNvPr id="269362" name="Rectangle 59"/>
          <p:cNvSpPr>
            <a:spLocks noChangeArrowheads="1"/>
          </p:cNvSpPr>
          <p:nvPr/>
        </p:nvSpPr>
        <p:spPr bwMode="auto">
          <a:xfrm rot="16200000">
            <a:off x="1881433" y="3759480"/>
            <a:ext cx="605936" cy="33598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glow rad="101600">
                    <a:srgbClr val="010201">
                      <a:alpha val="75000"/>
                    </a:srgbClr>
                  </a:glow>
                </a:effectLst>
                <a:uLnTx/>
                <a:uFillTx/>
                <a:latin typeface="Nadianne" charset="0"/>
                <a:ea typeface="SimSun" charset="0"/>
                <a:cs typeface="SimSun" charset="0"/>
              </a:rPr>
              <a:t>后裔</a:t>
            </a:r>
          </a:p>
        </p:txBody>
      </p:sp>
      <p:sp>
        <p:nvSpPr>
          <p:cNvPr id="269363" name="Rectangle 60"/>
          <p:cNvSpPr>
            <a:spLocks noChangeArrowheads="1"/>
          </p:cNvSpPr>
          <p:nvPr/>
        </p:nvSpPr>
        <p:spPr bwMode="auto">
          <a:xfrm rot="-5400000">
            <a:off x="2554288" y="5145087"/>
            <a:ext cx="590550" cy="333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glow rad="101600">
                    <a:srgbClr val="010201">
                      <a:alpha val="75000"/>
                    </a:srgbClr>
                  </a:glow>
                </a:effectLst>
                <a:uLnTx/>
                <a:uFillTx/>
                <a:latin typeface="Nadianne" charset="0"/>
                <a:ea typeface="SimSun" charset="0"/>
                <a:cs typeface="SimSun" charset="0"/>
              </a:rPr>
              <a:t>祝福</a:t>
            </a:r>
          </a:p>
        </p:txBody>
      </p:sp>
      <p:sp>
        <p:nvSpPr>
          <p:cNvPr id="269364" name="Rectangle 61"/>
          <p:cNvSpPr>
            <a:spLocks noChangeArrowheads="1"/>
          </p:cNvSpPr>
          <p:nvPr/>
        </p:nvSpPr>
        <p:spPr bwMode="auto">
          <a:xfrm rot="-5400000">
            <a:off x="1069975" y="3783013"/>
            <a:ext cx="9620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SimSun" charset="0"/>
                <a:cs typeface="SimSun" charset="0"/>
              </a:rPr>
              <a:t>创世记 </a:t>
            </a:r>
            <a:r>
              <a:rPr kumimoji="0" lang="en-US" altLang="zh-CN" sz="1000" b="1" i="0" u="none" strike="noStrike" kern="1200" cap="none" spc="0" normalizeH="0" baseline="0" noProof="0">
                <a:ln>
                  <a:noFill/>
                </a:ln>
                <a:solidFill>
                  <a:srgbClr val="FFFFFF"/>
                </a:solidFill>
                <a:effectLst/>
                <a:uLnTx/>
                <a:uFillTx/>
                <a:latin typeface="Arial" charset="0"/>
                <a:ea typeface="SimSun" charset="0"/>
                <a:cs typeface="SimSun" charset="0"/>
              </a:rPr>
              <a:t>12:1-3</a:t>
            </a:r>
          </a:p>
        </p:txBody>
      </p:sp>
      <p:sp>
        <p:nvSpPr>
          <p:cNvPr id="269365" name="Rectangle 62"/>
          <p:cNvSpPr>
            <a:spLocks noChangeArrowheads="1"/>
          </p:cNvSpPr>
          <p:nvPr/>
        </p:nvSpPr>
        <p:spPr bwMode="auto">
          <a:xfrm>
            <a:off x="8385175" y="3429000"/>
            <a:ext cx="750888" cy="85921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glow rad="101600">
                    <a:srgbClr val="010201">
                      <a:alpha val="75000"/>
                    </a:srgbClr>
                  </a:glow>
                </a:effectLst>
                <a:uLnTx/>
                <a:uFillTx/>
                <a:latin typeface="Arial" charset="0"/>
                <a:ea typeface="MS PGothic" charset="0"/>
                <a:cs typeface="MS PGothic" charset="0"/>
              </a:rPr>
              <a:t> </a:t>
            </a:r>
            <a:r>
              <a:rPr kumimoji="0" lang="zh-CN" altLang="en-US" sz="1000" b="1" i="0" u="none" strike="noStrike" kern="1200" cap="none" spc="0" normalizeH="0" baseline="0" noProof="0">
                <a:ln>
                  <a:noFill/>
                </a:ln>
                <a:solidFill>
                  <a:srgbClr val="FFFFFF"/>
                </a:solidFill>
                <a:effectLst>
                  <a:glow rad="101600">
                    <a:srgbClr val="010201">
                      <a:alpha val="75000"/>
                    </a:srgbClr>
                  </a:glow>
                </a:effectLst>
                <a:uLnTx/>
                <a:uFillTx/>
                <a:latin typeface="Arial" charset="0"/>
                <a:ea typeface="SimSun" charset="0"/>
                <a:cs typeface="SimSun" charset="0"/>
              </a:rPr>
              <a:t>基督将国度呈递给天父（林前</a:t>
            </a:r>
            <a:r>
              <a:rPr kumimoji="0" lang="en-US" altLang="zh-CN" sz="1000" b="1" i="0" u="none" strike="noStrike" kern="1200" cap="none" spc="0" normalizeH="0" baseline="0" noProof="0">
                <a:ln>
                  <a:noFill/>
                </a:ln>
                <a:solidFill>
                  <a:srgbClr val="FFFFFF"/>
                </a:solidFill>
                <a:effectLst>
                  <a:glow rad="101600">
                    <a:srgbClr val="010201">
                      <a:alpha val="75000"/>
                    </a:srgbClr>
                  </a:glow>
                </a:effectLst>
                <a:uLnTx/>
                <a:uFillTx/>
                <a:latin typeface="Arial" charset="0"/>
                <a:ea typeface="SimSun" charset="0"/>
                <a:cs typeface="SimSun" charset="0"/>
              </a:rPr>
              <a:t>15:24</a:t>
            </a:r>
            <a:r>
              <a:rPr kumimoji="0" lang="zh-CN" altLang="en-US" sz="1000" b="1" i="0" u="none" strike="noStrike" kern="1200" cap="none" spc="0" normalizeH="0" baseline="0" noProof="0">
                <a:ln>
                  <a:noFill/>
                </a:ln>
                <a:solidFill>
                  <a:srgbClr val="FFFFFF"/>
                </a:solidFill>
                <a:effectLst>
                  <a:glow rad="101600">
                    <a:srgbClr val="010201">
                      <a:alpha val="75000"/>
                    </a:srgbClr>
                  </a:glow>
                </a:effectLst>
                <a:uLnTx/>
                <a:uFillTx/>
                <a:latin typeface="Arial" charset="0"/>
                <a:ea typeface="SimSun" charset="0"/>
                <a:cs typeface="SimSun" charset="0"/>
              </a:rPr>
              <a:t>）</a:t>
            </a:r>
            <a:endParaRPr kumimoji="0" lang="en-US" altLang="zh-CN" sz="1000" b="1" i="0" u="none" strike="noStrike" kern="1200" cap="none" spc="0" normalizeH="0" baseline="0" noProof="0">
              <a:ln>
                <a:noFill/>
              </a:ln>
              <a:solidFill>
                <a:srgbClr val="FFFFFF"/>
              </a:solidFill>
              <a:effectLst>
                <a:glow rad="101600">
                  <a:srgbClr val="010201">
                    <a:alpha val="75000"/>
                  </a:srgbClr>
                </a:glow>
              </a:effectLst>
              <a:uLnTx/>
              <a:uFillTx/>
              <a:latin typeface="Arial" charset="0"/>
              <a:ea typeface="SimSun" charset="0"/>
              <a:cs typeface="SimSun" charset="0"/>
            </a:endParaRPr>
          </a:p>
        </p:txBody>
      </p:sp>
      <p:grpSp>
        <p:nvGrpSpPr>
          <p:cNvPr id="269366" name="Group 63"/>
          <p:cNvGrpSpPr>
            <a:grpSpLocks/>
          </p:cNvGrpSpPr>
          <p:nvPr/>
        </p:nvGrpSpPr>
        <p:grpSpPr bwMode="auto">
          <a:xfrm>
            <a:off x="7823200" y="1676400"/>
            <a:ext cx="611188" cy="450850"/>
            <a:chOff x="4928" y="1056"/>
            <a:chExt cx="385" cy="284"/>
          </a:xfrm>
        </p:grpSpPr>
        <p:sp>
          <p:nvSpPr>
            <p:cNvPr id="269404" name="Freeform 64"/>
            <p:cNvSpPr>
              <a:spLocks/>
            </p:cNvSpPr>
            <p:nvPr/>
          </p:nvSpPr>
          <p:spPr bwMode="auto">
            <a:xfrm>
              <a:off x="4928" y="1056"/>
              <a:ext cx="385" cy="193"/>
            </a:xfrm>
            <a:custGeom>
              <a:avLst/>
              <a:gdLst>
                <a:gd name="T0" fmla="*/ 0 w 385"/>
                <a:gd name="T1" fmla="*/ 192 h 193"/>
                <a:gd name="T2" fmla="*/ 48 w 385"/>
                <a:gd name="T3" fmla="*/ 0 h 193"/>
                <a:gd name="T4" fmla="*/ 96 w 385"/>
                <a:gd name="T5" fmla="*/ 96 h 193"/>
                <a:gd name="T6" fmla="*/ 100 w 385"/>
                <a:gd name="T7" fmla="*/ 98 h 193"/>
                <a:gd name="T8" fmla="*/ 144 w 385"/>
                <a:gd name="T9" fmla="*/ 0 h 193"/>
                <a:gd name="T10" fmla="*/ 192 w 385"/>
                <a:gd name="T11" fmla="*/ 96 h 193"/>
                <a:gd name="T12" fmla="*/ 240 w 385"/>
                <a:gd name="T13" fmla="*/ 0 h 193"/>
                <a:gd name="T14" fmla="*/ 288 w 385"/>
                <a:gd name="T15" fmla="*/ 96 h 193"/>
                <a:gd name="T16" fmla="*/ 336 w 385"/>
                <a:gd name="T17" fmla="*/ 0 h 193"/>
                <a:gd name="T18" fmla="*/ 384 w 385"/>
                <a:gd name="T19" fmla="*/ 192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5"/>
                <a:gd name="T31" fmla="*/ 0 h 193"/>
                <a:gd name="T32" fmla="*/ 385 w 385"/>
                <a:gd name="T33" fmla="*/ 193 h 1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9405" name="Rectangle 65"/>
            <p:cNvSpPr>
              <a:spLocks noChangeArrowheads="1"/>
            </p:cNvSpPr>
            <p:nvPr/>
          </p:nvSpPr>
          <p:spPr bwMode="auto">
            <a:xfrm>
              <a:off x="4928" y="1248"/>
              <a:ext cx="384" cy="48"/>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cs typeface="MS PGothic" charset="0"/>
              </a:endParaRPr>
            </a:p>
          </p:txBody>
        </p:sp>
        <p:sp>
          <p:nvSpPr>
            <p:cNvPr id="269406"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cs typeface="MS PGothic" charset="0"/>
              </a:endParaRPr>
            </a:p>
          </p:txBody>
        </p:sp>
        <p:sp>
          <p:nvSpPr>
            <p:cNvPr id="269407" name="Line 67"/>
            <p:cNvSpPr>
              <a:spLocks noChangeShapeType="1"/>
            </p:cNvSpPr>
            <p:nvPr/>
          </p:nvSpPr>
          <p:spPr bwMode="auto">
            <a:xfrm>
              <a:off x="4928" y="1248"/>
              <a:ext cx="0" cy="48"/>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9408" name="Line 68"/>
            <p:cNvSpPr>
              <a:spLocks noChangeShapeType="1"/>
            </p:cNvSpPr>
            <p:nvPr/>
          </p:nvSpPr>
          <p:spPr bwMode="auto">
            <a:xfrm>
              <a:off x="5312" y="1248"/>
              <a:ext cx="0" cy="48"/>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grpSp>
      <p:grpSp>
        <p:nvGrpSpPr>
          <p:cNvPr id="269367" name="Group 69"/>
          <p:cNvGrpSpPr>
            <a:grpSpLocks/>
          </p:cNvGrpSpPr>
          <p:nvPr/>
        </p:nvGrpSpPr>
        <p:grpSpPr bwMode="auto">
          <a:xfrm>
            <a:off x="4800600" y="5121275"/>
            <a:ext cx="1184275" cy="104775"/>
            <a:chOff x="3024" y="3278"/>
            <a:chExt cx="746" cy="66"/>
          </a:xfrm>
        </p:grpSpPr>
        <p:sp>
          <p:nvSpPr>
            <p:cNvPr id="269402"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9403"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cs typeface="MS PGothic" charset="0"/>
              </a:endParaRPr>
            </a:p>
          </p:txBody>
        </p:sp>
      </p:grpSp>
      <p:grpSp>
        <p:nvGrpSpPr>
          <p:cNvPr id="269368" name="Group 72"/>
          <p:cNvGrpSpPr>
            <a:grpSpLocks/>
          </p:cNvGrpSpPr>
          <p:nvPr/>
        </p:nvGrpSpPr>
        <p:grpSpPr bwMode="auto">
          <a:xfrm>
            <a:off x="4954588" y="5489575"/>
            <a:ext cx="3001962" cy="104775"/>
            <a:chOff x="3168" y="3458"/>
            <a:chExt cx="1891" cy="66"/>
          </a:xfrm>
        </p:grpSpPr>
        <p:sp>
          <p:nvSpPr>
            <p:cNvPr id="269400" name="Line 73"/>
            <p:cNvSpPr>
              <a:spLocks noChangeShapeType="1"/>
            </p:cNvSpPr>
            <p:nvPr/>
          </p:nvSpPr>
          <p:spPr bwMode="auto">
            <a:xfrm>
              <a:off x="3168" y="3493"/>
              <a:ext cx="1812" cy="6"/>
            </a:xfrm>
            <a:prstGeom prst="line">
              <a:avLst/>
            </a:prstGeom>
            <a:noFill/>
            <a:ln w="12700">
              <a:solidFill>
                <a:srgbClr val="000000"/>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9401" name="AutoShape 74"/>
            <p:cNvSpPr>
              <a:spLocks noChangeArrowheads="1"/>
            </p:cNvSpPr>
            <p:nvPr/>
          </p:nvSpPr>
          <p:spPr bwMode="auto">
            <a:xfrm rot="5400000">
              <a:off x="5006" y="3471"/>
              <a:ext cx="66" cy="40"/>
            </a:xfrm>
            <a:prstGeom prst="triangle">
              <a:avLst>
                <a:gd name="adj" fmla="val 49995"/>
              </a:avLst>
            </a:prstGeom>
            <a:solidFill>
              <a:srgbClr val="000000"/>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cs typeface="MS PGothic" charset="0"/>
              </a:endParaRPr>
            </a:p>
          </p:txBody>
        </p:sp>
      </p:grpSp>
      <p:sp>
        <p:nvSpPr>
          <p:cNvPr id="269369" name="Rectangle 75"/>
          <p:cNvSpPr>
            <a:spLocks noChangeArrowheads="1"/>
          </p:cNvSpPr>
          <p:nvPr/>
        </p:nvSpPr>
        <p:spPr bwMode="auto">
          <a:xfrm>
            <a:off x="0" y="6358855"/>
            <a:ext cx="9144000" cy="520655"/>
          </a:xfrm>
          <a:prstGeom prst="rect">
            <a:avLst/>
          </a:prstGeom>
          <a:noFill/>
          <a:ln>
            <a:noFill/>
          </a:ln>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Arial" charset="0"/>
                <a:ea typeface="SimSun" charset="0"/>
                <a:cs typeface="SimSun" charset="0"/>
              </a:rPr>
              <a:t>经文突出强调双重国度之约。以色列的角色从亚伯拉罕到基督其内涵延伸至教会（继续中），而教会并非指“新以色列人”（不连续）以便取代以色列民族。以色列将在基督第二次降临时信靠基督从而再现其世界显赫地位。</a:t>
            </a:r>
            <a:endParaRPr kumimoji="0" lang="en-US" altLang="zh-CN" sz="1400" b="0" i="0" u="none" strike="noStrike" kern="1200" cap="none" spc="0" normalizeH="0" baseline="0" noProof="0" dirty="0">
              <a:ln>
                <a:noFill/>
              </a:ln>
              <a:solidFill>
                <a:srgbClr val="FFFFFF"/>
              </a:solidFill>
              <a:effectLst/>
              <a:uLnTx/>
              <a:uFillTx/>
              <a:latin typeface="Arial" charset="0"/>
              <a:ea typeface="SimSun" charset="0"/>
              <a:cs typeface="SimSun" charset="0"/>
            </a:endParaRPr>
          </a:p>
        </p:txBody>
      </p:sp>
      <p:sp>
        <p:nvSpPr>
          <p:cNvPr id="269370" name="Rectangle 76"/>
          <p:cNvSpPr>
            <a:spLocks noChangeArrowheads="1"/>
          </p:cNvSpPr>
          <p:nvPr/>
        </p:nvSpPr>
        <p:spPr bwMode="auto">
          <a:xfrm>
            <a:off x="5114925" y="2095500"/>
            <a:ext cx="541816" cy="2282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1" i="0" u="none" strike="noStrike" kern="1200" cap="none" spc="0" normalizeH="0" baseline="0" noProof="0">
                <a:ln>
                  <a:noFill/>
                </a:ln>
                <a:solidFill>
                  <a:srgbClr val="FFFFFF"/>
                </a:solidFill>
                <a:effectLst>
                  <a:glow rad="101600">
                    <a:srgbClr val="010201">
                      <a:alpha val="75000"/>
                    </a:srgbClr>
                  </a:glow>
                </a:effectLst>
                <a:uLnTx/>
                <a:uFillTx/>
                <a:latin typeface="Arial" charset="0"/>
                <a:ea typeface="SimSun" charset="0"/>
                <a:cs typeface="SimSun" charset="0"/>
              </a:rPr>
              <a:t>以色列</a:t>
            </a:r>
          </a:p>
        </p:txBody>
      </p:sp>
      <p:sp>
        <p:nvSpPr>
          <p:cNvPr id="269371" name="Rectangle 77"/>
          <p:cNvSpPr>
            <a:spLocks noChangeArrowheads="1"/>
          </p:cNvSpPr>
          <p:nvPr/>
        </p:nvSpPr>
        <p:spPr bwMode="auto">
          <a:xfrm>
            <a:off x="6394450" y="2095500"/>
            <a:ext cx="426400" cy="2282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1" i="0" u="none" strike="noStrike" kern="1200" cap="none" spc="0" normalizeH="0" baseline="0" noProof="0">
                <a:ln>
                  <a:noFill/>
                </a:ln>
                <a:solidFill>
                  <a:srgbClr val="FFFFFF"/>
                </a:solidFill>
                <a:effectLst>
                  <a:glow rad="101600">
                    <a:srgbClr val="010201">
                      <a:alpha val="75000"/>
                    </a:srgbClr>
                  </a:glow>
                </a:effectLst>
                <a:uLnTx/>
                <a:uFillTx/>
                <a:latin typeface="Arial" charset="0"/>
                <a:ea typeface="SimSun" charset="0"/>
                <a:cs typeface="SimSun" charset="0"/>
              </a:rPr>
              <a:t>教会</a:t>
            </a:r>
          </a:p>
        </p:txBody>
      </p:sp>
      <p:sp>
        <p:nvSpPr>
          <p:cNvPr id="269372" name="Rectangle 78"/>
          <p:cNvSpPr>
            <a:spLocks noChangeArrowheads="1"/>
          </p:cNvSpPr>
          <p:nvPr/>
        </p:nvSpPr>
        <p:spPr bwMode="auto">
          <a:xfrm>
            <a:off x="4999394" y="2239963"/>
            <a:ext cx="747000" cy="2128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a:ln>
                  <a:noFill/>
                </a:ln>
                <a:solidFill>
                  <a:srgbClr val="FFFFFF"/>
                </a:solidFill>
                <a:effectLst>
                  <a:glow rad="101600">
                    <a:srgbClr val="010201">
                      <a:alpha val="75000"/>
                    </a:srgbClr>
                  </a:glow>
                </a:effectLst>
                <a:uLnTx/>
                <a:uFillTx/>
                <a:latin typeface="Arial" charset="0"/>
                <a:ea typeface="SimSun" charset="0"/>
                <a:cs typeface="SimSun" charset="0"/>
              </a:rPr>
              <a:t>民族的焦点</a:t>
            </a:r>
            <a:r>
              <a:rPr kumimoji="0" lang="en-US" altLang="zh-CN" sz="800" b="1" i="0" u="none" strike="noStrike" kern="1200" cap="none" spc="0" normalizeH="0" baseline="0" noProof="0">
                <a:ln>
                  <a:noFill/>
                </a:ln>
                <a:solidFill>
                  <a:srgbClr val="FFFFFF"/>
                </a:solidFill>
                <a:effectLst>
                  <a:glow rad="101600">
                    <a:srgbClr val="010201">
                      <a:alpha val="75000"/>
                    </a:srgbClr>
                  </a:glow>
                </a:effectLst>
                <a:uLnTx/>
                <a:uFillTx/>
                <a:latin typeface="Arial" charset="0"/>
                <a:ea typeface="SimSun" charset="0"/>
                <a:cs typeface="SimSun" charset="0"/>
              </a:rPr>
              <a:t>)</a:t>
            </a:r>
          </a:p>
        </p:txBody>
      </p:sp>
      <p:graphicFrame>
        <p:nvGraphicFramePr>
          <p:cNvPr id="269373" name="Object 2"/>
          <p:cNvGraphicFramePr>
            <a:graphicFrameLocks/>
          </p:cNvGraphicFramePr>
          <p:nvPr/>
        </p:nvGraphicFramePr>
        <p:xfrm>
          <a:off x="381000" y="49213"/>
          <a:ext cx="665163" cy="636587"/>
        </p:xfrm>
        <a:graphic>
          <a:graphicData uri="http://schemas.openxmlformats.org/presentationml/2006/ole">
            <mc:AlternateContent xmlns:mc="http://schemas.openxmlformats.org/markup-compatibility/2006">
              <mc:Choice xmlns:v="urn:schemas-microsoft-com:vml" Requires="v">
                <p:oleObj spid="_x0000_s501834" name="Microsoft ClipArt Gallery" r:id="rId4" imgW="2102760" imgH="2093400" progId="">
                  <p:embed/>
                </p:oleObj>
              </mc:Choice>
              <mc:Fallback>
                <p:oleObj name="Microsoft ClipArt Gallery" r:id="rId4" imgW="2102760" imgH="2093400" progId="">
                  <p:embed/>
                  <p:pic>
                    <p:nvPicPr>
                      <p:cNvPr id="269373"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9213"/>
                        <a:ext cx="665163" cy="6365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269374" name="Rectangle 80"/>
          <p:cNvSpPr>
            <a:spLocks noChangeArrowheads="1"/>
          </p:cNvSpPr>
          <p:nvPr/>
        </p:nvSpPr>
        <p:spPr bwMode="auto">
          <a:xfrm>
            <a:off x="6100498" y="2239963"/>
            <a:ext cx="1076856" cy="24365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glow rad="101600">
                    <a:srgbClr val="010201">
                      <a:alpha val="75000"/>
                    </a:srgbClr>
                  </a:glow>
                </a:effectLst>
                <a:uLnTx/>
                <a:uFillTx/>
                <a:latin typeface="Arial" charset="0"/>
                <a:ea typeface="MS PGothic" charset="0"/>
                <a:cs typeface="MS PGothic" charset="0"/>
              </a:rPr>
              <a:t>“</a:t>
            </a:r>
            <a:r>
              <a:rPr kumimoji="0" lang="zh-CN" altLang="en-US" sz="1000" b="1" i="0" u="none" strike="noStrike" kern="1200" cap="none" spc="0" normalizeH="0" baseline="0" noProof="0">
                <a:ln>
                  <a:noFill/>
                </a:ln>
                <a:solidFill>
                  <a:srgbClr val="FFFFFF"/>
                </a:solidFill>
                <a:effectLst>
                  <a:glow rad="101600">
                    <a:srgbClr val="010201">
                      <a:alpha val="75000"/>
                    </a:srgbClr>
                  </a:glow>
                </a:effectLst>
                <a:uLnTx/>
                <a:uFillTx/>
                <a:latin typeface="Arial" charset="0"/>
                <a:ea typeface="MS PGothic" charset="0"/>
                <a:cs typeface="MS PGothic" charset="0"/>
              </a:rPr>
              <a:t>新人” </a:t>
            </a:r>
            <a:r>
              <a:rPr kumimoji="0" lang="en-US" altLang="zh-CN" sz="1000" b="1" i="0" u="none" strike="noStrike" kern="1200" cap="none" spc="0" normalizeH="0" baseline="0" noProof="0">
                <a:ln>
                  <a:noFill/>
                </a:ln>
                <a:solidFill>
                  <a:srgbClr val="FFFFFF"/>
                </a:solidFill>
                <a:effectLst>
                  <a:glow rad="101600">
                    <a:srgbClr val="010201">
                      <a:alpha val="75000"/>
                    </a:srgbClr>
                  </a:glow>
                </a:effectLst>
                <a:uLnTx/>
                <a:uFillTx/>
                <a:latin typeface="Arial" charset="0"/>
                <a:ea typeface="MS PGothic" charset="0"/>
                <a:cs typeface="MS PGothic" charset="0"/>
              </a:rPr>
              <a:t>(</a:t>
            </a:r>
            <a:r>
              <a:rPr kumimoji="0" lang="zh-CN" altLang="en-US" sz="1000" b="1" i="0" u="none" strike="noStrike" kern="1200" cap="none" spc="0" normalizeH="0" baseline="0" noProof="0">
                <a:ln>
                  <a:noFill/>
                </a:ln>
                <a:solidFill>
                  <a:srgbClr val="FFFFFF"/>
                </a:solidFill>
                <a:effectLst>
                  <a:glow rad="101600">
                    <a:srgbClr val="010201">
                      <a:alpha val="75000"/>
                    </a:srgbClr>
                  </a:glow>
                </a:effectLst>
                <a:uLnTx/>
                <a:uFillTx/>
                <a:latin typeface="Arial" charset="0"/>
                <a:ea typeface="MS PGothic" charset="0"/>
                <a:cs typeface="MS PGothic" charset="0"/>
              </a:rPr>
              <a:t>弗</a:t>
            </a:r>
            <a:r>
              <a:rPr kumimoji="0" lang="en-US" altLang="zh-CN" sz="1000" b="1" i="0" u="none" strike="noStrike" kern="1200" cap="none" spc="0" normalizeH="0" baseline="0" noProof="0">
                <a:ln>
                  <a:noFill/>
                </a:ln>
                <a:solidFill>
                  <a:srgbClr val="FFFFFF"/>
                </a:solidFill>
                <a:effectLst>
                  <a:glow rad="101600">
                    <a:srgbClr val="010201">
                      <a:alpha val="75000"/>
                    </a:srgbClr>
                  </a:glow>
                </a:effectLst>
                <a:uLnTx/>
                <a:uFillTx/>
                <a:latin typeface="Arial" charset="0"/>
                <a:ea typeface="MS PGothic" charset="0"/>
                <a:cs typeface="MS PGothic" charset="0"/>
              </a:rPr>
              <a:t>2:15)</a:t>
            </a:r>
          </a:p>
        </p:txBody>
      </p:sp>
      <p:sp>
        <p:nvSpPr>
          <p:cNvPr id="269375" name="Line 81"/>
          <p:cNvSpPr>
            <a:spLocks noChangeShapeType="1"/>
          </p:cNvSpPr>
          <p:nvPr/>
        </p:nvSpPr>
        <p:spPr bwMode="auto">
          <a:xfrm>
            <a:off x="5783263" y="2116138"/>
            <a:ext cx="7937" cy="237966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9376" name="Rectangle 82"/>
          <p:cNvSpPr>
            <a:spLocks noChangeArrowheads="1"/>
          </p:cNvSpPr>
          <p:nvPr/>
        </p:nvSpPr>
        <p:spPr bwMode="auto">
          <a:xfrm>
            <a:off x="8029575" y="5772150"/>
            <a:ext cx="1079500"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dirty="0">
                <a:ln>
                  <a:noFill/>
                </a:ln>
                <a:solidFill>
                  <a:srgbClr val="FFFFFF"/>
                </a:solidFill>
                <a:effectLst/>
                <a:uLnTx/>
                <a:uFillTx/>
                <a:latin typeface="Arial" charset="0"/>
                <a:ea typeface="SimSun" charset="0"/>
                <a:cs typeface="SimSun" charset="0"/>
              </a:rPr>
              <a:t>第五版</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dirty="0">
                <a:ln>
                  <a:noFill/>
                </a:ln>
                <a:solidFill>
                  <a:srgbClr val="FFFFFF"/>
                </a:solidFill>
                <a:effectLst/>
                <a:uLnTx/>
                <a:uFillTx/>
                <a:latin typeface="Arial" charset="0"/>
                <a:ea typeface="SimSun" charset="0"/>
                <a:cs typeface="SimSun" charset="0"/>
              </a:rPr>
              <a:t>2006</a:t>
            </a:r>
            <a:r>
              <a:rPr kumimoji="0" lang="zh-CN" altLang="en-US" sz="1000" b="0" i="0" u="none" strike="noStrike" kern="1200" cap="none" spc="0" normalizeH="0" baseline="0" noProof="0" dirty="0">
                <a:ln>
                  <a:noFill/>
                </a:ln>
                <a:solidFill>
                  <a:srgbClr val="FFFFFF"/>
                </a:solidFill>
                <a:effectLst/>
                <a:uLnTx/>
                <a:uFillTx/>
                <a:latin typeface="Arial" charset="0"/>
                <a:ea typeface="SimSun" charset="0"/>
                <a:cs typeface="SimSun" charset="0"/>
              </a:rPr>
              <a:t>年</a:t>
            </a:r>
            <a:r>
              <a:rPr kumimoji="0" lang="en-US" altLang="zh-CN" sz="1000" b="0" i="0" u="none" strike="noStrike" kern="1200" cap="none" spc="0" normalizeH="0" baseline="0" noProof="0" dirty="0">
                <a:ln>
                  <a:noFill/>
                </a:ln>
                <a:solidFill>
                  <a:srgbClr val="FFFFFF"/>
                </a:solidFill>
                <a:effectLst/>
                <a:uLnTx/>
                <a:uFillTx/>
                <a:latin typeface="Arial" charset="0"/>
                <a:ea typeface="SimSun" charset="0"/>
                <a:cs typeface="SimSun" charset="0"/>
              </a:rPr>
              <a:t>3</a:t>
            </a:r>
            <a:r>
              <a:rPr kumimoji="0" lang="zh-CN" altLang="en-US" sz="1000" b="0" i="0" u="none" strike="noStrike" kern="1200" cap="none" spc="0" normalizeH="0" baseline="0" noProof="0" dirty="0">
                <a:ln>
                  <a:noFill/>
                </a:ln>
                <a:solidFill>
                  <a:srgbClr val="FFFFFF"/>
                </a:solidFill>
                <a:effectLst/>
                <a:uLnTx/>
                <a:uFillTx/>
                <a:latin typeface="Arial" charset="0"/>
                <a:ea typeface="SimSun" charset="0"/>
                <a:cs typeface="SimSun" charset="0"/>
              </a:rPr>
              <a:t>月</a:t>
            </a:r>
            <a:r>
              <a:rPr kumimoji="0" lang="en-US" altLang="zh-CN" sz="1000" b="0" i="0" u="none" strike="noStrike" kern="1200" cap="none" spc="0" normalizeH="0" baseline="0" noProof="0" dirty="0">
                <a:ln>
                  <a:noFill/>
                </a:ln>
                <a:solidFill>
                  <a:srgbClr val="FFFFFF"/>
                </a:solidFill>
                <a:effectLst/>
                <a:uLnTx/>
                <a:uFillTx/>
                <a:latin typeface="Arial" charset="0"/>
                <a:ea typeface="SimSun" charset="0"/>
                <a:cs typeface="SimSun" charset="0"/>
              </a:rPr>
              <a:t>14</a:t>
            </a:r>
            <a:r>
              <a:rPr kumimoji="0" lang="zh-CN" altLang="en-US" sz="1000" b="0" i="0" u="none" strike="noStrike" kern="1200" cap="none" spc="0" normalizeH="0" baseline="0" noProof="0" dirty="0">
                <a:ln>
                  <a:noFill/>
                </a:ln>
                <a:solidFill>
                  <a:srgbClr val="FFFFFF"/>
                </a:solidFill>
                <a:effectLst/>
                <a:uLnTx/>
                <a:uFillTx/>
                <a:latin typeface="Arial" charset="0"/>
                <a:ea typeface="SimSun" charset="0"/>
                <a:cs typeface="SimSun" charset="0"/>
              </a:rPr>
              <a:t>日</a:t>
            </a:r>
            <a:endParaRPr kumimoji="0" lang="en-US" altLang="zh-CN" sz="1000" b="0" i="0" u="none" strike="noStrike" kern="1200" cap="none" spc="0" normalizeH="0" baseline="0" noProof="0" dirty="0">
              <a:ln>
                <a:noFill/>
              </a:ln>
              <a:solidFill>
                <a:srgbClr val="FFFFFF"/>
              </a:solidFill>
              <a:effectLst/>
              <a:uLnTx/>
              <a:uFillTx/>
              <a:latin typeface="Arial" charset="0"/>
              <a:ea typeface="SimSun" charset="0"/>
              <a:cs typeface="SimSun" charset="0"/>
            </a:endParaRPr>
          </a:p>
        </p:txBody>
      </p:sp>
      <p:grpSp>
        <p:nvGrpSpPr>
          <p:cNvPr id="269377" name="Group 83"/>
          <p:cNvGrpSpPr>
            <a:grpSpLocks/>
          </p:cNvGrpSpPr>
          <p:nvPr/>
        </p:nvGrpSpPr>
        <p:grpSpPr bwMode="auto">
          <a:xfrm>
            <a:off x="1387475" y="2087563"/>
            <a:ext cx="165100" cy="176212"/>
            <a:chOff x="874" y="1315"/>
            <a:chExt cx="104" cy="111"/>
          </a:xfrm>
        </p:grpSpPr>
        <p:sp>
          <p:nvSpPr>
            <p:cNvPr id="269398" name="AutoShape 84"/>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cs typeface="MS PGothic" charset="0"/>
              </a:endParaRPr>
            </a:p>
          </p:txBody>
        </p:sp>
        <p:sp>
          <p:nvSpPr>
            <p:cNvPr id="269399" name="AutoShape 85"/>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cs typeface="MS PGothic" charset="0"/>
              </a:endParaRPr>
            </a:p>
          </p:txBody>
        </p:sp>
      </p:grpSp>
      <p:grpSp>
        <p:nvGrpSpPr>
          <p:cNvPr id="269378" name="Group 86"/>
          <p:cNvGrpSpPr>
            <a:grpSpLocks/>
          </p:cNvGrpSpPr>
          <p:nvPr/>
        </p:nvGrpSpPr>
        <p:grpSpPr bwMode="auto">
          <a:xfrm>
            <a:off x="2305050" y="3333750"/>
            <a:ext cx="288925" cy="222250"/>
            <a:chOff x="1452" y="2100"/>
            <a:chExt cx="182" cy="140"/>
          </a:xfrm>
        </p:grpSpPr>
        <p:sp>
          <p:nvSpPr>
            <p:cNvPr id="269393" name="Freeform 87"/>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9394" name="Rectangle 88"/>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cs typeface="MS PGothic" charset="0"/>
              </a:endParaRPr>
            </a:p>
          </p:txBody>
        </p:sp>
        <p:sp>
          <p:nvSpPr>
            <p:cNvPr id="269395" name="Oval 89"/>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cs typeface="MS PGothic" charset="0"/>
              </a:endParaRPr>
            </a:p>
          </p:txBody>
        </p:sp>
        <p:sp>
          <p:nvSpPr>
            <p:cNvPr id="269396" name="Line 90"/>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9397" name="Line 91"/>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grpSp>
      <p:grpSp>
        <p:nvGrpSpPr>
          <p:cNvPr id="269379" name="Group 92"/>
          <p:cNvGrpSpPr>
            <a:grpSpLocks/>
          </p:cNvGrpSpPr>
          <p:nvPr/>
        </p:nvGrpSpPr>
        <p:grpSpPr bwMode="auto">
          <a:xfrm>
            <a:off x="1609725" y="1535113"/>
            <a:ext cx="298450" cy="238125"/>
            <a:chOff x="1118" y="900"/>
            <a:chExt cx="188" cy="150"/>
          </a:xfrm>
        </p:grpSpPr>
        <p:grpSp>
          <p:nvGrpSpPr>
            <p:cNvPr id="269387" name="Group 93"/>
            <p:cNvGrpSpPr>
              <a:grpSpLocks/>
            </p:cNvGrpSpPr>
            <p:nvPr/>
          </p:nvGrpSpPr>
          <p:grpSpPr bwMode="auto">
            <a:xfrm>
              <a:off x="1118" y="900"/>
              <a:ext cx="84" cy="150"/>
              <a:chOff x="1118" y="900"/>
              <a:chExt cx="84" cy="150"/>
            </a:xfrm>
          </p:grpSpPr>
          <p:sp>
            <p:nvSpPr>
              <p:cNvPr id="269391" name="Rectangle 94"/>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cs typeface="MS PGothic" charset="0"/>
                </a:endParaRPr>
              </a:p>
            </p:txBody>
          </p:sp>
          <p:sp>
            <p:nvSpPr>
              <p:cNvPr id="269392" name="Oval 95"/>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cs typeface="MS PGothic" charset="0"/>
                </a:endParaRPr>
              </a:p>
            </p:txBody>
          </p:sp>
        </p:grpSp>
        <p:grpSp>
          <p:nvGrpSpPr>
            <p:cNvPr id="269388" name="Group 96"/>
            <p:cNvGrpSpPr>
              <a:grpSpLocks/>
            </p:cNvGrpSpPr>
            <p:nvPr/>
          </p:nvGrpSpPr>
          <p:grpSpPr bwMode="auto">
            <a:xfrm>
              <a:off x="1222" y="900"/>
              <a:ext cx="84" cy="150"/>
              <a:chOff x="1222" y="900"/>
              <a:chExt cx="84" cy="150"/>
            </a:xfrm>
          </p:grpSpPr>
          <p:sp>
            <p:nvSpPr>
              <p:cNvPr id="269389" name="Rectangle 97"/>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cs typeface="MS PGothic" charset="0"/>
                </a:endParaRPr>
              </a:p>
            </p:txBody>
          </p:sp>
          <p:sp>
            <p:nvSpPr>
              <p:cNvPr id="269390" name="Oval 98"/>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MS PGothic" charset="0"/>
                  <a:cs typeface="MS PGothic" charset="0"/>
                </a:endParaRPr>
              </a:p>
            </p:txBody>
          </p:sp>
        </p:grpSp>
      </p:grpSp>
      <p:sp>
        <p:nvSpPr>
          <p:cNvPr id="269380" name="Rectangle 99"/>
          <p:cNvSpPr>
            <a:spLocks noChangeArrowheads="1"/>
          </p:cNvSpPr>
          <p:nvPr/>
        </p:nvSpPr>
        <p:spPr bwMode="auto">
          <a:xfrm>
            <a:off x="7537450" y="4532313"/>
            <a:ext cx="1027113" cy="8976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50" b="1" i="0" u="none" strike="noStrike" kern="1200" cap="none" spc="0" normalizeH="0" baseline="0" noProof="0" dirty="0">
                <a:ln>
                  <a:noFill/>
                </a:ln>
                <a:solidFill>
                  <a:srgbClr val="000A0D"/>
                </a:solidFill>
                <a:effectLst/>
                <a:uLnTx/>
                <a:uFillTx/>
                <a:latin typeface="Arial" charset="0"/>
                <a:ea typeface="SimSun" charset="0"/>
                <a:cs typeface="SimSun" charset="0"/>
              </a:rPr>
              <a:t>在民族复兴之际，新约的五个内容均得以实现（亚</a:t>
            </a:r>
            <a:r>
              <a:rPr kumimoji="0" lang="en-US" altLang="zh-CN" sz="1050" b="1" i="0" u="none" strike="noStrike" kern="1200" cap="none" spc="0" normalizeH="0" baseline="0" noProof="0" dirty="0">
                <a:ln>
                  <a:noFill/>
                </a:ln>
                <a:solidFill>
                  <a:srgbClr val="000A0D"/>
                </a:solidFill>
                <a:effectLst/>
                <a:uLnTx/>
                <a:uFillTx/>
                <a:latin typeface="Arial" charset="0"/>
                <a:ea typeface="SimSun" charset="0"/>
                <a:cs typeface="SimSun" charset="0"/>
              </a:rPr>
              <a:t>8</a:t>
            </a:r>
            <a:r>
              <a:rPr kumimoji="0" lang="zh-CN" altLang="en-US" sz="1050" b="1" i="0" u="none" strike="noStrike" kern="1200" cap="none" spc="0" normalizeH="0" baseline="0" noProof="0" dirty="0">
                <a:ln>
                  <a:noFill/>
                </a:ln>
                <a:solidFill>
                  <a:srgbClr val="000A0D"/>
                </a:solidFill>
                <a:effectLst/>
                <a:uLnTx/>
                <a:uFillTx/>
                <a:latin typeface="Arial" charset="0"/>
                <a:ea typeface="SimSun" charset="0"/>
                <a:cs typeface="SimSun" charset="0"/>
              </a:rPr>
              <a:t>）</a:t>
            </a:r>
            <a:endParaRPr kumimoji="0" lang="en-US" altLang="zh-CN" sz="1050" b="1" i="0" u="none" strike="noStrike" kern="1200" cap="none" spc="0" normalizeH="0" baseline="0" noProof="0" dirty="0">
              <a:ln>
                <a:noFill/>
              </a:ln>
              <a:solidFill>
                <a:srgbClr val="000A0D"/>
              </a:solidFill>
              <a:effectLst/>
              <a:uLnTx/>
              <a:uFillTx/>
              <a:latin typeface="Arial" charset="0"/>
              <a:ea typeface="SimSun" charset="0"/>
              <a:cs typeface="SimSun" charset="0"/>
            </a:endParaRPr>
          </a:p>
        </p:txBody>
      </p:sp>
      <p:sp>
        <p:nvSpPr>
          <p:cNvPr id="269381" name="Rectangle 100"/>
          <p:cNvSpPr>
            <a:spLocks noChangeArrowheads="1"/>
          </p:cNvSpPr>
          <p:nvPr/>
        </p:nvSpPr>
        <p:spPr bwMode="auto">
          <a:xfrm>
            <a:off x="8416925" y="4541838"/>
            <a:ext cx="669925" cy="8976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50" b="1" i="0" u="none" strike="noStrike" kern="1200" cap="none" spc="0" normalizeH="0" baseline="0" noProof="0" dirty="0">
                <a:ln>
                  <a:noFill/>
                </a:ln>
                <a:solidFill>
                  <a:srgbClr val="000A0D"/>
                </a:solidFill>
                <a:effectLst/>
                <a:uLnTx/>
                <a:uFillTx/>
                <a:latin typeface="Arial" charset="0"/>
                <a:ea typeface="SimSun" charset="0"/>
                <a:cs typeface="SimSun" charset="0"/>
              </a:rPr>
              <a:t>一切都更新了！（启</a:t>
            </a:r>
            <a:r>
              <a:rPr kumimoji="0" lang="en-US" altLang="zh-CN" sz="1050" b="1" i="0" u="none" strike="noStrike" kern="1200" cap="none" spc="0" normalizeH="0" baseline="0" noProof="0" dirty="0">
                <a:ln>
                  <a:noFill/>
                </a:ln>
                <a:solidFill>
                  <a:srgbClr val="000A0D"/>
                </a:solidFill>
                <a:effectLst/>
                <a:uLnTx/>
                <a:uFillTx/>
                <a:latin typeface="Arial" charset="0"/>
                <a:ea typeface="SimSun" charset="0"/>
                <a:cs typeface="SimSun" charset="0"/>
              </a:rPr>
              <a:t>21:5</a:t>
            </a:r>
            <a:r>
              <a:rPr kumimoji="0" lang="zh-CN" altLang="en-US" sz="1050" b="1" i="0" u="none" strike="noStrike" kern="1200" cap="none" spc="0" normalizeH="0" baseline="0" noProof="0" dirty="0">
                <a:ln>
                  <a:noFill/>
                </a:ln>
                <a:solidFill>
                  <a:srgbClr val="000A0D"/>
                </a:solidFill>
                <a:effectLst/>
                <a:uLnTx/>
                <a:uFillTx/>
                <a:latin typeface="Arial" charset="0"/>
                <a:ea typeface="SimSun" charset="0"/>
                <a:cs typeface="SimSun" charset="0"/>
              </a:rPr>
              <a:t>）</a:t>
            </a:r>
            <a:endParaRPr kumimoji="0" lang="en-US" altLang="zh-CN" sz="1050" b="1" i="0" u="none" strike="noStrike" kern="1200" cap="none" spc="0" normalizeH="0" baseline="0" noProof="0" dirty="0">
              <a:ln>
                <a:noFill/>
              </a:ln>
              <a:solidFill>
                <a:srgbClr val="000A0D"/>
              </a:solidFill>
              <a:effectLst/>
              <a:uLnTx/>
              <a:uFillTx/>
              <a:latin typeface="Arial" charset="0"/>
              <a:ea typeface="SimSun" charset="0"/>
              <a:cs typeface="SimSun" charset="0"/>
            </a:endParaRPr>
          </a:p>
        </p:txBody>
      </p:sp>
      <p:sp>
        <p:nvSpPr>
          <p:cNvPr id="269382" name="Rectangle 101"/>
          <p:cNvSpPr>
            <a:spLocks noChangeArrowheads="1"/>
          </p:cNvSpPr>
          <p:nvPr/>
        </p:nvSpPr>
        <p:spPr bwMode="auto">
          <a:xfrm>
            <a:off x="1905000" y="5934845"/>
            <a:ext cx="3022599" cy="4129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50" b="1" i="0" u="none" strike="noStrike" kern="1200" cap="none" spc="0" normalizeH="0" baseline="0" noProof="0" dirty="0">
                <a:ln>
                  <a:noFill/>
                </a:ln>
                <a:solidFill>
                  <a:srgbClr val="010201"/>
                </a:solidFill>
                <a:effectLst/>
                <a:uLnTx/>
                <a:uFillTx/>
                <a:latin typeface="Arial" charset="0"/>
                <a:ea typeface="SimSun" charset="0"/>
                <a:cs typeface="SimSun" charset="0"/>
              </a:rPr>
              <a:t>暂时的（加</a:t>
            </a:r>
            <a:r>
              <a:rPr kumimoji="0" lang="en-US" altLang="zh-CN" sz="1050" b="1" i="0" u="none" strike="noStrike" kern="1200" cap="none" spc="0" normalizeH="0" baseline="0" noProof="0" dirty="0">
                <a:ln>
                  <a:noFill/>
                </a:ln>
                <a:solidFill>
                  <a:srgbClr val="010201"/>
                </a:solidFill>
                <a:effectLst/>
                <a:uLnTx/>
                <a:uFillTx/>
                <a:latin typeface="Arial" charset="0"/>
                <a:ea typeface="SimSun" charset="0"/>
                <a:cs typeface="SimSun" charset="0"/>
              </a:rPr>
              <a:t>3:19</a:t>
            </a:r>
            <a:r>
              <a:rPr kumimoji="0" lang="zh-CN" altLang="en-US" sz="1050" b="1" i="0" u="none" strike="noStrike" kern="1200" cap="none" spc="0" normalizeH="0" baseline="0" noProof="0" dirty="0">
                <a:ln>
                  <a:noFill/>
                </a:ln>
                <a:solidFill>
                  <a:srgbClr val="010201"/>
                </a:solidFill>
                <a:effectLst/>
                <a:uLnTx/>
                <a:uFillTx/>
                <a:latin typeface="Arial" charset="0"/>
                <a:ea typeface="SimSun" charset="0"/>
                <a:cs typeface="SimSun" charset="0"/>
              </a:rPr>
              <a:t>）、有条件的，显明人的罪（罗</a:t>
            </a:r>
            <a:r>
              <a:rPr kumimoji="0" lang="en-US" altLang="zh-CN" sz="1050" b="1" i="0" u="none" strike="noStrike" kern="1200" cap="none" spc="0" normalizeH="0" baseline="0" noProof="0" dirty="0">
                <a:ln>
                  <a:noFill/>
                </a:ln>
                <a:solidFill>
                  <a:srgbClr val="010201"/>
                </a:solidFill>
                <a:effectLst/>
                <a:uLnTx/>
                <a:uFillTx/>
                <a:latin typeface="Arial" charset="0"/>
                <a:ea typeface="SimSun" charset="0"/>
                <a:cs typeface="SimSun" charset="0"/>
              </a:rPr>
              <a:t>7:7</a:t>
            </a:r>
            <a:r>
              <a:rPr kumimoji="0" lang="zh-CN" altLang="en-US" sz="1050" b="1" i="0" u="none" strike="noStrike" kern="1200" cap="none" spc="0" normalizeH="0" baseline="0" noProof="0" dirty="0">
                <a:ln>
                  <a:noFill/>
                </a:ln>
                <a:solidFill>
                  <a:srgbClr val="010201"/>
                </a:solidFill>
                <a:effectLst/>
                <a:uLnTx/>
                <a:uFillTx/>
                <a:latin typeface="Arial" charset="0"/>
                <a:ea typeface="SimSun" charset="0"/>
                <a:cs typeface="SimSun" charset="0"/>
              </a:rPr>
              <a:t>）并规范以色列人（加</a:t>
            </a:r>
            <a:r>
              <a:rPr kumimoji="0" lang="en-US" altLang="zh-CN" sz="1050" b="1" i="0" u="none" strike="noStrike" kern="1200" cap="none" spc="0" normalizeH="0" baseline="0" noProof="0" dirty="0">
                <a:ln>
                  <a:noFill/>
                </a:ln>
                <a:solidFill>
                  <a:srgbClr val="010201"/>
                </a:solidFill>
                <a:effectLst/>
                <a:uLnTx/>
                <a:uFillTx/>
                <a:latin typeface="Arial" charset="0"/>
                <a:ea typeface="SimSun" charset="0"/>
                <a:cs typeface="SimSun" charset="0"/>
              </a:rPr>
              <a:t>3:23-25</a:t>
            </a:r>
            <a:r>
              <a:rPr kumimoji="0" lang="zh-CN" altLang="en-US" sz="1050" b="1" i="0" u="none" strike="noStrike" kern="1200" cap="none" spc="0" normalizeH="0" baseline="0" noProof="0" dirty="0">
                <a:ln>
                  <a:noFill/>
                </a:ln>
                <a:solidFill>
                  <a:srgbClr val="010201"/>
                </a:solidFill>
                <a:effectLst/>
                <a:uLnTx/>
                <a:uFillTx/>
                <a:latin typeface="Arial" charset="0"/>
                <a:ea typeface="SimSun" charset="0"/>
                <a:cs typeface="SimSun" charset="0"/>
              </a:rPr>
              <a:t>）</a:t>
            </a:r>
            <a:endParaRPr kumimoji="0" lang="en-US" altLang="zh-CN" sz="1050" b="1" i="0" u="none" strike="noStrike" kern="1200" cap="none" spc="0" normalizeH="0" baseline="0" noProof="0" dirty="0">
              <a:ln>
                <a:noFill/>
              </a:ln>
              <a:solidFill>
                <a:srgbClr val="010201"/>
              </a:solidFill>
              <a:effectLst/>
              <a:uLnTx/>
              <a:uFillTx/>
              <a:latin typeface="Arial" charset="0"/>
              <a:ea typeface="SimSun" charset="0"/>
              <a:cs typeface="SimSun" charset="0"/>
            </a:endParaRPr>
          </a:p>
        </p:txBody>
      </p:sp>
      <p:sp>
        <p:nvSpPr>
          <p:cNvPr id="269383" name="Rectangle 102"/>
          <p:cNvSpPr>
            <a:spLocks noChangeArrowheads="1"/>
          </p:cNvSpPr>
          <p:nvPr/>
        </p:nvSpPr>
        <p:spPr bwMode="auto">
          <a:xfrm>
            <a:off x="5862638" y="5734050"/>
            <a:ext cx="1560512" cy="54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dirty="0">
                <a:ln>
                  <a:noFill/>
                </a:ln>
                <a:solidFill>
                  <a:srgbClr val="FFFFFF"/>
                </a:solidFill>
                <a:effectLst/>
                <a:uLnTx/>
                <a:uFillTx/>
                <a:latin typeface="Arial" charset="0"/>
                <a:ea typeface="SimSun" charset="0"/>
                <a:cs typeface="SimSun" charset="0"/>
              </a:rPr>
              <a:t>十字架废除、成就、取代了律法</a:t>
            </a:r>
            <a:r>
              <a:rPr kumimoji="0" lang="en-US" altLang="zh-CN" sz="1000" b="0" i="0" u="none" strike="noStrike" kern="1200" cap="none" spc="0" normalizeH="0" baseline="0" noProof="0" dirty="0">
                <a:ln>
                  <a:noFill/>
                </a:ln>
                <a:solidFill>
                  <a:srgbClr val="FFFFFF"/>
                </a:solidFill>
                <a:effectLst/>
                <a:uLnTx/>
                <a:uFillTx/>
                <a:latin typeface="Arial" charset="0"/>
                <a:ea typeface="SimSun" charset="0"/>
                <a:cs typeface="SimSun" charset="0"/>
              </a:rPr>
              <a:t>(</a:t>
            </a:r>
            <a:r>
              <a:rPr kumimoji="0" lang="zh-CN" altLang="en-US" sz="1000" b="0" i="0" u="none" strike="noStrike" kern="1200" cap="none" spc="0" normalizeH="0" baseline="0" noProof="0" dirty="0">
                <a:ln>
                  <a:noFill/>
                </a:ln>
                <a:solidFill>
                  <a:srgbClr val="FFFFFF"/>
                </a:solidFill>
                <a:effectLst/>
                <a:uLnTx/>
                <a:uFillTx/>
                <a:latin typeface="Arial" charset="0"/>
                <a:ea typeface="SimSun" charset="0"/>
                <a:cs typeface="SimSun" charset="0"/>
              </a:rPr>
              <a:t>罗</a:t>
            </a:r>
            <a:r>
              <a:rPr kumimoji="0" lang="en-US" altLang="zh-CN" sz="1000" b="0" i="0" u="none" strike="noStrike" kern="1200" cap="none" spc="0" normalizeH="0" baseline="0" noProof="0" dirty="0">
                <a:ln>
                  <a:noFill/>
                </a:ln>
                <a:solidFill>
                  <a:srgbClr val="FFFFFF"/>
                </a:solidFill>
                <a:effectLst/>
                <a:uLnTx/>
                <a:uFillTx/>
                <a:latin typeface="Arial" charset="0"/>
                <a:ea typeface="SimSun" charset="0"/>
                <a:cs typeface="SimSun" charset="0"/>
              </a:rPr>
              <a:t>7:1-6;1 </a:t>
            </a:r>
            <a:r>
              <a:rPr kumimoji="0" lang="zh-CN" altLang="en-US" sz="1000" b="0" i="0" u="none" strike="noStrike" kern="1200" cap="none" spc="0" normalizeH="0" baseline="0" noProof="0" dirty="0">
                <a:ln>
                  <a:noFill/>
                </a:ln>
                <a:solidFill>
                  <a:srgbClr val="FFFFFF"/>
                </a:solidFill>
                <a:effectLst/>
                <a:uLnTx/>
                <a:uFillTx/>
                <a:latin typeface="Arial" charset="0"/>
                <a:ea typeface="SimSun" charset="0"/>
                <a:cs typeface="SimSun" charset="0"/>
              </a:rPr>
              <a:t>林前</a:t>
            </a:r>
            <a:r>
              <a:rPr kumimoji="0" lang="en-US" altLang="zh-CN" sz="1000" b="0" i="0" u="none" strike="noStrike" kern="1200" cap="none" spc="0" normalizeH="0" baseline="0" noProof="0" dirty="0">
                <a:ln>
                  <a:noFill/>
                </a:ln>
                <a:solidFill>
                  <a:srgbClr val="FFFFFF"/>
                </a:solidFill>
                <a:effectLst/>
                <a:uLnTx/>
                <a:uFillTx/>
                <a:latin typeface="Arial" charset="0"/>
                <a:ea typeface="SimSun" charset="0"/>
                <a:cs typeface="SimSun" charset="0"/>
              </a:rPr>
              <a:t>9:19-21; </a:t>
            </a:r>
            <a:r>
              <a:rPr kumimoji="0" lang="zh-CN" altLang="en-US" sz="1000" b="0" i="0" u="none" strike="noStrike" kern="1200" cap="none" spc="0" normalizeH="0" baseline="0" noProof="0" dirty="0">
                <a:ln>
                  <a:noFill/>
                </a:ln>
                <a:solidFill>
                  <a:srgbClr val="FFFFFF"/>
                </a:solidFill>
                <a:effectLst/>
                <a:uLnTx/>
                <a:uFillTx/>
                <a:latin typeface="Arial" charset="0"/>
                <a:ea typeface="SimSun" charset="0"/>
                <a:cs typeface="SimSun" charset="0"/>
              </a:rPr>
              <a:t>希</a:t>
            </a:r>
            <a:r>
              <a:rPr kumimoji="0" lang="en-US" altLang="zh-CN" sz="1000" b="0" i="0" u="none" strike="noStrike" kern="1200" cap="none" spc="0" normalizeH="0" baseline="0" noProof="0" dirty="0">
                <a:ln>
                  <a:noFill/>
                </a:ln>
                <a:solidFill>
                  <a:srgbClr val="FFFFFF"/>
                </a:solidFill>
                <a:effectLst/>
                <a:uLnTx/>
                <a:uFillTx/>
                <a:latin typeface="Arial" charset="0"/>
                <a:ea typeface="SimSun" charset="0"/>
                <a:cs typeface="SimSun" charset="0"/>
              </a:rPr>
              <a:t>8:13)</a:t>
            </a:r>
          </a:p>
        </p:txBody>
      </p:sp>
      <p:sp>
        <p:nvSpPr>
          <p:cNvPr id="1556583" name="Rectangle 103"/>
          <p:cNvSpPr>
            <a:spLocks noChangeArrowheads="1"/>
          </p:cNvSpPr>
          <p:nvPr/>
        </p:nvSpPr>
        <p:spPr bwMode="auto">
          <a:xfrm>
            <a:off x="2819400" y="1755775"/>
            <a:ext cx="2305050" cy="243656"/>
          </a:xfrm>
          <a:prstGeom prst="rect">
            <a:avLst/>
          </a:prstGeom>
          <a:noFill/>
          <a:ln>
            <a:noFill/>
          </a:ln>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dirty="0">
                <a:ln>
                  <a:noFill/>
                </a:ln>
                <a:solidFill>
                  <a:srgbClr val="FFFFFF"/>
                </a:solidFill>
                <a:effectLst/>
                <a:uLnTx/>
                <a:uFillTx/>
                <a:latin typeface="Arial" charset="0"/>
                <a:ea typeface="SimSun" charset="0"/>
                <a:cs typeface="SimSun" charset="0"/>
              </a:rPr>
              <a:t>创世记 </a:t>
            </a:r>
            <a:r>
              <a:rPr kumimoji="0" lang="en-US" altLang="zh-CN" sz="1000" b="0" i="0" u="none" strike="noStrike" kern="1200" cap="none" spc="0" normalizeH="0" baseline="0" noProof="0" dirty="0">
                <a:ln>
                  <a:noFill/>
                </a:ln>
                <a:solidFill>
                  <a:srgbClr val="FFFFFF"/>
                </a:solidFill>
                <a:effectLst/>
                <a:uLnTx/>
                <a:uFillTx/>
                <a:latin typeface="Arial" charset="0"/>
                <a:ea typeface="SimSun" charset="0"/>
                <a:cs typeface="SimSun" charset="0"/>
              </a:rPr>
              <a:t>6:18; 9:8-17</a:t>
            </a:r>
          </a:p>
        </p:txBody>
      </p:sp>
      <p:sp>
        <p:nvSpPr>
          <p:cNvPr id="1556584" name="Rectangle 104"/>
          <p:cNvSpPr>
            <a:spLocks noGrp="1" noChangeArrowheads="1"/>
          </p:cNvSpPr>
          <p:nvPr>
            <p:ph type="ctrTitle"/>
          </p:nvPr>
        </p:nvSpPr>
        <p:spPr>
          <a:xfrm>
            <a:off x="838200" y="54243"/>
            <a:ext cx="7696200" cy="820737"/>
          </a:xfrm>
          <a:effectLst>
            <a:outerShdw blurRad="63500" dist="35921" dir="2700000" algn="ctr" rotWithShape="0">
              <a:srgbClr val="000000">
                <a:alpha val="50000"/>
              </a:srgbClr>
            </a:outerShdw>
          </a:effectLst>
        </p:spPr>
        <p:txBody>
          <a:bodyPr anchor="t">
            <a:spAutoFit/>
          </a:bodyPr>
          <a:lstStyle/>
          <a:p>
            <a:pPr>
              <a:defRPr/>
            </a:pPr>
            <a:r>
              <a:rPr lang="zh-CN" altLang="en-US" sz="4800" dirty="0">
                <a:solidFill>
                  <a:srgbClr val="FFFF00"/>
                </a:solidFill>
                <a:effectLst>
                  <a:outerShdw blurRad="38100" dist="38100" dir="2700000" algn="tl">
                    <a:srgbClr val="000000"/>
                  </a:outerShdw>
                </a:effectLst>
                <a:latin typeface="Braggadocio" charset="0"/>
                <a:ea typeface="SimSun" charset="0"/>
                <a:cs typeface="SimSun" charset="0"/>
              </a:rPr>
              <a:t>国度与契约时间表</a:t>
            </a:r>
            <a:r>
              <a:rPr lang="en-US" altLang="zh-CN" sz="4800" dirty="0">
                <a:solidFill>
                  <a:srgbClr val="FFFF00"/>
                </a:solidFill>
                <a:effectLst>
                  <a:outerShdw blurRad="38100" dist="38100" dir="2700000" algn="tl">
                    <a:srgbClr val="000000"/>
                  </a:outerShdw>
                </a:effectLst>
                <a:latin typeface="Braggadocio" charset="0"/>
                <a:ea typeface="SimSun" charset="0"/>
                <a:cs typeface="SimSun" charset="0"/>
              </a:rPr>
              <a:t> </a:t>
            </a:r>
            <a:endParaRPr lang="en-US" altLang="zh-CN" dirty="0">
              <a:solidFill>
                <a:srgbClr val="FFFF00"/>
              </a:solidFill>
              <a:effectLst>
                <a:outerShdw blurRad="38100" dist="38100" dir="2700000" algn="tl">
                  <a:srgbClr val="000000"/>
                </a:outerShdw>
              </a:effectLst>
              <a:latin typeface="Braggadocio" charset="0"/>
              <a:ea typeface="SimSun" charset="0"/>
              <a:cs typeface="SimSun" charset="0"/>
            </a:endParaRPr>
          </a:p>
        </p:txBody>
      </p:sp>
      <p:sp>
        <p:nvSpPr>
          <p:cNvPr id="269386" name="Text Box 105"/>
          <p:cNvSpPr txBox="1">
            <a:spLocks noChangeArrowheads="1"/>
          </p:cNvSpPr>
          <p:nvPr/>
        </p:nvSpPr>
        <p:spPr bwMode="auto">
          <a:xfrm>
            <a:off x="8305800" y="76200"/>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9g</a:t>
            </a:r>
            <a:endParaRPr kumimoji="0" lang="en-US" altLang="zh-CN" sz="2400" b="0" i="0" u="none" strike="noStrike" kern="1200" cap="none" spc="0" normalizeH="0" baseline="0" noProof="0" dirty="0">
              <a:ln>
                <a:noFill/>
              </a:ln>
              <a:solidFill>
                <a:srgbClr val="FFFFFF"/>
              </a:solidFill>
              <a:effectLst/>
              <a:uLnTx/>
              <a:uFillTx/>
              <a:latin typeface="Arial" charset="0"/>
              <a:ea typeface="SimSun" charset="0"/>
              <a:cs typeface="SimSun" charset="0"/>
            </a:endParaRPr>
          </a:p>
        </p:txBody>
      </p:sp>
    </p:spTree>
    <p:extLst>
      <p:ext uri="{BB962C8B-B14F-4D97-AF65-F5344CB8AC3E}">
        <p14:creationId xmlns:p14="http://schemas.microsoft.com/office/powerpoint/2010/main" val="2048194071"/>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538" name="Picture 4" descr="the last begin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45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Oval 4"/>
          <p:cNvSpPr>
            <a:spLocks noChangeArrowheads="1"/>
          </p:cNvSpPr>
          <p:nvPr/>
        </p:nvSpPr>
        <p:spPr bwMode="auto">
          <a:xfrm>
            <a:off x="-201612" y="1196752"/>
            <a:ext cx="8458200" cy="7467600"/>
          </a:xfrm>
          <a:prstGeom prst="ellipse">
            <a:avLst/>
          </a:prstGeom>
          <a:solidFill>
            <a:srgbClr val="000000"/>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705539" name="Rectangle 2"/>
          <p:cNvSpPr>
            <a:spLocks noGrp="1" noChangeArrowheads="1"/>
          </p:cNvSpPr>
          <p:nvPr>
            <p:ph type="title" idx="4294967295"/>
          </p:nvPr>
        </p:nvSpPr>
        <p:spPr>
          <a:xfrm>
            <a:off x="685800" y="152400"/>
            <a:ext cx="7772400" cy="914400"/>
          </a:xfrm>
          <a:solidFill>
            <a:schemeClr val="tx1"/>
          </a:solidFill>
        </p:spPr>
        <p:txBody>
          <a:bodyPr/>
          <a:lstStyle/>
          <a:p>
            <a:r>
              <a:rPr lang="zh-CN" altLang="en-US" dirty="0">
                <a:solidFill>
                  <a:srgbClr val="FFFFFF"/>
                </a:solidFill>
                <a:latin typeface="Arial" charset="0"/>
                <a:ea typeface="ＭＳ Ｐゴシック" charset="0"/>
                <a:cs typeface="Arial" charset="0"/>
              </a:rPr>
              <a:t>最后的</a:t>
            </a:r>
            <a:r>
              <a:rPr lang="zh-CN" dirty="0">
                <a:solidFill>
                  <a:srgbClr val="FFFFFF"/>
                </a:solidFill>
                <a:latin typeface="Arial" charset="0"/>
                <a:ea typeface="ＭＳ Ｐゴシック" charset="0"/>
                <a:cs typeface="Arial" charset="0"/>
              </a:rPr>
              <a:t>开始</a:t>
            </a:r>
            <a:endParaRPr lang="en-US" b="1" dirty="0">
              <a:solidFill>
                <a:srgbClr val="FFFFFF"/>
              </a:solidFill>
              <a:latin typeface="Arial" charset="0"/>
              <a:ea typeface="ＭＳ Ｐゴシック" charset="0"/>
              <a:cs typeface="Arial" charset="0"/>
            </a:endParaRPr>
          </a:p>
        </p:txBody>
      </p:sp>
      <p:sp>
        <p:nvSpPr>
          <p:cNvPr id="705541" name="Oval 4"/>
          <p:cNvSpPr>
            <a:spLocks noChangeArrowheads="1"/>
          </p:cNvSpPr>
          <p:nvPr/>
        </p:nvSpPr>
        <p:spPr bwMode="auto">
          <a:xfrm>
            <a:off x="9391650" y="1123950"/>
            <a:ext cx="8458200" cy="7467600"/>
          </a:xfrm>
          <a:prstGeom prst="ellipse">
            <a:avLst/>
          </a:prstGeom>
          <a:solidFill>
            <a:srgbClr val="000000"/>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705542" name="Rectangle 2"/>
          <p:cNvSpPr txBox="1">
            <a:spLocks noChangeArrowheads="1"/>
          </p:cNvSpPr>
          <p:nvPr/>
        </p:nvSpPr>
        <p:spPr bwMode="auto">
          <a:xfrm>
            <a:off x="10972800" y="2286000"/>
            <a:ext cx="57912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2800" b="1">
                <a:solidFill>
                  <a:srgbClr val="FFC000"/>
                </a:solidFill>
              </a:rPr>
              <a:t>启示录</a:t>
            </a:r>
            <a:r>
              <a:rPr lang="en-US" altLang="zh-CN" sz="2800" b="1">
                <a:solidFill>
                  <a:srgbClr val="FFC000"/>
                </a:solidFill>
              </a:rPr>
              <a:t>21</a:t>
            </a:r>
          </a:p>
          <a:p>
            <a:pPr algn="ctr"/>
            <a:r>
              <a:rPr lang="zh-CN" altLang="en-US" sz="2800" b="1">
                <a:solidFill>
                  <a:srgbClr val="FFC000"/>
                </a:solidFill>
              </a:rPr>
              <a:t>一个新的天地此时未受破坏罪恶，</a:t>
            </a:r>
            <a:r>
              <a:rPr lang="zh-CN" altLang="en-US" sz="2000">
                <a:solidFill>
                  <a:srgbClr val="000000"/>
                </a:solidFill>
              </a:rPr>
              <a:t>死亡，痛苦或悲伤</a:t>
            </a:r>
            <a:endParaRPr lang="en-US" sz="2000" b="1">
              <a:solidFill>
                <a:srgbClr val="D2B844"/>
              </a:solidFill>
              <a:latin typeface="Arial" charset="0"/>
              <a:cs typeface="Arial" charset="0"/>
            </a:endParaRPr>
          </a:p>
        </p:txBody>
      </p:sp>
      <p:sp>
        <p:nvSpPr>
          <p:cNvPr id="705543" name="Rectangle 2"/>
          <p:cNvSpPr txBox="1">
            <a:spLocks noChangeArrowheads="1"/>
          </p:cNvSpPr>
          <p:nvPr/>
        </p:nvSpPr>
        <p:spPr bwMode="auto">
          <a:xfrm>
            <a:off x="9829800" y="3657600"/>
            <a:ext cx="7848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b="1">
                <a:solidFill>
                  <a:srgbClr val="FFFFFF"/>
                </a:solidFill>
              </a:rPr>
              <a:t>（左起翻译</a:t>
            </a:r>
            <a:r>
              <a:rPr lang="en-US" altLang="zh-CN" b="1">
                <a:solidFill>
                  <a:srgbClr val="FFFFFF"/>
                </a:solidFill>
              </a:rPr>
              <a:t>)</a:t>
            </a:r>
            <a:r>
              <a:rPr lang="zh-CN" altLang="en-US" sz="2000">
                <a:solidFill>
                  <a:srgbClr val="000000"/>
                </a:solidFill>
              </a:rPr>
              <a:t>）</a:t>
            </a:r>
            <a:endParaRPr lang="en-US" sz="2000" b="1">
              <a:solidFill>
                <a:srgbClr val="FFFFFF"/>
              </a:solidFill>
              <a:latin typeface="Arial" charset="0"/>
              <a:cs typeface="Arial" charset="0"/>
            </a:endParaRPr>
          </a:p>
        </p:txBody>
      </p:sp>
      <p:sp>
        <p:nvSpPr>
          <p:cNvPr id="705544" name="Rectangle 2"/>
          <p:cNvSpPr txBox="1">
            <a:spLocks noChangeArrowheads="1"/>
          </p:cNvSpPr>
          <p:nvPr/>
        </p:nvSpPr>
        <p:spPr bwMode="auto">
          <a:xfrm>
            <a:off x="9982200" y="228600"/>
            <a:ext cx="7772400" cy="9144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4400" b="1">
                <a:solidFill>
                  <a:srgbClr val="FFFFFF"/>
                </a:solidFill>
              </a:rPr>
              <a:t>终于开始</a:t>
            </a:r>
            <a:endParaRPr lang="en-US" sz="4400" b="1">
              <a:solidFill>
                <a:srgbClr val="FFFFFF"/>
              </a:solidFill>
              <a:latin typeface="Arial" charset="0"/>
              <a:cs typeface="Arial" charset="0"/>
            </a:endParaRPr>
          </a:p>
        </p:txBody>
      </p:sp>
      <p:sp>
        <p:nvSpPr>
          <p:cNvPr id="705545" name="Text Box 1041"/>
          <p:cNvSpPr txBox="1">
            <a:spLocks noChangeArrowheads="1"/>
          </p:cNvSpPr>
          <p:nvPr/>
        </p:nvSpPr>
        <p:spPr bwMode="auto">
          <a:xfrm>
            <a:off x="8431213" y="49213"/>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448</a:t>
            </a:r>
            <a:endParaRPr lang="en-US" b="1">
              <a:solidFill>
                <a:srgbClr val="000000"/>
              </a:solidFill>
              <a:latin typeface="Arial" charset="0"/>
              <a:cs typeface="Arial" charset="0"/>
            </a:endParaRPr>
          </a:p>
        </p:txBody>
      </p:sp>
      <p:sp>
        <p:nvSpPr>
          <p:cNvPr id="705546" name="Rectangle 9"/>
          <p:cNvSpPr>
            <a:spLocks noChangeArrowheads="1"/>
          </p:cNvSpPr>
          <p:nvPr/>
        </p:nvSpPr>
        <p:spPr bwMode="auto">
          <a:xfrm>
            <a:off x="1134979" y="1769707"/>
            <a:ext cx="5669269" cy="956288"/>
          </a:xfrm>
          <a:prstGeom prst="rect">
            <a:avLst/>
          </a:prstGeom>
          <a:noFill/>
          <a:ln w="9525">
            <a:noFill/>
            <a:round/>
            <a:headEnd/>
            <a:tailEnd type="stealth" w="lg" len="lg"/>
          </a:ln>
        </p:spPr>
        <p:txBody>
          <a:bodyPr wrap="square" lIns="90000" tIns="46800" rIns="90000" bIns="46800">
            <a:spAutoFit/>
          </a:bodyPr>
          <a:lstStyle/>
          <a:p>
            <a:pPr algn="ctr"/>
            <a:r>
              <a:rPr lang="zh-CN" altLang="en-US" sz="2800" b="1" dirty="0">
                <a:solidFill>
                  <a:srgbClr val="FFFF00"/>
                </a:solidFill>
                <a:latin typeface="Comic Sans MS" charset="0"/>
              </a:rPr>
              <a:t>启示录</a:t>
            </a:r>
            <a:r>
              <a:rPr lang="en-US" altLang="zh-CN" sz="2800" b="1" dirty="0">
                <a:solidFill>
                  <a:srgbClr val="FFFF00"/>
                </a:solidFill>
                <a:latin typeface="Comic Sans MS" charset="0"/>
              </a:rPr>
              <a:t>21</a:t>
            </a:r>
            <a:r>
              <a:rPr lang="zh-CN" altLang="en-US" sz="2800" b="1" dirty="0">
                <a:solidFill>
                  <a:srgbClr val="FFFF00"/>
                </a:solidFill>
                <a:latin typeface="Comic Sans MS" charset="0"/>
              </a:rPr>
              <a:t>：一个新的天地，这次是未受罪，死亡，痛苦，或悲伤破壞的</a:t>
            </a:r>
            <a:endParaRPr lang="en-US" sz="2800" b="1" dirty="0">
              <a:solidFill>
                <a:srgbClr val="FFFF00"/>
              </a:solidFill>
              <a:latin typeface="Comic Sans MS" charset="0"/>
            </a:endParaRPr>
          </a:p>
        </p:txBody>
      </p:sp>
      <p:sp>
        <p:nvSpPr>
          <p:cNvPr id="11" name="Rectangle 10"/>
          <p:cNvSpPr/>
          <p:nvPr/>
        </p:nvSpPr>
        <p:spPr bwMode="auto">
          <a:xfrm>
            <a:off x="0" y="3033199"/>
            <a:ext cx="9144000" cy="3418501"/>
          </a:xfrm>
          <a:prstGeom prst="rect">
            <a:avLst/>
          </a:prstGeom>
          <a:solidFill>
            <a:schemeClr val="tx1">
              <a:lumMod val="95000"/>
              <a:lumOff val="5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r>
              <a:rPr lang="zh-CN" altLang="en-US" dirty="0">
                <a:solidFill>
                  <a:srgbClr val="FFFFFF"/>
                </a:solidFill>
                <a:latin typeface="Comic Sans MS" charset="0"/>
              </a:rPr>
              <a:t>“新耶路撒冷（描述在</a:t>
            </a:r>
            <a:r>
              <a:rPr lang="en-US" altLang="zh-CN" dirty="0">
                <a:solidFill>
                  <a:srgbClr val="FFFFFF"/>
                </a:solidFill>
                <a:latin typeface="Comic Sans MS" charset="0"/>
              </a:rPr>
              <a:t>21:9-22:5</a:t>
            </a:r>
            <a:r>
              <a:rPr lang="zh-CN" altLang="en-US" dirty="0">
                <a:solidFill>
                  <a:srgbClr val="FFFFFF"/>
                </a:solidFill>
                <a:latin typeface="Comic Sans MS" charset="0"/>
              </a:rPr>
              <a:t>）的形状像一个巨大的立方体。一千五百公里的长度，宽度和高度。（在旧约帐棚和殿宇最神圣的地方，也是一个完美的立方体）。 它的七彩石将反映神的荣耀，它会不断地被光充满。最了不起的事情是信徒将享有神的同在，他们将看到他的脸 （</a:t>
            </a:r>
            <a:r>
              <a:rPr lang="en-US" altLang="zh-CN" dirty="0">
                <a:solidFill>
                  <a:srgbClr val="FFFFFF"/>
                </a:solidFill>
                <a:latin typeface="Comic Sans MS" charset="0"/>
              </a:rPr>
              <a:t>22:4</a:t>
            </a:r>
            <a:r>
              <a:rPr lang="zh-CN" altLang="en-US" dirty="0">
                <a:solidFill>
                  <a:srgbClr val="FFFFFF"/>
                </a:solidFill>
                <a:latin typeface="Comic Sans MS" charset="0"/>
              </a:rPr>
              <a:t>）。“</a:t>
            </a:r>
            <a:r>
              <a:rPr lang="en-SG" altLang="zh-CN" dirty="0">
                <a:solidFill>
                  <a:srgbClr val="FFFFFF"/>
                </a:solidFill>
                <a:latin typeface="Comic Sans MS" charset="0"/>
              </a:rPr>
              <a:t>Apocalypse”</a:t>
            </a:r>
            <a:r>
              <a:rPr lang="zh-CN" altLang="en-US" dirty="0">
                <a:solidFill>
                  <a:srgbClr val="FFFFFF"/>
                </a:solidFill>
                <a:latin typeface="Comic Sans MS" charset="0"/>
              </a:rPr>
              <a:t>（启示碌）已被例為经文中的最后一本书，因为它能把圣经的主题銜接起來。第</a:t>
            </a:r>
            <a:r>
              <a:rPr lang="en-US" altLang="zh-CN" dirty="0">
                <a:solidFill>
                  <a:srgbClr val="FFFFFF"/>
                </a:solidFill>
                <a:latin typeface="Comic Sans MS" charset="0"/>
              </a:rPr>
              <a:t>21-22</a:t>
            </a:r>
            <a:r>
              <a:rPr lang="zh-CN" altLang="en-US" dirty="0">
                <a:solidFill>
                  <a:srgbClr val="FFFFFF"/>
                </a:solidFill>
                <a:latin typeface="Comic Sans MS" charset="0"/>
              </a:rPr>
              <a:t>章地卻是新的創世記，但少了人類的墮落。大體上圣经所传达的是神的創造，赎回，和重新创造，並以神化為人為故事的中心“。</a:t>
            </a:r>
            <a:r>
              <a:rPr lang="en-US" altLang="zh-CN" dirty="0">
                <a:solidFill>
                  <a:srgbClr val="FFFFFF"/>
                </a:solidFill>
                <a:latin typeface="Comic Sans MS" charset="0"/>
              </a:rPr>
              <a:t>- </a:t>
            </a:r>
            <a:r>
              <a:rPr lang="en-SG" altLang="zh-CN" dirty="0">
                <a:solidFill>
                  <a:srgbClr val="FFFFFF"/>
                </a:solidFill>
                <a:latin typeface="Comic Sans MS" charset="0"/>
              </a:rPr>
              <a:t>Kenneth </a:t>
            </a:r>
            <a:r>
              <a:rPr lang="zh-CN" altLang="en-US" dirty="0">
                <a:solidFill>
                  <a:srgbClr val="FFFFFF"/>
                </a:solidFill>
                <a:latin typeface="Comic Sans MS" charset="0"/>
              </a:rPr>
              <a:t>博士</a:t>
            </a:r>
            <a:r>
              <a:rPr lang="en-SG" altLang="zh-CN" dirty="0">
                <a:solidFill>
                  <a:srgbClr val="FFFFFF"/>
                </a:solidFill>
                <a:latin typeface="Comic Sans MS" charset="0"/>
              </a:rPr>
              <a:t>(THM 1972) </a:t>
            </a:r>
            <a:r>
              <a:rPr lang="zh-CN" altLang="en-US" dirty="0">
                <a:solidFill>
                  <a:srgbClr val="FFFFFF"/>
                </a:solidFill>
                <a:latin typeface="Comic Sans MS" charset="0"/>
              </a:rPr>
              <a:t>和</a:t>
            </a:r>
            <a:r>
              <a:rPr lang="en-SG" altLang="zh-CN" dirty="0">
                <a:solidFill>
                  <a:srgbClr val="FFFFFF"/>
                </a:solidFill>
                <a:latin typeface="Comic Sans MS" charset="0"/>
              </a:rPr>
              <a:t>Karen Boa. “</a:t>
            </a:r>
            <a:r>
              <a:rPr lang="zh-CN" altLang="en-US" dirty="0">
                <a:solidFill>
                  <a:srgbClr val="FFFFFF"/>
                </a:solidFill>
                <a:latin typeface="Comic Sans MS" charset="0"/>
              </a:rPr>
              <a:t>讓光點燃我的道路”。</a:t>
            </a:r>
          </a:p>
        </p:txBody>
      </p:sp>
      <p:pic>
        <p:nvPicPr>
          <p:cNvPr id="705540" name="Picture 4" descr="the last begin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1010" y="0"/>
            <a:ext cx="9144000" cy="845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98216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
            <a:extLst>
              <a:ext uri="{FF2B5EF4-FFF2-40B4-BE49-F238E27FC236}">
                <a16:creationId xmlns:a16="http://schemas.microsoft.com/office/drawing/2014/main" id="{759A44E4-6067-41BA-A7CA-0A6A4C3A4C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3083"/>
            <a:ext cx="9144000" cy="691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523" name="Rectangle 3">
            <a:extLst>
              <a:ext uri="{FF2B5EF4-FFF2-40B4-BE49-F238E27FC236}">
                <a16:creationId xmlns:a16="http://schemas.microsoft.com/office/drawing/2014/main" id="{3D6C25D4-917D-459A-AACD-E1D0A5560B55}"/>
              </a:ext>
            </a:extLst>
          </p:cNvPr>
          <p:cNvSpPr>
            <a:spLocks noGrp="1" noChangeArrowheads="1"/>
          </p:cNvSpPr>
          <p:nvPr>
            <p:ph type="ctrTitle"/>
          </p:nvPr>
        </p:nvSpPr>
        <p:spPr>
          <a:xfrm>
            <a:off x="685800" y="5486400"/>
            <a:ext cx="7772400" cy="1143000"/>
          </a:xfrm>
          <a:effectLst>
            <a:outerShdw blurRad="63500" dist="35921" dir="2700000" algn="ctr" rotWithShape="0">
              <a:srgbClr val="000000"/>
            </a:outerShdw>
          </a:effectLst>
        </p:spPr>
        <p:txBody>
          <a:bodyPr/>
          <a:lstStyle/>
          <a:p>
            <a:pPr>
              <a:defRPr/>
            </a:pPr>
            <a:r>
              <a:rPr lang="zh-CN" altLang="en-US" b="1" dirty="0">
                <a:solidFill>
                  <a:schemeClr val="bg1"/>
                </a:solidFill>
                <a:effectLst>
                  <a:outerShdw blurRad="38100" dist="38100" dir="2700000" algn="tl">
                    <a:srgbClr val="C0C0C0"/>
                  </a:outerShdw>
                </a:effectLst>
                <a:ea typeface="SimSun" pitchFamily="2" charset="-122"/>
                <a:cs typeface="ＭＳ Ｐゴシック" charset="-128"/>
              </a:rPr>
              <a:t>新耶路撒冷</a:t>
            </a:r>
          </a:p>
        </p:txBody>
      </p:sp>
      <p:sp>
        <p:nvSpPr>
          <p:cNvPr id="5" name="Text Box 4">
            <a:extLst>
              <a:ext uri="{FF2B5EF4-FFF2-40B4-BE49-F238E27FC236}">
                <a16:creationId xmlns:a16="http://schemas.microsoft.com/office/drawing/2014/main" id="{0D9E0904-D174-4803-B985-F85F86EFCA91}"/>
              </a:ext>
            </a:extLst>
          </p:cNvPr>
          <p:cNvSpPr txBox="1">
            <a:spLocks noChangeArrowheads="1"/>
          </p:cNvSpPr>
          <p:nvPr/>
        </p:nvSpPr>
        <p:spPr bwMode="auto">
          <a:xfrm>
            <a:off x="8366125" y="76200"/>
            <a:ext cx="698500" cy="461963"/>
          </a:xfrm>
          <a:prstGeom prst="rect">
            <a:avLst/>
          </a:prstGeom>
          <a:noFill/>
          <a:ln w="9525">
            <a:noFill/>
            <a:miter lim="800000"/>
            <a:headEnd/>
            <a:tailEnd/>
          </a:ln>
          <a:effectLst/>
        </p:spPr>
        <p:txBody>
          <a:bodyPr wrap="none">
            <a:spAutoFit/>
          </a:bodyPr>
          <a:lstStyle>
            <a:lvl1pPr>
              <a:defRPr sz="3600">
                <a:solidFill>
                  <a:schemeClr val="tx1"/>
                </a:solidFill>
                <a:latin typeface="Garamond" panose="02020404030301010803" pitchFamily="18" charset="0"/>
                <a:ea typeface="MS PGothic" panose="020B0600070205080204" pitchFamily="34" charset="-128"/>
              </a:defRPr>
            </a:lvl1pPr>
            <a:lvl2pPr marL="742950" indent="-285750">
              <a:defRPr sz="3600">
                <a:solidFill>
                  <a:schemeClr val="tx1"/>
                </a:solidFill>
                <a:latin typeface="Garamond" panose="02020404030301010803" pitchFamily="18" charset="0"/>
                <a:ea typeface="MS PGothic" panose="020B0600070205080204" pitchFamily="34" charset="-128"/>
              </a:defRPr>
            </a:lvl2pPr>
            <a:lvl3pPr marL="1143000" indent="-228600">
              <a:defRPr sz="3600">
                <a:solidFill>
                  <a:schemeClr val="tx1"/>
                </a:solidFill>
                <a:latin typeface="Garamond" panose="02020404030301010803" pitchFamily="18" charset="0"/>
                <a:ea typeface="MS PGothic" panose="020B0600070205080204" pitchFamily="34" charset="-128"/>
              </a:defRPr>
            </a:lvl3pPr>
            <a:lvl4pPr marL="1600200" indent="-228600">
              <a:defRPr sz="3600">
                <a:solidFill>
                  <a:schemeClr val="tx1"/>
                </a:solidFill>
                <a:latin typeface="Garamond" panose="02020404030301010803" pitchFamily="18" charset="0"/>
                <a:ea typeface="MS PGothic" panose="020B0600070205080204" pitchFamily="34" charset="-128"/>
              </a:defRPr>
            </a:lvl4pPr>
            <a:lvl5pPr marL="2057400" indent="-228600">
              <a:defRPr sz="3600">
                <a:solidFill>
                  <a:schemeClr val="tx1"/>
                </a:solidFill>
                <a:latin typeface="Garamond" panose="02020404030301010803" pitchFamily="18" charset="0"/>
                <a:ea typeface="MS PGothic"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ea typeface="MS PGothic" panose="020B0600070205080204" pitchFamily="34" charset="-128"/>
                <a:cs typeface="MS PGothic" panose="020B0600070205080204" pitchFamily="34" charset="-128"/>
              </a:rPr>
              <a:t>340</a:t>
            </a:r>
          </a:p>
        </p:txBody>
      </p:sp>
    </p:spTree>
    <p:extLst>
      <p:ext uri="{BB962C8B-B14F-4D97-AF65-F5344CB8AC3E}">
        <p14:creationId xmlns:p14="http://schemas.microsoft.com/office/powerpoint/2010/main" val="16149443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5" descr="aqua-blue.jpg">
            <a:extLst>
              <a:ext uri="{FF2B5EF4-FFF2-40B4-BE49-F238E27FC236}">
                <a16:creationId xmlns:a16="http://schemas.microsoft.com/office/drawing/2014/main" id="{E3019615-9F21-40EC-8B43-AC2836CE46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0" name="Picture 3" descr="Pict1024">
            <a:extLst>
              <a:ext uri="{FF2B5EF4-FFF2-40B4-BE49-F238E27FC236}">
                <a16:creationId xmlns:a16="http://schemas.microsoft.com/office/drawing/2014/main" id="{7ABCA982-8C88-4716-9ACA-E04F7F97257F}"/>
              </a:ext>
            </a:extLst>
          </p:cNvPr>
          <p:cNvPicPr>
            <a:picLocks noGrp="1" noChangeAspect="1" noChangeArrowheads="1"/>
          </p:cNvPicPr>
          <p:nvPr>
            <p:ph idx="1"/>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36513" y="1412875"/>
            <a:ext cx="6769101" cy="5441950"/>
          </a:xfrm>
        </p:spPr>
      </p:pic>
      <p:sp>
        <p:nvSpPr>
          <p:cNvPr id="177156" name="Text Box 5">
            <a:extLst>
              <a:ext uri="{FF2B5EF4-FFF2-40B4-BE49-F238E27FC236}">
                <a16:creationId xmlns:a16="http://schemas.microsoft.com/office/drawing/2014/main" id="{CD197F04-CE0C-4997-B530-0B9B9C4AF298}"/>
              </a:ext>
            </a:extLst>
          </p:cNvPr>
          <p:cNvSpPr txBox="1">
            <a:spLocks noChangeArrowheads="1"/>
          </p:cNvSpPr>
          <p:nvPr/>
        </p:nvSpPr>
        <p:spPr bwMode="auto">
          <a:xfrm>
            <a:off x="3581400" y="2924944"/>
            <a:ext cx="2070720" cy="1017844"/>
          </a:xfrm>
          <a:prstGeom prst="rect">
            <a:avLst/>
          </a:prstGeom>
          <a:solidFill>
            <a:srgbClr val="800000"/>
          </a:solidFill>
          <a:ln>
            <a:noFill/>
          </a:ln>
          <a:effectLst>
            <a:outerShdw blurRad="50800" dist="38100" dir="2700000" rotWithShape="0">
              <a:srgbClr val="808080">
                <a:alpha val="42998"/>
              </a:srgbClr>
            </a:outerShdw>
          </a:effectLst>
          <a:extLst/>
        </p:spPr>
        <p:txBody>
          <a:bodyPr wrap="square" lIns="90000" tIns="46800" rIns="90000" bIns="46800">
            <a:spAutoFit/>
          </a:bodyPr>
          <a:lstStyle>
            <a:lvl1pPr>
              <a:defRPr sz="3600">
                <a:solidFill>
                  <a:schemeClr val="tx1"/>
                </a:solidFill>
                <a:latin typeface="Garamond" panose="02020404030301010803" pitchFamily="18" charset="0"/>
                <a:ea typeface="MS PGothic" panose="020B0600070205080204" pitchFamily="34" charset="-128"/>
              </a:defRPr>
            </a:lvl1pPr>
            <a:lvl2pPr marL="742950" indent="-285750">
              <a:defRPr sz="3600">
                <a:solidFill>
                  <a:schemeClr val="tx1"/>
                </a:solidFill>
                <a:latin typeface="Garamond" panose="02020404030301010803" pitchFamily="18" charset="0"/>
                <a:ea typeface="MS PGothic" panose="020B0600070205080204" pitchFamily="34" charset="-128"/>
              </a:defRPr>
            </a:lvl2pPr>
            <a:lvl3pPr marL="1143000" indent="-228600">
              <a:defRPr sz="3600">
                <a:solidFill>
                  <a:schemeClr val="tx1"/>
                </a:solidFill>
                <a:latin typeface="Garamond" panose="02020404030301010803" pitchFamily="18" charset="0"/>
                <a:ea typeface="MS PGothic" panose="020B0600070205080204" pitchFamily="34" charset="-128"/>
              </a:defRPr>
            </a:lvl3pPr>
            <a:lvl4pPr marL="1600200" indent="-228600">
              <a:defRPr sz="3600">
                <a:solidFill>
                  <a:schemeClr val="tx1"/>
                </a:solidFill>
                <a:latin typeface="Garamond" panose="02020404030301010803" pitchFamily="18" charset="0"/>
                <a:ea typeface="MS PGothic" panose="020B0600070205080204" pitchFamily="34" charset="-128"/>
              </a:defRPr>
            </a:lvl4pPr>
            <a:lvl5pPr marL="2057400" indent="-228600">
              <a:defRPr sz="3600">
                <a:solidFill>
                  <a:schemeClr val="tx1"/>
                </a:solidFill>
                <a:latin typeface="Garamond" panose="02020404030301010803" pitchFamily="18" charset="0"/>
                <a:ea typeface="MS PGothic"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000" b="0" i="0" u="none" strike="noStrike" kern="1200" cap="none" spc="0" normalizeH="0" baseline="0" noProof="0" dirty="0">
                <a:ln>
                  <a:noFill/>
                </a:ln>
                <a:solidFill>
                  <a:srgbClr val="FFCCFF"/>
                </a:solidFill>
                <a:effectLst/>
                <a:uLnTx/>
                <a:uFillTx/>
                <a:latin typeface="SimSun" panose="02010600030101010101" pitchFamily="2" charset="-122"/>
                <a:ea typeface="SimSun" panose="02010600030101010101" pitchFamily="2" charset="-122"/>
                <a:cs typeface="MS PGothic" panose="020B0600070205080204" pitchFamily="34" charset="-128"/>
              </a:rPr>
              <a:t>新 耶 路 撒 冷 </a:t>
            </a:r>
            <a:br>
              <a:rPr kumimoji="0" lang="en-US" altLang="zh-TW" sz="2000" b="0" i="0" u="none" strike="noStrike" kern="1200" cap="none" spc="0" normalizeH="0" baseline="0" noProof="0" dirty="0">
                <a:ln>
                  <a:noFill/>
                </a:ln>
                <a:solidFill>
                  <a:srgbClr val="FFCCFF"/>
                </a:solidFill>
                <a:effectLst/>
                <a:uLnTx/>
                <a:uFillTx/>
                <a:latin typeface="SimSun" panose="02010600030101010101" pitchFamily="2" charset="-122"/>
                <a:ea typeface="SimSun" panose="02010600030101010101" pitchFamily="2" charset="-122"/>
                <a:cs typeface="MS PGothic" panose="020B0600070205080204" pitchFamily="34" charset="-128"/>
              </a:rPr>
            </a:br>
            <a:r>
              <a:rPr kumimoji="0" lang="en-US" altLang="zh-CN" sz="2000" b="0" i="0" u="none" strike="noStrike" kern="1200" cap="none" spc="0" normalizeH="0" baseline="0" noProof="0" dirty="0">
                <a:ln>
                  <a:noFill/>
                </a:ln>
                <a:solidFill>
                  <a:srgbClr val="FFCCFF"/>
                </a:solidFill>
                <a:effectLst/>
                <a:uLnTx/>
                <a:uFillTx/>
                <a:latin typeface="SimSun" panose="02010600030101010101" pitchFamily="2" charset="-122"/>
                <a:ea typeface="SimSun" panose="02010600030101010101" pitchFamily="2" charset="-122"/>
                <a:cs typeface="MS PGothic" panose="020B0600070205080204" pitchFamily="34" charset="-128"/>
              </a:rPr>
              <a:t>2,250,000 </a:t>
            </a:r>
            <a:r>
              <a:rPr kumimoji="0" lang="zh-CN" altLang="en-US" sz="2000" b="0" i="0" u="none" strike="noStrike" kern="1200" cap="none" spc="0" normalizeH="0" baseline="0" noProof="0" dirty="0">
                <a:ln>
                  <a:noFill/>
                </a:ln>
                <a:solidFill>
                  <a:srgbClr val="FFCCFF"/>
                </a:solidFill>
                <a:effectLst/>
                <a:uLnTx/>
                <a:uFillTx/>
                <a:latin typeface="SimSun" panose="02010600030101010101" pitchFamily="2" charset="-122"/>
                <a:ea typeface="SimSun" panose="02010600030101010101" pitchFamily="2" charset="-122"/>
                <a:cs typeface="MS PGothic" panose="020B0600070205080204" pitchFamily="34" charset="-128"/>
              </a:rPr>
              <a:t>平 方 哩</a:t>
            </a:r>
            <a:endParaRPr kumimoji="0" lang="en-US" altLang="zh-CN" sz="2000" b="0" i="0" u="none" strike="noStrike" kern="1200" cap="none" spc="0" normalizeH="0" baseline="0" noProof="0" dirty="0">
              <a:ln>
                <a:noFill/>
              </a:ln>
              <a:solidFill>
                <a:srgbClr val="FFCCFF"/>
              </a:solidFill>
              <a:effectLst/>
              <a:uLnTx/>
              <a:uFillTx/>
              <a:latin typeface="SimSun" panose="02010600030101010101" pitchFamily="2" charset="-122"/>
              <a:ea typeface="SimSun" panose="02010600030101010101" pitchFamily="2" charset="-122"/>
              <a:cs typeface="MS PGothic" panose="020B0600070205080204" pitchFamily="34" charset="-128"/>
            </a:endParaRPr>
          </a:p>
        </p:txBody>
      </p:sp>
      <p:sp>
        <p:nvSpPr>
          <p:cNvPr id="217092" name="Text Box 7">
            <a:extLst>
              <a:ext uri="{FF2B5EF4-FFF2-40B4-BE49-F238E27FC236}">
                <a16:creationId xmlns:a16="http://schemas.microsoft.com/office/drawing/2014/main" id="{64AE280C-00F0-47C4-8D80-4E25AB39C3EA}"/>
              </a:ext>
            </a:extLst>
          </p:cNvPr>
          <p:cNvSpPr txBox="1">
            <a:spLocks noChangeArrowheads="1"/>
          </p:cNvSpPr>
          <p:nvPr/>
        </p:nvSpPr>
        <p:spPr bwMode="auto">
          <a:xfrm>
            <a:off x="8382000" y="76200"/>
            <a:ext cx="6381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3600">
                <a:solidFill>
                  <a:schemeClr val="tx1"/>
                </a:solidFill>
                <a:latin typeface="Garamond" panose="02020404030301010803" pitchFamily="18" charset="0"/>
                <a:ea typeface="MS PGothic" panose="020B0600070205080204" pitchFamily="34" charset="-128"/>
              </a:defRPr>
            </a:lvl1pPr>
            <a:lvl2pPr marL="742950" indent="-285750">
              <a:defRPr sz="3600">
                <a:solidFill>
                  <a:schemeClr val="tx1"/>
                </a:solidFill>
                <a:latin typeface="Garamond" panose="02020404030301010803" pitchFamily="18" charset="0"/>
                <a:ea typeface="MS PGothic" panose="020B0600070205080204" pitchFamily="34" charset="-128"/>
              </a:defRPr>
            </a:lvl2pPr>
            <a:lvl3pPr marL="1143000" indent="-228600">
              <a:defRPr sz="3600">
                <a:solidFill>
                  <a:schemeClr val="tx1"/>
                </a:solidFill>
                <a:latin typeface="Garamond" panose="02020404030301010803" pitchFamily="18" charset="0"/>
                <a:ea typeface="MS PGothic" panose="020B0600070205080204" pitchFamily="34" charset="-128"/>
              </a:defRPr>
            </a:lvl3pPr>
            <a:lvl4pPr marL="1600200" indent="-228600">
              <a:defRPr sz="3600">
                <a:solidFill>
                  <a:schemeClr val="tx1"/>
                </a:solidFill>
                <a:latin typeface="Garamond" panose="02020404030301010803" pitchFamily="18" charset="0"/>
                <a:ea typeface="MS PGothic" panose="020B0600070205080204" pitchFamily="34" charset="-128"/>
              </a:defRPr>
            </a:lvl4pPr>
            <a:lvl5pPr marL="2057400" indent="-228600">
              <a:defRPr sz="3600">
                <a:solidFill>
                  <a:schemeClr val="tx1"/>
                </a:solidFill>
                <a:latin typeface="Garamond" panose="02020404030301010803" pitchFamily="18" charset="0"/>
                <a:ea typeface="MS PGothic"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t>340</a:t>
            </a:r>
            <a:endParaRPr kumimoji="0" lang="en-US" altLang="en-US" sz="2400" b="1" i="0" u="none" strike="noStrike" kern="1200" cap="none" spc="0" normalizeH="0" baseline="0" noProof="0">
              <a:ln>
                <a:noFill/>
              </a:ln>
              <a:solidFill>
                <a:srgbClr val="FFFFFF"/>
              </a:solidFill>
              <a:effectLst/>
              <a:uLnTx/>
              <a:uFillTx/>
              <a:latin typeface="Times New Roman" panose="02020603050405020304" pitchFamily="18" charset="0"/>
              <a:ea typeface="MS PGothic" panose="020B0600070205080204" pitchFamily="34" charset="-128"/>
              <a:cs typeface="+mn-cs"/>
            </a:endParaRPr>
          </a:p>
        </p:txBody>
      </p:sp>
      <p:sp>
        <p:nvSpPr>
          <p:cNvPr id="217093" name="Rectangle 8" descr="Brown marble">
            <a:extLst>
              <a:ext uri="{FF2B5EF4-FFF2-40B4-BE49-F238E27FC236}">
                <a16:creationId xmlns:a16="http://schemas.microsoft.com/office/drawing/2014/main" id="{1C95D5E4-5C64-4406-BC01-8D5E6C1754FF}"/>
              </a:ext>
            </a:extLst>
          </p:cNvPr>
          <p:cNvSpPr>
            <a:spLocks noGrp="1" noChangeArrowheads="1"/>
          </p:cNvSpPr>
          <p:nvPr>
            <p:ph type="title"/>
          </p:nvPr>
        </p:nvSpPr>
        <p:spPr>
          <a:xfrm>
            <a:off x="0" y="1066800"/>
            <a:ext cx="6477000" cy="1109663"/>
          </a:xfrm>
          <a:blipFill dpi="0" rotWithShape="0">
            <a:blip r:embed="rId5"/>
            <a:srcRect/>
            <a:tile tx="0" ty="0" sx="100000" sy="100000" flip="none" algn="tl"/>
          </a:blipFill>
        </p:spPr>
        <p:txBody>
          <a:bodyPr lIns="90000" tIns="46800" rIns="90000" bIns="46800" anchor="t">
            <a:spAutoFit/>
          </a:bodyPr>
          <a:lstStyle/>
          <a:p>
            <a:pPr algn="l">
              <a:spcBef>
                <a:spcPct val="50000"/>
              </a:spcBef>
            </a:pPr>
            <a:r>
              <a:rPr lang="zh-TW" altLang="en-US" sz="6600" b="1" dirty="0">
                <a:solidFill>
                  <a:srgbClr val="FFCC00"/>
                </a:solidFill>
                <a:latin typeface="NSimSun" panose="02010609030101010101" pitchFamily="49" charset="-122"/>
                <a:ea typeface="NSimSun" panose="02010609030101010101" pitchFamily="49" charset="-122"/>
              </a:rPr>
              <a:t>  新耶路撒冷</a:t>
            </a:r>
            <a:endParaRPr lang="en-US" altLang="en-US" sz="6600" b="1" dirty="0">
              <a:solidFill>
                <a:srgbClr val="FFCC00"/>
              </a:solidFill>
              <a:latin typeface="NSimSun" panose="02010609030101010101" pitchFamily="49" charset="-122"/>
              <a:ea typeface="NSimSun" panose="02010609030101010101" pitchFamily="49" charset="-122"/>
            </a:endParaRPr>
          </a:p>
        </p:txBody>
      </p:sp>
    </p:spTree>
    <p:extLst>
      <p:ext uri="{BB962C8B-B14F-4D97-AF65-F5344CB8AC3E}">
        <p14:creationId xmlns:p14="http://schemas.microsoft.com/office/powerpoint/2010/main" val="17799517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1" descr="rev 21 SE Asia Map.jpg">
            <a:extLst>
              <a:ext uri="{FF2B5EF4-FFF2-40B4-BE49-F238E27FC236}">
                <a16:creationId xmlns:a16="http://schemas.microsoft.com/office/drawing/2014/main" id="{DB4277CC-8FDD-46AA-A538-52E563E6D52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6213" name="Line 5">
            <a:extLst>
              <a:ext uri="{FF2B5EF4-FFF2-40B4-BE49-F238E27FC236}">
                <a16:creationId xmlns:a16="http://schemas.microsoft.com/office/drawing/2014/main" id="{B14347CB-F356-4E72-BD71-1BC280B6C2E0}"/>
              </a:ext>
            </a:extLst>
          </p:cNvPr>
          <p:cNvSpPr>
            <a:spLocks noChangeShapeType="1"/>
          </p:cNvSpPr>
          <p:nvPr/>
        </p:nvSpPr>
        <p:spPr bwMode="auto">
          <a:xfrm>
            <a:off x="2484438" y="5948363"/>
            <a:ext cx="5545137" cy="1587"/>
          </a:xfrm>
          <a:prstGeom prst="line">
            <a:avLst/>
          </a:prstGeom>
          <a:noFill/>
          <a:ln w="76200">
            <a:solidFill>
              <a:srgbClr val="FF0000"/>
            </a:solidFill>
            <a:round/>
            <a:headEnd/>
            <a:tailEnd type="stealth" w="lg" len="lg"/>
          </a:ln>
          <a:extLst>
            <a:ext uri="{909E8E84-426E-40dd-AFC4-6F175D3DCCD1}">
              <a14:hiddenFill xmlns="" xmlns:a14="http://schemas.microsoft.com/office/drawing/2010/main">
                <a:noFill/>
              </a14:hiddenFill>
            </a:ext>
          </a:extLst>
        </p:spPr>
        <p:txBody>
          <a:bodyPr lIns="90000" tIns="46800" rIns="90000" bIns="46800">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GB" sz="3600" b="0" i="0" u="none" strike="noStrike" kern="1200" cap="none" spc="0" normalizeH="0" baseline="0" noProof="0">
              <a:ln>
                <a:noFill/>
              </a:ln>
              <a:solidFill>
                <a:srgbClr val="000000"/>
              </a:solidFill>
              <a:effectLst/>
              <a:uLnTx/>
              <a:uFillTx/>
              <a:latin typeface="Garamond" panose="02020404030301010803" pitchFamily="18" charset="0"/>
              <a:ea typeface="MS PGothic" panose="020B0600070205080204" pitchFamily="34" charset="-128"/>
              <a:cs typeface="+mn-cs"/>
            </a:endParaRPr>
          </a:p>
        </p:txBody>
      </p:sp>
      <p:sp>
        <p:nvSpPr>
          <p:cNvPr id="606214" name="Line 6">
            <a:extLst>
              <a:ext uri="{FF2B5EF4-FFF2-40B4-BE49-F238E27FC236}">
                <a16:creationId xmlns:a16="http://schemas.microsoft.com/office/drawing/2014/main" id="{323EF81C-56C1-4668-9D4F-ECC9DA154613}"/>
              </a:ext>
            </a:extLst>
          </p:cNvPr>
          <p:cNvSpPr>
            <a:spLocks noChangeShapeType="1"/>
          </p:cNvSpPr>
          <p:nvPr/>
        </p:nvSpPr>
        <p:spPr bwMode="auto">
          <a:xfrm flipV="1">
            <a:off x="2555875" y="333375"/>
            <a:ext cx="5400675" cy="0"/>
          </a:xfrm>
          <a:prstGeom prst="line">
            <a:avLst/>
          </a:prstGeom>
          <a:noFill/>
          <a:ln w="76200">
            <a:solidFill>
              <a:srgbClr val="FF0000"/>
            </a:solidFill>
            <a:round/>
            <a:headEnd type="arrow" w="med" len="med"/>
            <a:tailEnd type="none" w="lg" len="lg"/>
          </a:ln>
          <a:extLst>
            <a:ext uri="{909E8E84-426E-40dd-AFC4-6F175D3DCCD1}">
              <a14:hiddenFill xmlns="" xmlns:a14="http://schemas.microsoft.com/office/drawing/2010/main">
                <a:noFill/>
              </a14:hiddenFill>
            </a:ext>
          </a:extLst>
        </p:spPr>
        <p:txBody>
          <a:bodyPr lIns="90000" tIns="46800" rIns="90000" bIns="46800">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GB" sz="3600" b="0" i="0" u="none" strike="noStrike" kern="1200" cap="none" spc="0" normalizeH="0" baseline="0" noProof="0">
              <a:ln>
                <a:noFill/>
              </a:ln>
              <a:solidFill>
                <a:srgbClr val="000000"/>
              </a:solidFill>
              <a:effectLst/>
              <a:uLnTx/>
              <a:uFillTx/>
              <a:latin typeface="Garamond" panose="02020404030301010803" pitchFamily="18" charset="0"/>
              <a:ea typeface="MS PGothic" panose="020B0600070205080204" pitchFamily="34" charset="-128"/>
              <a:cs typeface="+mn-cs"/>
            </a:endParaRPr>
          </a:p>
        </p:txBody>
      </p:sp>
      <p:sp>
        <p:nvSpPr>
          <p:cNvPr id="606222" name="Line 14">
            <a:extLst>
              <a:ext uri="{FF2B5EF4-FFF2-40B4-BE49-F238E27FC236}">
                <a16:creationId xmlns:a16="http://schemas.microsoft.com/office/drawing/2014/main" id="{1E839FE1-C779-447F-8955-AE13BC8FEC50}"/>
              </a:ext>
            </a:extLst>
          </p:cNvPr>
          <p:cNvSpPr>
            <a:spLocks noChangeShapeType="1"/>
          </p:cNvSpPr>
          <p:nvPr/>
        </p:nvSpPr>
        <p:spPr bwMode="auto">
          <a:xfrm rot="16200000" flipH="1">
            <a:off x="5329238" y="3103563"/>
            <a:ext cx="5399087" cy="1587"/>
          </a:xfrm>
          <a:prstGeom prst="line">
            <a:avLst/>
          </a:prstGeom>
          <a:noFill/>
          <a:ln w="76200">
            <a:solidFill>
              <a:srgbClr val="FF0000"/>
            </a:solidFill>
            <a:round/>
            <a:headEnd type="arrow" w="med" len="med"/>
            <a:tailEnd type="none" w="lg" len="lg"/>
          </a:ln>
          <a:extLst>
            <a:ext uri="{909E8E84-426E-40dd-AFC4-6F175D3DCCD1}">
              <a14:hiddenFill xmlns="" xmlns:a14="http://schemas.microsoft.com/office/drawing/2010/main">
                <a:noFill/>
              </a14:hiddenFill>
            </a:ext>
          </a:extLst>
        </p:spPr>
        <p:txBody>
          <a:bodyPr lIns="90000" tIns="46800" rIns="90000" bIns="46800">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GB" sz="3600" b="0" i="0" u="none" strike="noStrike" kern="1200" cap="none" spc="0" normalizeH="0" baseline="0" noProof="0">
              <a:ln>
                <a:noFill/>
              </a:ln>
              <a:solidFill>
                <a:srgbClr val="000000"/>
              </a:solidFill>
              <a:effectLst/>
              <a:uLnTx/>
              <a:uFillTx/>
              <a:latin typeface="Garamond" panose="02020404030301010803" pitchFamily="18" charset="0"/>
              <a:ea typeface="MS PGothic" panose="020B0600070205080204" pitchFamily="34" charset="-128"/>
              <a:cs typeface="+mn-cs"/>
            </a:endParaRPr>
          </a:p>
        </p:txBody>
      </p:sp>
      <p:sp>
        <p:nvSpPr>
          <p:cNvPr id="606223" name="Line 15">
            <a:extLst>
              <a:ext uri="{FF2B5EF4-FFF2-40B4-BE49-F238E27FC236}">
                <a16:creationId xmlns:a16="http://schemas.microsoft.com/office/drawing/2014/main" id="{A25D22BE-8AA0-465C-9EA4-D2FCCF879EBA}"/>
              </a:ext>
            </a:extLst>
          </p:cNvPr>
          <p:cNvSpPr>
            <a:spLocks noChangeShapeType="1"/>
          </p:cNvSpPr>
          <p:nvPr/>
        </p:nvSpPr>
        <p:spPr bwMode="auto">
          <a:xfrm rot="16200000" flipH="1">
            <a:off x="-215900" y="3105151"/>
            <a:ext cx="5400675" cy="0"/>
          </a:xfrm>
          <a:prstGeom prst="line">
            <a:avLst/>
          </a:prstGeom>
          <a:noFill/>
          <a:ln w="76200">
            <a:solidFill>
              <a:srgbClr val="FF0000"/>
            </a:solidFill>
            <a:round/>
            <a:headEnd/>
            <a:tailEnd type="arrow" w="med" len="med"/>
          </a:ln>
          <a:extLst>
            <a:ext uri="{909E8E84-426E-40dd-AFC4-6F175D3DCCD1}">
              <a14:hiddenFill xmlns="" xmlns:a14="http://schemas.microsoft.com/office/drawing/2010/main">
                <a:noFill/>
              </a14:hiddenFill>
            </a:ext>
          </a:extLst>
        </p:spPr>
        <p:txBody>
          <a:bodyPr lIns="90000" tIns="46800" rIns="90000" bIns="46800">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GB" sz="3600" b="0" i="0" u="none" strike="noStrike" kern="1200" cap="none" spc="0" normalizeH="0" baseline="0" noProof="0">
              <a:ln>
                <a:noFill/>
              </a:ln>
              <a:solidFill>
                <a:srgbClr val="000000"/>
              </a:solidFill>
              <a:effectLst/>
              <a:uLnTx/>
              <a:uFillTx/>
              <a:latin typeface="Garamond" panose="02020404030301010803" pitchFamily="18" charset="0"/>
              <a:ea typeface="MS PGothic" panose="020B0600070205080204" pitchFamily="34" charset="-128"/>
              <a:cs typeface="+mn-cs"/>
            </a:endParaRPr>
          </a:p>
        </p:txBody>
      </p:sp>
      <p:sp>
        <p:nvSpPr>
          <p:cNvPr id="1189895" name="Rectangle 2" descr="Brown marble">
            <a:extLst>
              <a:ext uri="{FF2B5EF4-FFF2-40B4-BE49-F238E27FC236}">
                <a16:creationId xmlns:a16="http://schemas.microsoft.com/office/drawing/2014/main" id="{0C6FCA9D-F8C9-4CDC-B514-B52FE1BC6BF9}"/>
              </a:ext>
            </a:extLst>
          </p:cNvPr>
          <p:cNvSpPr>
            <a:spLocks noGrp="1" noChangeArrowheads="1"/>
          </p:cNvSpPr>
          <p:nvPr>
            <p:ph type="title"/>
          </p:nvPr>
        </p:nvSpPr>
        <p:spPr>
          <a:xfrm>
            <a:off x="3419475" y="1268413"/>
            <a:ext cx="3889375" cy="3816350"/>
          </a:xfrm>
        </p:spPr>
        <p:txBody>
          <a:bodyPr/>
          <a:lstStyle/>
          <a:p>
            <a:r>
              <a:rPr lang="zh-CN" altLang="en-US" sz="5400">
                <a:latin typeface="Arial" panose="020B0604020202020204" pitchFamily="34" charset="0"/>
              </a:rPr>
              <a:t>新耶路撒冷及东南亚</a:t>
            </a:r>
            <a:endParaRPr lang="en-US" altLang="en-US" sz="5400" b="1">
              <a:effectLst>
                <a:outerShdw blurRad="38100" dist="38100" dir="2700000" algn="tl">
                  <a:srgbClr val="808080"/>
                </a:outerShdw>
              </a:effectLst>
              <a:latin typeface="Arial" panose="020B0604020202020204" pitchFamily="34" charset="0"/>
            </a:endParaRPr>
          </a:p>
        </p:txBody>
      </p:sp>
      <p:sp>
        <p:nvSpPr>
          <p:cNvPr id="931844" name="Text Box 4">
            <a:extLst>
              <a:ext uri="{FF2B5EF4-FFF2-40B4-BE49-F238E27FC236}">
                <a16:creationId xmlns:a16="http://schemas.microsoft.com/office/drawing/2014/main" id="{6CD73060-D0D2-4EDF-8745-A447DAEFF9CE}"/>
              </a:ext>
            </a:extLst>
          </p:cNvPr>
          <p:cNvSpPr txBox="1">
            <a:spLocks noChangeArrowheads="1"/>
          </p:cNvSpPr>
          <p:nvPr/>
        </p:nvSpPr>
        <p:spPr bwMode="auto">
          <a:xfrm>
            <a:off x="8488363" y="-26988"/>
            <a:ext cx="698500" cy="461963"/>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pitchFamily="-111" charset="-128"/>
                <a:cs typeface="ＭＳ Ｐゴシック" pitchFamily="-111" charset="-128"/>
              </a:rPr>
              <a:t>460</a:t>
            </a:r>
          </a:p>
        </p:txBody>
      </p:sp>
      <p:sp>
        <p:nvSpPr>
          <p:cNvPr id="11" name="Rectangle 2" descr="Brown marble">
            <a:extLst>
              <a:ext uri="{FF2B5EF4-FFF2-40B4-BE49-F238E27FC236}">
                <a16:creationId xmlns:a16="http://schemas.microsoft.com/office/drawing/2014/main" id="{99CF8FAD-D461-4DC9-9E8F-9560906F0AB7}"/>
              </a:ext>
            </a:extLst>
          </p:cNvPr>
          <p:cNvSpPr txBox="1">
            <a:spLocks noChangeArrowheads="1"/>
          </p:cNvSpPr>
          <p:nvPr/>
        </p:nvSpPr>
        <p:spPr bwMode="auto">
          <a:xfrm>
            <a:off x="3708400" y="5589588"/>
            <a:ext cx="3095625" cy="647700"/>
          </a:xfrm>
          <a:prstGeom prst="rect">
            <a:avLst/>
          </a:prstGeom>
          <a:noFill/>
          <a:ln>
            <a:noFill/>
          </a:ln>
          <a:extLst/>
        </p:spPr>
        <p:txBody>
          <a:bodyPr anchor="ctr"/>
          <a:lstStyle>
            <a:lvl1pPr>
              <a:defRPr sz="3600">
                <a:solidFill>
                  <a:schemeClr val="tx1"/>
                </a:solidFill>
                <a:latin typeface="Garamond" panose="02020404030301010803" pitchFamily="18" charset="0"/>
                <a:ea typeface="MS PGothic" panose="020B0600070205080204" pitchFamily="34" charset="-128"/>
              </a:defRPr>
            </a:lvl1pPr>
            <a:lvl2pPr marL="742950" indent="-285750">
              <a:defRPr sz="3600">
                <a:solidFill>
                  <a:schemeClr val="tx1"/>
                </a:solidFill>
                <a:latin typeface="Garamond" panose="02020404030301010803" pitchFamily="18" charset="0"/>
                <a:ea typeface="MS PGothic" panose="020B0600070205080204" pitchFamily="34" charset="-128"/>
              </a:defRPr>
            </a:lvl2pPr>
            <a:lvl3pPr marL="1143000" indent="-228600">
              <a:defRPr sz="3600">
                <a:solidFill>
                  <a:schemeClr val="tx1"/>
                </a:solidFill>
                <a:latin typeface="Garamond" panose="02020404030301010803" pitchFamily="18" charset="0"/>
                <a:ea typeface="MS PGothic" panose="020B0600070205080204" pitchFamily="34" charset="-128"/>
              </a:defRPr>
            </a:lvl3pPr>
            <a:lvl4pPr marL="1600200" indent="-228600">
              <a:defRPr sz="3600">
                <a:solidFill>
                  <a:schemeClr val="tx1"/>
                </a:solidFill>
                <a:latin typeface="Garamond" panose="02020404030301010803" pitchFamily="18" charset="0"/>
                <a:ea typeface="MS PGothic" panose="020B0600070205080204" pitchFamily="34" charset="-128"/>
              </a:defRPr>
            </a:lvl4pPr>
            <a:lvl5pPr marL="2057400" indent="-228600">
              <a:defRPr sz="3600">
                <a:solidFill>
                  <a:schemeClr val="tx1"/>
                </a:solidFill>
                <a:latin typeface="Garamond" panose="02020404030301010803" pitchFamily="18" charset="0"/>
                <a:ea typeface="MS PGothic"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rPr>
              <a:t>2200 </a:t>
            </a:r>
            <a:r>
              <a:rPr kumimoji="0" lang="zh-CN"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rPr>
              <a:t>千米</a:t>
            </a: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 name="Rectangle 2" descr="Brown marble">
            <a:extLst>
              <a:ext uri="{FF2B5EF4-FFF2-40B4-BE49-F238E27FC236}">
                <a16:creationId xmlns:a16="http://schemas.microsoft.com/office/drawing/2014/main" id="{F0C39C5F-DA08-4AC3-B8DF-2FECDB24BEA6}"/>
              </a:ext>
            </a:extLst>
          </p:cNvPr>
          <p:cNvSpPr txBox="1">
            <a:spLocks noChangeArrowheads="1"/>
          </p:cNvSpPr>
          <p:nvPr/>
        </p:nvSpPr>
        <p:spPr bwMode="auto">
          <a:xfrm>
            <a:off x="3635375" y="0"/>
            <a:ext cx="3097213" cy="647700"/>
          </a:xfrm>
          <a:prstGeom prst="rect">
            <a:avLst/>
          </a:prstGeom>
          <a:noFill/>
          <a:ln>
            <a:noFill/>
          </a:ln>
          <a:extLst/>
        </p:spPr>
        <p:txBody>
          <a:bodyPr anchor="ctr"/>
          <a:lstStyle>
            <a:lvl1pPr>
              <a:defRPr sz="3600">
                <a:solidFill>
                  <a:schemeClr val="tx1"/>
                </a:solidFill>
                <a:latin typeface="Garamond" panose="02020404030301010803" pitchFamily="18" charset="0"/>
                <a:ea typeface="MS PGothic" panose="020B0600070205080204" pitchFamily="34" charset="-128"/>
              </a:defRPr>
            </a:lvl1pPr>
            <a:lvl2pPr marL="742950" indent="-285750">
              <a:defRPr sz="3600">
                <a:solidFill>
                  <a:schemeClr val="tx1"/>
                </a:solidFill>
                <a:latin typeface="Garamond" panose="02020404030301010803" pitchFamily="18" charset="0"/>
                <a:ea typeface="MS PGothic" panose="020B0600070205080204" pitchFamily="34" charset="-128"/>
              </a:defRPr>
            </a:lvl2pPr>
            <a:lvl3pPr marL="1143000" indent="-228600">
              <a:defRPr sz="3600">
                <a:solidFill>
                  <a:schemeClr val="tx1"/>
                </a:solidFill>
                <a:latin typeface="Garamond" panose="02020404030301010803" pitchFamily="18" charset="0"/>
                <a:ea typeface="MS PGothic" panose="020B0600070205080204" pitchFamily="34" charset="-128"/>
              </a:defRPr>
            </a:lvl3pPr>
            <a:lvl4pPr marL="1600200" indent="-228600">
              <a:defRPr sz="3600">
                <a:solidFill>
                  <a:schemeClr val="tx1"/>
                </a:solidFill>
                <a:latin typeface="Garamond" panose="02020404030301010803" pitchFamily="18" charset="0"/>
                <a:ea typeface="MS PGothic" panose="020B0600070205080204" pitchFamily="34" charset="-128"/>
              </a:defRPr>
            </a:lvl4pPr>
            <a:lvl5pPr marL="2057400" indent="-228600">
              <a:defRPr sz="3600">
                <a:solidFill>
                  <a:schemeClr val="tx1"/>
                </a:solidFill>
                <a:latin typeface="Garamond" panose="02020404030301010803" pitchFamily="18" charset="0"/>
                <a:ea typeface="MS PGothic"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rPr>
              <a:t>2200 </a:t>
            </a:r>
            <a:r>
              <a:rPr kumimoji="0" lang="zh-CN"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rPr>
              <a:t>千米</a:t>
            </a: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 name="Rectangle 2" descr="Brown marble">
            <a:extLst>
              <a:ext uri="{FF2B5EF4-FFF2-40B4-BE49-F238E27FC236}">
                <a16:creationId xmlns:a16="http://schemas.microsoft.com/office/drawing/2014/main" id="{81000D39-60E3-4EA3-834C-5DB09990C6DF}"/>
              </a:ext>
            </a:extLst>
          </p:cNvPr>
          <p:cNvSpPr txBox="1">
            <a:spLocks noChangeArrowheads="1"/>
          </p:cNvSpPr>
          <p:nvPr/>
        </p:nvSpPr>
        <p:spPr bwMode="auto">
          <a:xfrm rot="16200000">
            <a:off x="900112" y="2781301"/>
            <a:ext cx="3095625" cy="647700"/>
          </a:xfrm>
          <a:prstGeom prst="rect">
            <a:avLst/>
          </a:prstGeom>
          <a:noFill/>
          <a:ln>
            <a:noFill/>
          </a:ln>
          <a:extLst/>
        </p:spPr>
        <p:txBody>
          <a:bodyPr anchor="ctr"/>
          <a:lstStyle>
            <a:lvl1pPr>
              <a:defRPr sz="3600">
                <a:solidFill>
                  <a:schemeClr val="tx1"/>
                </a:solidFill>
                <a:latin typeface="Garamond" panose="02020404030301010803" pitchFamily="18" charset="0"/>
                <a:ea typeface="MS PGothic" panose="020B0600070205080204" pitchFamily="34" charset="-128"/>
              </a:defRPr>
            </a:lvl1pPr>
            <a:lvl2pPr marL="742950" indent="-285750">
              <a:defRPr sz="3600">
                <a:solidFill>
                  <a:schemeClr val="tx1"/>
                </a:solidFill>
                <a:latin typeface="Garamond" panose="02020404030301010803" pitchFamily="18" charset="0"/>
                <a:ea typeface="MS PGothic" panose="020B0600070205080204" pitchFamily="34" charset="-128"/>
              </a:defRPr>
            </a:lvl2pPr>
            <a:lvl3pPr marL="1143000" indent="-228600">
              <a:defRPr sz="3600">
                <a:solidFill>
                  <a:schemeClr val="tx1"/>
                </a:solidFill>
                <a:latin typeface="Garamond" panose="02020404030301010803" pitchFamily="18" charset="0"/>
                <a:ea typeface="MS PGothic" panose="020B0600070205080204" pitchFamily="34" charset="-128"/>
              </a:defRPr>
            </a:lvl3pPr>
            <a:lvl4pPr marL="1600200" indent="-228600">
              <a:defRPr sz="3600">
                <a:solidFill>
                  <a:schemeClr val="tx1"/>
                </a:solidFill>
                <a:latin typeface="Garamond" panose="02020404030301010803" pitchFamily="18" charset="0"/>
                <a:ea typeface="MS PGothic" panose="020B0600070205080204" pitchFamily="34" charset="-128"/>
              </a:defRPr>
            </a:lvl4pPr>
            <a:lvl5pPr marL="2057400" indent="-228600">
              <a:defRPr sz="3600">
                <a:solidFill>
                  <a:schemeClr val="tx1"/>
                </a:solidFill>
                <a:latin typeface="Garamond" panose="02020404030301010803" pitchFamily="18" charset="0"/>
                <a:ea typeface="MS PGothic"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rPr>
              <a:t>2200 </a:t>
            </a:r>
            <a:r>
              <a:rPr kumimoji="0" lang="zh-CN"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rPr>
              <a:t>千米</a:t>
            </a: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 name="Rectangle 2" descr="Brown marble">
            <a:extLst>
              <a:ext uri="{FF2B5EF4-FFF2-40B4-BE49-F238E27FC236}">
                <a16:creationId xmlns:a16="http://schemas.microsoft.com/office/drawing/2014/main" id="{0D50E90C-7E85-4DB8-B39E-B10AE2A8E1AD}"/>
              </a:ext>
            </a:extLst>
          </p:cNvPr>
          <p:cNvSpPr txBox="1">
            <a:spLocks noChangeArrowheads="1"/>
          </p:cNvSpPr>
          <p:nvPr/>
        </p:nvSpPr>
        <p:spPr bwMode="auto">
          <a:xfrm rot="5400000">
            <a:off x="6515894" y="2924969"/>
            <a:ext cx="3097212" cy="647700"/>
          </a:xfrm>
          <a:prstGeom prst="rect">
            <a:avLst/>
          </a:prstGeom>
          <a:noFill/>
          <a:ln>
            <a:noFill/>
          </a:ln>
          <a:extLst/>
        </p:spPr>
        <p:txBody>
          <a:bodyPr anchor="ctr"/>
          <a:lstStyle>
            <a:lvl1pPr>
              <a:defRPr sz="3600">
                <a:solidFill>
                  <a:schemeClr val="tx1"/>
                </a:solidFill>
                <a:latin typeface="Garamond" panose="02020404030301010803" pitchFamily="18" charset="0"/>
                <a:ea typeface="MS PGothic" panose="020B0600070205080204" pitchFamily="34" charset="-128"/>
              </a:defRPr>
            </a:lvl1pPr>
            <a:lvl2pPr marL="742950" indent="-285750">
              <a:defRPr sz="3600">
                <a:solidFill>
                  <a:schemeClr val="tx1"/>
                </a:solidFill>
                <a:latin typeface="Garamond" panose="02020404030301010803" pitchFamily="18" charset="0"/>
                <a:ea typeface="MS PGothic" panose="020B0600070205080204" pitchFamily="34" charset="-128"/>
              </a:defRPr>
            </a:lvl2pPr>
            <a:lvl3pPr marL="1143000" indent="-228600">
              <a:defRPr sz="3600">
                <a:solidFill>
                  <a:schemeClr val="tx1"/>
                </a:solidFill>
                <a:latin typeface="Garamond" panose="02020404030301010803" pitchFamily="18" charset="0"/>
                <a:ea typeface="MS PGothic" panose="020B0600070205080204" pitchFamily="34" charset="-128"/>
              </a:defRPr>
            </a:lvl3pPr>
            <a:lvl4pPr marL="1600200" indent="-228600">
              <a:defRPr sz="3600">
                <a:solidFill>
                  <a:schemeClr val="tx1"/>
                </a:solidFill>
                <a:latin typeface="Garamond" panose="02020404030301010803" pitchFamily="18" charset="0"/>
                <a:ea typeface="MS PGothic" panose="020B0600070205080204" pitchFamily="34" charset="-128"/>
              </a:defRPr>
            </a:lvl4pPr>
            <a:lvl5pPr marL="2057400" indent="-228600">
              <a:defRPr sz="3600">
                <a:solidFill>
                  <a:schemeClr val="tx1"/>
                </a:solidFill>
                <a:latin typeface="Garamond" panose="02020404030301010803" pitchFamily="18" charset="0"/>
                <a:ea typeface="MS PGothic"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rPr>
              <a:t>2200</a:t>
            </a:r>
            <a:r>
              <a:rPr kumimoji="0" lang="zh-CN"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rPr>
              <a:t>千米</a:t>
            </a: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2257615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06213"/>
                                        </p:tgtEl>
                                        <p:attrNameLst>
                                          <p:attrName>style.visibility</p:attrName>
                                        </p:attrNameLst>
                                      </p:cBhvr>
                                      <p:to>
                                        <p:strVal val="visible"/>
                                      </p:to>
                                    </p:set>
                                    <p:animEffect transition="in" filter="wipe(left)">
                                      <p:cBhvr>
                                        <p:cTn id="7" dur="2000"/>
                                        <p:tgtEl>
                                          <p:spTgt spid="6062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nodeType="afterGroup">
                            <p:stCondLst>
                              <p:cond delay="2000"/>
                            </p:stCondLst>
                            <p:childTnLst>
                              <p:par>
                                <p:cTn id="11" presetID="22" presetClass="entr" presetSubtype="4" fill="hold" nodeType="afterEffect">
                                  <p:stCondLst>
                                    <p:cond delay="0"/>
                                  </p:stCondLst>
                                  <p:childTnLst>
                                    <p:set>
                                      <p:cBhvr>
                                        <p:cTn id="12" dur="1" fill="hold">
                                          <p:stCondLst>
                                            <p:cond delay="0"/>
                                          </p:stCondLst>
                                        </p:cTn>
                                        <p:tgtEl>
                                          <p:spTgt spid="606222"/>
                                        </p:tgtEl>
                                        <p:attrNameLst>
                                          <p:attrName>style.visibility</p:attrName>
                                        </p:attrNameLst>
                                      </p:cBhvr>
                                      <p:to>
                                        <p:strVal val="visible"/>
                                      </p:to>
                                    </p:set>
                                    <p:animEffect transition="in" filter="wipe(down)">
                                      <p:cBhvr>
                                        <p:cTn id="13" dur="2000"/>
                                        <p:tgtEl>
                                          <p:spTgt spid="606222"/>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nodeType="afterGroup">
                            <p:stCondLst>
                              <p:cond delay="4000"/>
                            </p:stCondLst>
                            <p:childTnLst>
                              <p:par>
                                <p:cTn id="17" presetID="22" presetClass="entr" presetSubtype="2" fill="hold" nodeType="afterEffect">
                                  <p:stCondLst>
                                    <p:cond delay="0"/>
                                  </p:stCondLst>
                                  <p:childTnLst>
                                    <p:set>
                                      <p:cBhvr>
                                        <p:cTn id="18" dur="1" fill="hold">
                                          <p:stCondLst>
                                            <p:cond delay="0"/>
                                          </p:stCondLst>
                                        </p:cTn>
                                        <p:tgtEl>
                                          <p:spTgt spid="606214"/>
                                        </p:tgtEl>
                                        <p:attrNameLst>
                                          <p:attrName>style.visibility</p:attrName>
                                        </p:attrNameLst>
                                      </p:cBhvr>
                                      <p:to>
                                        <p:strVal val="visible"/>
                                      </p:to>
                                    </p:set>
                                    <p:animEffect transition="in" filter="wipe(right)">
                                      <p:cBhvr>
                                        <p:cTn id="19" dur="2000"/>
                                        <p:tgtEl>
                                          <p:spTgt spid="606214"/>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nodeType="afterGroup">
                            <p:stCondLst>
                              <p:cond delay="6000"/>
                            </p:stCondLst>
                            <p:childTnLst>
                              <p:par>
                                <p:cTn id="23" presetID="22" presetClass="entr" presetSubtype="1" fill="hold" nodeType="afterEffect">
                                  <p:stCondLst>
                                    <p:cond delay="0"/>
                                  </p:stCondLst>
                                  <p:childTnLst>
                                    <p:set>
                                      <p:cBhvr>
                                        <p:cTn id="24" dur="1" fill="hold">
                                          <p:stCondLst>
                                            <p:cond delay="0"/>
                                          </p:stCondLst>
                                        </p:cTn>
                                        <p:tgtEl>
                                          <p:spTgt spid="606223"/>
                                        </p:tgtEl>
                                        <p:attrNameLst>
                                          <p:attrName>style.visibility</p:attrName>
                                        </p:attrNameLst>
                                      </p:cBhvr>
                                      <p:to>
                                        <p:strVal val="visible"/>
                                      </p:to>
                                    </p:set>
                                    <p:animEffect transition="in" filter="wipe(up)">
                                      <p:cBhvr>
                                        <p:cTn id="25" dur="2000"/>
                                        <p:tgtEl>
                                          <p:spTgt spid="606223"/>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pic>
        <p:nvPicPr>
          <p:cNvPr id="221186" name="Picture 2">
            <a:extLst>
              <a:ext uri="{FF2B5EF4-FFF2-40B4-BE49-F238E27FC236}">
                <a16:creationId xmlns:a16="http://schemas.microsoft.com/office/drawing/2014/main" id="{E71BD3C4-87A3-4055-AED7-D5CABFF0F5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931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1187" name="Rectangle 4">
            <a:extLst>
              <a:ext uri="{FF2B5EF4-FFF2-40B4-BE49-F238E27FC236}">
                <a16:creationId xmlns:a16="http://schemas.microsoft.com/office/drawing/2014/main" id="{8D170CC3-B981-4028-9A56-EE51674BB07F}"/>
              </a:ext>
            </a:extLst>
          </p:cNvPr>
          <p:cNvSpPr>
            <a:spLocks noGrp="1" noChangeArrowheads="1"/>
          </p:cNvSpPr>
          <p:nvPr>
            <p:ph type="title"/>
          </p:nvPr>
        </p:nvSpPr>
        <p:spPr>
          <a:xfrm>
            <a:off x="0" y="5791200"/>
            <a:ext cx="9144000" cy="1066800"/>
          </a:xfrm>
          <a:solidFill>
            <a:schemeClr val="tx2"/>
          </a:solidFill>
        </p:spPr>
        <p:txBody>
          <a:bodyPr/>
          <a:lstStyle/>
          <a:p>
            <a:r>
              <a:rPr lang="zh-TW" altLang="en-US" sz="3600" b="1">
                <a:solidFill>
                  <a:srgbClr val="FFFFFF"/>
                </a:solidFill>
              </a:rPr>
              <a:t>新 耶 路 撒 冷 超 越 现 有 的 耶 路 撒 冷</a:t>
            </a:r>
            <a:endParaRPr lang="en-US" altLang="en-US" sz="3600" b="1">
              <a:solidFill>
                <a:srgbClr val="FFFFFF"/>
              </a:solidFill>
            </a:endParaRPr>
          </a:p>
        </p:txBody>
      </p:sp>
      <p:sp>
        <p:nvSpPr>
          <p:cNvPr id="221188" name="Rectangle 5">
            <a:extLst>
              <a:ext uri="{FF2B5EF4-FFF2-40B4-BE49-F238E27FC236}">
                <a16:creationId xmlns:a16="http://schemas.microsoft.com/office/drawing/2014/main" id="{7799F7CD-68B3-4255-886D-860CCB9046BA}"/>
              </a:ext>
            </a:extLst>
          </p:cNvPr>
          <p:cNvSpPr>
            <a:spLocks noChangeArrowheads="1"/>
          </p:cNvSpPr>
          <p:nvPr/>
        </p:nvSpPr>
        <p:spPr bwMode="auto">
          <a:xfrm>
            <a:off x="533400" y="609600"/>
            <a:ext cx="4724400" cy="4876800"/>
          </a:xfrm>
          <a:prstGeom prst="rect">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a:defRPr sz="3600">
                <a:solidFill>
                  <a:schemeClr val="tx1"/>
                </a:solidFill>
                <a:latin typeface="Garamond" panose="02020404030301010803" pitchFamily="18" charset="0"/>
                <a:ea typeface="MS PGothic" panose="020B0600070205080204" pitchFamily="34" charset="-128"/>
              </a:defRPr>
            </a:lvl1pPr>
            <a:lvl2pPr marL="742950" indent="-285750">
              <a:defRPr sz="3600">
                <a:solidFill>
                  <a:schemeClr val="tx1"/>
                </a:solidFill>
                <a:latin typeface="Garamond" panose="02020404030301010803" pitchFamily="18" charset="0"/>
                <a:ea typeface="MS PGothic" panose="020B0600070205080204" pitchFamily="34" charset="-128"/>
              </a:defRPr>
            </a:lvl2pPr>
            <a:lvl3pPr marL="1143000" indent="-228600">
              <a:defRPr sz="3600">
                <a:solidFill>
                  <a:schemeClr val="tx1"/>
                </a:solidFill>
                <a:latin typeface="Garamond" panose="02020404030301010803" pitchFamily="18" charset="0"/>
                <a:ea typeface="MS PGothic" panose="020B0600070205080204" pitchFamily="34" charset="-128"/>
              </a:defRPr>
            </a:lvl3pPr>
            <a:lvl4pPr marL="1600200" indent="-228600">
              <a:defRPr sz="3600">
                <a:solidFill>
                  <a:schemeClr val="tx1"/>
                </a:solidFill>
                <a:latin typeface="Garamond" panose="02020404030301010803" pitchFamily="18" charset="0"/>
                <a:ea typeface="MS PGothic" panose="020B0600070205080204" pitchFamily="34" charset="-128"/>
              </a:defRPr>
            </a:lvl4pPr>
            <a:lvl5pPr marL="2057400" indent="-228600">
              <a:defRPr sz="3600">
                <a:solidFill>
                  <a:schemeClr val="tx1"/>
                </a:solidFill>
                <a:latin typeface="Garamond" panose="02020404030301010803" pitchFamily="18" charset="0"/>
                <a:ea typeface="MS PGothic"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Comic Sans MS" panose="030F0702030302020204" pitchFamily="66" charset="0"/>
              <a:ea typeface="MS PGothic" panose="020B0600070205080204" pitchFamily="34" charset="-128"/>
              <a:cs typeface="+mn-cs"/>
            </a:endParaRPr>
          </a:p>
        </p:txBody>
      </p:sp>
      <p:sp>
        <p:nvSpPr>
          <p:cNvPr id="242693" name="Text Box 6">
            <a:extLst>
              <a:ext uri="{FF2B5EF4-FFF2-40B4-BE49-F238E27FC236}">
                <a16:creationId xmlns:a16="http://schemas.microsoft.com/office/drawing/2014/main" id="{1D1EA831-3B89-402B-BFBB-8B2FEBC43C69}"/>
              </a:ext>
            </a:extLst>
          </p:cNvPr>
          <p:cNvSpPr txBox="1">
            <a:spLocks noChangeArrowheads="1"/>
          </p:cNvSpPr>
          <p:nvPr/>
        </p:nvSpPr>
        <p:spPr bwMode="auto">
          <a:xfrm>
            <a:off x="8366125" y="76200"/>
            <a:ext cx="692150" cy="457200"/>
          </a:xfrm>
          <a:prstGeom prst="rect">
            <a:avLst/>
          </a:prstGeom>
          <a:solidFill>
            <a:schemeClr val="tx2"/>
          </a:solidFill>
          <a:ln w="9525">
            <a:noFill/>
            <a:miter lim="800000"/>
            <a:headEnd/>
            <a:tailEnd/>
          </a:ln>
          <a:effectLst>
            <a:outerShdw blurRad="63500" dist="38099" dir="2700000" algn="ctr" rotWithShape="0">
              <a:srgbClr val="000000">
                <a:alpha val="74997"/>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rPr>
              <a:t>340</a:t>
            </a:r>
          </a:p>
        </p:txBody>
      </p:sp>
    </p:spTree>
    <p:extLst>
      <p:ext uri="{BB962C8B-B14F-4D97-AF65-F5344CB8AC3E}">
        <p14:creationId xmlns:p14="http://schemas.microsoft.com/office/powerpoint/2010/main" val="1246374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FFCC66"/>
            </a:gs>
            <a:gs pos="50000">
              <a:srgbClr val="FF9933"/>
            </a:gs>
            <a:gs pos="100000">
              <a:srgbClr val="FFCC66"/>
            </a:gs>
          </a:gsLst>
          <a:lin ang="5400000" scaled="1"/>
        </a:gradFill>
        <a:effectLst/>
      </p:bgPr>
    </p:bg>
    <p:spTree>
      <p:nvGrpSpPr>
        <p:cNvPr id="1" name=""/>
        <p:cNvGrpSpPr/>
        <p:nvPr/>
      </p:nvGrpSpPr>
      <p:grpSpPr>
        <a:xfrm>
          <a:off x="0" y="0"/>
          <a:ext cx="0" cy="0"/>
          <a:chOff x="0" y="0"/>
          <a:chExt cx="0" cy="0"/>
        </a:xfrm>
      </p:grpSpPr>
      <p:sp>
        <p:nvSpPr>
          <p:cNvPr id="559106" name="Rectangle 23"/>
          <p:cNvSpPr>
            <a:spLocks noGrp="1" noChangeArrowheads="1"/>
          </p:cNvSpPr>
          <p:nvPr>
            <p:ph type="title" idx="4294967295"/>
          </p:nvPr>
        </p:nvSpPr>
        <p:spPr/>
        <p:txBody>
          <a:bodyPr/>
          <a:lstStyle/>
          <a:p>
            <a:pPr eaLnBrk="1" hangingPunct="1"/>
            <a:r>
              <a:rPr lang="en-US" altLang="zh-CN">
                <a:latin typeface="Times New Roman" charset="0"/>
                <a:ea typeface="SimSun" charset="0"/>
                <a:cs typeface="SimSun" charset="0"/>
              </a:rPr>
              <a:t>Blessing Judah &amp; the Lesser Tribes</a:t>
            </a:r>
          </a:p>
        </p:txBody>
      </p:sp>
      <p:pic>
        <p:nvPicPr>
          <p:cNvPr id="5591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417195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4867" name="Text Box 3"/>
          <p:cNvSpPr txBox="1">
            <a:spLocks noChangeArrowheads="1"/>
          </p:cNvSpPr>
          <p:nvPr/>
        </p:nvSpPr>
        <p:spPr bwMode="auto">
          <a:xfrm>
            <a:off x="842963" y="4835525"/>
            <a:ext cx="1600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spcBef>
                <a:spcPct val="50000"/>
              </a:spcBef>
              <a:defRPr/>
            </a:pPr>
            <a:r>
              <a:rPr lang="zh-CN" altLang="en-US" sz="3200" b="1">
                <a:solidFill>
                  <a:srgbClr val="FFFFFF"/>
                </a:solidFill>
                <a:latin typeface="Times New Roman" charset="0"/>
                <a:ea typeface="SimSun" charset="0"/>
                <a:cs typeface="SimSun" charset="0"/>
              </a:rPr>
              <a:t>西缅</a:t>
            </a:r>
          </a:p>
        </p:txBody>
      </p:sp>
      <p:sp>
        <p:nvSpPr>
          <p:cNvPr id="804868" name="Text Box 4"/>
          <p:cNvSpPr txBox="1">
            <a:spLocks noChangeArrowheads="1"/>
          </p:cNvSpPr>
          <p:nvPr/>
        </p:nvSpPr>
        <p:spPr bwMode="auto">
          <a:xfrm>
            <a:off x="2643188" y="3951288"/>
            <a:ext cx="16002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spcBef>
                <a:spcPct val="50000"/>
              </a:spcBef>
              <a:defRPr/>
            </a:pPr>
            <a:r>
              <a:rPr lang="zh-CN" altLang="en-US" sz="3200" b="1">
                <a:solidFill>
                  <a:srgbClr val="FFFFFF"/>
                </a:solidFill>
                <a:latin typeface="Times New Roman" charset="0"/>
                <a:ea typeface="SimSun" charset="0"/>
                <a:cs typeface="SimSun" charset="0"/>
              </a:rPr>
              <a:t>吕便</a:t>
            </a:r>
          </a:p>
        </p:txBody>
      </p:sp>
      <p:sp>
        <p:nvSpPr>
          <p:cNvPr id="804869" name="Line 5"/>
          <p:cNvSpPr>
            <a:spLocks noChangeShapeType="1"/>
          </p:cNvSpPr>
          <p:nvPr/>
        </p:nvSpPr>
        <p:spPr bwMode="auto">
          <a:xfrm rot="-520565">
            <a:off x="919163" y="2109788"/>
            <a:ext cx="1119187" cy="223837"/>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pitchFamily="-128" charset="0"/>
              <a:ea typeface="ＭＳ Ｐゴシック" pitchFamily="-112" charset="-128"/>
              <a:cs typeface="ＭＳ Ｐゴシック" pitchFamily="-112" charset="-128"/>
            </a:endParaRPr>
          </a:p>
        </p:txBody>
      </p:sp>
      <p:sp>
        <p:nvSpPr>
          <p:cNvPr id="804870" name="Text Box 6"/>
          <p:cNvSpPr txBox="1">
            <a:spLocks noChangeArrowheads="1"/>
          </p:cNvSpPr>
          <p:nvPr/>
        </p:nvSpPr>
        <p:spPr bwMode="auto">
          <a:xfrm>
            <a:off x="1757363" y="3494088"/>
            <a:ext cx="10668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defRPr/>
            </a:pPr>
            <a:r>
              <a:rPr lang="zh-CN" altLang="en-US" sz="3200" b="1">
                <a:solidFill>
                  <a:srgbClr val="FFFFFF"/>
                </a:solidFill>
                <a:latin typeface="Times New Roman" charset="0"/>
                <a:ea typeface="SimSun" charset="0"/>
                <a:cs typeface="SimSun" charset="0"/>
              </a:rPr>
              <a:t>利未</a:t>
            </a:r>
          </a:p>
        </p:txBody>
      </p:sp>
      <p:sp>
        <p:nvSpPr>
          <p:cNvPr id="804871" name="Line 7"/>
          <p:cNvSpPr>
            <a:spLocks noChangeShapeType="1"/>
          </p:cNvSpPr>
          <p:nvPr/>
        </p:nvSpPr>
        <p:spPr bwMode="auto">
          <a:xfrm rot="7241943" flipV="1">
            <a:off x="994569" y="5633244"/>
            <a:ext cx="609600" cy="8096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pitchFamily="-128" charset="0"/>
              <a:ea typeface="ＭＳ Ｐゴシック" pitchFamily="-112" charset="-128"/>
              <a:cs typeface="ＭＳ Ｐゴシック" pitchFamily="-112" charset="-128"/>
            </a:endParaRPr>
          </a:p>
        </p:txBody>
      </p:sp>
      <p:sp>
        <p:nvSpPr>
          <p:cNvPr id="804872" name="Line 8"/>
          <p:cNvSpPr>
            <a:spLocks noChangeShapeType="1"/>
          </p:cNvSpPr>
          <p:nvPr/>
        </p:nvSpPr>
        <p:spPr bwMode="auto">
          <a:xfrm rot="21079435" flipV="1">
            <a:off x="2671763" y="3540125"/>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pitchFamily="-128" charset="0"/>
              <a:ea typeface="ＭＳ Ｐゴシック" pitchFamily="-112" charset="-128"/>
              <a:cs typeface="ＭＳ Ｐゴシック" pitchFamily="-112" charset="-128"/>
            </a:endParaRPr>
          </a:p>
        </p:txBody>
      </p:sp>
      <p:sp>
        <p:nvSpPr>
          <p:cNvPr id="804873" name="Line 9"/>
          <p:cNvSpPr>
            <a:spLocks noChangeShapeType="1"/>
          </p:cNvSpPr>
          <p:nvPr/>
        </p:nvSpPr>
        <p:spPr bwMode="auto">
          <a:xfrm rot="18864446" flipV="1">
            <a:off x="2138363" y="3082925"/>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pitchFamily="-128" charset="0"/>
              <a:ea typeface="ＭＳ Ｐゴシック" pitchFamily="-112" charset="-128"/>
              <a:cs typeface="ＭＳ Ｐゴシック" pitchFamily="-112" charset="-128"/>
            </a:endParaRPr>
          </a:p>
        </p:txBody>
      </p:sp>
      <p:sp>
        <p:nvSpPr>
          <p:cNvPr id="804874" name="Line 10"/>
          <p:cNvSpPr>
            <a:spLocks noChangeShapeType="1"/>
          </p:cNvSpPr>
          <p:nvPr/>
        </p:nvSpPr>
        <p:spPr bwMode="auto">
          <a:xfrm rot="16143530" flipV="1">
            <a:off x="1452563" y="3006725"/>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pitchFamily="-128" charset="0"/>
              <a:ea typeface="ＭＳ Ｐゴシック" pitchFamily="-112" charset="-128"/>
              <a:cs typeface="ＭＳ Ｐゴシック" pitchFamily="-112" charset="-128"/>
            </a:endParaRPr>
          </a:p>
        </p:txBody>
      </p:sp>
      <p:sp>
        <p:nvSpPr>
          <p:cNvPr id="804875" name="Line 11"/>
          <p:cNvSpPr>
            <a:spLocks noChangeShapeType="1"/>
          </p:cNvSpPr>
          <p:nvPr/>
        </p:nvSpPr>
        <p:spPr bwMode="auto">
          <a:xfrm rot="9363375" flipV="1">
            <a:off x="842963" y="4149725"/>
            <a:ext cx="1066800"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pitchFamily="-128" charset="0"/>
              <a:ea typeface="ＭＳ Ｐゴシック" pitchFamily="-112" charset="-128"/>
              <a:cs typeface="ＭＳ Ｐゴシック" pitchFamily="-112" charset="-128"/>
            </a:endParaRPr>
          </a:p>
        </p:txBody>
      </p:sp>
      <p:sp>
        <p:nvSpPr>
          <p:cNvPr id="804876" name="Line 12"/>
          <p:cNvSpPr>
            <a:spLocks noChangeShapeType="1"/>
          </p:cNvSpPr>
          <p:nvPr/>
        </p:nvSpPr>
        <p:spPr bwMode="auto">
          <a:xfrm rot="10706581" flipV="1">
            <a:off x="385763" y="5140325"/>
            <a:ext cx="609600" cy="80963"/>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pitchFamily="-128" charset="0"/>
              <a:ea typeface="ＭＳ Ｐゴシック" pitchFamily="-112" charset="-128"/>
              <a:cs typeface="ＭＳ Ｐゴシック" pitchFamily="-112" charset="-128"/>
            </a:endParaRPr>
          </a:p>
        </p:txBody>
      </p:sp>
      <p:sp>
        <p:nvSpPr>
          <p:cNvPr id="804877" name="Line 13"/>
          <p:cNvSpPr>
            <a:spLocks noChangeShapeType="1"/>
          </p:cNvSpPr>
          <p:nvPr/>
        </p:nvSpPr>
        <p:spPr bwMode="auto">
          <a:xfrm rot="14052217" flipV="1">
            <a:off x="883444" y="4718844"/>
            <a:ext cx="609600" cy="8096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pitchFamily="-128" charset="0"/>
              <a:ea typeface="ＭＳ Ｐゴシック" pitchFamily="-112" charset="-128"/>
              <a:cs typeface="ＭＳ Ｐゴシック" pitchFamily="-112" charset="-128"/>
            </a:endParaRPr>
          </a:p>
        </p:txBody>
      </p:sp>
      <p:sp>
        <p:nvSpPr>
          <p:cNvPr id="804878" name="Line 14"/>
          <p:cNvSpPr>
            <a:spLocks noChangeShapeType="1"/>
          </p:cNvSpPr>
          <p:nvPr/>
        </p:nvSpPr>
        <p:spPr bwMode="auto">
          <a:xfrm rot="3799337" flipV="1">
            <a:off x="1493044" y="5557044"/>
            <a:ext cx="609600" cy="8096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pitchFamily="-128" charset="0"/>
              <a:ea typeface="ＭＳ Ｐゴシック" pitchFamily="-112" charset="-128"/>
              <a:cs typeface="ＭＳ Ｐゴシック" pitchFamily="-112" charset="-128"/>
            </a:endParaRPr>
          </a:p>
        </p:txBody>
      </p:sp>
      <p:sp>
        <p:nvSpPr>
          <p:cNvPr id="804879" name="Line 15"/>
          <p:cNvSpPr>
            <a:spLocks noChangeShapeType="1"/>
          </p:cNvSpPr>
          <p:nvPr/>
        </p:nvSpPr>
        <p:spPr bwMode="auto">
          <a:xfrm rot="17681407" flipV="1">
            <a:off x="1412082" y="4642643"/>
            <a:ext cx="609600" cy="80963"/>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pitchFamily="-128" charset="0"/>
              <a:ea typeface="ＭＳ Ｐゴシック" pitchFamily="-112" charset="-128"/>
              <a:cs typeface="ＭＳ Ｐゴシック" pitchFamily="-112" charset="-128"/>
            </a:endParaRPr>
          </a:p>
        </p:txBody>
      </p:sp>
      <p:sp>
        <p:nvSpPr>
          <p:cNvPr id="804880" name="Line 16"/>
          <p:cNvSpPr>
            <a:spLocks noChangeShapeType="1"/>
          </p:cNvSpPr>
          <p:nvPr/>
        </p:nvSpPr>
        <p:spPr bwMode="auto">
          <a:xfrm rot="6010028" flipV="1">
            <a:off x="1702594" y="4552156"/>
            <a:ext cx="930275" cy="93663"/>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pitchFamily="-128" charset="0"/>
              <a:ea typeface="ＭＳ Ｐゴシック" pitchFamily="-112" charset="-128"/>
              <a:cs typeface="ＭＳ Ｐゴシック" pitchFamily="-112" charset="-128"/>
            </a:endParaRPr>
          </a:p>
        </p:txBody>
      </p:sp>
      <p:sp>
        <p:nvSpPr>
          <p:cNvPr id="804881" name="Text Box 17"/>
          <p:cNvSpPr txBox="1">
            <a:spLocks noChangeArrowheads="1"/>
          </p:cNvSpPr>
          <p:nvPr/>
        </p:nvSpPr>
        <p:spPr bwMode="auto">
          <a:xfrm>
            <a:off x="876300" y="4081463"/>
            <a:ext cx="13335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spcBef>
                <a:spcPct val="50000"/>
              </a:spcBef>
              <a:defRPr/>
            </a:pPr>
            <a:r>
              <a:rPr lang="zh-CN" altLang="en-US" sz="3200" b="1">
                <a:solidFill>
                  <a:srgbClr val="FFFFFF"/>
                </a:solidFill>
                <a:latin typeface="Times New Roman" charset="0"/>
                <a:ea typeface="SimSun" charset="0"/>
                <a:cs typeface="SimSun" charset="0"/>
              </a:rPr>
              <a:t>犹大</a:t>
            </a:r>
          </a:p>
        </p:txBody>
      </p:sp>
      <p:sp>
        <p:nvSpPr>
          <p:cNvPr id="804882" name="Text Box 18"/>
          <p:cNvSpPr txBox="1">
            <a:spLocks noChangeArrowheads="1"/>
          </p:cNvSpPr>
          <p:nvPr/>
        </p:nvSpPr>
        <p:spPr bwMode="auto">
          <a:xfrm>
            <a:off x="-71438" y="1782763"/>
            <a:ext cx="1828801"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defRPr/>
            </a:pPr>
            <a:r>
              <a:rPr lang="zh-CN" altLang="en-US" sz="3200" b="1">
                <a:solidFill>
                  <a:srgbClr val="FFFFFF"/>
                </a:solidFill>
                <a:latin typeface="Times New Roman" charset="0"/>
                <a:ea typeface="SimSun" charset="0"/>
                <a:cs typeface="SimSun" charset="0"/>
              </a:rPr>
              <a:t>西布伦</a:t>
            </a:r>
          </a:p>
        </p:txBody>
      </p:sp>
      <p:pic>
        <p:nvPicPr>
          <p:cNvPr id="559124" name="Picture 19" descr="Disciples"/>
          <p:cNvPicPr>
            <a:picLocks noChangeAspect="1" noChangeArrowheads="1"/>
          </p:cNvPicPr>
          <p:nvPr/>
        </p:nvPicPr>
        <p:blipFill>
          <a:blip r:embed="rId4" cstate="screen">
            <a:extLst>
              <a:ext uri="{28A0092B-C50C-407E-A947-70E740481C1C}">
                <a14:useLocalDpi xmlns:a14="http://schemas.microsoft.com/office/drawing/2010/main" val="0"/>
              </a:ext>
            </a:extLst>
          </a:blip>
          <a:srcRect l="4514" t="1001" r="11223" b="8977"/>
          <a:stretch>
            <a:fillRect/>
          </a:stretch>
        </p:blipFill>
        <p:spPr bwMode="auto">
          <a:xfrm>
            <a:off x="4183063" y="0"/>
            <a:ext cx="49609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9125" name="Rectangle 20"/>
          <p:cNvSpPr>
            <a:spLocks noChangeArrowheads="1"/>
          </p:cNvSpPr>
          <p:nvPr/>
        </p:nvSpPr>
        <p:spPr bwMode="auto">
          <a:xfrm>
            <a:off x="4114800" y="381000"/>
            <a:ext cx="5021263" cy="1371600"/>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zh-CN" altLang="en-US" sz="3200" b="1">
                <a:solidFill>
                  <a:srgbClr val="FFFFFF"/>
                </a:solidFill>
                <a:latin typeface="Times New Roman" charset="0"/>
                <a:ea typeface="SimSun" charset="0"/>
                <a:cs typeface="SimSun" charset="0"/>
              </a:rPr>
              <a:t>雅各对他</a:t>
            </a:r>
            <a:r>
              <a:rPr lang="en-US" altLang="zh-CN" sz="3200" b="1">
                <a:solidFill>
                  <a:srgbClr val="FFFFFF"/>
                </a:solidFill>
                <a:latin typeface="Times New Roman" charset="0"/>
                <a:ea typeface="SimSun" charset="0"/>
                <a:cs typeface="SimSun" charset="0"/>
              </a:rPr>
              <a:t>12</a:t>
            </a:r>
            <a:r>
              <a:rPr lang="zh-CN" altLang="en-US" sz="3200" b="1">
                <a:solidFill>
                  <a:srgbClr val="FFFFFF"/>
                </a:solidFill>
                <a:latin typeface="Times New Roman" charset="0"/>
                <a:ea typeface="SimSun" charset="0"/>
                <a:cs typeface="SimSun" charset="0"/>
              </a:rPr>
              <a:t>个儿子预言性的祝福</a:t>
            </a:r>
            <a:r>
              <a:rPr lang="en-US" altLang="zh-CN" sz="3200" b="1">
                <a:solidFill>
                  <a:srgbClr val="FFFFFF"/>
                </a:solidFill>
                <a:latin typeface="Times New Roman" charset="0"/>
                <a:ea typeface="SimSun" charset="0"/>
                <a:cs typeface="SimSun" charset="0"/>
              </a:rPr>
              <a:t> (</a:t>
            </a:r>
            <a:r>
              <a:rPr lang="zh-CN" altLang="en-US" sz="3200" b="1">
                <a:solidFill>
                  <a:srgbClr val="FFFFFF"/>
                </a:solidFill>
                <a:latin typeface="Times New Roman" charset="0"/>
                <a:ea typeface="SimSun" charset="0"/>
                <a:cs typeface="SimSun" charset="0"/>
              </a:rPr>
              <a:t>创</a:t>
            </a:r>
            <a:r>
              <a:rPr lang="en-US" altLang="zh-CN" sz="3200" b="1">
                <a:solidFill>
                  <a:srgbClr val="FFFFFF"/>
                </a:solidFill>
                <a:latin typeface="Times New Roman" charset="0"/>
                <a:ea typeface="SimSun" charset="0"/>
                <a:cs typeface="SimSun" charset="0"/>
              </a:rPr>
              <a:t> 49)</a:t>
            </a:r>
          </a:p>
        </p:txBody>
      </p:sp>
      <p:sp>
        <p:nvSpPr>
          <p:cNvPr id="804885" name="Line 21"/>
          <p:cNvSpPr>
            <a:spLocks noChangeShapeType="1"/>
          </p:cNvSpPr>
          <p:nvPr/>
        </p:nvSpPr>
        <p:spPr bwMode="auto">
          <a:xfrm rot="21079435" flipV="1">
            <a:off x="1181100" y="2543175"/>
            <a:ext cx="1257300" cy="0"/>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0000"/>
              </a:solidFill>
              <a:latin typeface="Arial" pitchFamily="-128" charset="0"/>
              <a:ea typeface="ＭＳ Ｐゴシック" pitchFamily="-112" charset="-128"/>
              <a:cs typeface="ＭＳ Ｐゴシック" pitchFamily="-112" charset="-128"/>
            </a:endParaRPr>
          </a:p>
        </p:txBody>
      </p:sp>
      <p:sp>
        <p:nvSpPr>
          <p:cNvPr id="804886" name="Text Box 22"/>
          <p:cNvSpPr txBox="1">
            <a:spLocks noChangeArrowheads="1"/>
          </p:cNvSpPr>
          <p:nvPr/>
        </p:nvSpPr>
        <p:spPr bwMode="auto">
          <a:xfrm>
            <a:off x="119063" y="2286000"/>
            <a:ext cx="16764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defRPr/>
            </a:pPr>
            <a:r>
              <a:rPr lang="zh-CN" altLang="en-US" sz="3200" b="1">
                <a:solidFill>
                  <a:srgbClr val="FFFFFF"/>
                </a:solidFill>
                <a:latin typeface="Times New Roman" charset="0"/>
                <a:ea typeface="SimSun" charset="0"/>
                <a:cs typeface="SimSun" charset="0"/>
              </a:rPr>
              <a:t>以萨迦</a:t>
            </a:r>
          </a:p>
        </p:txBody>
      </p:sp>
    </p:spTree>
    <p:extLst>
      <p:ext uri="{BB962C8B-B14F-4D97-AF65-F5344CB8AC3E}">
        <p14:creationId xmlns:p14="http://schemas.microsoft.com/office/powerpoint/2010/main" val="19988062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04868"/>
                                        </p:tgtEl>
                                        <p:attrNameLst>
                                          <p:attrName>style.visibility</p:attrName>
                                        </p:attrNameLst>
                                      </p:cBhvr>
                                      <p:to>
                                        <p:strVal val="visible"/>
                                      </p:to>
                                    </p:set>
                                    <p:animEffect transition="in" filter="dissolve">
                                      <p:cBhvr>
                                        <p:cTn id="7" dur="500"/>
                                        <p:tgtEl>
                                          <p:spTgt spid="804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04867"/>
                                        </p:tgtEl>
                                        <p:attrNameLst>
                                          <p:attrName>style.visibility</p:attrName>
                                        </p:attrNameLst>
                                      </p:cBhvr>
                                      <p:to>
                                        <p:strVal val="visible"/>
                                      </p:to>
                                    </p:set>
                                    <p:animEffect transition="in" filter="dissolve">
                                      <p:cBhvr>
                                        <p:cTn id="12" dur="500"/>
                                        <p:tgtEl>
                                          <p:spTgt spid="804867"/>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804871"/>
                                        </p:tgtEl>
                                        <p:attrNameLst>
                                          <p:attrName>style.visibility</p:attrName>
                                        </p:attrNameLst>
                                      </p:cBhvr>
                                      <p:to>
                                        <p:strVal val="visible"/>
                                      </p:to>
                                    </p:set>
                                    <p:animEffect transition="in" filter="wipe(left)">
                                      <p:cBhvr>
                                        <p:cTn id="16" dur="500"/>
                                        <p:tgtEl>
                                          <p:spTgt spid="804871"/>
                                        </p:tgtEl>
                                      </p:cBhvr>
                                    </p:animEffect>
                                  </p:childTnLst>
                                </p:cTn>
                              </p:par>
                            </p:childTnLst>
                          </p:cTn>
                        </p:par>
                        <p:par>
                          <p:cTn id="17" fill="hold" nodeType="afterGroup">
                            <p:stCondLst>
                              <p:cond delay="1000"/>
                            </p:stCondLst>
                            <p:childTnLst>
                              <p:par>
                                <p:cTn id="18" presetID="22" presetClass="entr" presetSubtype="8" fill="hold" nodeType="afterEffect">
                                  <p:stCondLst>
                                    <p:cond delay="0"/>
                                  </p:stCondLst>
                                  <p:childTnLst>
                                    <p:set>
                                      <p:cBhvr>
                                        <p:cTn id="19" dur="1" fill="hold">
                                          <p:stCondLst>
                                            <p:cond delay="0"/>
                                          </p:stCondLst>
                                        </p:cTn>
                                        <p:tgtEl>
                                          <p:spTgt spid="804879"/>
                                        </p:tgtEl>
                                        <p:attrNameLst>
                                          <p:attrName>style.visibility</p:attrName>
                                        </p:attrNameLst>
                                      </p:cBhvr>
                                      <p:to>
                                        <p:strVal val="visible"/>
                                      </p:to>
                                    </p:set>
                                    <p:animEffect transition="in" filter="wipe(left)">
                                      <p:cBhvr>
                                        <p:cTn id="20" dur="500"/>
                                        <p:tgtEl>
                                          <p:spTgt spid="804879"/>
                                        </p:tgtEl>
                                      </p:cBhvr>
                                    </p:animEffect>
                                  </p:childTnLst>
                                </p:cTn>
                              </p:par>
                            </p:childTnLst>
                          </p:cTn>
                        </p:par>
                        <p:par>
                          <p:cTn id="21" fill="hold" nodeType="afterGroup">
                            <p:stCondLst>
                              <p:cond delay="1500"/>
                            </p:stCondLst>
                            <p:childTnLst>
                              <p:par>
                                <p:cTn id="22" presetID="22" presetClass="entr" presetSubtype="8" fill="hold" nodeType="afterEffect">
                                  <p:stCondLst>
                                    <p:cond delay="0"/>
                                  </p:stCondLst>
                                  <p:childTnLst>
                                    <p:set>
                                      <p:cBhvr>
                                        <p:cTn id="23" dur="1" fill="hold">
                                          <p:stCondLst>
                                            <p:cond delay="0"/>
                                          </p:stCondLst>
                                        </p:cTn>
                                        <p:tgtEl>
                                          <p:spTgt spid="804878"/>
                                        </p:tgtEl>
                                        <p:attrNameLst>
                                          <p:attrName>style.visibility</p:attrName>
                                        </p:attrNameLst>
                                      </p:cBhvr>
                                      <p:to>
                                        <p:strVal val="visible"/>
                                      </p:to>
                                    </p:set>
                                    <p:animEffect transition="in" filter="wipe(left)">
                                      <p:cBhvr>
                                        <p:cTn id="24" dur="500"/>
                                        <p:tgtEl>
                                          <p:spTgt spid="804878"/>
                                        </p:tgtEl>
                                      </p:cBhvr>
                                    </p:animEffect>
                                  </p:childTnLst>
                                </p:cTn>
                              </p:par>
                            </p:childTnLst>
                          </p:cTn>
                        </p:par>
                        <p:par>
                          <p:cTn id="25" fill="hold" nodeType="afterGroup">
                            <p:stCondLst>
                              <p:cond delay="2000"/>
                            </p:stCondLst>
                            <p:childTnLst>
                              <p:par>
                                <p:cTn id="26" presetID="22" presetClass="entr" presetSubtype="8" fill="hold" nodeType="afterEffect">
                                  <p:stCondLst>
                                    <p:cond delay="0"/>
                                  </p:stCondLst>
                                  <p:childTnLst>
                                    <p:set>
                                      <p:cBhvr>
                                        <p:cTn id="27" dur="1" fill="hold">
                                          <p:stCondLst>
                                            <p:cond delay="0"/>
                                          </p:stCondLst>
                                        </p:cTn>
                                        <p:tgtEl>
                                          <p:spTgt spid="804877"/>
                                        </p:tgtEl>
                                        <p:attrNameLst>
                                          <p:attrName>style.visibility</p:attrName>
                                        </p:attrNameLst>
                                      </p:cBhvr>
                                      <p:to>
                                        <p:strVal val="visible"/>
                                      </p:to>
                                    </p:set>
                                    <p:animEffect transition="in" filter="wipe(left)">
                                      <p:cBhvr>
                                        <p:cTn id="28" dur="500"/>
                                        <p:tgtEl>
                                          <p:spTgt spid="804877"/>
                                        </p:tgtEl>
                                      </p:cBhvr>
                                    </p:animEffect>
                                  </p:childTnLst>
                                </p:cTn>
                              </p:par>
                            </p:childTnLst>
                          </p:cTn>
                        </p:par>
                        <p:par>
                          <p:cTn id="29" fill="hold" nodeType="afterGroup">
                            <p:stCondLst>
                              <p:cond delay="2500"/>
                            </p:stCondLst>
                            <p:childTnLst>
                              <p:par>
                                <p:cTn id="30" presetID="22" presetClass="entr" presetSubtype="8" fill="hold" nodeType="afterEffect">
                                  <p:stCondLst>
                                    <p:cond delay="0"/>
                                  </p:stCondLst>
                                  <p:childTnLst>
                                    <p:set>
                                      <p:cBhvr>
                                        <p:cTn id="31" dur="1" fill="hold">
                                          <p:stCondLst>
                                            <p:cond delay="0"/>
                                          </p:stCondLst>
                                        </p:cTn>
                                        <p:tgtEl>
                                          <p:spTgt spid="804876"/>
                                        </p:tgtEl>
                                        <p:attrNameLst>
                                          <p:attrName>style.visibility</p:attrName>
                                        </p:attrNameLst>
                                      </p:cBhvr>
                                      <p:to>
                                        <p:strVal val="visible"/>
                                      </p:to>
                                    </p:set>
                                    <p:animEffect transition="in" filter="wipe(left)">
                                      <p:cBhvr>
                                        <p:cTn id="32" dur="500"/>
                                        <p:tgtEl>
                                          <p:spTgt spid="80487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04870"/>
                                        </p:tgtEl>
                                        <p:attrNameLst>
                                          <p:attrName>style.visibility</p:attrName>
                                        </p:attrNameLst>
                                      </p:cBhvr>
                                      <p:to>
                                        <p:strVal val="visible"/>
                                      </p:to>
                                    </p:set>
                                    <p:animEffect transition="in" filter="dissolve">
                                      <p:cBhvr>
                                        <p:cTn id="37" dur="500"/>
                                        <p:tgtEl>
                                          <p:spTgt spid="804870"/>
                                        </p:tgtEl>
                                      </p:cBhvr>
                                    </p:animEffect>
                                  </p:childTnLst>
                                </p:cTn>
                              </p:par>
                            </p:childTnLst>
                          </p:cTn>
                        </p:par>
                        <p:par>
                          <p:cTn id="38" fill="hold" nodeType="afterGroup">
                            <p:stCondLst>
                              <p:cond delay="500"/>
                            </p:stCondLst>
                            <p:childTnLst>
                              <p:par>
                                <p:cTn id="39" presetID="22" presetClass="entr" presetSubtype="8" fill="hold" nodeType="afterEffect">
                                  <p:stCondLst>
                                    <p:cond delay="0"/>
                                  </p:stCondLst>
                                  <p:childTnLst>
                                    <p:set>
                                      <p:cBhvr>
                                        <p:cTn id="40" dur="1" fill="hold">
                                          <p:stCondLst>
                                            <p:cond delay="0"/>
                                          </p:stCondLst>
                                        </p:cTn>
                                        <p:tgtEl>
                                          <p:spTgt spid="804880"/>
                                        </p:tgtEl>
                                        <p:attrNameLst>
                                          <p:attrName>style.visibility</p:attrName>
                                        </p:attrNameLst>
                                      </p:cBhvr>
                                      <p:to>
                                        <p:strVal val="visible"/>
                                      </p:to>
                                    </p:set>
                                    <p:animEffect transition="in" filter="wipe(left)">
                                      <p:cBhvr>
                                        <p:cTn id="41" dur="500"/>
                                        <p:tgtEl>
                                          <p:spTgt spid="804880"/>
                                        </p:tgtEl>
                                      </p:cBhvr>
                                    </p:animEffect>
                                  </p:childTnLst>
                                </p:cTn>
                              </p:par>
                            </p:childTnLst>
                          </p:cTn>
                        </p:par>
                        <p:par>
                          <p:cTn id="42" fill="hold" nodeType="afterGroup">
                            <p:stCondLst>
                              <p:cond delay="1000"/>
                            </p:stCondLst>
                            <p:childTnLst>
                              <p:par>
                                <p:cTn id="43" presetID="22" presetClass="entr" presetSubtype="8" fill="hold" nodeType="afterEffect">
                                  <p:stCondLst>
                                    <p:cond delay="0"/>
                                  </p:stCondLst>
                                  <p:childTnLst>
                                    <p:set>
                                      <p:cBhvr>
                                        <p:cTn id="44" dur="1" fill="hold">
                                          <p:stCondLst>
                                            <p:cond delay="0"/>
                                          </p:stCondLst>
                                        </p:cTn>
                                        <p:tgtEl>
                                          <p:spTgt spid="804872"/>
                                        </p:tgtEl>
                                        <p:attrNameLst>
                                          <p:attrName>style.visibility</p:attrName>
                                        </p:attrNameLst>
                                      </p:cBhvr>
                                      <p:to>
                                        <p:strVal val="visible"/>
                                      </p:to>
                                    </p:set>
                                    <p:animEffect transition="in" filter="wipe(left)">
                                      <p:cBhvr>
                                        <p:cTn id="45" dur="500"/>
                                        <p:tgtEl>
                                          <p:spTgt spid="804872"/>
                                        </p:tgtEl>
                                      </p:cBhvr>
                                    </p:animEffect>
                                  </p:childTnLst>
                                </p:cTn>
                              </p:par>
                            </p:childTnLst>
                          </p:cTn>
                        </p:par>
                        <p:par>
                          <p:cTn id="46" fill="hold" nodeType="afterGroup">
                            <p:stCondLst>
                              <p:cond delay="1500"/>
                            </p:stCondLst>
                            <p:childTnLst>
                              <p:par>
                                <p:cTn id="47" presetID="22" presetClass="entr" presetSubtype="8" fill="hold" nodeType="afterEffect">
                                  <p:stCondLst>
                                    <p:cond delay="0"/>
                                  </p:stCondLst>
                                  <p:childTnLst>
                                    <p:set>
                                      <p:cBhvr>
                                        <p:cTn id="48" dur="1" fill="hold">
                                          <p:stCondLst>
                                            <p:cond delay="0"/>
                                          </p:stCondLst>
                                        </p:cTn>
                                        <p:tgtEl>
                                          <p:spTgt spid="804873"/>
                                        </p:tgtEl>
                                        <p:attrNameLst>
                                          <p:attrName>style.visibility</p:attrName>
                                        </p:attrNameLst>
                                      </p:cBhvr>
                                      <p:to>
                                        <p:strVal val="visible"/>
                                      </p:to>
                                    </p:set>
                                    <p:animEffect transition="in" filter="wipe(left)">
                                      <p:cBhvr>
                                        <p:cTn id="49" dur="500"/>
                                        <p:tgtEl>
                                          <p:spTgt spid="804873"/>
                                        </p:tgtEl>
                                      </p:cBhvr>
                                    </p:animEffect>
                                  </p:childTnLst>
                                </p:cTn>
                              </p:par>
                            </p:childTnLst>
                          </p:cTn>
                        </p:par>
                        <p:par>
                          <p:cTn id="50" fill="hold" nodeType="afterGroup">
                            <p:stCondLst>
                              <p:cond delay="2000"/>
                            </p:stCondLst>
                            <p:childTnLst>
                              <p:par>
                                <p:cTn id="51" presetID="22" presetClass="entr" presetSubtype="8" fill="hold" nodeType="afterEffect">
                                  <p:stCondLst>
                                    <p:cond delay="0"/>
                                  </p:stCondLst>
                                  <p:childTnLst>
                                    <p:set>
                                      <p:cBhvr>
                                        <p:cTn id="52" dur="1" fill="hold">
                                          <p:stCondLst>
                                            <p:cond delay="0"/>
                                          </p:stCondLst>
                                        </p:cTn>
                                        <p:tgtEl>
                                          <p:spTgt spid="804874"/>
                                        </p:tgtEl>
                                        <p:attrNameLst>
                                          <p:attrName>style.visibility</p:attrName>
                                        </p:attrNameLst>
                                      </p:cBhvr>
                                      <p:to>
                                        <p:strVal val="visible"/>
                                      </p:to>
                                    </p:set>
                                    <p:animEffect transition="in" filter="wipe(left)">
                                      <p:cBhvr>
                                        <p:cTn id="53" dur="500"/>
                                        <p:tgtEl>
                                          <p:spTgt spid="804874"/>
                                        </p:tgtEl>
                                      </p:cBhvr>
                                    </p:animEffect>
                                  </p:childTnLst>
                                </p:cTn>
                              </p:par>
                            </p:childTnLst>
                          </p:cTn>
                        </p:par>
                        <p:par>
                          <p:cTn id="54" fill="hold" nodeType="afterGroup">
                            <p:stCondLst>
                              <p:cond delay="2500"/>
                            </p:stCondLst>
                            <p:childTnLst>
                              <p:par>
                                <p:cTn id="55" presetID="22" presetClass="entr" presetSubtype="8" fill="hold" nodeType="afterEffect">
                                  <p:stCondLst>
                                    <p:cond delay="0"/>
                                  </p:stCondLst>
                                  <p:childTnLst>
                                    <p:set>
                                      <p:cBhvr>
                                        <p:cTn id="56" dur="1" fill="hold">
                                          <p:stCondLst>
                                            <p:cond delay="0"/>
                                          </p:stCondLst>
                                        </p:cTn>
                                        <p:tgtEl>
                                          <p:spTgt spid="804875"/>
                                        </p:tgtEl>
                                        <p:attrNameLst>
                                          <p:attrName>style.visibility</p:attrName>
                                        </p:attrNameLst>
                                      </p:cBhvr>
                                      <p:to>
                                        <p:strVal val="visible"/>
                                      </p:to>
                                    </p:set>
                                    <p:animEffect transition="in" filter="wipe(left)">
                                      <p:cBhvr>
                                        <p:cTn id="57" dur="500"/>
                                        <p:tgtEl>
                                          <p:spTgt spid="80487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804881"/>
                                        </p:tgtEl>
                                        <p:attrNameLst>
                                          <p:attrName>style.visibility</p:attrName>
                                        </p:attrNameLst>
                                      </p:cBhvr>
                                      <p:to>
                                        <p:strVal val="visible"/>
                                      </p:to>
                                    </p:set>
                                    <p:animEffect transition="in" filter="dissolve">
                                      <p:cBhvr>
                                        <p:cTn id="62" dur="500"/>
                                        <p:tgtEl>
                                          <p:spTgt spid="804881"/>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804882"/>
                                        </p:tgtEl>
                                        <p:attrNameLst>
                                          <p:attrName>style.visibility</p:attrName>
                                        </p:attrNameLst>
                                      </p:cBhvr>
                                      <p:to>
                                        <p:strVal val="visible"/>
                                      </p:to>
                                    </p:set>
                                    <p:animEffect transition="in" filter="dissolve">
                                      <p:cBhvr>
                                        <p:cTn id="67" dur="500"/>
                                        <p:tgtEl>
                                          <p:spTgt spid="804882"/>
                                        </p:tgtEl>
                                      </p:cBhvr>
                                    </p:animEffect>
                                  </p:childTnLst>
                                </p:cTn>
                              </p:par>
                            </p:childTnLst>
                          </p:cTn>
                        </p:par>
                        <p:par>
                          <p:cTn id="68" fill="hold" nodeType="afterGroup">
                            <p:stCondLst>
                              <p:cond delay="500"/>
                            </p:stCondLst>
                            <p:childTnLst>
                              <p:par>
                                <p:cTn id="69" presetID="22" presetClass="entr" presetSubtype="8" fill="hold" nodeType="afterEffect">
                                  <p:stCondLst>
                                    <p:cond delay="0"/>
                                  </p:stCondLst>
                                  <p:childTnLst>
                                    <p:set>
                                      <p:cBhvr>
                                        <p:cTn id="70" dur="1" fill="hold">
                                          <p:stCondLst>
                                            <p:cond delay="0"/>
                                          </p:stCondLst>
                                        </p:cTn>
                                        <p:tgtEl>
                                          <p:spTgt spid="804869"/>
                                        </p:tgtEl>
                                        <p:attrNameLst>
                                          <p:attrName>style.visibility</p:attrName>
                                        </p:attrNameLst>
                                      </p:cBhvr>
                                      <p:to>
                                        <p:strVal val="visible"/>
                                      </p:to>
                                    </p:set>
                                    <p:animEffect transition="in" filter="wipe(left)">
                                      <p:cBhvr>
                                        <p:cTn id="71" dur="500"/>
                                        <p:tgtEl>
                                          <p:spTgt spid="804869"/>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804886"/>
                                        </p:tgtEl>
                                        <p:attrNameLst>
                                          <p:attrName>style.visibility</p:attrName>
                                        </p:attrNameLst>
                                      </p:cBhvr>
                                      <p:to>
                                        <p:strVal val="visible"/>
                                      </p:to>
                                    </p:set>
                                    <p:animEffect transition="in" filter="dissolve">
                                      <p:cBhvr>
                                        <p:cTn id="76" dur="500"/>
                                        <p:tgtEl>
                                          <p:spTgt spid="804886"/>
                                        </p:tgtEl>
                                      </p:cBhvr>
                                    </p:animEffect>
                                  </p:childTnLst>
                                </p:cTn>
                              </p:par>
                            </p:childTnLst>
                          </p:cTn>
                        </p:par>
                        <p:par>
                          <p:cTn id="77" fill="hold" nodeType="afterGroup">
                            <p:stCondLst>
                              <p:cond delay="500"/>
                            </p:stCondLst>
                            <p:childTnLst>
                              <p:par>
                                <p:cTn id="78" presetID="22" presetClass="entr" presetSubtype="8" fill="hold" nodeType="afterEffect">
                                  <p:stCondLst>
                                    <p:cond delay="0"/>
                                  </p:stCondLst>
                                  <p:childTnLst>
                                    <p:set>
                                      <p:cBhvr>
                                        <p:cTn id="79" dur="1" fill="hold">
                                          <p:stCondLst>
                                            <p:cond delay="0"/>
                                          </p:stCondLst>
                                        </p:cTn>
                                        <p:tgtEl>
                                          <p:spTgt spid="804885"/>
                                        </p:tgtEl>
                                        <p:attrNameLst>
                                          <p:attrName>style.visibility</p:attrName>
                                        </p:attrNameLst>
                                      </p:cBhvr>
                                      <p:to>
                                        <p:strVal val="visible"/>
                                      </p:to>
                                    </p:set>
                                    <p:animEffect transition="in" filter="wipe(left)">
                                      <p:cBhvr>
                                        <p:cTn id="80" dur="500"/>
                                        <p:tgtEl>
                                          <p:spTgt spid="8048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4867" grpId="0" autoUpdateAnimBg="0"/>
      <p:bldP spid="804868" grpId="0"/>
      <p:bldP spid="804870" grpId="0" autoUpdateAnimBg="0"/>
      <p:bldP spid="804881" grpId="0"/>
      <p:bldP spid="804882" grpId="0" autoUpdateAnimBg="0"/>
      <p:bldP spid="804886"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7" name="Rectangle 3">
            <a:extLst>
              <a:ext uri="{FF2B5EF4-FFF2-40B4-BE49-F238E27FC236}">
                <a16:creationId xmlns:a16="http://schemas.microsoft.com/office/drawing/2014/main" id="{CB89C71A-0913-4A1B-87DD-549BDD45DB72}"/>
              </a:ext>
            </a:extLst>
          </p:cNvPr>
          <p:cNvSpPr>
            <a:spLocks noGrp="1" noChangeArrowheads="1"/>
          </p:cNvSpPr>
          <p:nvPr>
            <p:ph type="body" idx="1"/>
          </p:nvPr>
        </p:nvSpPr>
        <p:spPr>
          <a:xfrm>
            <a:off x="457200" y="1752600"/>
            <a:ext cx="8229600" cy="5257800"/>
          </a:xfrm>
        </p:spPr>
        <p:txBody>
          <a:bodyPr/>
          <a:lstStyle/>
          <a:p>
            <a:pPr marL="0" indent="0" eaLnBrk="1" hangingPunct="1">
              <a:lnSpc>
                <a:spcPct val="150000"/>
              </a:lnSpc>
              <a:spcBef>
                <a:spcPct val="80000"/>
              </a:spcBef>
              <a:buFont typeface="Wingdings" panose="05000000000000000000" pitchFamily="2" charset="2"/>
              <a:buNone/>
            </a:pPr>
            <a:r>
              <a:rPr lang="zh-TW" altLang="en-US" sz="4000" b="1" dirty="0">
                <a:latin typeface="文鼎中明簡" pitchFamily="49" charset="-128"/>
                <a:ea typeface="文鼎中明簡" pitchFamily="49" charset="-128"/>
              </a:rPr>
              <a:t>神稱耶路撒冷為</a:t>
            </a:r>
            <a:r>
              <a:rPr lang="zh-CN" altLang="en-US" sz="4000" b="1" dirty="0">
                <a:latin typeface="文鼎中明簡" pitchFamily="49" charset="-128"/>
                <a:ea typeface="文鼎中明簡" pitchFamily="49" charset="-128"/>
              </a:rPr>
              <a:t>圣</a:t>
            </a:r>
            <a:r>
              <a:rPr lang="zh-TW" altLang="en-US" sz="4000" b="1" dirty="0">
                <a:latin typeface="文鼎中明簡" pitchFamily="49" charset="-128"/>
                <a:ea typeface="文鼎中明簡" pitchFamily="49" charset="-128"/>
              </a:rPr>
              <a:t>城是</a:t>
            </a:r>
          </a:p>
          <a:p>
            <a:pPr marL="0" indent="0" eaLnBrk="1" hangingPunct="1">
              <a:lnSpc>
                <a:spcPct val="150000"/>
              </a:lnSpc>
              <a:spcBef>
                <a:spcPct val="0"/>
              </a:spcBef>
              <a:buFont typeface="Wingdings" panose="05000000000000000000" pitchFamily="2" charset="2"/>
              <a:buNone/>
            </a:pPr>
            <a:r>
              <a:rPr lang="zh-TW" altLang="en-US" sz="4000" b="1" dirty="0">
                <a:latin typeface="文鼎中明簡" pitchFamily="49" charset="-128"/>
                <a:ea typeface="文鼎中明簡" pitchFamily="49" charset="-128"/>
              </a:rPr>
              <a:t>    因為祂將</a:t>
            </a:r>
            <a:r>
              <a:rPr lang="zh-CN" altLang="en-US" sz="4000" b="1" dirty="0">
                <a:latin typeface="文鼎中明簡" pitchFamily="49" charset="-128"/>
                <a:ea typeface="文鼎中明簡" pitchFamily="49" charset="-128"/>
              </a:rPr>
              <a:t>自己</a:t>
            </a:r>
            <a:r>
              <a:rPr lang="zh-TW" altLang="en-US" sz="4000" b="1" dirty="0">
                <a:latin typeface="文鼎中明簡" pitchFamily="49" charset="-128"/>
                <a:ea typeface="文鼎中明簡" pitchFamily="49" charset="-128"/>
              </a:rPr>
              <a:t>放在那裡。</a:t>
            </a:r>
          </a:p>
          <a:p>
            <a:pPr marL="0" indent="0" eaLnBrk="1" hangingPunct="1">
              <a:lnSpc>
                <a:spcPct val="150000"/>
              </a:lnSpc>
              <a:spcBef>
                <a:spcPct val="0"/>
              </a:spcBef>
              <a:buFont typeface="Wingdings" panose="05000000000000000000" pitchFamily="2" charset="2"/>
              <a:buNone/>
            </a:pPr>
            <a:r>
              <a:rPr lang="zh-TW" altLang="en-US" sz="4000" b="1" dirty="0">
                <a:latin typeface="文鼎中明簡" pitchFamily="49" charset="-128"/>
                <a:ea typeface="文鼎中明簡" pitchFamily="49" charset="-128"/>
              </a:rPr>
              <a:t>神的</a:t>
            </a:r>
            <a:r>
              <a:rPr lang="zh-CN" altLang="en-US" sz="4000" b="1" dirty="0">
                <a:latin typeface="文鼎中明簡" pitchFamily="49" charset="-128"/>
                <a:ea typeface="文鼎中明簡" pitchFamily="49" charset="-128"/>
              </a:rPr>
              <a:t>同</a:t>
            </a:r>
            <a:r>
              <a:rPr lang="zh-TW" altLang="en-US" sz="4000" b="1" dirty="0">
                <a:latin typeface="文鼎中明簡" pitchFamily="49" charset="-128"/>
                <a:ea typeface="文鼎中明簡" pitchFamily="49" charset="-128"/>
              </a:rPr>
              <a:t>在</a:t>
            </a:r>
            <a:r>
              <a:rPr lang="zh-CN" altLang="en-US" sz="4000" b="1" dirty="0">
                <a:latin typeface="文鼎中明簡" pitchFamily="49" charset="-128"/>
                <a:ea typeface="文鼎中明簡" pitchFamily="49" charset="-128"/>
              </a:rPr>
              <a:t>不只在</a:t>
            </a:r>
            <a:r>
              <a:rPr lang="zh-TW" altLang="en-US" sz="4000" b="1" dirty="0">
                <a:latin typeface="文鼎中明簡" pitchFamily="49" charset="-128"/>
                <a:ea typeface="文鼎中明簡" pitchFamily="49" charset="-128"/>
              </a:rPr>
              <a:t>那一個城市，</a:t>
            </a:r>
          </a:p>
          <a:p>
            <a:pPr marL="0" indent="0" eaLnBrk="1" hangingPunct="1">
              <a:lnSpc>
                <a:spcPct val="150000"/>
              </a:lnSpc>
              <a:spcBef>
                <a:spcPct val="0"/>
              </a:spcBef>
              <a:buFont typeface="Wingdings" panose="05000000000000000000" pitchFamily="2" charset="2"/>
              <a:buNone/>
            </a:pPr>
            <a:r>
              <a:rPr lang="zh-TW" altLang="en-US" sz="4000" b="1" dirty="0">
                <a:latin typeface="文鼎中明簡" pitchFamily="49" charset="-128"/>
                <a:ea typeface="文鼎中明簡" pitchFamily="49" charset="-128"/>
              </a:rPr>
              <a:t>    而是在信徒心裡 </a:t>
            </a:r>
            <a:r>
              <a:rPr lang="en-US" altLang="zh-TW" sz="4000" b="1" dirty="0">
                <a:latin typeface="文鼎中明簡" pitchFamily="49" charset="-128"/>
                <a:ea typeface="文鼎中明簡" pitchFamily="49" charset="-128"/>
              </a:rPr>
              <a:t>(</a:t>
            </a:r>
            <a:r>
              <a:rPr lang="zh-TW" altLang="en-US" sz="4000" b="1" dirty="0">
                <a:latin typeface="文鼎中明簡" pitchFamily="49" charset="-128"/>
                <a:ea typeface="文鼎中明簡" pitchFamily="49" charset="-128"/>
              </a:rPr>
              <a:t>林前 </a:t>
            </a:r>
            <a:r>
              <a:rPr lang="en-US" altLang="zh-TW" sz="4000" b="1" dirty="0">
                <a:latin typeface="文鼎中明簡" pitchFamily="49" charset="-128"/>
                <a:ea typeface="文鼎中明簡" pitchFamily="49" charset="-128"/>
              </a:rPr>
              <a:t>6:19)</a:t>
            </a:r>
            <a:r>
              <a:rPr lang="zh-TW" altLang="en-US" sz="4000" b="1" dirty="0">
                <a:latin typeface="文鼎中明簡" pitchFamily="49" charset="-128"/>
                <a:ea typeface="文鼎中明簡" pitchFamily="49" charset="-128"/>
              </a:rPr>
              <a:t>。</a:t>
            </a:r>
            <a:endParaRPr lang="en-SG" altLang="zh-TW" sz="4000" b="1" dirty="0">
              <a:latin typeface="文鼎中明簡" pitchFamily="49" charset="-128"/>
              <a:ea typeface="文鼎中明簡" pitchFamily="49" charset="-128"/>
            </a:endParaRPr>
          </a:p>
          <a:p>
            <a:pPr marL="0" indent="0" eaLnBrk="1" hangingPunct="1">
              <a:lnSpc>
                <a:spcPct val="150000"/>
              </a:lnSpc>
              <a:spcBef>
                <a:spcPct val="0"/>
              </a:spcBef>
              <a:buFont typeface="Wingdings" panose="05000000000000000000" pitchFamily="2" charset="2"/>
              <a:buNone/>
            </a:pPr>
            <a:r>
              <a:rPr lang="zh-TW" altLang="en-US" sz="4000" b="1" dirty="0">
                <a:latin typeface="文鼎中明簡" pitchFamily="49" charset="-128"/>
                <a:ea typeface="文鼎中明簡" pitchFamily="49" charset="-128"/>
              </a:rPr>
              <a:t>人如何看到你是</a:t>
            </a:r>
            <a:r>
              <a:rPr lang="zh-CN" altLang="en-US" sz="4000" b="1" dirty="0">
                <a:latin typeface="文鼎中明簡" pitchFamily="49" charset="-128"/>
                <a:ea typeface="文鼎中明簡" pitchFamily="49" charset="-128"/>
              </a:rPr>
              <a:t>圣</a:t>
            </a:r>
            <a:r>
              <a:rPr lang="zh-TW" altLang="en-US" sz="4000" b="1" dirty="0">
                <a:latin typeface="文鼎中明簡" pitchFamily="49" charset="-128"/>
                <a:ea typeface="文鼎中明簡" pitchFamily="49" charset="-128"/>
              </a:rPr>
              <a:t>潔的呢？</a:t>
            </a:r>
            <a:endParaRPr lang="en-US" altLang="en-US" sz="4000" b="1" dirty="0">
              <a:latin typeface="文鼎中明簡" pitchFamily="49" charset="-128"/>
              <a:ea typeface="文鼎中明簡" pitchFamily="49" charset="-128"/>
            </a:endParaRPr>
          </a:p>
        </p:txBody>
      </p:sp>
      <p:sp>
        <p:nvSpPr>
          <p:cNvPr id="3" name="Title 2">
            <a:extLst>
              <a:ext uri="{FF2B5EF4-FFF2-40B4-BE49-F238E27FC236}">
                <a16:creationId xmlns:a16="http://schemas.microsoft.com/office/drawing/2014/main" id="{5F0ECC66-2B11-4A4B-BA08-9629D1E90A43}"/>
              </a:ext>
            </a:extLst>
          </p:cNvPr>
          <p:cNvSpPr>
            <a:spLocks noGrp="1"/>
          </p:cNvSpPr>
          <p:nvPr>
            <p:ph type="title"/>
          </p:nvPr>
        </p:nvSpPr>
        <p:spPr>
          <a:xfrm>
            <a:off x="457200" y="-27384"/>
            <a:ext cx="8147248" cy="1445022"/>
          </a:xfrm>
        </p:spPr>
        <p:txBody>
          <a:bodyPr/>
          <a:lstStyle/>
          <a:p>
            <a:br>
              <a:rPr lang="en-SG" altLang="zh-TW" dirty="0">
                <a:latin typeface="文鼎中明簡" pitchFamily="49" charset="-128"/>
                <a:ea typeface="文鼎中明簡" pitchFamily="49" charset="-128"/>
              </a:rPr>
            </a:br>
            <a:r>
              <a:rPr lang="zh-TW" altLang="en-US" dirty="0">
                <a:latin typeface="文鼎中明簡" pitchFamily="49" charset="-128"/>
                <a:ea typeface="文鼎中明簡" pitchFamily="49" charset="-128"/>
              </a:rPr>
              <a:t>今</a:t>
            </a:r>
            <a:r>
              <a:rPr lang="zh-CN" altLang="en-US" dirty="0">
                <a:latin typeface="文鼎中明簡" pitchFamily="49" charset="-128"/>
                <a:ea typeface="文鼎中明簡" pitchFamily="49" charset="-128"/>
              </a:rPr>
              <a:t>天</a:t>
            </a:r>
            <a:r>
              <a:rPr lang="zh-TW" altLang="en-US" dirty="0">
                <a:latin typeface="文鼎中明簡" pitchFamily="49" charset="-128"/>
                <a:ea typeface="文鼎中明簡" pitchFamily="49" charset="-128"/>
              </a:rPr>
              <a:t>還有</a:t>
            </a:r>
            <a:r>
              <a:rPr lang="en-US" altLang="zh-TW" dirty="0">
                <a:ea typeface="文鼎中明簡" pitchFamily="49" charset="-128"/>
              </a:rPr>
              <a:t>“</a:t>
            </a:r>
            <a:r>
              <a:rPr lang="zh-CN" altLang="en-US" dirty="0">
                <a:ea typeface="文鼎中明簡" pitchFamily="49" charset="-128"/>
              </a:rPr>
              <a:t>圣</a:t>
            </a:r>
            <a:r>
              <a:rPr lang="zh-CN" altLang="en-US" dirty="0">
                <a:latin typeface="文鼎中明簡" pitchFamily="49" charset="-128"/>
                <a:ea typeface="文鼎中明簡" pitchFamily="49" charset="-128"/>
              </a:rPr>
              <a:t>潔</a:t>
            </a:r>
            <a:r>
              <a:rPr lang="en-US" altLang="zh-TW" dirty="0">
                <a:ea typeface="文鼎中明簡" pitchFamily="49" charset="-128"/>
              </a:rPr>
              <a:t>”</a:t>
            </a:r>
            <a:r>
              <a:rPr lang="zh-CN" altLang="en-US" dirty="0">
                <a:ea typeface="文鼎中明簡" pitchFamily="49" charset="-128"/>
              </a:rPr>
              <a:t>的東西</a:t>
            </a:r>
            <a:r>
              <a:rPr lang="zh-TW" altLang="en-US" dirty="0">
                <a:latin typeface="文鼎中明簡" pitchFamily="49" charset="-128"/>
                <a:ea typeface="文鼎中明簡" pitchFamily="49" charset="-128"/>
              </a:rPr>
              <a:t>嗎？</a:t>
            </a:r>
            <a:br>
              <a:rPr lang="en-US" altLang="ja-JP" dirty="0">
                <a:latin typeface="文鼎中明簡" pitchFamily="49" charset="-128"/>
                <a:ea typeface="文鼎中明簡" pitchFamily="49" charset="-128"/>
              </a:rPr>
            </a:br>
            <a:endParaRPr lang="zh-CN" altLang="en-US" dirty="0"/>
          </a:p>
        </p:txBody>
      </p:sp>
    </p:spTree>
    <p:extLst>
      <p:ext uri="{BB962C8B-B14F-4D97-AF65-F5344CB8AC3E}">
        <p14:creationId xmlns:p14="http://schemas.microsoft.com/office/powerpoint/2010/main" val="23679817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0707">
                                            <p:txEl>
                                              <p:pRg st="0" end="0"/>
                                            </p:txEl>
                                          </p:spTgt>
                                        </p:tgtEl>
                                        <p:attrNameLst>
                                          <p:attrName>style.visibility</p:attrName>
                                        </p:attrNameLst>
                                      </p:cBhvr>
                                      <p:to>
                                        <p:strVal val="visible"/>
                                      </p:to>
                                    </p:set>
                                    <p:animEffect transition="in" filter="wipe(down)">
                                      <p:cBhvr>
                                        <p:cTn id="7" dur="500"/>
                                        <p:tgtEl>
                                          <p:spTgt spid="2007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0707">
                                            <p:txEl>
                                              <p:pRg st="1" end="1"/>
                                            </p:txEl>
                                          </p:spTgt>
                                        </p:tgtEl>
                                        <p:attrNameLst>
                                          <p:attrName>style.visibility</p:attrName>
                                        </p:attrNameLst>
                                      </p:cBhvr>
                                      <p:to>
                                        <p:strVal val="visible"/>
                                      </p:to>
                                    </p:set>
                                    <p:animEffect transition="in" filter="wipe(down)">
                                      <p:cBhvr>
                                        <p:cTn id="12" dur="500"/>
                                        <p:tgtEl>
                                          <p:spTgt spid="20070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0707">
                                            <p:txEl>
                                              <p:pRg st="2" end="2"/>
                                            </p:txEl>
                                          </p:spTgt>
                                        </p:tgtEl>
                                        <p:attrNameLst>
                                          <p:attrName>style.visibility</p:attrName>
                                        </p:attrNameLst>
                                      </p:cBhvr>
                                      <p:to>
                                        <p:strVal val="visible"/>
                                      </p:to>
                                    </p:set>
                                    <p:animEffect transition="in" filter="wipe(down)">
                                      <p:cBhvr>
                                        <p:cTn id="17" dur="500"/>
                                        <p:tgtEl>
                                          <p:spTgt spid="20070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0707">
                                            <p:txEl>
                                              <p:pRg st="3" end="3"/>
                                            </p:txEl>
                                          </p:spTgt>
                                        </p:tgtEl>
                                        <p:attrNameLst>
                                          <p:attrName>style.visibility</p:attrName>
                                        </p:attrNameLst>
                                      </p:cBhvr>
                                      <p:to>
                                        <p:strVal val="visible"/>
                                      </p:to>
                                    </p:set>
                                    <p:animEffect transition="in" filter="wipe(down)">
                                      <p:cBhvr>
                                        <p:cTn id="22" dur="500"/>
                                        <p:tgtEl>
                                          <p:spTgt spid="20070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0707">
                                            <p:txEl>
                                              <p:pRg st="4" end="4"/>
                                            </p:txEl>
                                          </p:spTgt>
                                        </p:tgtEl>
                                        <p:attrNameLst>
                                          <p:attrName>style.visibility</p:attrName>
                                        </p:attrNameLst>
                                      </p:cBhvr>
                                      <p:to>
                                        <p:strVal val="visible"/>
                                      </p:to>
                                    </p:set>
                                    <p:animEffect transition="in" filter="wipe(down)">
                                      <p:cBhvr>
                                        <p:cTn id="27" dur="500"/>
                                        <p:tgtEl>
                                          <p:spTgt spid="2007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7"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4A7EF6-2970-4B1C-BCE1-DDAA7C993D8B}"/>
              </a:ext>
            </a:extLst>
          </p:cNvPr>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934294526"/>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2800" b="1">
                <a:solidFill>
                  <a:srgbClr val="FFFFFF"/>
                </a:solidFill>
                <a:latin typeface="Arial" charset="0"/>
                <a:ea typeface="ＭＳ Ｐゴシック" charset="0"/>
              </a:rPr>
              <a:t>圣经地理链接地址</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免费获得该讲解</a:t>
            </a:r>
            <a:r>
              <a:rPr kumimoji="0" lang="en-US" altLang="zh-CN"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a:t>
            </a: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6" name="Rectangle 1026">
            <a:extLst>
              <a:ext uri="{FF2B5EF4-FFF2-40B4-BE49-F238E27FC236}">
                <a16:creationId xmlns:a16="http://schemas.microsoft.com/office/drawing/2014/main" id="{5512A878-B48D-47F9-908E-889D8C9A3589}"/>
              </a:ext>
            </a:extLst>
          </p:cNvPr>
          <p:cNvSpPr txBox="1">
            <a:spLocks noChangeArrowheads="1"/>
          </p:cNvSpPr>
          <p:nvPr/>
        </p:nvSpPr>
        <p:spPr bwMode="auto">
          <a:xfrm>
            <a:off x="0" y="1311275"/>
            <a:ext cx="9144000"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3600">
                <a:solidFill>
                  <a:schemeClr val="tx1"/>
                </a:solidFill>
                <a:latin typeface="Garamond" panose="02020404030301010803" pitchFamily="18" charset="0"/>
                <a:ea typeface="MS PGothic" panose="020B0600070205080204" pitchFamily="34" charset="-128"/>
              </a:defRPr>
            </a:lvl1pPr>
            <a:lvl2pPr marL="742950" indent="-285750">
              <a:defRPr sz="3600">
                <a:solidFill>
                  <a:schemeClr val="tx1"/>
                </a:solidFill>
                <a:latin typeface="Garamond" panose="02020404030301010803" pitchFamily="18" charset="0"/>
                <a:ea typeface="MS PGothic" panose="020B0600070205080204" pitchFamily="34" charset="-128"/>
              </a:defRPr>
            </a:lvl2pPr>
            <a:lvl3pPr marL="1143000" indent="-228600">
              <a:defRPr sz="3600">
                <a:solidFill>
                  <a:schemeClr val="tx1"/>
                </a:solidFill>
                <a:latin typeface="Garamond" panose="02020404030301010803" pitchFamily="18" charset="0"/>
                <a:ea typeface="MS PGothic" panose="020B0600070205080204" pitchFamily="34" charset="-128"/>
              </a:defRPr>
            </a:lvl3pPr>
            <a:lvl4pPr marL="1600200" indent="-228600">
              <a:defRPr sz="3600">
                <a:solidFill>
                  <a:schemeClr val="tx1"/>
                </a:solidFill>
                <a:latin typeface="Garamond" panose="02020404030301010803" pitchFamily="18" charset="0"/>
                <a:ea typeface="MS PGothic" panose="020B0600070205080204" pitchFamily="34" charset="-128"/>
              </a:defRPr>
            </a:lvl4pPr>
            <a:lvl5pPr marL="2057400" indent="-228600">
              <a:defRPr sz="3600">
                <a:solidFill>
                  <a:schemeClr val="tx1"/>
                </a:solidFill>
                <a:latin typeface="Garamond" panose="02020404030301010803" pitchFamily="18" charset="0"/>
                <a:ea typeface="MS PGothic"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S PGothic" panose="020B0600070205080204" pitchFamily="34" charset="-128"/>
              </a:rPr>
              <a:t>圣经学习下载</a:t>
            </a:r>
          </a:p>
        </p:txBody>
      </p:sp>
    </p:spTree>
    <p:extLst>
      <p:ext uri="{BB962C8B-B14F-4D97-AF65-F5344CB8AC3E}">
        <p14:creationId xmlns:p14="http://schemas.microsoft.com/office/powerpoint/2010/main" val="10506472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tthew LionAsl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40"/>
            <a:ext cx="9179429" cy="7389440"/>
          </a:xfrm>
          <a:prstGeom prst="rect">
            <a:avLst/>
          </a:prstGeom>
        </p:spPr>
      </p:pic>
      <p:sp>
        <p:nvSpPr>
          <p:cNvPr id="17410" name="Rectangle 2"/>
          <p:cNvSpPr>
            <a:spLocks noGrp="1" noChangeArrowheads="1"/>
          </p:cNvSpPr>
          <p:nvPr>
            <p:ph type="title"/>
          </p:nvPr>
        </p:nvSpPr>
        <p:spPr>
          <a:xfrm>
            <a:off x="0" y="-99392"/>
            <a:ext cx="9144000" cy="934690"/>
          </a:xfrm>
          <a:noFill/>
          <a:ln w="9525">
            <a:noFill/>
            <a:miter lim="800000"/>
            <a:headEnd/>
            <a:tailEnd/>
          </a:ln>
          <a:effectLst/>
        </p:spPr>
        <p:txBody>
          <a:bodyPr/>
          <a:lstStyle/>
          <a:p>
            <a:pPr eaLnBrk="1" hangingPunct="1">
              <a:spcBef>
                <a:spcPct val="20000"/>
              </a:spcBef>
            </a:pPr>
            <a:r>
              <a:rPr lang="zh-TW" altLang="en-US" sz="4800" b="1">
                <a:solidFill>
                  <a:schemeClr val="bg1"/>
                </a:solidFill>
                <a:effectLst>
                  <a:glow rad="152400">
                    <a:schemeClr val="tx1">
                      <a:alpha val="95000"/>
                    </a:schemeClr>
                  </a:glow>
                </a:effectLst>
                <a:latin typeface="KaiTi" pitchFamily="49" charset="-122"/>
                <a:ea typeface="KaiTi" pitchFamily="49" charset="-122"/>
              </a:rPr>
              <a:t>马太福音</a:t>
            </a:r>
            <a:r>
              <a:rPr lang="en-US" sz="4800" b="1">
                <a:solidFill>
                  <a:schemeClr val="bg1"/>
                </a:solidFill>
                <a:effectLst>
                  <a:glow rad="152400">
                    <a:schemeClr val="tx1">
                      <a:alpha val="95000"/>
                    </a:schemeClr>
                  </a:glow>
                </a:effectLst>
                <a:latin typeface="KaiTi" pitchFamily="49" charset="-122"/>
                <a:ea typeface="KaiTi" pitchFamily="49" charset="-122"/>
              </a:rPr>
              <a:t>:</a:t>
            </a:r>
            <a:r>
              <a:rPr lang="zh-TW" altLang="en-US" sz="4800" b="1" dirty="0">
                <a:solidFill>
                  <a:schemeClr val="bg1"/>
                </a:solidFill>
                <a:effectLst>
                  <a:glow rad="152400">
                    <a:schemeClr val="tx1">
                      <a:alpha val="95000"/>
                    </a:schemeClr>
                  </a:glow>
                </a:effectLst>
                <a:latin typeface="KaiTi" pitchFamily="49" charset="-122"/>
                <a:ea typeface="KaiTi" pitchFamily="49" charset="-122"/>
              </a:rPr>
              <a:t>基督是君王</a:t>
            </a:r>
            <a:endParaRPr lang="en-US" sz="4800" b="1" dirty="0">
              <a:solidFill>
                <a:schemeClr val="bg1"/>
              </a:solidFill>
              <a:effectLst>
                <a:glow rad="152400">
                  <a:schemeClr val="tx1">
                    <a:alpha val="95000"/>
                  </a:schemeClr>
                </a:glow>
              </a:effectLst>
              <a:latin typeface="KaiTi" pitchFamily="49" charset="-122"/>
              <a:ea typeface="KaiTi" pitchFamily="49" charset="-122"/>
            </a:endParaRPr>
          </a:p>
        </p:txBody>
      </p:sp>
      <p:sp>
        <p:nvSpPr>
          <p:cNvPr id="4" name="Rectangle 3"/>
          <p:cNvSpPr txBox="1">
            <a:spLocks noChangeArrowheads="1"/>
          </p:cNvSpPr>
          <p:nvPr/>
        </p:nvSpPr>
        <p:spPr bwMode="auto">
          <a:xfrm>
            <a:off x="144016" y="2663823"/>
            <a:ext cx="2627784" cy="4005064"/>
          </a:xfrm>
          <a:prstGeom prst="rect">
            <a:avLst/>
          </a:prstGeom>
          <a:noFill/>
          <a:ln w="9525">
            <a:noFill/>
            <a:miter lim="800000"/>
            <a:headEnd/>
            <a:tailEnd/>
          </a:ln>
          <a:effectLst/>
        </p:spPr>
        <p:txBody>
          <a:bodyPr/>
          <a:lstStyle/>
          <a:p>
            <a:pPr eaLnBrk="1" hangingPunct="1">
              <a:spcBef>
                <a:spcPct val="20000"/>
              </a:spcBef>
              <a:defRPr/>
            </a:pPr>
            <a:r>
              <a:rPr lang="zh-TW" altLang="en-US" sz="2800" b="1"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在创世记中</a:t>
            </a:r>
            <a:r>
              <a:rPr lang="en-US" altLang="zh-TW" sz="2800" b="1"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CN" altLang="en-US" sz="2800" b="1"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雅各布对犹大的祝福</a:t>
            </a:r>
            <a:r>
              <a:rPr lang="en-US" sz="2800" b="1"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49:9-10,</a:t>
            </a:r>
            <a:r>
              <a:rPr lang="zh-CN" altLang="en-US" sz="2800" b="1"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狮子被描绘为君王</a:t>
            </a:r>
            <a:r>
              <a:rPr lang="en-US" sz="2800" b="1"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endParaRPr lang="en-US" sz="2800" b="1" i="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endParaRPr>
          </a:p>
        </p:txBody>
      </p:sp>
      <p:sp>
        <p:nvSpPr>
          <p:cNvPr id="7" name="Rectangle 3"/>
          <p:cNvSpPr txBox="1">
            <a:spLocks noChangeArrowheads="1"/>
          </p:cNvSpPr>
          <p:nvPr/>
        </p:nvSpPr>
        <p:spPr bwMode="auto">
          <a:xfrm>
            <a:off x="3707904" y="1916832"/>
            <a:ext cx="5184576" cy="4392488"/>
          </a:xfrm>
          <a:prstGeom prst="rect">
            <a:avLst/>
          </a:prstGeom>
          <a:noFill/>
          <a:ln w="9525">
            <a:noFill/>
            <a:miter lim="800000"/>
            <a:headEnd/>
            <a:tailEnd/>
          </a:ln>
          <a:effectLst/>
        </p:spPr>
        <p:txBody>
          <a:bodyPr/>
          <a:lstStyle/>
          <a:p>
            <a:pPr eaLnBrk="1" hangingPunct="1">
              <a:spcBef>
                <a:spcPct val="20000"/>
              </a:spcBef>
              <a:defRPr/>
            </a:pPr>
            <a:r>
              <a:rPr lang="zh-CN"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犹大是个小狮子。我儿阿</a:t>
            </a:r>
            <a:r>
              <a:rPr lang="en-US" altLang="zh-TW"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CN"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 你抓了食便上去。你屈下身去、卧如公狮、蹲如母狮、谁敢惹你？</a:t>
            </a:r>
            <a:endParaRPr lang="en-US" altLang="zh-TW" sz="3200"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endParaRPr>
          </a:p>
          <a:p>
            <a:pPr eaLnBrk="1" hangingPunct="1">
              <a:spcBef>
                <a:spcPct val="20000"/>
              </a:spcBef>
              <a:defRPr/>
            </a:pPr>
            <a:r>
              <a:rPr lang="en-US" sz="3200" b="1" kern="0" baseline="30000">
                <a:solidFill>
                  <a:srgbClr val="FFFFFF"/>
                </a:solidFill>
                <a:effectLst>
                  <a:glow rad="152400">
                    <a:srgbClr val="000000">
                      <a:alpha val="95000"/>
                    </a:srgbClr>
                  </a:glow>
                </a:effectLst>
                <a:latin typeface="KaiTi" pitchFamily="49" charset="-122"/>
                <a:ea typeface="KaiTi" pitchFamily="49" charset="-122"/>
                <a:cs typeface="ＭＳ Ｐゴシック" charset="-128"/>
              </a:rPr>
              <a:t>10</a:t>
            </a:r>
            <a:r>
              <a:rPr lang="zh-CN"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主必不离犹大</a:t>
            </a:r>
            <a:r>
              <a:rPr lang="en-US" altLang="zh-TW"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CN"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 杖必不离他两脚之间</a:t>
            </a:r>
            <a:r>
              <a:rPr lang="en-US" altLang="zh-TW"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TW"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 直等细罗</a:t>
            </a:r>
            <a:r>
              <a:rPr lang="en-US" altLang="zh-TW"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CN"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就是赐平安者</a:t>
            </a:r>
            <a:r>
              <a:rPr lang="en-US" altLang="zh-TW"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TW"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 来到</a:t>
            </a:r>
            <a:r>
              <a:rPr lang="en-US" altLang="zh-TW"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CN"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 万民必归顺。</a:t>
            </a:r>
            <a:r>
              <a:rPr lang="en-US" altLang="zh-TW"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TW" altLang="en-US"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rPr>
              <a:t>中文和合本</a:t>
            </a:r>
            <a:r>
              <a:rPr lang="en-US" altLang="zh-TW"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endParaRPr lang="en-US"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endParaRPr>
          </a:p>
        </p:txBody>
      </p:sp>
    </p:spTree>
    <p:extLst>
      <p:ext uri="{BB962C8B-B14F-4D97-AF65-F5344CB8AC3E}">
        <p14:creationId xmlns:p14="http://schemas.microsoft.com/office/powerpoint/2010/main" val="339956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Medicine">
  <a:themeElements>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fontScheme name="Medicine">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edicine 2">
        <a:dk1>
          <a:srgbClr val="000000"/>
        </a:dk1>
        <a:lt1>
          <a:srgbClr val="D2D2D2"/>
        </a:lt1>
        <a:dk2>
          <a:srgbClr val="000000"/>
        </a:dk2>
        <a:lt2>
          <a:srgbClr val="808080"/>
        </a:lt2>
        <a:accent1>
          <a:srgbClr val="99CCFF"/>
        </a:accent1>
        <a:accent2>
          <a:srgbClr val="CCCCFF"/>
        </a:accent2>
        <a:accent3>
          <a:srgbClr val="E5E5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edicine 3">
        <a:dk1>
          <a:srgbClr val="000000"/>
        </a:dk1>
        <a:lt1>
          <a:srgbClr val="D2D2D2"/>
        </a:lt1>
        <a:dk2>
          <a:srgbClr val="000000"/>
        </a:dk2>
        <a:lt2>
          <a:srgbClr val="969696"/>
        </a:lt2>
        <a:accent1>
          <a:srgbClr val="FFFFFF"/>
        </a:accent1>
        <a:accent2>
          <a:srgbClr val="8DC6FF"/>
        </a:accent2>
        <a:accent3>
          <a:srgbClr val="E5E5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edicine 4">
        <a:dk1>
          <a:srgbClr val="000000"/>
        </a:dk1>
        <a:lt1>
          <a:srgbClr val="D2D2D2"/>
        </a:lt1>
        <a:dk2>
          <a:srgbClr val="000000"/>
        </a:dk2>
        <a:lt2>
          <a:srgbClr val="777777"/>
        </a:lt2>
        <a:accent1>
          <a:srgbClr val="909082"/>
        </a:accent1>
        <a:accent2>
          <a:srgbClr val="809EA8"/>
        </a:accent2>
        <a:accent3>
          <a:srgbClr val="E5E5E5"/>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28" charset="0"/>
            <a:ea typeface="新細明體" pitchFamily="18" charset="-128"/>
            <a:cs typeface="新細明體" pitchFamily="18"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28" charset="0"/>
            <a:ea typeface="新細明體" pitchFamily="18" charset="-128"/>
            <a:cs typeface="新細明體" pitchFamily="18" charset="-128"/>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6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Medicine">
  <a:themeElements>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fontScheme name="Medicine">
      <a:majorFont>
        <a:latin typeface="Times"/>
        <a:ea typeface="MS Pゴシック"/>
        <a:cs typeface="MS Pゴシック"/>
      </a:majorFont>
      <a:minorFont>
        <a:latin typeface="Times"/>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edicine 2">
        <a:dk1>
          <a:srgbClr val="000000"/>
        </a:dk1>
        <a:lt1>
          <a:srgbClr val="D2D2D2"/>
        </a:lt1>
        <a:dk2>
          <a:srgbClr val="000000"/>
        </a:dk2>
        <a:lt2>
          <a:srgbClr val="808080"/>
        </a:lt2>
        <a:accent1>
          <a:srgbClr val="99CCFF"/>
        </a:accent1>
        <a:accent2>
          <a:srgbClr val="CCCCFF"/>
        </a:accent2>
        <a:accent3>
          <a:srgbClr val="E5E5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edicine 3">
        <a:dk1>
          <a:srgbClr val="000000"/>
        </a:dk1>
        <a:lt1>
          <a:srgbClr val="D2D2D2"/>
        </a:lt1>
        <a:dk2>
          <a:srgbClr val="000000"/>
        </a:dk2>
        <a:lt2>
          <a:srgbClr val="969696"/>
        </a:lt2>
        <a:accent1>
          <a:srgbClr val="FFFFFF"/>
        </a:accent1>
        <a:accent2>
          <a:srgbClr val="8DC6FF"/>
        </a:accent2>
        <a:accent3>
          <a:srgbClr val="E5E5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edicine 4">
        <a:dk1>
          <a:srgbClr val="000000"/>
        </a:dk1>
        <a:lt1>
          <a:srgbClr val="D2D2D2"/>
        </a:lt1>
        <a:dk2>
          <a:srgbClr val="000000"/>
        </a:dk2>
        <a:lt2>
          <a:srgbClr val="777777"/>
        </a:lt2>
        <a:accent1>
          <a:srgbClr val="909082"/>
        </a:accent1>
        <a:accent2>
          <a:srgbClr val="809EA8"/>
        </a:accent2>
        <a:accent3>
          <a:srgbClr val="E5E5E5"/>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7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8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rgbClr val="FFFFFF"/>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docProps/app.xml><?xml version="1.0" encoding="utf-8"?>
<Properties xmlns="http://schemas.openxmlformats.org/officeDocument/2006/extended-properties" xmlns:vt="http://schemas.openxmlformats.org/officeDocument/2006/docPropsVTypes">
  <TotalTime>2122</TotalTime>
  <Words>3070</Words>
  <Application>Microsoft Macintosh PowerPoint</Application>
  <PresentationFormat>On-screen Show (4:3)</PresentationFormat>
  <Paragraphs>479</Paragraphs>
  <Slides>82</Slides>
  <Notes>79</Notes>
  <HiddenSlides>0</HiddenSlides>
  <MMClips>0</MMClips>
  <ScaleCrop>false</ScaleCrop>
  <HeadingPairs>
    <vt:vector size="8" baseType="variant">
      <vt:variant>
        <vt:lpstr>Fonts Used</vt:lpstr>
      </vt:variant>
      <vt:variant>
        <vt:i4>23</vt:i4>
      </vt:variant>
      <vt:variant>
        <vt:lpstr>Theme</vt:lpstr>
      </vt:variant>
      <vt:variant>
        <vt:i4>39</vt:i4>
      </vt:variant>
      <vt:variant>
        <vt:lpstr>Embedded OLE Servers</vt:lpstr>
      </vt:variant>
      <vt:variant>
        <vt:i4>1</vt:i4>
      </vt:variant>
      <vt:variant>
        <vt:lpstr>Slide Titles</vt:lpstr>
      </vt:variant>
      <vt:variant>
        <vt:i4>82</vt:i4>
      </vt:variant>
    </vt:vector>
  </HeadingPairs>
  <TitlesOfParts>
    <vt:vector size="145" baseType="lpstr">
      <vt:lpstr>BONES</vt:lpstr>
      <vt:lpstr>KaiTi</vt:lpstr>
      <vt:lpstr>Kosher-Normal</vt:lpstr>
      <vt:lpstr>MS PGothic</vt:lpstr>
      <vt:lpstr>Nadianne</vt:lpstr>
      <vt:lpstr>NSimSun</vt:lpstr>
      <vt:lpstr>Scholar</vt:lpstr>
      <vt:lpstr>SimSun</vt:lpstr>
      <vt:lpstr>文鼎中明簡</vt:lpstr>
      <vt:lpstr>American Typewriter</vt:lpstr>
      <vt:lpstr>Arial</vt:lpstr>
      <vt:lpstr>Arial Black</vt:lpstr>
      <vt:lpstr>Arial Narrow</vt:lpstr>
      <vt:lpstr>Braggadocio</vt:lpstr>
      <vt:lpstr>Comic Sans MS</vt:lpstr>
      <vt:lpstr>Garamond</vt:lpstr>
      <vt:lpstr>Helvetica Neue</vt:lpstr>
      <vt:lpstr>Lucida Sans Unicode</vt:lpstr>
      <vt:lpstr>Monotype Sorts</vt:lpstr>
      <vt:lpstr>Tahoma</vt:lpstr>
      <vt:lpstr>Times</vt:lpstr>
      <vt:lpstr>Times New Roman</vt:lpstr>
      <vt:lpstr>Wingdings</vt:lpstr>
      <vt:lpstr>Blank Presentation</vt:lpstr>
      <vt:lpstr>Fireball</vt:lpstr>
      <vt:lpstr>Default Design</vt:lpstr>
      <vt:lpstr>Orbit</vt:lpstr>
      <vt:lpstr>14 Literary 2 - Dead Sea Scrolls</vt:lpstr>
      <vt:lpstr>Stream</vt:lpstr>
      <vt:lpstr>1_Orbit</vt:lpstr>
      <vt:lpstr>2_Orbit</vt:lpstr>
      <vt:lpstr>2_Stream</vt:lpstr>
      <vt:lpstr>100_Blank Presentation</vt:lpstr>
      <vt:lpstr>2_Blank Presentation</vt:lpstr>
      <vt:lpstr>57_Blank Presentation</vt:lpstr>
      <vt:lpstr>1_Fireball</vt:lpstr>
      <vt:lpstr>1_Crumple</vt:lpstr>
      <vt:lpstr>3_Stream</vt:lpstr>
      <vt:lpstr>3_Blank Presentation</vt:lpstr>
      <vt:lpstr>8_Blank Presentation</vt:lpstr>
      <vt:lpstr>1_Medicine</vt:lpstr>
      <vt:lpstr>4_Stream</vt:lpstr>
      <vt:lpstr>4_blstripc.ppt - Blue Stripes</vt:lpstr>
      <vt:lpstr>7_Default Design</vt:lpstr>
      <vt:lpstr>4_Blank Presentation</vt:lpstr>
      <vt:lpstr>1_Default Design</vt:lpstr>
      <vt:lpstr>6_Stream</vt:lpstr>
      <vt:lpstr>1_Blank Presentation</vt:lpstr>
      <vt:lpstr>Beam</vt:lpstr>
      <vt:lpstr>5_Stream</vt:lpstr>
      <vt:lpstr>123_Blank Presentation</vt:lpstr>
      <vt:lpstr>1_Stream</vt:lpstr>
      <vt:lpstr>Topo</vt:lpstr>
      <vt:lpstr>Medicine</vt:lpstr>
      <vt:lpstr>Slit</vt:lpstr>
      <vt:lpstr>1_Slit</vt:lpstr>
      <vt:lpstr>17_Default Design</vt:lpstr>
      <vt:lpstr>1_Pulse</vt:lpstr>
      <vt:lpstr>7_Stream</vt:lpstr>
      <vt:lpstr>3_Default Design</vt:lpstr>
      <vt:lpstr>22_Default Design</vt:lpstr>
      <vt:lpstr>8_Stream</vt:lpstr>
      <vt:lpstr>Microsoft ClipArt Gallery</vt:lpstr>
      <vt:lpstr>现代与未来的地理</vt:lpstr>
      <vt:lpstr>圣灵的离开与归回</vt:lpstr>
      <vt:lpstr>犹太人复活的盼望</vt:lpstr>
      <vt:lpstr>第一个复活?</vt:lpstr>
      <vt:lpstr>穆斯林封锁了东门</vt:lpstr>
      <vt:lpstr>应许之地</vt:lpstr>
      <vt:lpstr>雅各对他12个儿子预言性的祝福 (创 49)</vt:lpstr>
      <vt:lpstr>Blessing Judah &amp; the Lesser Tribes</vt:lpstr>
      <vt:lpstr>马太福音:基督是君王</vt:lpstr>
      <vt:lpstr>Blessing All the Tribes</vt:lpstr>
      <vt:lpstr>支派重分配</vt:lpstr>
      <vt:lpstr>耶路撒冷马赛克（Mosaic） 图</vt:lpstr>
      <vt:lpstr>今天的以色列</vt:lpstr>
      <vt:lpstr>约旦河西岸 (2002)</vt:lpstr>
      <vt:lpstr>加沙 地带 (2002)</vt:lpstr>
      <vt:lpstr>戈兰高地 (2002)</vt:lpstr>
      <vt:lpstr>耶路撒冷 昔日和今日</vt:lpstr>
      <vt:lpstr>现今耶路撒冷人口</vt:lpstr>
      <vt:lpstr>耶路撒冷 (2002)</vt:lpstr>
      <vt:lpstr>今天的旧城市</vt:lpstr>
      <vt:lpstr>现代耶路撒冷：“耶路撒冷必有人居住，像没有城墙规限的田野”（亚2:4）</vt:lpstr>
      <vt:lpstr>古老耶路撒冷的宿舍</vt:lpstr>
      <vt:lpstr>基督徒的宿舍 </vt:lpstr>
      <vt:lpstr>基督徒的宿舍 </vt:lpstr>
      <vt:lpstr>圣殿的新模式</vt:lpstr>
      <vt:lpstr>穆斯林的宿舍</vt:lpstr>
      <vt:lpstr>穆斯林的宿舍</vt:lpstr>
      <vt:lpstr>犹太人的宿舍</vt:lpstr>
      <vt:lpstr>犹太人的宿舍</vt:lpstr>
      <vt:lpstr>亚美尼人的宿舍</vt:lpstr>
      <vt:lpstr>亚美尼人的宿舍</vt:lpstr>
      <vt:lpstr>圓顶和未来的世界地理在彌賽亞來臨之後将是怎樣？</vt:lpstr>
      <vt:lpstr>四百年里，犹太人的生活都围绕着        所罗门圣殿 (959-586 BC)</vt:lpstr>
      <vt:lpstr>犹太人维持圣洁在于洗濯盆</vt:lpstr>
      <vt:lpstr>圣殿重建后, 新约的逾越节十万犹太人已去过圣殿!</vt:lpstr>
      <vt:lpstr>穆斯林的控制</vt:lpstr>
      <vt:lpstr>回教徒  在圓顶 祈祷</vt:lpstr>
      <vt:lpstr>此圓顶比原有的圓顶更为耀眼</vt:lpstr>
      <vt:lpstr>里面的大磐石</vt:lpstr>
      <vt:lpstr>壮观的建筑</vt:lpstr>
      <vt:lpstr>现代的  圣殿山</vt:lpstr>
      <vt:lpstr>犹太西墙</vt:lpstr>
      <vt:lpstr>西墙</vt:lpstr>
      <vt:lpstr>为第三座圣殿   祈祷</vt:lpstr>
      <vt:lpstr>以西結书中的九章对於殿宇和土地又怎麽说？</vt:lpstr>
      <vt:lpstr>是 哪個殿宇呢？</vt:lpstr>
      <vt:lpstr>五个部份</vt:lpstr>
      <vt:lpstr>以西结书里的殿宇</vt:lpstr>
      <vt:lpstr>View from Above</vt:lpstr>
      <vt:lpstr>View of the Sanctuary (Ezek 40-47)</vt:lpstr>
      <vt:lpstr>从外院望下</vt:lpstr>
      <vt:lpstr>从外看内殿</vt:lpstr>
      <vt:lpstr>清水 緑洲的農作物</vt:lpstr>
      <vt:lpstr>水將流淌橄欖山！</vt:lpstr>
      <vt:lpstr>千年耶路撒冷</vt:lpstr>
      <vt:lpstr>以色列民族是否有未来?</vt:lpstr>
      <vt:lpstr>灾前被提的前千禧年論 </vt:lpstr>
      <vt:lpstr>大灾難的結果</vt:lpstr>
      <vt:lpstr>为什么我信千禧年前?</vt:lpstr>
      <vt:lpstr>启 示 录 的 年 表</vt:lpstr>
      <vt:lpstr>为什么我信千禧年前?</vt:lpstr>
      <vt:lpstr>以赛亚书 11:6-9</vt:lpstr>
      <vt:lpstr>狮子都被驯服!</vt:lpstr>
      <vt:lpstr>罗马书8:19-21</vt:lpstr>
      <vt:lpstr>为什么我信千禧年前?</vt:lpstr>
      <vt:lpstr>令人难以置信的长寿命!</vt:lpstr>
      <vt:lpstr>令人难以置信的长寿命!</vt:lpstr>
      <vt:lpstr>为什么我信千禧年前?</vt:lpstr>
      <vt:lpstr>千年耶路撒冷</vt:lpstr>
      <vt:lpstr>重建将带来 。。。</vt:lpstr>
      <vt:lpstr>。。。一个更新的世界!</vt:lpstr>
      <vt:lpstr>PowerPoint Presentation</vt:lpstr>
      <vt:lpstr>PowerPoint Presentation</vt:lpstr>
      <vt:lpstr>国度与契约时间表 </vt:lpstr>
      <vt:lpstr>最后的开始</vt:lpstr>
      <vt:lpstr>新耶路撒冷</vt:lpstr>
      <vt:lpstr>  新耶路撒冷</vt:lpstr>
      <vt:lpstr>新耶路撒冷及东南亚</vt:lpstr>
      <vt:lpstr>新 耶 路 撒 冷 超 越 现 有 的 耶 路 撒 冷</vt:lpstr>
      <vt:lpstr> 今天還有“圣潔”的東西嗎？ </vt:lpstr>
      <vt:lpstr>PowerPoint Presentation</vt:lpstr>
      <vt:lpstr>圣经地理链接地址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the Future for the Dome and World Geography?</dc:title>
  <dc:creator>Rick Griffith</dc:creator>
  <cp:lastModifiedBy>Rick Griffith</cp:lastModifiedBy>
  <cp:revision>205</cp:revision>
  <dcterms:created xsi:type="dcterms:W3CDTF">2005-01-24T16:10:58Z</dcterms:created>
  <dcterms:modified xsi:type="dcterms:W3CDTF">2019-04-29T10:13:22Z</dcterms:modified>
</cp:coreProperties>
</file>