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752" r:id="rId4"/>
    <p:sldMasterId id="2147483775" r:id="rId5"/>
  </p:sldMasterIdLst>
  <p:notesMasterIdLst>
    <p:notesMasterId r:id="rId23"/>
  </p:notesMasterIdLst>
  <p:sldIdLst>
    <p:sldId id="260" r:id="rId6"/>
    <p:sldId id="266" r:id="rId7"/>
    <p:sldId id="265" r:id="rId8"/>
    <p:sldId id="267" r:id="rId9"/>
    <p:sldId id="268" r:id="rId10"/>
    <p:sldId id="269" r:id="rId11"/>
    <p:sldId id="270" r:id="rId12"/>
    <p:sldId id="273" r:id="rId13"/>
    <p:sldId id="261" r:id="rId14"/>
    <p:sldId id="262" r:id="rId15"/>
    <p:sldId id="263" r:id="rId16"/>
    <p:sldId id="272" r:id="rId17"/>
    <p:sldId id="271" r:id="rId18"/>
    <p:sldId id="259" r:id="rId19"/>
    <p:sldId id="26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18"/>
    <p:restoredTop sz="83257"/>
  </p:normalViewPr>
  <p:slideViewPr>
    <p:cSldViewPr>
      <p:cViewPr varScale="1">
        <p:scale>
          <a:sx n="95" d="100"/>
          <a:sy n="95" d="100"/>
        </p:scale>
        <p:origin x="200" y="88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 varScale="1">
      <p:scale>
        <a:sx n="1" d="1"/>
        <a:sy n="1" d="1"/>
      </p:scale>
      <p:origin x="0" y="-9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49ADD9-4BA0-C64F-A851-F26DD6E0D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0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F66-5C4F-C541-A404-CC8262ACC2A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5D71C-BD9A-0D44-BBE3-AD493DFFA9E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A8172-5633-DE49-B662-C4755CC0056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8D0C9-6D98-D044-A56D-600D2119236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毕士大池 是靠近</a:t>
            </a:r>
            <a:r>
              <a:rPr lang="zh-CN" altLang="en-SG" dirty="0"/>
              <a:t>羊门</a:t>
            </a:r>
            <a:r>
              <a:rPr lang="zh-CN" altLang="en-US" dirty="0"/>
              <a:t>的温泉，医治病患者。耶稣在这里医治患了</a:t>
            </a:r>
            <a:r>
              <a:rPr lang="en-US" altLang="zh-CN" dirty="0"/>
              <a:t>38</a:t>
            </a:r>
            <a:r>
              <a:rPr lang="zh-CN" altLang="en-US" dirty="0"/>
              <a:t>年的瘫痪者。 （约 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Geograhpy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646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741423-17B6-2041-8D78-2E06FA8B086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E23C3-A771-AB47-B4EB-271626E05AF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C1EDC-7770-0148-A985-F8358954FC9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F53B7-C910-A74B-93D3-3BD7454311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4F3C52-4D67-9B45-A8A6-5554DDA50F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7FA4B-19E0-A94A-B998-70A964EF9E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3F040B-4372-2848-B7D2-050706826DF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B7635-E3C5-AA47-8DFC-109D246329B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690B-D66D-4344-B6A7-6B75BC706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7BD5-F45F-6241-9E76-9395C62D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8932-B717-D945-8B53-5E081A521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CB6E-D725-BA4F-90BD-5AA71650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997-6A82-5744-8C51-F17303A8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8B46-DBB2-DB40-956F-A724D3E1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F6AC-D6EB-3A42-94FA-5E9F383F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815F-EC41-354F-BD0C-08BE5C87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95B7-71DE-FA4E-B6D9-04C9038D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63AF-45CA-0248-B1FC-182CDC374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ABC4-E99B-064E-993B-4582D3D6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4F02-725B-2048-85BF-BE91D87C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DCA7-0D7B-2547-A1B5-5BE36E55E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4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FC22-900C-CA4D-92F0-92857DB01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636E-F2C6-5B4F-9FB4-8FB0BB749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30241975 w 95"/>
              <a:gd name="T1" fmla="*/ 2147483647 h 3052"/>
              <a:gd name="T2" fmla="*/ 65524280 w 95"/>
              <a:gd name="T3" fmla="*/ 2147483647 h 3052"/>
              <a:gd name="T4" fmla="*/ 110887243 w 95"/>
              <a:gd name="T5" fmla="*/ 2147483647 h 3052"/>
              <a:gd name="T6" fmla="*/ 70564609 w 95"/>
              <a:gd name="T7" fmla="*/ 2147483647 h 3052"/>
              <a:gd name="T8" fmla="*/ 120967901 w 95"/>
              <a:gd name="T9" fmla="*/ 2147483647 h 3052"/>
              <a:gd name="T10" fmla="*/ 136088889 w 95"/>
              <a:gd name="T11" fmla="*/ 2147483647 h 3052"/>
              <a:gd name="T12" fmla="*/ 138609847 w 95"/>
              <a:gd name="T13" fmla="*/ 2147483647 h 3052"/>
              <a:gd name="T14" fmla="*/ 148690505 w 95"/>
              <a:gd name="T15" fmla="*/ 2147483647 h 3052"/>
              <a:gd name="T16" fmla="*/ 138609847 w 95"/>
              <a:gd name="T17" fmla="*/ 2147483647 h 3052"/>
              <a:gd name="T18" fmla="*/ 141129218 w 95"/>
              <a:gd name="T19" fmla="*/ 2147483647 h 3052"/>
              <a:gd name="T20" fmla="*/ 146169547 w 95"/>
              <a:gd name="T21" fmla="*/ 2147483647 h 3052"/>
              <a:gd name="T22" fmla="*/ 151209876 w 95"/>
              <a:gd name="T23" fmla="*/ 2147483647 h 3052"/>
              <a:gd name="T24" fmla="*/ 136088889 w 95"/>
              <a:gd name="T25" fmla="*/ 2147483647 h 3052"/>
              <a:gd name="T26" fmla="*/ 156250206 w 95"/>
              <a:gd name="T27" fmla="*/ 2147483647 h 3052"/>
              <a:gd name="T28" fmla="*/ 171371193 w 95"/>
              <a:gd name="T29" fmla="*/ 2147483647 h 3052"/>
              <a:gd name="T30" fmla="*/ 171371193 w 95"/>
              <a:gd name="T31" fmla="*/ 2147483647 h 3052"/>
              <a:gd name="T32" fmla="*/ 181451852 w 95"/>
              <a:gd name="T33" fmla="*/ 2147483647 h 3052"/>
              <a:gd name="T34" fmla="*/ 201613168 w 95"/>
              <a:gd name="T35" fmla="*/ 2147483647 h 3052"/>
              <a:gd name="T36" fmla="*/ 221774485 w 95"/>
              <a:gd name="T37" fmla="*/ 2147483647 h 3052"/>
              <a:gd name="T38" fmla="*/ 229335773 w 95"/>
              <a:gd name="T39" fmla="*/ 2147483647 h 3052"/>
              <a:gd name="T40" fmla="*/ 234376102 w 95"/>
              <a:gd name="T41" fmla="*/ 2147483647 h 3052"/>
              <a:gd name="T42" fmla="*/ 216734156 w 95"/>
              <a:gd name="T43" fmla="*/ 2147483647 h 3052"/>
              <a:gd name="T44" fmla="*/ 189013139 w 95"/>
              <a:gd name="T45" fmla="*/ 2147483647 h 3052"/>
              <a:gd name="T46" fmla="*/ 166330864 w 95"/>
              <a:gd name="T47" fmla="*/ 2147483647 h 3052"/>
              <a:gd name="T48" fmla="*/ 158771164 w 95"/>
              <a:gd name="T49" fmla="*/ 2091729688 h 3052"/>
              <a:gd name="T50" fmla="*/ 151209876 w 95"/>
              <a:gd name="T51" fmla="*/ 1668343438 h 3052"/>
              <a:gd name="T52" fmla="*/ 128529189 w 95"/>
              <a:gd name="T53" fmla="*/ 1118949375 h 3052"/>
              <a:gd name="T54" fmla="*/ 136088889 w 95"/>
              <a:gd name="T55" fmla="*/ 766127500 h 3052"/>
              <a:gd name="T56" fmla="*/ 136088889 w 95"/>
              <a:gd name="T57" fmla="*/ 660280938 h 3052"/>
              <a:gd name="T58" fmla="*/ 146169547 w 95"/>
              <a:gd name="T59" fmla="*/ 594756875 h 3052"/>
              <a:gd name="T60" fmla="*/ 158771164 w 95"/>
              <a:gd name="T61" fmla="*/ 478829688 h 3052"/>
              <a:gd name="T62" fmla="*/ 161290535 w 95"/>
              <a:gd name="T63" fmla="*/ 171370625 h 3052"/>
              <a:gd name="T64" fmla="*/ 151209876 w 95"/>
              <a:gd name="T65" fmla="*/ 90725625 h 3052"/>
              <a:gd name="T66" fmla="*/ 131048559 w 95"/>
              <a:gd name="T67" fmla="*/ 65524063 h 3052"/>
              <a:gd name="T68" fmla="*/ 98287213 w 95"/>
              <a:gd name="T69" fmla="*/ 0 h 3052"/>
              <a:gd name="T70" fmla="*/ 65524280 w 95"/>
              <a:gd name="T71" fmla="*/ 171370625 h 3052"/>
              <a:gd name="T72" fmla="*/ 55443621 w 95"/>
              <a:gd name="T73" fmla="*/ 141128750 h 3052"/>
              <a:gd name="T74" fmla="*/ 40322634 w 95"/>
              <a:gd name="T75" fmla="*/ 201612500 h 3052"/>
              <a:gd name="T76" fmla="*/ 12601617 w 95"/>
              <a:gd name="T77" fmla="*/ 337700938 h 3052"/>
              <a:gd name="T78" fmla="*/ 0 w 95"/>
              <a:gd name="T79" fmla="*/ 690522813 h 3052"/>
              <a:gd name="T80" fmla="*/ 17641946 w 95"/>
              <a:gd name="T81" fmla="*/ 942538438 h 3052"/>
              <a:gd name="T82" fmla="*/ 35282304 w 95"/>
              <a:gd name="T83" fmla="*/ 1018143125 h 3052"/>
              <a:gd name="T84" fmla="*/ 50403292 w 95"/>
              <a:gd name="T85" fmla="*/ 1370965000 h 3052"/>
              <a:gd name="T86" fmla="*/ 65524280 w 95"/>
              <a:gd name="T87" fmla="*/ 1471771250 h 3052"/>
              <a:gd name="T88" fmla="*/ 95766255 w 95"/>
              <a:gd name="T89" fmla="*/ 1864915625 h 3052"/>
              <a:gd name="T90" fmla="*/ 103327543 w 95"/>
              <a:gd name="T91" fmla="*/ 2147483647 h 3052"/>
              <a:gd name="T92" fmla="*/ 126008230 w 95"/>
              <a:gd name="T93" fmla="*/ 2147483647 h 3052"/>
              <a:gd name="T94" fmla="*/ 138609847 w 95"/>
              <a:gd name="T95" fmla="*/ 2147483647 h 3052"/>
              <a:gd name="T96" fmla="*/ 95766255 w 95"/>
              <a:gd name="T97" fmla="*/ 2147483647 h 3052"/>
              <a:gd name="T98" fmla="*/ 100806584 w 95"/>
              <a:gd name="T99" fmla="*/ 2147483647 h 3052"/>
              <a:gd name="T100" fmla="*/ 93246884 w 95"/>
              <a:gd name="T101" fmla="*/ 2147483647 h 3052"/>
              <a:gd name="T102" fmla="*/ 55443621 w 95"/>
              <a:gd name="T103" fmla="*/ 2147483647 h 3052"/>
              <a:gd name="T104" fmla="*/ 12601617 w 95"/>
              <a:gd name="T105" fmla="*/ 2147483647 h 3052"/>
              <a:gd name="T106" fmla="*/ 5040329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ja-JP" noProof="0"/>
              <a:t>Click to edit Master title style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ja-JP" noProof="0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2022D3-FE9A-1447-A8FF-4DE02733D1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55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3D8A-10B5-AA4A-BFBF-054A2A7914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047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B891-8B73-AA43-8C1F-AC047238AD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3214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189D-BFF0-AE4A-BC2B-9620D5631E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6086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4B5C-434C-AB48-AB1D-93DDE9A3ED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1658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228A-877C-9340-8C15-2CFFA11D90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5169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255B-D982-AD4B-AF99-2C05615AC9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1209-AB40-0249-961A-F992CD07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99D5-BEE3-114D-953D-881F6CC61C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4738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F49E-57BB-D649-BEB1-C548842D29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7312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B01C-1F43-2744-8E17-B2BE3470F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2948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75B1-2BCE-BB44-8835-7B72BE39B4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4770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79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12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19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29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971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3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CC8F-CBFC-5048-93FE-E4B967B5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39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23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42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713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5050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77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5229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99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9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4A058-0758-9F4A-9F5F-0036FB28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0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44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73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428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89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93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A0C6-904B-2441-BF5F-96D0D84E4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800F-25A3-7C42-8D1C-45D3826A1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9A2E-9B0C-3049-ABEF-884D6BB5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6FB2-1040-8D41-B155-CFEDB271D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B3F1D7D-8165-C542-9891-92625AA59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16870CE-006A-9844-8F16-DC919A61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954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7955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26A1F8-54CC-8E44-89DF-48BBFC1166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fld id="{61F442D0-A11F-2640-8129-5D1BEF7A3C1E}" type="slidenum">
              <a:rPr lang="en-US"/>
              <a:pPr eaLnBrk="1" fontAlgn="base" hangingPunct="1">
                <a:spcBef>
                  <a:spcPct val="0"/>
                </a:spcBef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5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-1371600"/>
            <a:ext cx="5565775" cy="85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53340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耶路撒冷 （</a:t>
            </a:r>
            <a:r>
              <a:rPr lang="zh-CN" altLang="en-SG" dirty="0">
                <a:solidFill>
                  <a:schemeClr val="bg1"/>
                </a:solidFill>
              </a:rPr>
              <a:t>主前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950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14800" y="2819400"/>
            <a:ext cx="21494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cs typeface="+mn-cs"/>
              </a:rPr>
              <a:t>The New City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048000" y="2438400"/>
            <a:ext cx="4114800" cy="3581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ath of Christ 05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/>
              <a:t>北部上城往东边看</a:t>
            </a:r>
            <a:endParaRPr lang="en-US" sz="4000" dirty="0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Israel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4800600"/>
            <a:ext cx="3848100" cy="1600200"/>
          </a:xfrm>
          <a:solidFill>
            <a:schemeClr val="accent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bg1"/>
                </a:solidFill>
              </a:rPr>
              <a:t>下城往</a:t>
            </a:r>
            <a:r>
              <a:rPr lang="zh-CN" altLang="en-SG" sz="4000" dirty="0">
                <a:solidFill>
                  <a:schemeClr val="bg1"/>
                </a:solidFill>
              </a:rPr>
              <a:t>南部</a:t>
            </a:r>
            <a:r>
              <a:rPr lang="zh-CN" altLang="en-US" sz="4000" dirty="0">
                <a:solidFill>
                  <a:schemeClr val="bg1"/>
                </a:solidFill>
              </a:rPr>
              <a:t>看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erodian quarter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8550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52400"/>
            <a:ext cx="8001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dirty="0"/>
              <a:t>希律的驻守房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希律家族坟墓</a:t>
            </a:r>
            <a:endParaRPr lang="en-US" dirty="0"/>
          </a:p>
        </p:txBody>
      </p:sp>
      <p:pic>
        <p:nvPicPr>
          <p:cNvPr id="61442" name="Picture 3" descr="Herod family t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00138"/>
            <a:ext cx="84582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/>
              <a:t>安多尼</a:t>
            </a:r>
            <a:r>
              <a:rPr lang="en-US" sz="4000" dirty="0"/>
              <a:t> </a:t>
            </a:r>
            <a:r>
              <a:rPr lang="zh-CN" altLang="en-US" sz="4000" dirty="0"/>
              <a:t>堡垒</a:t>
            </a:r>
            <a:r>
              <a:rPr lang="en-US" sz="4000" dirty="0"/>
              <a:t> (</a:t>
            </a:r>
            <a:r>
              <a:rPr lang="zh-CN" altLang="en-US" sz="4000" dirty="0"/>
              <a:t>圣山北部</a:t>
            </a:r>
            <a:r>
              <a:rPr lang="en-US" sz="4000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9863"/>
            <a:ext cx="4529138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5240338"/>
            <a:ext cx="9144000" cy="24314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毕士大池 是靠近</a:t>
            </a:r>
            <a:r>
              <a:rPr lang="zh-CN" altLang="en-SG" dirty="0">
                <a:solidFill>
                  <a:schemeClr val="bg1"/>
                </a:solidFill>
              </a:rPr>
              <a:t>羊门</a:t>
            </a:r>
            <a:r>
              <a:rPr lang="zh-CN" altLang="en-US" dirty="0">
                <a:solidFill>
                  <a:schemeClr val="bg1"/>
                </a:solidFill>
              </a:rPr>
              <a:t>的温泉，医治病患者。耶稣在这里医治患了</a:t>
            </a:r>
            <a:r>
              <a:rPr lang="en-US" altLang="zh-CN" dirty="0">
                <a:solidFill>
                  <a:schemeClr val="bg1"/>
                </a:solidFill>
              </a:rPr>
              <a:t>38</a:t>
            </a:r>
            <a:r>
              <a:rPr lang="zh-CN" altLang="en-US" dirty="0">
                <a:solidFill>
                  <a:schemeClr val="bg1"/>
                </a:solidFill>
              </a:rPr>
              <a:t>年的瘫痪者。 （约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sz="4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FFFFFF"/>
                </a:solidFill>
                <a:latin typeface="Arial"/>
                <a:cs typeface="Arial"/>
              </a:rPr>
              <a:t>Scale reconstruction illustration by Bill </a:t>
            </a:r>
            <a:r>
              <a:rPr lang="en-US" sz="1600" b="1" i="1" dirty="0" err="1">
                <a:solidFill>
                  <a:srgbClr val="FFFFFF"/>
                </a:solidFill>
                <a:latin typeface="Arial"/>
                <a:cs typeface="Arial"/>
              </a:rPr>
              <a:t>Latta</a:t>
            </a:r>
            <a:r>
              <a:rPr lang="en-US" sz="1600" b="1" i="1" dirty="0">
                <a:solidFill>
                  <a:srgbClr val="FFFFFF"/>
                </a:solidFill>
                <a:latin typeface="Arial"/>
                <a:cs typeface="Arial"/>
              </a:rPr>
              <a:t>. From the Holman Bible Dictionary   Copyright 1991. Holman Bible Publishers. All rights reserved. Used by permission.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Excerpted from The Complete Multimedia Bible based on the King James Version. Copyright (c) 1994 Compton's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cs typeface="Arial"/>
              </a:rPr>
              <a:t>NewMedia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, Inc.</a:t>
            </a:r>
          </a:p>
          <a:p>
            <a:pPr>
              <a:spcBef>
                <a:spcPct val="50000"/>
              </a:spcBef>
              <a:defRPr/>
            </a:pP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609600"/>
            <a:ext cx="2971800" cy="2819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毕士大池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342945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圣经地理链接地址</a:t>
            </a:r>
            <a:r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免费获得该讲解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5512A878-B48D-47F9-908E-889D8C9A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275"/>
            <a:ext cx="91440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S PGothic" panose="020B0600070205080204" pitchFamily="34" charset="-128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05064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3" t="16667" b="9950"/>
          <a:stretch>
            <a:fillRect/>
          </a:stretch>
        </p:blipFill>
        <p:spPr bwMode="auto">
          <a:xfrm>
            <a:off x="5715000" y="0"/>
            <a:ext cx="349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6084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5638800" cy="9144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耶路撒冷 （</a:t>
            </a:r>
            <a:r>
              <a:rPr lang="zh-CN" altLang="en-SG" dirty="0">
                <a:solidFill>
                  <a:schemeClr val="bg1"/>
                </a:solidFill>
              </a:rPr>
              <a:t>主前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700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9175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5867400"/>
            <a:ext cx="5867400" cy="685800"/>
          </a:xfrm>
          <a:solidFill>
            <a:schemeClr val="accent2"/>
          </a:solidFill>
          <a:effectLst>
            <a:prstShdw prst="shdw17" dist="17961" dir="2700000">
              <a:schemeClr val="tx2">
                <a:alpha val="74997"/>
              </a:schemeClr>
            </a:prstShdw>
          </a:effectLst>
        </p:spPr>
        <p:txBody>
          <a:bodyPr/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耶稣时代的耶路撒冷</a:t>
            </a:r>
            <a:endParaRPr lang="en-US" sz="36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"/>
          <p:cNvGrpSpPr>
            <a:grpSpLocks/>
          </p:cNvGrpSpPr>
          <p:nvPr/>
        </p:nvGrpSpPr>
        <p:grpSpPr bwMode="auto">
          <a:xfrm>
            <a:off x="-304800" y="0"/>
            <a:ext cx="9448800" cy="6858000"/>
            <a:chOff x="6" y="0"/>
            <a:chExt cx="5610" cy="4032"/>
          </a:xfrm>
        </p:grpSpPr>
        <p:pic>
          <p:nvPicPr>
            <p:cNvPr id="45059" name="Picture 2" descr="296D000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0"/>
              <a:ext cx="289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3" descr="296D000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784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4864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南部的圣殿山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aiaphas mo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该亚法的家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Akeld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9144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亚革大马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zh-CN" altLang="en-SG" dirty="0">
                <a:latin typeface="Arial" charset="0"/>
                <a:ea typeface="ＭＳ Ｐゴシック" charset="0"/>
                <a:cs typeface="ＭＳ Ｐゴシック" charset="0"/>
              </a:rPr>
              <a:t>血田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Zion's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588"/>
            <a:ext cx="68643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562600"/>
            <a:ext cx="2369840" cy="914400"/>
          </a:xfrm>
          <a:solidFill>
            <a:schemeClr val="hlink"/>
          </a:solidFill>
          <a:effectLst>
            <a:outerShdw blurRad="63500" dist="35921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/>
              <a:t>锡安门</a:t>
            </a:r>
            <a:endParaRPr kumimoji="0" lang="en-US" sz="5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Hinnom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43600"/>
            <a:ext cx="2051720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欣嫩谷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Israel 0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220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bg1"/>
                </a:solidFill>
              </a:rPr>
              <a:t>希律王的三个堡垒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zh-CN" altLang="en-US" sz="4000" dirty="0">
                <a:solidFill>
                  <a:schemeClr val="bg1"/>
                </a:solidFill>
              </a:rPr>
              <a:t>西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2004:Templates:Presentations:Designs:Bar Code</Template>
  <TotalTime>258</TotalTime>
  <Words>238</Words>
  <Application>Microsoft Macintosh PowerPoint</Application>
  <PresentationFormat>On-screen Show (4:3)</PresentationFormat>
  <Paragraphs>39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Helvetica</vt:lpstr>
      <vt:lpstr>Times New Roman</vt:lpstr>
      <vt:lpstr>Wingdings</vt:lpstr>
      <vt:lpstr>Default Design</vt:lpstr>
      <vt:lpstr>Blank Presentation</vt:lpstr>
      <vt:lpstr>Bar Code</vt:lpstr>
      <vt:lpstr>Orbit</vt:lpstr>
      <vt:lpstr>2_Orbit</vt:lpstr>
      <vt:lpstr>耶路撒冷 （主前 950）</vt:lpstr>
      <vt:lpstr>耶路撒冷 （主前 700）</vt:lpstr>
      <vt:lpstr>耶稣时代的耶路撒冷</vt:lpstr>
      <vt:lpstr>南部的圣殿山</vt:lpstr>
      <vt:lpstr>该亚法的家</vt:lpstr>
      <vt:lpstr>亚革大马 (血田)</vt:lpstr>
      <vt:lpstr>锡安门</vt:lpstr>
      <vt:lpstr>欣嫩谷</vt:lpstr>
      <vt:lpstr>希律王的三个堡垒 (西)</vt:lpstr>
      <vt:lpstr>北部上城往东边看</vt:lpstr>
      <vt:lpstr>下城往南部看</vt:lpstr>
      <vt:lpstr>希律的驻守房</vt:lpstr>
      <vt:lpstr>希律家族坟墓</vt:lpstr>
      <vt:lpstr>安多尼 堡垒 (圣山北部)</vt:lpstr>
      <vt:lpstr>毕士大池</vt:lpstr>
      <vt:lpstr>Black</vt:lpstr>
      <vt:lpstr>圣经地理链接地址 BibleStudyDownloads.org</vt:lpstr>
    </vt:vector>
  </TitlesOfParts>
  <Company>fbcy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mahlon friesen</dc:creator>
  <cp:lastModifiedBy>Rick Griffith</cp:lastModifiedBy>
  <cp:revision>46</cp:revision>
  <dcterms:created xsi:type="dcterms:W3CDTF">2000-01-02T18:05:52Z</dcterms:created>
  <dcterms:modified xsi:type="dcterms:W3CDTF">2019-05-07T08:55:59Z</dcterms:modified>
</cp:coreProperties>
</file>