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887" r:id="rId2"/>
    <p:sldMasterId id="2147483899" r:id="rId3"/>
    <p:sldMasterId id="2147483912" r:id="rId4"/>
    <p:sldMasterId id="2147483924" r:id="rId5"/>
    <p:sldMasterId id="2147483936" r:id="rId6"/>
    <p:sldMasterId id="2147483950" r:id="rId7"/>
  </p:sldMasterIdLst>
  <p:notesMasterIdLst>
    <p:notesMasterId r:id="rId44"/>
  </p:notesMasterIdLst>
  <p:sldIdLst>
    <p:sldId id="309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381" r:id="rId23"/>
    <p:sldId id="380" r:id="rId24"/>
    <p:sldId id="382" r:id="rId25"/>
    <p:sldId id="345" r:id="rId26"/>
    <p:sldId id="365" r:id="rId27"/>
    <p:sldId id="344" r:id="rId28"/>
    <p:sldId id="330" r:id="rId29"/>
    <p:sldId id="332" r:id="rId30"/>
    <p:sldId id="333" r:id="rId31"/>
    <p:sldId id="360" r:id="rId32"/>
    <p:sldId id="342" r:id="rId33"/>
    <p:sldId id="343" r:id="rId34"/>
    <p:sldId id="339" r:id="rId35"/>
    <p:sldId id="334" r:id="rId36"/>
    <p:sldId id="337" r:id="rId37"/>
    <p:sldId id="338" r:id="rId38"/>
    <p:sldId id="335" r:id="rId39"/>
    <p:sldId id="336" r:id="rId40"/>
    <p:sldId id="364" r:id="rId41"/>
    <p:sldId id="361" r:id="rId42"/>
    <p:sldId id="363" r:id="rId43"/>
  </p:sldIdLst>
  <p:sldSz cx="9144000" cy="6858000" type="screen4x3"/>
  <p:notesSz cx="6858000" cy="9144000"/>
  <p:defaultTextStyle>
    <a:defPPr>
      <a:defRPr lang="en-US"/>
    </a:defPPr>
    <a:lvl1pPr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1pPr>
    <a:lvl2pPr marL="4572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2pPr>
    <a:lvl3pPr marL="9144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3pPr>
    <a:lvl4pPr marL="13716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4pPr>
    <a:lvl5pPr marL="18288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FF5050"/>
    <a:srgbClr val="663300"/>
    <a:srgbClr val="CCFF99"/>
    <a:srgbClr val="E9E9E9"/>
    <a:srgbClr val="FF8000"/>
    <a:srgbClr val="118012"/>
    <a:srgbClr val="00007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941"/>
    <p:restoredTop sz="74203"/>
  </p:normalViewPr>
  <p:slideViewPr>
    <p:cSldViewPr>
      <p:cViewPr varScale="1">
        <p:scale>
          <a:sx n="97" d="100"/>
          <a:sy n="97" d="100"/>
        </p:scale>
        <p:origin x="200" y="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29" d="100"/>
        <a:sy n="229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</a:defRPr>
            </a:lvl1pPr>
          </a:lstStyle>
          <a:p>
            <a:pPr>
              <a:defRPr/>
            </a:pPr>
            <a:fld id="{620E5BFF-BC7A-1E40-A5C7-EAC8B51F6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137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DB4BB00-7ACB-A34F-900B-ED355D572739}" type="slidenum">
              <a:rPr lang="en-US" sz="1200">
                <a:latin typeface="Arial" charset="0"/>
              </a:rPr>
              <a:pPr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02DC55-E718-7D49-955F-3E53D975BB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02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  <p:extLst>
      <p:ext uri="{BB962C8B-B14F-4D97-AF65-F5344CB8AC3E}">
        <p14:creationId xmlns:p14="http://schemas.microsoft.com/office/powerpoint/2010/main" val="2077926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0B68B1-3F88-DC45-84DE-9987F0B30A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  <p:extLst>
      <p:ext uri="{BB962C8B-B14F-4D97-AF65-F5344CB8AC3E}">
        <p14:creationId xmlns:p14="http://schemas.microsoft.com/office/powerpoint/2010/main" val="3286135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F0565B-D79B-3B4B-9598-9CF5BA9AC7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06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  <p:extLst>
      <p:ext uri="{BB962C8B-B14F-4D97-AF65-F5344CB8AC3E}">
        <p14:creationId xmlns:p14="http://schemas.microsoft.com/office/powerpoint/2010/main" val="2180393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0B7423-DA29-CC45-AC87-90076C9347A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08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455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F53333-5229-CB4D-9575-D8E747030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0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  <p:extLst>
      <p:ext uri="{BB962C8B-B14F-4D97-AF65-F5344CB8AC3E}">
        <p14:creationId xmlns:p14="http://schemas.microsoft.com/office/powerpoint/2010/main" val="1998195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6A1809-AC9C-9B49-A8CD-183165DB1A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2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  <p:extLst>
      <p:ext uri="{BB962C8B-B14F-4D97-AF65-F5344CB8AC3E}">
        <p14:creationId xmlns:p14="http://schemas.microsoft.com/office/powerpoint/2010/main" val="3106253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A13745-9E2F-4734-AFB1-395FDC1E703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CN" alt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7672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0FDF1-5BD7-DF46-887E-71B0D06373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031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140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2903B63-B7ED-C846-8D83-2E0A03A9320B}" type="slidenum">
              <a:rPr lang="en-US" sz="1200">
                <a:latin typeface="Arial" charset="0"/>
              </a:rPr>
              <a:pPr/>
              <a:t>18</a:t>
            </a:fld>
            <a:endParaRPr lang="en-US" sz="1200">
              <a:latin typeface="Arial" charset="0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412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FDC7D5D-5BD0-DA40-830C-5AF601DCD88E}" type="slidenum">
              <a:rPr lang="en-US" sz="1200">
                <a:latin typeface="Arial" charset="0"/>
              </a:rPr>
              <a:pPr/>
              <a:t>19</a:t>
            </a:fld>
            <a:endParaRPr lang="en-US" sz="1200">
              <a:latin typeface="Arial" charset="0"/>
            </a:endParaRPr>
          </a:p>
        </p:txBody>
      </p:sp>
      <p:sp>
        <p:nvSpPr>
          <p:cNvPr id="890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E7DE9D-B4B7-E94B-B051-94A17B613A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6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  <a:cs typeface="ＭＳ Ｐゴシック" charset="0"/>
              </a:rPr>
              <a:t>Elwood &amp; Yarbrough, Readings from the First Century World, 23</a:t>
            </a:r>
            <a:endParaRPr lang="en-US" sz="180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6421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95A14B-9B7C-0A4B-B563-6B400235177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41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7399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BA9CDA4-825B-7242-97DA-F929162294F8}" type="slidenum">
              <a:rPr lang="en-US" sz="1200">
                <a:latin typeface="Arial" charset="0"/>
              </a:rPr>
              <a:pPr/>
              <a:t>21</a:t>
            </a:fld>
            <a:endParaRPr lang="en-US" sz="1200">
              <a:latin typeface="Arial" charset="0"/>
            </a:endParaRPr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C2EB708-B633-C843-95D8-EA2EB4EF66B1}" type="slidenum">
              <a:rPr lang="en-US" sz="1200">
                <a:latin typeface="Arial" charset="0"/>
              </a:rPr>
              <a:pPr/>
              <a:t>22</a:t>
            </a:fld>
            <a:endParaRPr lang="en-US" sz="1200">
              <a:latin typeface="Arial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A9DEB72-85E4-5545-8451-A5697C3B3054}" type="slidenum">
              <a:rPr lang="en-US" sz="1200">
                <a:latin typeface="Arial" charset="0"/>
              </a:rPr>
              <a:pPr/>
              <a:t>23</a:t>
            </a:fld>
            <a:endParaRPr lang="en-US" sz="1200">
              <a:latin typeface="Arial" charset="0"/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783AE96-98F4-8D4E-8365-AE661912CB3B}" type="slidenum">
              <a:rPr lang="en-US" sz="1200">
                <a:latin typeface="Arial" charset="0"/>
              </a:rPr>
              <a:pPr/>
              <a:t>24</a:t>
            </a:fld>
            <a:endParaRPr lang="en-US" sz="1200">
              <a:latin typeface="Arial" charset="0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0A1AD9A-5420-F04B-9C15-DF554624F12A}" type="slidenum">
              <a:rPr lang="en-US" sz="1200">
                <a:latin typeface="Arial" charset="0"/>
              </a:rPr>
              <a:pPr/>
              <a:t>25</a:t>
            </a:fld>
            <a:endParaRPr lang="en-US" sz="1200">
              <a:latin typeface="Arial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FADCD58-4590-9841-BBCB-EAFB25369C6D}" type="slidenum">
              <a:rPr lang="en-US" sz="1200">
                <a:latin typeface="Arial" charset="0"/>
              </a:rPr>
              <a:pPr/>
              <a:t>26</a:t>
            </a:fld>
            <a:endParaRPr lang="en-US" sz="1200">
              <a:latin typeface="Arial" charset="0"/>
            </a:endParaRPr>
          </a:p>
        </p:txBody>
      </p:sp>
      <p:sp>
        <p:nvSpPr>
          <p:cNvPr id="1034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36F1619-873E-6641-AFC2-78CA8108CFD3}" type="slidenum">
              <a:rPr lang="en-US" sz="1200">
                <a:latin typeface="Arial" charset="0"/>
              </a:rPr>
              <a:pPr/>
              <a:t>27</a:t>
            </a:fld>
            <a:endParaRPr lang="en-US" sz="1200">
              <a:latin typeface="Arial" charset="0"/>
            </a:endParaRPr>
          </a:p>
        </p:txBody>
      </p:sp>
      <p:sp>
        <p:nvSpPr>
          <p:cNvPr id="1054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BE5BB65-99B3-A448-9F54-68CC749B3320}" type="slidenum">
              <a:rPr lang="en-US" sz="1200">
                <a:latin typeface="Arial" charset="0"/>
              </a:rPr>
              <a:pPr/>
              <a:t>28</a:t>
            </a:fld>
            <a:endParaRPr lang="en-US" sz="1200">
              <a:latin typeface="Arial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B6FB5D6-370E-0646-A450-0C133AFEDDD8}" type="slidenum">
              <a:rPr lang="en-US" sz="1200">
                <a:latin typeface="Arial" charset="0"/>
              </a:rPr>
              <a:pPr/>
              <a:t>29</a:t>
            </a:fld>
            <a:endParaRPr lang="en-US" sz="1200">
              <a:latin typeface="Arial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B98187-06F3-1648-A3A2-F5C6FEC021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8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  <a:cs typeface="ＭＳ Ｐゴシック" charset="0"/>
              </a:rPr>
              <a:t>Elwood &amp; Yarbrough, Readings from the First Century World, 23</a:t>
            </a:r>
            <a:endParaRPr lang="en-US" sz="180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5616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C0D8023-FF3B-D047-BFCD-3C825609F19E}" type="slidenum">
              <a:rPr lang="en-US" sz="1200">
                <a:latin typeface="Arial" charset="0"/>
              </a:rPr>
              <a:pPr/>
              <a:t>30</a:t>
            </a:fld>
            <a:endParaRPr lang="en-US" sz="1200">
              <a:latin typeface="Arial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5284774-0389-AF48-9BF3-4EC08F1932B0}" type="slidenum">
              <a:rPr lang="en-US" sz="1200">
                <a:latin typeface="Arial" charset="0"/>
              </a:rPr>
              <a:pPr/>
              <a:t>31</a:t>
            </a:fld>
            <a:endParaRPr lang="en-US" sz="1200">
              <a:latin typeface="Arial" charset="0"/>
            </a:endParaRPr>
          </a:p>
        </p:txBody>
      </p:sp>
      <p:sp>
        <p:nvSpPr>
          <p:cNvPr id="1136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4852C23-EFEB-C640-8BBC-467FAF07DC9A}" type="slidenum">
              <a:rPr lang="en-US" sz="1200">
                <a:latin typeface="Arial" charset="0"/>
              </a:rPr>
              <a:pPr/>
              <a:t>32</a:t>
            </a:fld>
            <a:endParaRPr lang="en-US" sz="1200">
              <a:latin typeface="Arial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8AC69E0-39EF-154C-984C-76F089F9468E}" type="slidenum">
              <a:rPr lang="en-US" sz="1200">
                <a:latin typeface="Arial" charset="0"/>
              </a:rPr>
              <a:pPr/>
              <a:t>33</a:t>
            </a:fld>
            <a:endParaRPr lang="en-US" sz="1200">
              <a:latin typeface="Arial" charset="0"/>
            </a:endParaRPr>
          </a:p>
        </p:txBody>
      </p:sp>
      <p:sp>
        <p:nvSpPr>
          <p:cNvPr id="1177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97C25-18FD-F544-843E-EAEAD9A9C8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43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5367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Geograhpy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9418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986095-7184-2849-A10F-7141DD58375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90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10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13507E-0CFF-F04A-91A8-16B728F97D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  <p:extLst>
      <p:ext uri="{BB962C8B-B14F-4D97-AF65-F5344CB8AC3E}">
        <p14:creationId xmlns:p14="http://schemas.microsoft.com/office/powerpoint/2010/main" val="3671315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D143A9-FB23-A74E-87E8-27C6202528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  <p:extLst>
      <p:ext uri="{BB962C8B-B14F-4D97-AF65-F5344CB8AC3E}">
        <p14:creationId xmlns:p14="http://schemas.microsoft.com/office/powerpoint/2010/main" val="235288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7B198-CC9C-B847-B55A-CE23B0880FE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96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  <p:extLst>
      <p:ext uri="{BB962C8B-B14F-4D97-AF65-F5344CB8AC3E}">
        <p14:creationId xmlns:p14="http://schemas.microsoft.com/office/powerpoint/2010/main" val="2834416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AD071E-0BCB-514A-90A8-F8E2162CE8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  <p:extLst>
      <p:ext uri="{BB962C8B-B14F-4D97-AF65-F5344CB8AC3E}">
        <p14:creationId xmlns:p14="http://schemas.microsoft.com/office/powerpoint/2010/main" val="1848027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A8424D-6D8C-084B-BBBA-CE63E603E03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00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  <p:extLst>
      <p:ext uri="{BB962C8B-B14F-4D97-AF65-F5344CB8AC3E}">
        <p14:creationId xmlns:p14="http://schemas.microsoft.com/office/powerpoint/2010/main" val="4131167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-107" charset="0"/>
                <a:ea typeface="+mn-ea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-107" charset="0"/>
                <a:ea typeface="+mn-ea"/>
                <a:cs typeface="+mn-cs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C19B8F-D446-954A-9071-E664C683E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51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B8299-966B-6545-956A-5CD1ADE85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72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93765-1A0D-9043-93C7-5FE4B5DDD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25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0195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5394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4359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7359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6218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1327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7816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2937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3C511-8D52-6D46-850F-8313C512C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017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5334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0285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8994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1F0F4F-31D8-D34B-9289-A061A1EB0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39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F1594-85A2-2742-9A1F-993E9E8FE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04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A6E61-B9B2-E545-BEF8-FA21E9FE0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97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A7C9A-BBEE-2D46-AD1D-85068BFEF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32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7AE7F-CFA2-7F43-A688-38152FFFF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30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D8806-BD27-9945-AEE5-DEEB4F868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40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AE2CE-8D34-FD43-B0FF-24698E836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30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3798A-BED5-4A41-BA38-46C06731AD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02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31CA9-D51C-DF42-8560-3CBAC51CA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917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3DECF-262A-6945-9BB4-F85D5929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36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7B6F4-2DF7-A342-928C-B5FAB247F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094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55948-990D-534F-B2B0-EB6A14310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98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ADC93-CA61-574A-A1D1-5692864B2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18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4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144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17B2E0-90CE-5B4C-AAA9-624AE86D8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879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830BA-BDBF-5E46-B776-9BACEF262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993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6C35F-5BE3-914A-BE59-615A81E78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967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25594-A03B-E244-9843-E762A0540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949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D1174-A9BE-1F49-AD80-9AE1A8AF98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78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8298D-5A3A-FE45-B322-6E57AF121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531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35A36-5759-6241-9086-BBAE77463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28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62238-BBFE-A844-B6C6-D80192B24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40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BC340-A650-9B45-BEFA-1A8519D77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174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6114E-324D-6D4A-97F9-C1365253A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913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4435B-F6C1-D342-80F0-40D7E0EA1E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728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D5D32-0F8A-4E4B-8F66-C9F90EE0E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832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20AC9-6B42-B44A-9411-207E3EC7B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781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687CF-FF1E-4042-A3F5-370D72D3A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268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46FED-CC74-3D4D-9362-160609AFB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065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EC942-1121-0043-8220-C7BEF2D91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5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77D69-68DA-9E4E-9B4A-8BC868661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090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E14F-99BD-4449-8BA9-ADFD1FBDB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46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DA36A-1B38-0747-A9CD-32CEE56C6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08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BD5F9-3434-254B-8365-504CC858E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72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E77FC-2421-F84A-8D86-BAEFD79FB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736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C4B86-5B36-2A4B-9C57-969466C15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2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A8752-DB33-FB48-8041-93D1972F4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580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ABA9E-AFB1-404D-8E62-DCFF08528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787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CFBC9-6C76-1A4C-A68F-50AEC8D77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044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A91A8-189E-D64D-BF78-33D1B5FB8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368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CEABF-8CCE-0C40-AD2B-F743F9904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6FA82-8A04-F34C-B0BD-CC99A26F5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959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841B1-AA5B-E145-8133-808329DA2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311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855AC-62F8-E742-B6AC-25A42CE20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711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58C95-5938-FA4B-9321-B5650158C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243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401BF-86C3-5C42-8276-64C1199C92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524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BB768-E1B2-0841-9DE4-E42D3F5224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909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754BA-DC0A-8E43-93FC-6DBA2B4A9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226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FD2B4-3DEE-0843-8DCD-F437BE8B5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648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23DA4-76CC-A04C-9A4C-1467E8EA1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145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E1011-7E7C-C740-A909-82F6038FA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904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0" y="427038"/>
            <a:ext cx="9142413" cy="1524000"/>
          </a:xfrm>
        </p:spPr>
        <p:txBody>
          <a:bodyPr anchor="b"/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B07F29E-9447-4E2A-835B-291BBE73A2BA}" type="datetime1">
              <a:rPr lang="en-US"/>
              <a:pPr/>
              <a:t>5/7/19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6FABE6-736B-49C1-89B7-8AB4479D97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0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133CC-FB89-3747-ACAD-F9EB3C7F9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014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CC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>
                <a:gd name="T0" fmla="*/ 0 w 5760"/>
                <a:gd name="T1" fmla="*/ 0 h 1104"/>
                <a:gd name="T2" fmla="*/ 5760 w 5760"/>
                <a:gd name="T3" fmla="*/ 0 h 1104"/>
                <a:gd name="T4" fmla="*/ 5760 w 5760"/>
                <a:gd name="T5" fmla="*/ 720 h 1104"/>
                <a:gd name="T6" fmla="*/ 3600 w 5760"/>
                <a:gd name="T7" fmla="*/ 624 h 1104"/>
                <a:gd name="T8" fmla="*/ 0 w 5760"/>
                <a:gd name="T9" fmla="*/ 1000 h 1104"/>
                <a:gd name="T10" fmla="*/ 0 w 5760"/>
                <a:gd name="T11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CC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>
                <a:gd name="T0" fmla="*/ 0 w 5760"/>
                <a:gd name="T1" fmla="*/ 582 h 3587"/>
                <a:gd name="T2" fmla="*/ 2640 w 5760"/>
                <a:gd name="T3" fmla="*/ 267 h 3587"/>
                <a:gd name="T4" fmla="*/ 3373 w 5760"/>
                <a:gd name="T5" fmla="*/ 160 h 3587"/>
                <a:gd name="T6" fmla="*/ 5760 w 5760"/>
                <a:gd name="T7" fmla="*/ 358 h 3587"/>
                <a:gd name="T8" fmla="*/ 5760 w 5760"/>
                <a:gd name="T9" fmla="*/ 3587 h 3587"/>
                <a:gd name="T10" fmla="*/ 0 w 5760"/>
                <a:gd name="T11" fmla="*/ 3587 h 3587"/>
                <a:gd name="T12" fmla="*/ 0 w 5760"/>
                <a:gd name="T13" fmla="*/ 582 h 35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>
                <a:gd name="T0" fmla="*/ 0 w 5760"/>
                <a:gd name="T1" fmla="*/ 163 h 538"/>
                <a:gd name="T2" fmla="*/ 0 w 5760"/>
                <a:gd name="T3" fmla="*/ 403 h 538"/>
                <a:gd name="T4" fmla="*/ 1773 w 5760"/>
                <a:gd name="T5" fmla="*/ 443 h 538"/>
                <a:gd name="T6" fmla="*/ 4573 w 5760"/>
                <a:gd name="T7" fmla="*/ 176 h 538"/>
                <a:gd name="T8" fmla="*/ 5760 w 5760"/>
                <a:gd name="T9" fmla="*/ 536 h 538"/>
                <a:gd name="T10" fmla="*/ 5760 w 5760"/>
                <a:gd name="T11" fmla="*/ 163 h 538"/>
                <a:gd name="T12" fmla="*/ 4560 w 5760"/>
                <a:gd name="T13" fmla="*/ 29 h 538"/>
                <a:gd name="T14" fmla="*/ 1987 w 5760"/>
                <a:gd name="T15" fmla="*/ 336 h 538"/>
                <a:gd name="T16" fmla="*/ 0 w 5760"/>
                <a:gd name="T17" fmla="*/ 163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CC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1515"/>
              <a:ext cx="5760" cy="674"/>
            </a:xfrm>
            <a:custGeom>
              <a:avLst/>
              <a:gdLst>
                <a:gd name="T0" fmla="*/ 0 w 5760"/>
                <a:gd name="T1" fmla="*/ 246 h 674"/>
                <a:gd name="T2" fmla="*/ 0 w 5760"/>
                <a:gd name="T3" fmla="*/ 406 h 674"/>
                <a:gd name="T4" fmla="*/ 1280 w 5760"/>
                <a:gd name="T5" fmla="*/ 645 h 674"/>
                <a:gd name="T6" fmla="*/ 1627 w 5760"/>
                <a:gd name="T7" fmla="*/ 580 h 674"/>
                <a:gd name="T8" fmla="*/ 4493 w 5760"/>
                <a:gd name="T9" fmla="*/ 113 h 674"/>
                <a:gd name="T10" fmla="*/ 5760 w 5760"/>
                <a:gd name="T11" fmla="*/ 606 h 674"/>
                <a:gd name="T12" fmla="*/ 5760 w 5760"/>
                <a:gd name="T13" fmla="*/ 233 h 674"/>
                <a:gd name="T14" fmla="*/ 4040 w 5760"/>
                <a:gd name="T15" fmla="*/ 33 h 674"/>
                <a:gd name="T16" fmla="*/ 1093 w 5760"/>
                <a:gd name="T17" fmla="*/ 433 h 674"/>
                <a:gd name="T18" fmla="*/ 0 w 5760"/>
                <a:gd name="T19" fmla="*/ 246 h 6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white">
            <a:xfrm>
              <a:off x="1560" y="959"/>
              <a:ext cx="4200" cy="3361"/>
            </a:xfrm>
            <a:custGeom>
              <a:avLst/>
              <a:gdLst>
                <a:gd name="T0" fmla="*/ 0 w 4200"/>
                <a:gd name="T1" fmla="*/ 3361 h 3361"/>
                <a:gd name="T2" fmla="*/ 1054 w 4200"/>
                <a:gd name="T3" fmla="*/ 295 h 3361"/>
                <a:gd name="T4" fmla="*/ 4200 w 4200"/>
                <a:gd name="T5" fmla="*/ 1588 h 3361"/>
                <a:gd name="T6" fmla="*/ 4200 w 4200"/>
                <a:gd name="T7" fmla="*/ 2028 h 3361"/>
                <a:gd name="T8" fmla="*/ 1200 w 4200"/>
                <a:gd name="T9" fmla="*/ 442 h 3361"/>
                <a:gd name="T10" fmla="*/ 347 w 4200"/>
                <a:gd name="T11" fmla="*/ 3361 h 3361"/>
                <a:gd name="T12" fmla="*/ 0 w 4200"/>
                <a:gd name="T13" fmla="*/ 3361 h 3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CC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>
                <a:gd name="T0" fmla="*/ 0 w 5760"/>
                <a:gd name="T1" fmla="*/ 804 h 1925"/>
                <a:gd name="T2" fmla="*/ 0 w 5760"/>
                <a:gd name="T3" fmla="*/ 991 h 1925"/>
                <a:gd name="T4" fmla="*/ 1547 w 5760"/>
                <a:gd name="T5" fmla="*/ 1818 h 1925"/>
                <a:gd name="T6" fmla="*/ 3253 w 5760"/>
                <a:gd name="T7" fmla="*/ 351 h 1925"/>
                <a:gd name="T8" fmla="*/ 5760 w 5760"/>
                <a:gd name="T9" fmla="*/ 1537 h 1925"/>
                <a:gd name="T10" fmla="*/ 5760 w 5760"/>
                <a:gd name="T11" fmla="*/ 1151 h 1925"/>
                <a:gd name="T12" fmla="*/ 3240 w 5760"/>
                <a:gd name="T13" fmla="*/ 84 h 1925"/>
                <a:gd name="T14" fmla="*/ 1573 w 5760"/>
                <a:gd name="T15" fmla="*/ 1671 h 1925"/>
                <a:gd name="T16" fmla="*/ 0 w 5760"/>
                <a:gd name="T17" fmla="*/ 804 h 19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white">
            <a:xfrm>
              <a:off x="0" y="2238"/>
              <a:ext cx="3929" cy="2120"/>
            </a:xfrm>
            <a:custGeom>
              <a:avLst/>
              <a:gdLst>
                <a:gd name="T0" fmla="*/ 0 w 4196"/>
                <a:gd name="T1" fmla="*/ 415 h 2120"/>
                <a:gd name="T2" fmla="*/ 0 w 4196"/>
                <a:gd name="T3" fmla="*/ 508 h 2120"/>
                <a:gd name="T4" fmla="*/ 1810 w 4196"/>
                <a:gd name="T5" fmla="*/ 229 h 2120"/>
                <a:gd name="T6" fmla="*/ 3671 w 4196"/>
                <a:gd name="T7" fmla="*/ 1055 h 2120"/>
                <a:gd name="T8" fmla="*/ 3359 w 4196"/>
                <a:gd name="T9" fmla="*/ 2082 h 2120"/>
                <a:gd name="T10" fmla="*/ 3696 w 4196"/>
                <a:gd name="T11" fmla="*/ 829 h 2120"/>
                <a:gd name="T12" fmla="*/ 2110 w 4196"/>
                <a:gd name="T13" fmla="*/ 69 h 2120"/>
                <a:gd name="T14" fmla="*/ 0 w 4196"/>
                <a:gd name="T15" fmla="*/ 415 h 21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FFFFCC"/>
                </a:solidFill>
                <a:latin typeface="Arial" pitchFamily="34" charset="0"/>
              </a:endParaRPr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fld id="{D0B8D989-D273-47D4-A5F8-633BFBDEA010}" type="slidenum">
              <a:rPr lang="en-US" altLang="zh-CN">
                <a:solidFill>
                  <a:srgbClr val="FFFFCC"/>
                </a:solidFill>
              </a:rPr>
              <a:pPr/>
              <a:t>‹#›</a:t>
            </a:fld>
            <a:endParaRPr lang="en-US" altLang="zh-CN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957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F5452-C58A-4CD9-91D8-EB09495384AC}" type="slidenum">
              <a:rPr lang="en-US" altLang="zh-CN">
                <a:solidFill>
                  <a:srgbClr val="FFFFCC"/>
                </a:solidFill>
              </a:rPr>
              <a:pPr/>
              <a:t>‹#›</a:t>
            </a:fld>
            <a:endParaRPr lang="en-US" altLang="zh-CN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671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03FCB1-5709-45C5-9200-40B83065B1CC}" type="slidenum">
              <a:rPr lang="en-US" altLang="zh-CN">
                <a:solidFill>
                  <a:srgbClr val="FFFFCC"/>
                </a:solidFill>
              </a:rPr>
              <a:pPr/>
              <a:t>‹#›</a:t>
            </a:fld>
            <a:endParaRPr lang="en-US" altLang="zh-CN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333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4C964F-059B-41C3-8F81-46A2B457F922}" type="slidenum">
              <a:rPr lang="en-US" altLang="zh-CN">
                <a:solidFill>
                  <a:srgbClr val="FFFFCC"/>
                </a:solidFill>
              </a:rPr>
              <a:pPr/>
              <a:t>‹#›</a:t>
            </a:fld>
            <a:endParaRPr lang="en-US" altLang="zh-CN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8614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253788-3CF4-4D44-881C-4E4F9D843E31}" type="slidenum">
              <a:rPr lang="en-US" altLang="zh-CN">
                <a:solidFill>
                  <a:srgbClr val="FFFFCC"/>
                </a:solidFill>
              </a:rPr>
              <a:pPr/>
              <a:t>‹#›</a:t>
            </a:fld>
            <a:endParaRPr lang="en-US" altLang="zh-CN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9591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8DDDC1-25A8-4D37-96D9-D4D9D3C3AF8E}" type="slidenum">
              <a:rPr lang="en-US" altLang="zh-CN">
                <a:solidFill>
                  <a:srgbClr val="FFFFCC"/>
                </a:solidFill>
              </a:rPr>
              <a:pPr/>
              <a:t>‹#›</a:t>
            </a:fld>
            <a:endParaRPr lang="en-US" altLang="zh-CN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7380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912D6B-8DE1-4966-B0D2-3066B89E1DE8}" type="slidenum">
              <a:rPr lang="en-US" altLang="zh-CN">
                <a:solidFill>
                  <a:srgbClr val="FFFFCC"/>
                </a:solidFill>
              </a:rPr>
              <a:pPr/>
              <a:t>‹#›</a:t>
            </a:fld>
            <a:endParaRPr lang="en-US" altLang="zh-CN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333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B531CF-8570-4BB1-9281-A43161EAE1E2}" type="slidenum">
              <a:rPr lang="en-US" altLang="zh-CN">
                <a:solidFill>
                  <a:srgbClr val="FFFFCC"/>
                </a:solidFill>
              </a:rPr>
              <a:pPr/>
              <a:t>‹#›</a:t>
            </a:fld>
            <a:endParaRPr lang="en-US" altLang="zh-CN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780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E6CF9B-1029-45F9-87E3-92E94F0015EC}" type="slidenum">
              <a:rPr lang="en-US" altLang="zh-CN">
                <a:solidFill>
                  <a:srgbClr val="FFFFCC"/>
                </a:solidFill>
              </a:rPr>
              <a:pPr/>
              <a:t>‹#›</a:t>
            </a:fld>
            <a:endParaRPr lang="en-US" altLang="zh-CN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303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C780ED-5EA4-4B8E-B5FA-B33B0234C41A}" type="slidenum">
              <a:rPr lang="en-US" altLang="zh-CN">
                <a:solidFill>
                  <a:srgbClr val="FFFFCC"/>
                </a:solidFill>
              </a:rPr>
              <a:pPr/>
              <a:t>‹#›</a:t>
            </a:fld>
            <a:endParaRPr lang="en-US" altLang="zh-CN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58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5D9F6-210A-2C45-A111-C8F192D44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85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E9B186-3E39-4051-ABC2-074ABC86B802}" type="slidenum">
              <a:rPr lang="en-US" altLang="zh-CN">
                <a:solidFill>
                  <a:srgbClr val="FFFFCC"/>
                </a:solidFill>
              </a:rPr>
              <a:pPr/>
              <a:t>‹#›</a:t>
            </a:fld>
            <a:endParaRPr lang="en-US" altLang="zh-CN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743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DA87D-B419-458C-95BE-8C98E0FF7B76}" type="slidenum">
              <a:rPr lang="en-US" altLang="zh-CN">
                <a:solidFill>
                  <a:srgbClr val="FFFFCC"/>
                </a:solidFill>
              </a:rPr>
              <a:pPr/>
              <a:t>‹#›</a:t>
            </a:fld>
            <a:endParaRPr lang="en-US" altLang="zh-CN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154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33B6FA-8E47-4068-9FF4-4673B9B10DEC}" type="slidenum">
              <a:rPr lang="en-US" altLang="zh-CN">
                <a:solidFill>
                  <a:srgbClr val="FFFFCC"/>
                </a:solidFill>
              </a:rPr>
              <a:pPr/>
              <a:t>‹#›</a:t>
            </a:fld>
            <a:endParaRPr lang="en-US" altLang="zh-CN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181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6EE1D-8E83-5541-A701-DE636AA08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3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</a:defRPr>
            </a:lvl1pPr>
          </a:lstStyle>
          <a:p>
            <a:pPr>
              <a:defRPr/>
            </a:pPr>
            <a:fld id="{89B3F413-91D6-434A-A488-5804991F2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pitchFamily="-107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-107" charset="0"/>
                <a:ea typeface="+mn-ea"/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Garamond" pitchFamily="-107" charset="0"/>
                <a:ea typeface="+mn-ea"/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4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fld id="{61F442D0-A11F-2640-8129-5D1BEF7A3C1E}" type="slidenum">
              <a:rPr lang="en-US"/>
              <a:pPr eaLnBrk="1" fontAlgn="base" hangingPunct="1"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15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35470F7-584A-4341-B0F3-3E1637451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3789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789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7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90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308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89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35866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6041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321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A29EA53F-B5D0-0C42-B6EB-D66D432DC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473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27284F82-1FFB-1F43-B1D7-590D26EDB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4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B5A3FF-14F9-154B-86EE-005E44F03221}" type="slidenum">
              <a:rPr lang="en-US">
                <a:latin typeface="Times New Roman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28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2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CC"/>
                </a:solidFill>
              </a:endParaRPr>
            </a:p>
          </p:txBody>
        </p:sp>
        <p:sp>
          <p:nvSpPr>
            <p:cNvPr id="3076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>
                <a:gd name="T0" fmla="*/ 0 w 5760"/>
                <a:gd name="T1" fmla="*/ 0 h 1104"/>
                <a:gd name="T2" fmla="*/ 5760 w 5760"/>
                <a:gd name="T3" fmla="*/ 0 h 1104"/>
                <a:gd name="T4" fmla="*/ 5760 w 5760"/>
                <a:gd name="T5" fmla="*/ 720 h 1104"/>
                <a:gd name="T6" fmla="*/ 3600 w 5760"/>
                <a:gd name="T7" fmla="*/ 624 h 1104"/>
                <a:gd name="T8" fmla="*/ 0 w 5760"/>
                <a:gd name="T9" fmla="*/ 1000 h 1104"/>
                <a:gd name="T10" fmla="*/ 0 w 5760"/>
                <a:gd name="T11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CC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3077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>
                <a:gd name="T0" fmla="*/ 0 w 5760"/>
                <a:gd name="T1" fmla="*/ 582 h 3587"/>
                <a:gd name="T2" fmla="*/ 2640 w 5760"/>
                <a:gd name="T3" fmla="*/ 267 h 3587"/>
                <a:gd name="T4" fmla="*/ 3373 w 5760"/>
                <a:gd name="T5" fmla="*/ 160 h 3587"/>
                <a:gd name="T6" fmla="*/ 5760 w 5760"/>
                <a:gd name="T7" fmla="*/ 358 h 3587"/>
                <a:gd name="T8" fmla="*/ 5760 w 5760"/>
                <a:gd name="T9" fmla="*/ 3587 h 3587"/>
                <a:gd name="T10" fmla="*/ 0 w 5760"/>
                <a:gd name="T11" fmla="*/ 3587 h 3587"/>
                <a:gd name="T12" fmla="*/ 0 w 5760"/>
                <a:gd name="T13" fmla="*/ 582 h 35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3078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>
                <a:gd name="T0" fmla="*/ 0 w 5760"/>
                <a:gd name="T1" fmla="*/ 163 h 538"/>
                <a:gd name="T2" fmla="*/ 0 w 5760"/>
                <a:gd name="T3" fmla="*/ 403 h 538"/>
                <a:gd name="T4" fmla="*/ 1773 w 5760"/>
                <a:gd name="T5" fmla="*/ 443 h 538"/>
                <a:gd name="T6" fmla="*/ 4573 w 5760"/>
                <a:gd name="T7" fmla="*/ 176 h 538"/>
                <a:gd name="T8" fmla="*/ 5760 w 5760"/>
                <a:gd name="T9" fmla="*/ 536 h 538"/>
                <a:gd name="T10" fmla="*/ 5760 w 5760"/>
                <a:gd name="T11" fmla="*/ 163 h 538"/>
                <a:gd name="T12" fmla="*/ 4560 w 5760"/>
                <a:gd name="T13" fmla="*/ 29 h 538"/>
                <a:gd name="T14" fmla="*/ 1987 w 5760"/>
                <a:gd name="T15" fmla="*/ 336 h 538"/>
                <a:gd name="T16" fmla="*/ 0 w 5760"/>
                <a:gd name="T17" fmla="*/ 163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CC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3079" name="Freeform 7"/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>
                <a:gd name="T0" fmla="*/ 0 w 5760"/>
                <a:gd name="T1" fmla="*/ 246 h 674"/>
                <a:gd name="T2" fmla="*/ 0 w 5760"/>
                <a:gd name="T3" fmla="*/ 406 h 674"/>
                <a:gd name="T4" fmla="*/ 1280 w 5760"/>
                <a:gd name="T5" fmla="*/ 645 h 674"/>
                <a:gd name="T6" fmla="*/ 1627 w 5760"/>
                <a:gd name="T7" fmla="*/ 580 h 674"/>
                <a:gd name="T8" fmla="*/ 4493 w 5760"/>
                <a:gd name="T9" fmla="*/ 113 h 674"/>
                <a:gd name="T10" fmla="*/ 5760 w 5760"/>
                <a:gd name="T11" fmla="*/ 606 h 674"/>
                <a:gd name="T12" fmla="*/ 5760 w 5760"/>
                <a:gd name="T13" fmla="*/ 233 h 674"/>
                <a:gd name="T14" fmla="*/ 4040 w 5760"/>
                <a:gd name="T15" fmla="*/ 33 h 674"/>
                <a:gd name="T16" fmla="*/ 1093 w 5760"/>
                <a:gd name="T17" fmla="*/ 433 h 674"/>
                <a:gd name="T18" fmla="*/ 0 w 5760"/>
                <a:gd name="T19" fmla="*/ 246 h 6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3080" name="Freeform 8"/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>
                <a:gd name="T0" fmla="*/ 0 w 4200"/>
                <a:gd name="T1" fmla="*/ 3361 h 3361"/>
                <a:gd name="T2" fmla="*/ 1054 w 4200"/>
                <a:gd name="T3" fmla="*/ 295 h 3361"/>
                <a:gd name="T4" fmla="*/ 4200 w 4200"/>
                <a:gd name="T5" fmla="*/ 1588 h 3361"/>
                <a:gd name="T6" fmla="*/ 4200 w 4200"/>
                <a:gd name="T7" fmla="*/ 2028 h 3361"/>
                <a:gd name="T8" fmla="*/ 1200 w 4200"/>
                <a:gd name="T9" fmla="*/ 442 h 3361"/>
                <a:gd name="T10" fmla="*/ 347 w 4200"/>
                <a:gd name="T11" fmla="*/ 3361 h 3361"/>
                <a:gd name="T12" fmla="*/ 0 w 4200"/>
                <a:gd name="T13" fmla="*/ 3361 h 3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CC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3081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>
                <a:gd name="T0" fmla="*/ 0 w 5760"/>
                <a:gd name="T1" fmla="*/ 804 h 1925"/>
                <a:gd name="T2" fmla="*/ 0 w 5760"/>
                <a:gd name="T3" fmla="*/ 991 h 1925"/>
                <a:gd name="T4" fmla="*/ 1547 w 5760"/>
                <a:gd name="T5" fmla="*/ 1818 h 1925"/>
                <a:gd name="T6" fmla="*/ 3253 w 5760"/>
                <a:gd name="T7" fmla="*/ 351 h 1925"/>
                <a:gd name="T8" fmla="*/ 5760 w 5760"/>
                <a:gd name="T9" fmla="*/ 1537 h 1925"/>
                <a:gd name="T10" fmla="*/ 5760 w 5760"/>
                <a:gd name="T11" fmla="*/ 1151 h 1925"/>
                <a:gd name="T12" fmla="*/ 3240 w 5760"/>
                <a:gd name="T13" fmla="*/ 84 h 1925"/>
                <a:gd name="T14" fmla="*/ 1573 w 5760"/>
                <a:gd name="T15" fmla="*/ 1671 h 1925"/>
                <a:gd name="T16" fmla="*/ 0 w 5760"/>
                <a:gd name="T17" fmla="*/ 804 h 19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3082" name="Freeform 10"/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>
                <a:gd name="T0" fmla="*/ 0 w 4196"/>
                <a:gd name="T1" fmla="*/ 415 h 2120"/>
                <a:gd name="T2" fmla="*/ 0 w 4196"/>
                <a:gd name="T3" fmla="*/ 508 h 2120"/>
                <a:gd name="T4" fmla="*/ 1810 w 4196"/>
                <a:gd name="T5" fmla="*/ 229 h 2120"/>
                <a:gd name="T6" fmla="*/ 3671 w 4196"/>
                <a:gd name="T7" fmla="*/ 1055 h 2120"/>
                <a:gd name="T8" fmla="*/ 3359 w 4196"/>
                <a:gd name="T9" fmla="*/ 2082 h 2120"/>
                <a:gd name="T10" fmla="*/ 3696 w 4196"/>
                <a:gd name="T11" fmla="*/ 829 h 2120"/>
                <a:gd name="T12" fmla="*/ 2110 w 4196"/>
                <a:gd name="T13" fmla="*/ 69 h 2120"/>
                <a:gd name="T14" fmla="*/ 0 w 4196"/>
                <a:gd name="T15" fmla="*/ 415 h 21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FFFFCC"/>
                </a:solidFill>
                <a:latin typeface="Arial" pitchFamily="34" charset="0"/>
              </a:endParaRPr>
            </a:p>
          </p:txBody>
        </p:sp>
      </p:grpSp>
      <p:sp>
        <p:nvSpPr>
          <p:cNvPr id="7475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latin typeface="Times New Roman" pitchFamily="18" charset="0"/>
                <a:ea typeface="SimSun" pitchFamily="2" charset="-122"/>
              </a:defRPr>
            </a:lvl1pPr>
          </a:lstStyle>
          <a:p>
            <a:pPr fontAlgn="base">
              <a:spcAft>
                <a:spcPct val="0"/>
              </a:spcAft>
            </a:pPr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latin typeface="Times New Roman" pitchFamily="18" charset="0"/>
                <a:ea typeface="SimSun" pitchFamily="2" charset="-122"/>
              </a:defRPr>
            </a:lvl1pPr>
          </a:lstStyle>
          <a:p>
            <a:pPr fontAlgn="base">
              <a:spcAft>
                <a:spcPct val="0"/>
              </a:spcAft>
            </a:pPr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latin typeface="Times New Roman" pitchFamily="18" charset="0"/>
                <a:ea typeface="SimSun" pitchFamily="2" charset="-122"/>
              </a:defRPr>
            </a:lvl1pPr>
          </a:lstStyle>
          <a:p>
            <a:pPr fontAlgn="base">
              <a:spcAft>
                <a:spcPct val="0"/>
              </a:spcAft>
            </a:pPr>
            <a:fld id="{6F2483EF-FE2C-4E4A-8B2D-073E48A96E40}" type="slidenum">
              <a:rPr lang="en-US" altLang="zh-CN">
                <a:solidFill>
                  <a:srgbClr val="FFFFCC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57300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turechrist.com/barleyj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Garamond" pitchFamily="-107" charset="0"/>
            </a:endParaRPr>
          </a:p>
        </p:txBody>
      </p:sp>
      <p:pic>
        <p:nvPicPr>
          <p:cNvPr id="5120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2600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3" name="Rectangle 9"/>
          <p:cNvSpPr>
            <a:spLocks noChangeArrowheads="1"/>
          </p:cNvSpPr>
          <p:nvPr/>
        </p:nvSpPr>
        <p:spPr bwMode="auto">
          <a:xfrm>
            <a:off x="0" y="3108325"/>
            <a:ext cx="184150" cy="6413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b="1">
              <a:latin typeface="Arial"/>
              <a:ea typeface="+mn-ea"/>
              <a:cs typeface="Arial"/>
            </a:endParaRPr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0" y="-7537"/>
            <a:ext cx="9144000" cy="1355576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8800">
                <a:solidFill>
                  <a:schemeClr val="tx1"/>
                </a:solidFill>
                <a:effectLst>
                  <a:glow rad="190500">
                    <a:schemeClr val="bg2">
                      <a:alpha val="99000"/>
                    </a:schemeClr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耶路撒冷</a:t>
            </a:r>
            <a:endParaRPr lang="en-US" sz="8800" dirty="0">
              <a:solidFill>
                <a:schemeClr val="tx1"/>
              </a:solidFill>
              <a:effectLst>
                <a:glow rad="190500">
                  <a:schemeClr val="bg2">
                    <a:alpha val="99000"/>
                  </a:schemeClr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855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0" y="1268760"/>
            <a:ext cx="9143999" cy="717745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zh-CN" altLang="en-US" sz="4400" b="1">
                <a:effectLst>
                  <a:glow rad="190500">
                    <a:schemeClr val="bg2">
                      <a:alpha val="99000"/>
                    </a:schemeClr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新约之意义</a:t>
            </a:r>
            <a:endParaRPr lang="en-US" sz="4400" b="1" dirty="0">
              <a:effectLst>
                <a:glow rad="190500">
                  <a:schemeClr val="bg2">
                    <a:alpha val="99000"/>
                  </a:schemeClr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6337905"/>
            <a:ext cx="9144000" cy="53122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</a:t>
            </a:r>
            <a:r>
              <a:rPr lang="en-US" sz="20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• </a:t>
            </a:r>
            <a:r>
              <a:rPr lang="zh-CN" altLang="en-US" sz="20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新加坡神学院 </a:t>
            </a:r>
            <a:r>
              <a:rPr lang="en-US" sz="20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•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1828800"/>
            <a:ext cx="4953000" cy="350838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Court of Israelites</a:t>
            </a:r>
          </a:p>
        </p:txBody>
      </p:sp>
      <p:pic>
        <p:nvPicPr>
          <p:cNvPr id="201730" name="Picture 3" descr="Court Of Wome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371600"/>
            <a:ext cx="8382000" cy="5116513"/>
          </a:xfrm>
        </p:spPr>
      </p:pic>
      <p:sp>
        <p:nvSpPr>
          <p:cNvPr id="74756" name="Rectangle 4"/>
          <p:cNvSpPr>
            <a:spLocks noRot="1" noChangeArrowheads="1"/>
          </p:cNvSpPr>
          <p:nvPr/>
        </p:nvSpPr>
        <p:spPr bwMode="auto">
          <a:xfrm>
            <a:off x="152400" y="1219200"/>
            <a:ext cx="4724400" cy="914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宋体" charset="0"/>
              </a:rPr>
              <a:t>以色列人的庭院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0" y="2362200"/>
            <a:ext cx="3200400" cy="207962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唯有完成赎罪祭的男人可以进入</a:t>
            </a: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 (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否则他们必须先献上赎罪祭</a:t>
            </a: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)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201733" name="Rectangle 6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犹太人在圣地之十个阶层的圣洁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0" y="6096000"/>
            <a:ext cx="3810000" cy="51911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第四个最圣洁之地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88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7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304800"/>
            <a:ext cx="3276600" cy="6278563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The Inner Temple Court and the steps leading to the Nicanor Gate</a:t>
            </a:r>
          </a:p>
        </p:txBody>
      </p:sp>
      <p:pic>
        <p:nvPicPr>
          <p:cNvPr id="203778" name="Picture 3" descr="The inner Temple Court leading to the Nicanor Gat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4800"/>
            <a:ext cx="512603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ctangle 4"/>
          <p:cNvSpPr>
            <a:spLocks noRot="1" noChangeArrowheads="1"/>
          </p:cNvSpPr>
          <p:nvPr/>
        </p:nvSpPr>
        <p:spPr bwMode="auto">
          <a:xfrm>
            <a:off x="152400" y="1049338"/>
            <a:ext cx="4724400" cy="10080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宋体" charset="0"/>
              </a:rPr>
              <a:t>祭师的庭院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76200" y="2514600"/>
            <a:ext cx="3429000" cy="207962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只有祭师及必须   “按首，宰杀和献摇祭”  的男人可以进入。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0" y="6096000"/>
            <a:ext cx="3810000" cy="51911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第三个最圣洁之地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203782" name="Rectangle 7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犹太人在圣地之十个阶层的圣洁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08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5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438400"/>
            <a:ext cx="5715000" cy="12192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Arial" charset="0"/>
              </a:rPr>
              <a:t>The Great Basin in the Court of the Priests.</a:t>
            </a:r>
          </a:p>
        </p:txBody>
      </p:sp>
      <p:pic>
        <p:nvPicPr>
          <p:cNvPr id="205826" name="Picture 3" descr="Great Basi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39850"/>
            <a:ext cx="8458200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4"/>
          <p:cNvSpPr>
            <a:spLocks noRot="1" noChangeArrowheads="1"/>
          </p:cNvSpPr>
          <p:nvPr/>
        </p:nvSpPr>
        <p:spPr bwMode="auto">
          <a:xfrm>
            <a:off x="152400" y="1143000"/>
            <a:ext cx="4267200" cy="1371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宋体" charset="0"/>
              </a:rPr>
              <a:t>门廊与祭坛之间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0" y="2971800"/>
            <a:ext cx="3810000" cy="159226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唯独身无瑕疵的祭师，系起头发方可进入洗手和脚。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7756525" y="3059113"/>
            <a:ext cx="10001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969696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门廊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969696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7808913" y="4724400"/>
            <a:ext cx="1000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969696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祭坛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969696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205831" name="Rectangle 8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犹太人在圣地之十个阶层的圣洁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0" y="6096000"/>
            <a:ext cx="3810000" cy="51911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第二个最圣洁之地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11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800" y="274638"/>
            <a:ext cx="3733800" cy="1401762"/>
          </a:xfrm>
        </p:spPr>
        <p:txBody>
          <a:bodyPr/>
          <a:lstStyle/>
          <a:p>
            <a:pPr eaLnBrk="1" hangingPunct="1"/>
            <a:r>
              <a:rPr lang="zh-CN" altLang="en-US" sz="4800" b="1">
                <a:solidFill>
                  <a:schemeClr val="bg1"/>
                </a:solidFill>
                <a:latin typeface="Arial" charset="0"/>
              </a:rPr>
              <a:t>大门</a:t>
            </a:r>
            <a:endParaRPr lang="en-US" sz="48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07874" name="Picture 3" descr="The Great Gat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787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5334000" y="2438400"/>
            <a:ext cx="35814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宋体" charset="0"/>
              </a:rPr>
              <a:t>通往圣所之门。唯有洗了手脚的祭师可以进入。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79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2438400"/>
            <a:ext cx="2819400" cy="16764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The Holy Place</a:t>
            </a:r>
          </a:p>
        </p:txBody>
      </p:sp>
      <p:pic>
        <p:nvPicPr>
          <p:cNvPr id="209922" name="Picture 3" descr="the holy plac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228600"/>
            <a:ext cx="45561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381000" y="2590800"/>
            <a:ext cx="3200400" cy="195897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唯独洗过手脚的祭司可以进入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82949" name="Picture 5" descr="high priest with tora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3263"/>
            <a:ext cx="9144000" cy="488473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0" y="6184900"/>
            <a:ext cx="4038600" cy="617538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最圣洁的地方</a:t>
            </a:r>
          </a:p>
        </p:txBody>
      </p:sp>
      <p:sp>
        <p:nvSpPr>
          <p:cNvPr id="82951" name="Rectangle 7"/>
          <p:cNvSpPr>
            <a:spLocks noRot="1" noChangeArrowheads="1"/>
          </p:cNvSpPr>
          <p:nvPr/>
        </p:nvSpPr>
        <p:spPr bwMode="auto">
          <a:xfrm>
            <a:off x="152400" y="1049338"/>
            <a:ext cx="4724400" cy="8556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宋体" charset="0"/>
              </a:rPr>
              <a:t>圣洁的地方</a:t>
            </a:r>
          </a:p>
        </p:txBody>
      </p:sp>
      <p:sp>
        <p:nvSpPr>
          <p:cNvPr id="209927" name="Rectangle 8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犹太人在圣地之十个阶层的圣洁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87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362200"/>
            <a:ext cx="5867400" cy="990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The Holy of Holies</a:t>
            </a:r>
          </a:p>
        </p:txBody>
      </p:sp>
      <p:pic>
        <p:nvPicPr>
          <p:cNvPr id="211970" name="Picture 3" descr="the ar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80772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Rot="1" noChangeArrowheads="1"/>
          </p:cNvSpPr>
          <p:nvPr/>
        </p:nvSpPr>
        <p:spPr bwMode="auto">
          <a:xfrm>
            <a:off x="152400" y="1277938"/>
            <a:ext cx="4495800" cy="8556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宋体" charset="0"/>
              </a:rPr>
              <a:t>至圣所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1972" name="Text Box 5"/>
          <p:cNvSpPr txBox="1">
            <a:spLocks noChangeArrowheads="1"/>
          </p:cNvSpPr>
          <p:nvPr/>
        </p:nvSpPr>
        <p:spPr bwMode="auto">
          <a:xfrm>
            <a:off x="0" y="2143125"/>
            <a:ext cx="2819400" cy="256698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唯有大祭师在每年一次的赎罪日当天才可以通过帘子进入此地。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0" y="6184900"/>
            <a:ext cx="4038600" cy="617538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至圣洁的地方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211974" name="Rectangle 7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犹太人在圣地之十个阶层的圣洁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168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410200"/>
            <a:ext cx="2590800" cy="1447800"/>
          </a:xfrm>
        </p:spPr>
        <p:txBody>
          <a:bodyPr/>
          <a:lstStyle/>
          <a:p>
            <a:pPr eaLnBrk="1" hangingPunct="1"/>
            <a:r>
              <a:rPr lang="zh-CN" altLang="en-US">
                <a:ea typeface="ヒラギノ角ゴ ProN W3" charset="-128"/>
              </a:rPr>
              <a:t>伯大尼</a:t>
            </a:r>
            <a:r>
              <a:rPr lang="zh-CN" altLang="en-US"/>
              <a:t>          </a:t>
            </a:r>
            <a:r>
              <a:rPr lang="zh-CN" altLang="en-US">
                <a:ea typeface="ヒラギノ角ゴ ProN W3" charset="-128"/>
              </a:rPr>
              <a:t>的</a:t>
            </a:r>
            <a:r>
              <a:rPr lang="zh-CN" altLang="en-US">
                <a:ea typeface="AppleGothic" charset="-127"/>
              </a:rPr>
              <a:t>毁</a:t>
            </a:r>
            <a:r>
              <a:rPr lang="zh-CN" altLang="en-US">
                <a:ea typeface="华文细黑" charset="-122"/>
              </a:rPr>
              <a:t>灭</a:t>
            </a:r>
            <a:endParaRPr lang="en-US" altLang="zh-CN"/>
          </a:p>
        </p:txBody>
      </p:sp>
      <p:pic>
        <p:nvPicPr>
          <p:cNvPr id="477186" name="Picture 2" descr="Bethan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0"/>
            <a:ext cx="6237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283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1" name="Picture 4" descr="Passion Week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9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2209800" cy="1173163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imHei" charset="0"/>
                <a:ea typeface="SimHei" charset="0"/>
              </a:rPr>
              <a:t>受难周</a:t>
            </a:r>
            <a:endParaRPr lang="en-US" sz="42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SimHei" charset="0"/>
              <a:ea typeface="SimHei" charset="0"/>
            </a:endParaRPr>
          </a:p>
        </p:txBody>
      </p:sp>
      <p:sp>
        <p:nvSpPr>
          <p:cNvPr id="269317" name="Freeform 5"/>
          <p:cNvSpPr>
            <a:spLocks/>
          </p:cNvSpPr>
          <p:nvPr/>
        </p:nvSpPr>
        <p:spPr bwMode="auto">
          <a:xfrm>
            <a:off x="5791200" y="3581400"/>
            <a:ext cx="1447800" cy="2590800"/>
          </a:xfrm>
          <a:custGeom>
            <a:avLst/>
            <a:gdLst>
              <a:gd name="T0" fmla="*/ 1447800 w 832"/>
              <a:gd name="T1" fmla="*/ 2590800 h 1600"/>
              <a:gd name="T2" fmla="*/ 1310329 w 832"/>
              <a:gd name="T3" fmla="*/ 2425637 h 1600"/>
              <a:gd name="T4" fmla="*/ 1023205 w 832"/>
              <a:gd name="T5" fmla="*/ 2234565 h 1600"/>
              <a:gd name="T6" fmla="*/ 819608 w 832"/>
              <a:gd name="T7" fmla="*/ 1956054 h 1600"/>
              <a:gd name="T8" fmla="*/ 777844 w 832"/>
              <a:gd name="T9" fmla="*/ 1764983 h 1600"/>
              <a:gd name="T10" fmla="*/ 628192 w 832"/>
              <a:gd name="T11" fmla="*/ 863060 h 1600"/>
              <a:gd name="T12" fmla="*/ 574248 w 832"/>
              <a:gd name="T13" fmla="*/ 786956 h 1600"/>
              <a:gd name="T14" fmla="*/ 532484 w 832"/>
              <a:gd name="T15" fmla="*/ 673608 h 1600"/>
              <a:gd name="T16" fmla="*/ 436776 w 832"/>
              <a:gd name="T17" fmla="*/ 584549 h 1600"/>
              <a:gd name="T18" fmla="*/ 341068 w 832"/>
              <a:gd name="T19" fmla="*/ 443675 h 1600"/>
              <a:gd name="T20" fmla="*/ 301045 w 832"/>
              <a:gd name="T21" fmla="*/ 380524 h 1600"/>
              <a:gd name="T22" fmla="*/ 163574 w 832"/>
              <a:gd name="T23" fmla="*/ 178118 h 1600"/>
              <a:gd name="T24" fmla="*/ 67866 w 832"/>
              <a:gd name="T25" fmla="*/ 76105 h 1600"/>
              <a:gd name="T26" fmla="*/ 0 w 832"/>
              <a:gd name="T27" fmla="*/ 0 h 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32"/>
              <a:gd name="T43" fmla="*/ 0 h 1600"/>
              <a:gd name="T44" fmla="*/ 832 w 832"/>
              <a:gd name="T45" fmla="*/ 1600 h 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32" h="1600">
                <a:moveTo>
                  <a:pt x="832" y="1600"/>
                </a:moveTo>
                <a:cubicBezTo>
                  <a:pt x="817" y="1556"/>
                  <a:pt x="798" y="1513"/>
                  <a:pt x="753" y="1498"/>
                </a:cubicBezTo>
                <a:cubicBezTo>
                  <a:pt x="704" y="1449"/>
                  <a:pt x="654" y="1402"/>
                  <a:pt x="588" y="1380"/>
                </a:cubicBezTo>
                <a:cubicBezTo>
                  <a:pt x="549" y="1321"/>
                  <a:pt x="508" y="1266"/>
                  <a:pt x="471" y="1208"/>
                </a:cubicBezTo>
                <a:cubicBezTo>
                  <a:pt x="462" y="1168"/>
                  <a:pt x="457" y="1128"/>
                  <a:pt x="447" y="1090"/>
                </a:cubicBezTo>
                <a:cubicBezTo>
                  <a:pt x="428" y="945"/>
                  <a:pt x="425" y="681"/>
                  <a:pt x="361" y="533"/>
                </a:cubicBezTo>
                <a:cubicBezTo>
                  <a:pt x="353" y="515"/>
                  <a:pt x="337" y="503"/>
                  <a:pt x="330" y="486"/>
                </a:cubicBezTo>
                <a:cubicBezTo>
                  <a:pt x="320" y="463"/>
                  <a:pt x="323" y="433"/>
                  <a:pt x="306" y="416"/>
                </a:cubicBezTo>
                <a:cubicBezTo>
                  <a:pt x="287" y="397"/>
                  <a:pt x="264" y="382"/>
                  <a:pt x="251" y="361"/>
                </a:cubicBezTo>
                <a:cubicBezTo>
                  <a:pt x="232" y="332"/>
                  <a:pt x="214" y="303"/>
                  <a:pt x="196" y="274"/>
                </a:cubicBezTo>
                <a:cubicBezTo>
                  <a:pt x="188" y="261"/>
                  <a:pt x="173" y="235"/>
                  <a:pt x="173" y="235"/>
                </a:cubicBezTo>
                <a:cubicBezTo>
                  <a:pt x="161" y="188"/>
                  <a:pt x="135" y="135"/>
                  <a:pt x="94" y="110"/>
                </a:cubicBezTo>
                <a:cubicBezTo>
                  <a:pt x="76" y="82"/>
                  <a:pt x="66" y="65"/>
                  <a:pt x="39" y="47"/>
                </a:cubicBezTo>
                <a:cubicBezTo>
                  <a:pt x="28" y="11"/>
                  <a:pt x="23" y="23"/>
                  <a:pt x="0" y="0"/>
                </a:cubicBezTo>
              </a:path>
            </a:pathLst>
          </a:cu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269318" name="Freeform 6"/>
          <p:cNvSpPr>
            <a:spLocks/>
          </p:cNvSpPr>
          <p:nvPr/>
        </p:nvSpPr>
        <p:spPr bwMode="auto">
          <a:xfrm>
            <a:off x="3897313" y="2590800"/>
            <a:ext cx="1741487" cy="990600"/>
          </a:xfrm>
          <a:custGeom>
            <a:avLst/>
            <a:gdLst>
              <a:gd name="T0" fmla="*/ 1741487 w 1145"/>
              <a:gd name="T1" fmla="*/ 975626 h 860"/>
              <a:gd name="T2" fmla="*/ 1562015 w 1145"/>
              <a:gd name="T3" fmla="*/ 947981 h 860"/>
              <a:gd name="T4" fmla="*/ 1490530 w 1145"/>
              <a:gd name="T5" fmla="*/ 912273 h 860"/>
              <a:gd name="T6" fmla="*/ 1443381 w 1145"/>
              <a:gd name="T7" fmla="*/ 858136 h 860"/>
              <a:gd name="T8" fmla="*/ 1371896 w 1145"/>
              <a:gd name="T9" fmla="*/ 813213 h 860"/>
              <a:gd name="T10" fmla="*/ 1241095 w 1145"/>
              <a:gd name="T11" fmla="*/ 658864 h 860"/>
              <a:gd name="T12" fmla="*/ 1133107 w 1145"/>
              <a:gd name="T13" fmla="*/ 541374 h 860"/>
              <a:gd name="T14" fmla="*/ 1061623 w 1145"/>
              <a:gd name="T15" fmla="*/ 487237 h 860"/>
              <a:gd name="T16" fmla="*/ 871504 w 1145"/>
              <a:gd name="T17" fmla="*/ 252257 h 860"/>
              <a:gd name="T18" fmla="*/ 763517 w 1145"/>
              <a:gd name="T19" fmla="*/ 143983 h 860"/>
              <a:gd name="T20" fmla="*/ 596212 w 1145"/>
              <a:gd name="T21" fmla="*/ 117490 h 860"/>
              <a:gd name="T22" fmla="*/ 477578 w 1145"/>
              <a:gd name="T23" fmla="*/ 89845 h 860"/>
              <a:gd name="T24" fmla="*/ 441075 w 1145"/>
              <a:gd name="T25" fmla="*/ 71415 h 860"/>
              <a:gd name="T26" fmla="*/ 285938 w 1145"/>
              <a:gd name="T27" fmla="*/ 62200 h 860"/>
              <a:gd name="T28" fmla="*/ 0 w 1145"/>
              <a:gd name="T29" fmla="*/ 0 h 86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45"/>
              <a:gd name="T46" fmla="*/ 0 h 860"/>
              <a:gd name="T47" fmla="*/ 1145 w 1145"/>
              <a:gd name="T48" fmla="*/ 860 h 86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45" h="860">
                <a:moveTo>
                  <a:pt x="1145" y="847"/>
                </a:moveTo>
                <a:cubicBezTo>
                  <a:pt x="1091" y="860"/>
                  <a:pt x="1079" y="833"/>
                  <a:pt x="1027" y="823"/>
                </a:cubicBezTo>
                <a:cubicBezTo>
                  <a:pt x="1011" y="812"/>
                  <a:pt x="993" y="805"/>
                  <a:pt x="980" y="792"/>
                </a:cubicBezTo>
                <a:cubicBezTo>
                  <a:pt x="966" y="778"/>
                  <a:pt x="962" y="758"/>
                  <a:pt x="949" y="745"/>
                </a:cubicBezTo>
                <a:cubicBezTo>
                  <a:pt x="934" y="730"/>
                  <a:pt x="916" y="720"/>
                  <a:pt x="902" y="706"/>
                </a:cubicBezTo>
                <a:cubicBezTo>
                  <a:pt x="888" y="651"/>
                  <a:pt x="848" y="615"/>
                  <a:pt x="816" y="572"/>
                </a:cubicBezTo>
                <a:cubicBezTo>
                  <a:pt x="809" y="563"/>
                  <a:pt x="763" y="490"/>
                  <a:pt x="745" y="470"/>
                </a:cubicBezTo>
                <a:cubicBezTo>
                  <a:pt x="730" y="453"/>
                  <a:pt x="709" y="442"/>
                  <a:pt x="698" y="423"/>
                </a:cubicBezTo>
                <a:cubicBezTo>
                  <a:pt x="657" y="354"/>
                  <a:pt x="617" y="284"/>
                  <a:pt x="573" y="219"/>
                </a:cubicBezTo>
                <a:cubicBezTo>
                  <a:pt x="558" y="198"/>
                  <a:pt x="529" y="140"/>
                  <a:pt x="502" y="125"/>
                </a:cubicBezTo>
                <a:cubicBezTo>
                  <a:pt x="468" y="105"/>
                  <a:pt x="428" y="106"/>
                  <a:pt x="392" y="102"/>
                </a:cubicBezTo>
                <a:cubicBezTo>
                  <a:pt x="366" y="93"/>
                  <a:pt x="337" y="90"/>
                  <a:pt x="314" y="78"/>
                </a:cubicBezTo>
                <a:cubicBezTo>
                  <a:pt x="305" y="73"/>
                  <a:pt x="299" y="63"/>
                  <a:pt x="290" y="62"/>
                </a:cubicBezTo>
                <a:cubicBezTo>
                  <a:pt x="256" y="55"/>
                  <a:pt x="222" y="56"/>
                  <a:pt x="188" y="54"/>
                </a:cubicBezTo>
                <a:cubicBezTo>
                  <a:pt x="125" y="39"/>
                  <a:pt x="65" y="0"/>
                  <a:pt x="0" y="0"/>
                </a:cubicBezTo>
              </a:path>
            </a:pathLst>
          </a:cu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269319" name="Freeform 7"/>
          <p:cNvSpPr>
            <a:spLocks/>
          </p:cNvSpPr>
          <p:nvPr/>
        </p:nvSpPr>
        <p:spPr bwMode="auto">
          <a:xfrm>
            <a:off x="3884613" y="2438400"/>
            <a:ext cx="3430587" cy="3657600"/>
          </a:xfrm>
          <a:custGeom>
            <a:avLst/>
            <a:gdLst>
              <a:gd name="T0" fmla="*/ 0 w 2110"/>
              <a:gd name="T1" fmla="*/ 0 h 2534"/>
              <a:gd name="T2" fmla="*/ 63409 w 2110"/>
              <a:gd name="T3" fmla="*/ 90935 h 2534"/>
              <a:gd name="T4" fmla="*/ 255262 w 2110"/>
              <a:gd name="T5" fmla="*/ 181870 h 2534"/>
              <a:gd name="T6" fmla="*/ 318671 w 2110"/>
              <a:gd name="T7" fmla="*/ 238163 h 2534"/>
              <a:gd name="T8" fmla="*/ 460121 w 2110"/>
              <a:gd name="T9" fmla="*/ 317550 h 2534"/>
              <a:gd name="T10" fmla="*/ 612953 w 2110"/>
              <a:gd name="T11" fmla="*/ 430136 h 2534"/>
              <a:gd name="T12" fmla="*/ 676362 w 2110"/>
              <a:gd name="T13" fmla="*/ 499420 h 2534"/>
              <a:gd name="T14" fmla="*/ 689369 w 2110"/>
              <a:gd name="T15" fmla="*/ 544165 h 2534"/>
              <a:gd name="T16" fmla="*/ 842201 w 2110"/>
              <a:gd name="T17" fmla="*/ 656751 h 2534"/>
              <a:gd name="T18" fmla="*/ 1097463 w 2110"/>
              <a:gd name="T19" fmla="*/ 838621 h 2534"/>
              <a:gd name="T20" fmla="*/ 1160872 w 2110"/>
              <a:gd name="T21" fmla="*/ 906461 h 2534"/>
              <a:gd name="T22" fmla="*/ 1440521 w 2110"/>
              <a:gd name="T23" fmla="*/ 1109982 h 2534"/>
              <a:gd name="T24" fmla="*/ 1708790 w 2110"/>
              <a:gd name="T25" fmla="*/ 1280304 h 2534"/>
              <a:gd name="T26" fmla="*/ 1913650 w 2110"/>
              <a:gd name="T27" fmla="*/ 1348145 h 2534"/>
              <a:gd name="T28" fmla="*/ 2116884 w 2110"/>
              <a:gd name="T29" fmla="*/ 1631053 h 2534"/>
              <a:gd name="T30" fmla="*/ 2232320 w 2110"/>
              <a:gd name="T31" fmla="*/ 1902414 h 2534"/>
              <a:gd name="T32" fmla="*/ 2372145 w 2110"/>
              <a:gd name="T33" fmla="*/ 2173775 h 2534"/>
              <a:gd name="T34" fmla="*/ 2385152 w 2110"/>
              <a:gd name="T35" fmla="*/ 2208417 h 2534"/>
              <a:gd name="T36" fmla="*/ 2474575 w 2110"/>
              <a:gd name="T37" fmla="*/ 2321003 h 2534"/>
              <a:gd name="T38" fmla="*/ 2577005 w 2110"/>
              <a:gd name="T39" fmla="*/ 2547618 h 2534"/>
              <a:gd name="T40" fmla="*/ 2588386 w 2110"/>
              <a:gd name="T41" fmla="*/ 2683299 h 2534"/>
              <a:gd name="T42" fmla="*/ 2640414 w 2110"/>
              <a:gd name="T43" fmla="*/ 2762686 h 2534"/>
              <a:gd name="T44" fmla="*/ 2806253 w 2110"/>
              <a:gd name="T45" fmla="*/ 2977754 h 2534"/>
              <a:gd name="T46" fmla="*/ 2882669 w 2110"/>
              <a:gd name="T47" fmla="*/ 3057142 h 2534"/>
              <a:gd name="T48" fmla="*/ 2895676 w 2110"/>
              <a:gd name="T49" fmla="*/ 3091783 h 2534"/>
              <a:gd name="T50" fmla="*/ 2946078 w 2110"/>
              <a:gd name="T51" fmla="*/ 3159624 h 2534"/>
              <a:gd name="T52" fmla="*/ 3085902 w 2110"/>
              <a:gd name="T53" fmla="*/ 3306851 h 2534"/>
              <a:gd name="T54" fmla="*/ 3238734 w 2110"/>
              <a:gd name="T55" fmla="*/ 3487278 h 2534"/>
              <a:gd name="T56" fmla="*/ 3290762 w 2110"/>
              <a:gd name="T57" fmla="*/ 3566665 h 2534"/>
              <a:gd name="T58" fmla="*/ 3430587 w 2110"/>
              <a:gd name="T59" fmla="*/ 3657600 h 25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110"/>
              <a:gd name="T91" fmla="*/ 0 h 2534"/>
              <a:gd name="T92" fmla="*/ 2110 w 2110"/>
              <a:gd name="T93" fmla="*/ 2534 h 253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110" h="2534">
                <a:moveTo>
                  <a:pt x="0" y="0"/>
                </a:moveTo>
                <a:cubicBezTo>
                  <a:pt x="8" y="34"/>
                  <a:pt x="4" y="51"/>
                  <a:pt x="39" y="63"/>
                </a:cubicBezTo>
                <a:cubicBezTo>
                  <a:pt x="81" y="119"/>
                  <a:pt x="79" y="117"/>
                  <a:pt x="157" y="126"/>
                </a:cubicBezTo>
                <a:cubicBezTo>
                  <a:pt x="222" y="169"/>
                  <a:pt x="143" y="112"/>
                  <a:pt x="196" y="165"/>
                </a:cubicBezTo>
                <a:cubicBezTo>
                  <a:pt x="220" y="189"/>
                  <a:pt x="257" y="197"/>
                  <a:pt x="283" y="220"/>
                </a:cubicBezTo>
                <a:cubicBezTo>
                  <a:pt x="320" y="253"/>
                  <a:pt x="336" y="272"/>
                  <a:pt x="377" y="298"/>
                </a:cubicBezTo>
                <a:cubicBezTo>
                  <a:pt x="387" y="315"/>
                  <a:pt x="405" y="328"/>
                  <a:pt x="416" y="346"/>
                </a:cubicBezTo>
                <a:cubicBezTo>
                  <a:pt x="421" y="355"/>
                  <a:pt x="418" y="367"/>
                  <a:pt x="424" y="377"/>
                </a:cubicBezTo>
                <a:cubicBezTo>
                  <a:pt x="443" y="410"/>
                  <a:pt x="489" y="430"/>
                  <a:pt x="518" y="455"/>
                </a:cubicBezTo>
                <a:cubicBezTo>
                  <a:pt x="568" y="498"/>
                  <a:pt x="623" y="537"/>
                  <a:pt x="675" y="581"/>
                </a:cubicBezTo>
                <a:cubicBezTo>
                  <a:pt x="739" y="634"/>
                  <a:pt x="661" y="574"/>
                  <a:pt x="714" y="628"/>
                </a:cubicBezTo>
                <a:cubicBezTo>
                  <a:pt x="763" y="679"/>
                  <a:pt x="826" y="729"/>
                  <a:pt x="886" y="769"/>
                </a:cubicBezTo>
                <a:cubicBezTo>
                  <a:pt x="931" y="799"/>
                  <a:pt x="1000" y="870"/>
                  <a:pt x="1051" y="887"/>
                </a:cubicBezTo>
                <a:cubicBezTo>
                  <a:pt x="1094" y="901"/>
                  <a:pt x="1137" y="907"/>
                  <a:pt x="1177" y="934"/>
                </a:cubicBezTo>
                <a:cubicBezTo>
                  <a:pt x="1201" y="1010"/>
                  <a:pt x="1246" y="1072"/>
                  <a:pt x="1302" y="1130"/>
                </a:cubicBezTo>
                <a:cubicBezTo>
                  <a:pt x="1324" y="1195"/>
                  <a:pt x="1345" y="1255"/>
                  <a:pt x="1373" y="1318"/>
                </a:cubicBezTo>
                <a:cubicBezTo>
                  <a:pt x="1400" y="1380"/>
                  <a:pt x="1420" y="1449"/>
                  <a:pt x="1459" y="1506"/>
                </a:cubicBezTo>
                <a:cubicBezTo>
                  <a:pt x="1461" y="1514"/>
                  <a:pt x="1462" y="1522"/>
                  <a:pt x="1467" y="1530"/>
                </a:cubicBezTo>
                <a:cubicBezTo>
                  <a:pt x="1483" y="1557"/>
                  <a:pt x="1507" y="1579"/>
                  <a:pt x="1522" y="1608"/>
                </a:cubicBezTo>
                <a:cubicBezTo>
                  <a:pt x="1549" y="1663"/>
                  <a:pt x="1572" y="1705"/>
                  <a:pt x="1585" y="1765"/>
                </a:cubicBezTo>
                <a:cubicBezTo>
                  <a:pt x="1587" y="1796"/>
                  <a:pt x="1584" y="1828"/>
                  <a:pt x="1592" y="1859"/>
                </a:cubicBezTo>
                <a:cubicBezTo>
                  <a:pt x="1597" y="1879"/>
                  <a:pt x="1614" y="1895"/>
                  <a:pt x="1624" y="1914"/>
                </a:cubicBezTo>
                <a:cubicBezTo>
                  <a:pt x="1654" y="1970"/>
                  <a:pt x="1666" y="2035"/>
                  <a:pt x="1726" y="2063"/>
                </a:cubicBezTo>
                <a:cubicBezTo>
                  <a:pt x="1740" y="2082"/>
                  <a:pt x="1759" y="2098"/>
                  <a:pt x="1773" y="2118"/>
                </a:cubicBezTo>
                <a:cubicBezTo>
                  <a:pt x="1777" y="2124"/>
                  <a:pt x="1776" y="2134"/>
                  <a:pt x="1781" y="2142"/>
                </a:cubicBezTo>
                <a:cubicBezTo>
                  <a:pt x="1790" y="2158"/>
                  <a:pt x="1812" y="2189"/>
                  <a:pt x="1812" y="2189"/>
                </a:cubicBezTo>
                <a:cubicBezTo>
                  <a:pt x="1825" y="2242"/>
                  <a:pt x="1843" y="2271"/>
                  <a:pt x="1898" y="2291"/>
                </a:cubicBezTo>
                <a:cubicBezTo>
                  <a:pt x="1927" y="2334"/>
                  <a:pt x="1958" y="2375"/>
                  <a:pt x="1992" y="2416"/>
                </a:cubicBezTo>
                <a:cubicBezTo>
                  <a:pt x="2005" y="2432"/>
                  <a:pt x="2009" y="2456"/>
                  <a:pt x="2024" y="2471"/>
                </a:cubicBezTo>
                <a:cubicBezTo>
                  <a:pt x="2049" y="2496"/>
                  <a:pt x="2084" y="2508"/>
                  <a:pt x="2110" y="2534"/>
                </a:cubicBezTo>
              </a:path>
            </a:pathLst>
          </a:cu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269320" name="Freeform 8"/>
          <p:cNvSpPr>
            <a:spLocks/>
          </p:cNvSpPr>
          <p:nvPr/>
        </p:nvSpPr>
        <p:spPr bwMode="auto">
          <a:xfrm>
            <a:off x="3848100" y="2438400"/>
            <a:ext cx="3390900" cy="3429000"/>
          </a:xfrm>
          <a:custGeom>
            <a:avLst/>
            <a:gdLst>
              <a:gd name="T0" fmla="*/ 3390900 w 2211"/>
              <a:gd name="T1" fmla="*/ 3429000 h 2510"/>
              <a:gd name="T2" fmla="*/ 3295814 w 2211"/>
              <a:gd name="T3" fmla="*/ 3355229 h 2510"/>
              <a:gd name="T4" fmla="*/ 3223732 w 2211"/>
              <a:gd name="T5" fmla="*/ 3311512 h 2510"/>
              <a:gd name="T6" fmla="*/ 3162386 w 2211"/>
              <a:gd name="T7" fmla="*/ 3247304 h 2510"/>
              <a:gd name="T8" fmla="*/ 3151651 w 2211"/>
              <a:gd name="T9" fmla="*/ 3215883 h 2510"/>
              <a:gd name="T10" fmla="*/ 3067300 w 2211"/>
              <a:gd name="T11" fmla="*/ 3065608 h 2510"/>
              <a:gd name="T12" fmla="*/ 2970680 w 2211"/>
              <a:gd name="T13" fmla="*/ 2851125 h 2510"/>
              <a:gd name="T14" fmla="*/ 2933872 w 2211"/>
              <a:gd name="T15" fmla="*/ 2422158 h 2510"/>
              <a:gd name="T16" fmla="*/ 2898598 w 2211"/>
              <a:gd name="T17" fmla="*/ 2240462 h 2510"/>
              <a:gd name="T18" fmla="*/ 2789709 w 2211"/>
              <a:gd name="T19" fmla="*/ 2101116 h 2510"/>
              <a:gd name="T20" fmla="*/ 2742166 w 2211"/>
              <a:gd name="T21" fmla="*/ 1983629 h 2510"/>
              <a:gd name="T22" fmla="*/ 2717628 w 2211"/>
              <a:gd name="T23" fmla="*/ 1897562 h 2510"/>
              <a:gd name="T24" fmla="*/ 2645546 w 2211"/>
              <a:gd name="T25" fmla="*/ 1833354 h 2510"/>
              <a:gd name="T26" fmla="*/ 2538191 w 2211"/>
              <a:gd name="T27" fmla="*/ 1672150 h 2510"/>
              <a:gd name="T28" fmla="*/ 2453840 w 2211"/>
              <a:gd name="T29" fmla="*/ 1490454 h 2510"/>
              <a:gd name="T30" fmla="*/ 2429301 w 2211"/>
              <a:gd name="T31" fmla="*/ 1446737 h 2510"/>
              <a:gd name="T32" fmla="*/ 2357220 w 2211"/>
              <a:gd name="T33" fmla="*/ 1382529 h 2510"/>
              <a:gd name="T34" fmla="*/ 2225326 w 2211"/>
              <a:gd name="T35" fmla="*/ 1307392 h 2510"/>
              <a:gd name="T36" fmla="*/ 2019817 w 2211"/>
              <a:gd name="T37" fmla="*/ 1168046 h 2510"/>
              <a:gd name="T38" fmla="*/ 1851115 w 2211"/>
              <a:gd name="T39" fmla="*/ 1072416 h 2510"/>
              <a:gd name="T40" fmla="*/ 1659409 w 2211"/>
              <a:gd name="T41" fmla="*/ 879791 h 2510"/>
              <a:gd name="T42" fmla="*/ 1550520 w 2211"/>
              <a:gd name="T43" fmla="*/ 771867 h 2510"/>
              <a:gd name="T44" fmla="*/ 1418626 w 2211"/>
              <a:gd name="T45" fmla="*/ 643450 h 2510"/>
              <a:gd name="T46" fmla="*/ 1249925 w 2211"/>
              <a:gd name="T47" fmla="*/ 536891 h 2510"/>
              <a:gd name="T48" fmla="*/ 1154838 w 2211"/>
              <a:gd name="T49" fmla="*/ 450825 h 2510"/>
              <a:gd name="T50" fmla="*/ 817435 w 2211"/>
              <a:gd name="T51" fmla="*/ 214483 h 2510"/>
              <a:gd name="T52" fmla="*/ 636465 w 2211"/>
              <a:gd name="T53" fmla="*/ 129783 h 2510"/>
              <a:gd name="T54" fmla="*/ 564383 w 2211"/>
              <a:gd name="T55" fmla="*/ 96996 h 2510"/>
              <a:gd name="T56" fmla="*/ 516840 w 2211"/>
              <a:gd name="T57" fmla="*/ 86067 h 2510"/>
              <a:gd name="T58" fmla="*/ 444758 w 2211"/>
              <a:gd name="T59" fmla="*/ 43716 h 2510"/>
              <a:gd name="T60" fmla="*/ 0 w 2211"/>
              <a:gd name="T61" fmla="*/ 10929 h 251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211"/>
              <a:gd name="T94" fmla="*/ 0 h 2510"/>
              <a:gd name="T95" fmla="*/ 2211 w 2211"/>
              <a:gd name="T96" fmla="*/ 2510 h 251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211" h="2510">
                <a:moveTo>
                  <a:pt x="2211" y="2510"/>
                </a:moveTo>
                <a:cubicBezTo>
                  <a:pt x="2177" y="2499"/>
                  <a:pt x="2176" y="2477"/>
                  <a:pt x="2149" y="2456"/>
                </a:cubicBezTo>
                <a:cubicBezTo>
                  <a:pt x="2134" y="2444"/>
                  <a:pt x="2102" y="2424"/>
                  <a:pt x="2102" y="2424"/>
                </a:cubicBezTo>
                <a:cubicBezTo>
                  <a:pt x="2090" y="2407"/>
                  <a:pt x="2073" y="2394"/>
                  <a:pt x="2062" y="2377"/>
                </a:cubicBezTo>
                <a:cubicBezTo>
                  <a:pt x="2057" y="2370"/>
                  <a:pt x="2058" y="2361"/>
                  <a:pt x="2055" y="2354"/>
                </a:cubicBezTo>
                <a:cubicBezTo>
                  <a:pt x="2037" y="2317"/>
                  <a:pt x="2018" y="2279"/>
                  <a:pt x="2000" y="2244"/>
                </a:cubicBezTo>
                <a:cubicBezTo>
                  <a:pt x="1972" y="2190"/>
                  <a:pt x="1949" y="2146"/>
                  <a:pt x="1937" y="2087"/>
                </a:cubicBezTo>
                <a:cubicBezTo>
                  <a:pt x="1926" y="1970"/>
                  <a:pt x="1920" y="1904"/>
                  <a:pt x="1913" y="1773"/>
                </a:cubicBezTo>
                <a:cubicBezTo>
                  <a:pt x="1911" y="1752"/>
                  <a:pt x="1896" y="1648"/>
                  <a:pt x="1890" y="1640"/>
                </a:cubicBezTo>
                <a:cubicBezTo>
                  <a:pt x="1864" y="1606"/>
                  <a:pt x="1844" y="1571"/>
                  <a:pt x="1819" y="1538"/>
                </a:cubicBezTo>
                <a:cubicBezTo>
                  <a:pt x="1812" y="1522"/>
                  <a:pt x="1790" y="1466"/>
                  <a:pt x="1788" y="1452"/>
                </a:cubicBezTo>
                <a:cubicBezTo>
                  <a:pt x="1787" y="1448"/>
                  <a:pt x="1779" y="1398"/>
                  <a:pt x="1772" y="1389"/>
                </a:cubicBezTo>
                <a:cubicBezTo>
                  <a:pt x="1758" y="1371"/>
                  <a:pt x="1725" y="1342"/>
                  <a:pt x="1725" y="1342"/>
                </a:cubicBezTo>
                <a:cubicBezTo>
                  <a:pt x="1709" y="1296"/>
                  <a:pt x="1673" y="1266"/>
                  <a:pt x="1655" y="1224"/>
                </a:cubicBezTo>
                <a:cubicBezTo>
                  <a:pt x="1635" y="1180"/>
                  <a:pt x="1619" y="1135"/>
                  <a:pt x="1600" y="1091"/>
                </a:cubicBezTo>
                <a:cubicBezTo>
                  <a:pt x="1595" y="1080"/>
                  <a:pt x="1591" y="1068"/>
                  <a:pt x="1584" y="1059"/>
                </a:cubicBezTo>
                <a:cubicBezTo>
                  <a:pt x="1570" y="1041"/>
                  <a:pt x="1537" y="1012"/>
                  <a:pt x="1537" y="1012"/>
                </a:cubicBezTo>
                <a:cubicBezTo>
                  <a:pt x="1521" y="966"/>
                  <a:pt x="1489" y="975"/>
                  <a:pt x="1451" y="957"/>
                </a:cubicBezTo>
                <a:cubicBezTo>
                  <a:pt x="1399" y="931"/>
                  <a:pt x="1364" y="884"/>
                  <a:pt x="1317" y="855"/>
                </a:cubicBezTo>
                <a:cubicBezTo>
                  <a:pt x="1295" y="841"/>
                  <a:pt x="1222" y="805"/>
                  <a:pt x="1207" y="785"/>
                </a:cubicBezTo>
                <a:cubicBezTo>
                  <a:pt x="1177" y="745"/>
                  <a:pt x="1130" y="658"/>
                  <a:pt x="1082" y="644"/>
                </a:cubicBezTo>
                <a:cubicBezTo>
                  <a:pt x="1060" y="615"/>
                  <a:pt x="1028" y="595"/>
                  <a:pt x="1011" y="565"/>
                </a:cubicBezTo>
                <a:cubicBezTo>
                  <a:pt x="990" y="529"/>
                  <a:pt x="964" y="484"/>
                  <a:pt x="925" y="471"/>
                </a:cubicBezTo>
                <a:cubicBezTo>
                  <a:pt x="889" y="442"/>
                  <a:pt x="851" y="419"/>
                  <a:pt x="815" y="393"/>
                </a:cubicBezTo>
                <a:cubicBezTo>
                  <a:pt x="801" y="353"/>
                  <a:pt x="784" y="352"/>
                  <a:pt x="753" y="330"/>
                </a:cubicBezTo>
                <a:cubicBezTo>
                  <a:pt x="679" y="276"/>
                  <a:pt x="620" y="187"/>
                  <a:pt x="533" y="157"/>
                </a:cubicBezTo>
                <a:cubicBezTo>
                  <a:pt x="490" y="126"/>
                  <a:pt x="464" y="105"/>
                  <a:pt x="415" y="95"/>
                </a:cubicBezTo>
                <a:cubicBezTo>
                  <a:pt x="399" y="87"/>
                  <a:pt x="384" y="77"/>
                  <a:pt x="368" y="71"/>
                </a:cubicBezTo>
                <a:cubicBezTo>
                  <a:pt x="358" y="66"/>
                  <a:pt x="346" y="67"/>
                  <a:pt x="337" y="63"/>
                </a:cubicBezTo>
                <a:cubicBezTo>
                  <a:pt x="319" y="55"/>
                  <a:pt x="307" y="38"/>
                  <a:pt x="290" y="32"/>
                </a:cubicBezTo>
                <a:cubicBezTo>
                  <a:pt x="208" y="0"/>
                  <a:pt x="79" y="8"/>
                  <a:pt x="0" y="8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269321" name="Freeform 9"/>
          <p:cNvSpPr>
            <a:spLocks/>
          </p:cNvSpPr>
          <p:nvPr/>
        </p:nvSpPr>
        <p:spPr bwMode="auto">
          <a:xfrm>
            <a:off x="3897313" y="2517775"/>
            <a:ext cx="1741487" cy="1444625"/>
          </a:xfrm>
          <a:custGeom>
            <a:avLst/>
            <a:gdLst>
              <a:gd name="T0" fmla="*/ 0 w 1176"/>
              <a:gd name="T1" fmla="*/ 0 h 816"/>
              <a:gd name="T2" fmla="*/ 453142 w 1176"/>
              <a:gd name="T3" fmla="*/ 54882 h 816"/>
              <a:gd name="T4" fmla="*/ 627883 w 1176"/>
              <a:gd name="T5" fmla="*/ 180578 h 816"/>
              <a:gd name="T6" fmla="*/ 707849 w 1176"/>
              <a:gd name="T7" fmla="*/ 249623 h 816"/>
              <a:gd name="T8" fmla="*/ 743390 w 1176"/>
              <a:gd name="T9" fmla="*/ 292112 h 816"/>
              <a:gd name="T10" fmla="*/ 777450 w 1176"/>
              <a:gd name="T11" fmla="*/ 306275 h 816"/>
              <a:gd name="T12" fmla="*/ 801143 w 1176"/>
              <a:gd name="T13" fmla="*/ 375319 h 816"/>
              <a:gd name="T14" fmla="*/ 848531 w 1176"/>
              <a:gd name="T15" fmla="*/ 430201 h 816"/>
              <a:gd name="T16" fmla="*/ 906284 w 1176"/>
              <a:gd name="T17" fmla="*/ 541734 h 816"/>
              <a:gd name="T18" fmla="*/ 999578 w 1176"/>
              <a:gd name="T19" fmla="*/ 624942 h 816"/>
              <a:gd name="T20" fmla="*/ 1045485 w 1176"/>
              <a:gd name="T21" fmla="*/ 708150 h 816"/>
              <a:gd name="T22" fmla="*/ 1149144 w 1176"/>
              <a:gd name="T23" fmla="*/ 791357 h 816"/>
              <a:gd name="T24" fmla="*/ 1335732 w 1176"/>
              <a:gd name="T25" fmla="*/ 943609 h 816"/>
              <a:gd name="T26" fmla="*/ 1405333 w 1176"/>
              <a:gd name="T27" fmla="*/ 971935 h 816"/>
              <a:gd name="T28" fmla="*/ 1474933 w 1176"/>
              <a:gd name="T29" fmla="*/ 1026817 h 816"/>
              <a:gd name="T30" fmla="*/ 1520839 w 1176"/>
              <a:gd name="T31" fmla="*/ 1111795 h 816"/>
              <a:gd name="T32" fmla="*/ 1556380 w 1176"/>
              <a:gd name="T33" fmla="*/ 1152513 h 816"/>
              <a:gd name="T34" fmla="*/ 1602287 w 1176"/>
              <a:gd name="T35" fmla="*/ 1235721 h 816"/>
              <a:gd name="T36" fmla="*/ 1614133 w 1176"/>
              <a:gd name="T37" fmla="*/ 1278210 h 816"/>
              <a:gd name="T38" fmla="*/ 1719274 w 1176"/>
              <a:gd name="T39" fmla="*/ 1387973 h 816"/>
              <a:gd name="T40" fmla="*/ 1741487 w 1176"/>
              <a:gd name="T41" fmla="*/ 1444625 h 81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176"/>
              <a:gd name="T64" fmla="*/ 0 h 816"/>
              <a:gd name="T65" fmla="*/ 1176 w 1176"/>
              <a:gd name="T66" fmla="*/ 816 h 81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176" h="816">
                <a:moveTo>
                  <a:pt x="0" y="0"/>
                </a:moveTo>
                <a:cubicBezTo>
                  <a:pt x="101" y="20"/>
                  <a:pt x="205" y="1"/>
                  <a:pt x="306" y="31"/>
                </a:cubicBezTo>
                <a:cubicBezTo>
                  <a:pt x="343" y="56"/>
                  <a:pt x="390" y="68"/>
                  <a:pt x="424" y="102"/>
                </a:cubicBezTo>
                <a:cubicBezTo>
                  <a:pt x="460" y="138"/>
                  <a:pt x="441" y="128"/>
                  <a:pt x="478" y="141"/>
                </a:cubicBezTo>
                <a:cubicBezTo>
                  <a:pt x="486" y="149"/>
                  <a:pt x="492" y="158"/>
                  <a:pt x="502" y="165"/>
                </a:cubicBezTo>
                <a:cubicBezTo>
                  <a:pt x="508" y="169"/>
                  <a:pt x="519" y="166"/>
                  <a:pt x="525" y="173"/>
                </a:cubicBezTo>
                <a:cubicBezTo>
                  <a:pt x="533" y="183"/>
                  <a:pt x="533" y="200"/>
                  <a:pt x="541" y="212"/>
                </a:cubicBezTo>
                <a:cubicBezTo>
                  <a:pt x="549" y="224"/>
                  <a:pt x="564" y="231"/>
                  <a:pt x="573" y="243"/>
                </a:cubicBezTo>
                <a:cubicBezTo>
                  <a:pt x="587" y="262"/>
                  <a:pt x="592" y="291"/>
                  <a:pt x="612" y="306"/>
                </a:cubicBezTo>
                <a:cubicBezTo>
                  <a:pt x="633" y="321"/>
                  <a:pt x="675" y="353"/>
                  <a:pt x="675" y="353"/>
                </a:cubicBezTo>
                <a:cubicBezTo>
                  <a:pt x="679" y="359"/>
                  <a:pt x="700" y="394"/>
                  <a:pt x="706" y="400"/>
                </a:cubicBezTo>
                <a:cubicBezTo>
                  <a:pt x="725" y="419"/>
                  <a:pt x="755" y="428"/>
                  <a:pt x="776" y="447"/>
                </a:cubicBezTo>
                <a:cubicBezTo>
                  <a:pt x="834" y="498"/>
                  <a:pt x="817" y="504"/>
                  <a:pt x="902" y="533"/>
                </a:cubicBezTo>
                <a:cubicBezTo>
                  <a:pt x="917" y="538"/>
                  <a:pt x="935" y="539"/>
                  <a:pt x="949" y="549"/>
                </a:cubicBezTo>
                <a:cubicBezTo>
                  <a:pt x="964" y="559"/>
                  <a:pt x="996" y="580"/>
                  <a:pt x="996" y="580"/>
                </a:cubicBezTo>
                <a:cubicBezTo>
                  <a:pt x="1006" y="596"/>
                  <a:pt x="1013" y="614"/>
                  <a:pt x="1027" y="628"/>
                </a:cubicBezTo>
                <a:cubicBezTo>
                  <a:pt x="1035" y="635"/>
                  <a:pt x="1044" y="642"/>
                  <a:pt x="1051" y="651"/>
                </a:cubicBezTo>
                <a:cubicBezTo>
                  <a:pt x="1062" y="665"/>
                  <a:pt x="1076" y="680"/>
                  <a:pt x="1082" y="698"/>
                </a:cubicBezTo>
                <a:cubicBezTo>
                  <a:pt x="1084" y="706"/>
                  <a:pt x="1084" y="715"/>
                  <a:pt x="1090" y="722"/>
                </a:cubicBezTo>
                <a:cubicBezTo>
                  <a:pt x="1120" y="761"/>
                  <a:pt x="1128" y="763"/>
                  <a:pt x="1161" y="784"/>
                </a:cubicBezTo>
                <a:cubicBezTo>
                  <a:pt x="1170" y="811"/>
                  <a:pt x="1163" y="801"/>
                  <a:pt x="1176" y="816"/>
                </a:cubicBezTo>
              </a:path>
            </a:pathLst>
          </a:custGeom>
          <a:noFill/>
          <a:ln w="76200">
            <a:solidFill>
              <a:srgbClr val="FF8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269322" name="Freeform 10"/>
          <p:cNvSpPr>
            <a:spLocks/>
          </p:cNvSpPr>
          <p:nvPr/>
        </p:nvSpPr>
        <p:spPr bwMode="auto">
          <a:xfrm>
            <a:off x="6019800" y="3962400"/>
            <a:ext cx="1143000" cy="2133600"/>
          </a:xfrm>
          <a:custGeom>
            <a:avLst/>
            <a:gdLst>
              <a:gd name="T0" fmla="*/ 0 w 682"/>
              <a:gd name="T1" fmla="*/ 0 h 1310"/>
              <a:gd name="T2" fmla="*/ 92177 w 682"/>
              <a:gd name="T3" fmla="*/ 231276 h 1310"/>
              <a:gd name="T4" fmla="*/ 209494 w 682"/>
              <a:gd name="T5" fmla="*/ 307825 h 1310"/>
              <a:gd name="T6" fmla="*/ 328487 w 682"/>
              <a:gd name="T7" fmla="*/ 561902 h 1310"/>
              <a:gd name="T8" fmla="*/ 434072 w 682"/>
              <a:gd name="T9" fmla="*/ 804579 h 1310"/>
              <a:gd name="T10" fmla="*/ 512842 w 682"/>
              <a:gd name="T11" fmla="*/ 1009795 h 1310"/>
              <a:gd name="T12" fmla="*/ 605019 w 682"/>
              <a:gd name="T13" fmla="*/ 1099374 h 1310"/>
              <a:gd name="T14" fmla="*/ 827921 w 682"/>
              <a:gd name="T15" fmla="*/ 1379511 h 1310"/>
              <a:gd name="T16" fmla="*/ 920098 w 682"/>
              <a:gd name="T17" fmla="*/ 1700365 h 1310"/>
              <a:gd name="T18" fmla="*/ 958645 w 682"/>
              <a:gd name="T19" fmla="*/ 1827404 h 1310"/>
              <a:gd name="T20" fmla="*/ 1039091 w 682"/>
              <a:gd name="T21" fmla="*/ 1916983 h 1310"/>
              <a:gd name="T22" fmla="*/ 1104453 w 682"/>
              <a:gd name="T23" fmla="*/ 2070081 h 1310"/>
              <a:gd name="T24" fmla="*/ 1143000 w 682"/>
              <a:gd name="T25" fmla="*/ 2133600 h 13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82"/>
              <a:gd name="T40" fmla="*/ 0 h 1310"/>
              <a:gd name="T41" fmla="*/ 682 w 682"/>
              <a:gd name="T42" fmla="*/ 1310 h 131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82" h="1310">
                <a:moveTo>
                  <a:pt x="0" y="0"/>
                </a:moveTo>
                <a:cubicBezTo>
                  <a:pt x="9" y="71"/>
                  <a:pt x="1" y="97"/>
                  <a:pt x="55" y="142"/>
                </a:cubicBezTo>
                <a:cubicBezTo>
                  <a:pt x="80" y="162"/>
                  <a:pt x="93" y="178"/>
                  <a:pt x="125" y="189"/>
                </a:cubicBezTo>
                <a:cubicBezTo>
                  <a:pt x="151" y="240"/>
                  <a:pt x="162" y="296"/>
                  <a:pt x="196" y="345"/>
                </a:cubicBezTo>
                <a:cubicBezTo>
                  <a:pt x="208" y="394"/>
                  <a:pt x="235" y="447"/>
                  <a:pt x="259" y="494"/>
                </a:cubicBezTo>
                <a:cubicBezTo>
                  <a:pt x="267" y="536"/>
                  <a:pt x="278" y="585"/>
                  <a:pt x="306" y="620"/>
                </a:cubicBezTo>
                <a:cubicBezTo>
                  <a:pt x="321" y="640"/>
                  <a:pt x="346" y="653"/>
                  <a:pt x="361" y="675"/>
                </a:cubicBezTo>
                <a:cubicBezTo>
                  <a:pt x="403" y="734"/>
                  <a:pt x="451" y="786"/>
                  <a:pt x="494" y="847"/>
                </a:cubicBezTo>
                <a:cubicBezTo>
                  <a:pt x="515" y="911"/>
                  <a:pt x="532" y="978"/>
                  <a:pt x="549" y="1044"/>
                </a:cubicBezTo>
                <a:cubicBezTo>
                  <a:pt x="554" y="1064"/>
                  <a:pt x="560" y="1103"/>
                  <a:pt x="572" y="1122"/>
                </a:cubicBezTo>
                <a:cubicBezTo>
                  <a:pt x="585" y="1142"/>
                  <a:pt x="605" y="1157"/>
                  <a:pt x="620" y="1177"/>
                </a:cubicBezTo>
                <a:cubicBezTo>
                  <a:pt x="632" y="1215"/>
                  <a:pt x="639" y="1238"/>
                  <a:pt x="659" y="1271"/>
                </a:cubicBezTo>
                <a:cubicBezTo>
                  <a:pt x="666" y="1283"/>
                  <a:pt x="682" y="1310"/>
                  <a:pt x="682" y="1310"/>
                </a:cubicBezTo>
              </a:path>
            </a:pathLst>
          </a:custGeom>
          <a:noFill/>
          <a:ln w="76200">
            <a:solidFill>
              <a:srgbClr val="FF8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grpSp>
        <p:nvGrpSpPr>
          <p:cNvPr id="3" name="Group 1068"/>
          <p:cNvGrpSpPr>
            <a:grpSpLocks/>
          </p:cNvGrpSpPr>
          <p:nvPr/>
        </p:nvGrpSpPr>
        <p:grpSpPr bwMode="auto">
          <a:xfrm>
            <a:off x="7162800" y="3124200"/>
            <a:ext cx="1981200" cy="1981200"/>
            <a:chOff x="4512" y="1974"/>
            <a:chExt cx="1056" cy="960"/>
          </a:xfrm>
        </p:grpSpPr>
        <p:sp>
          <p:nvSpPr>
            <p:cNvPr id="2" name="AutoShape 11"/>
            <p:cNvSpPr>
              <a:spLocks noChangeArrowheads="1"/>
            </p:cNvSpPr>
            <p:nvPr/>
          </p:nvSpPr>
          <p:spPr bwMode="auto">
            <a:xfrm>
              <a:off x="4512" y="1974"/>
              <a:ext cx="1056" cy="960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FF505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Garamond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4512" y="2050"/>
              <a:ext cx="975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SimHei" charset="0"/>
                  <a:ea typeface="SimHei" charset="0"/>
                  <a:cs typeface="SimHei" charset="0"/>
                </a:rPr>
                <a:t>星期五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SimHei" charset="0"/>
                <a:ea typeface="SimHei" charset="0"/>
                <a:cs typeface="SimHei" charset="0"/>
              </a:endParaRPr>
            </a:p>
          </p:txBody>
        </p:sp>
      </p:grpSp>
      <p:grpSp>
        <p:nvGrpSpPr>
          <p:cNvPr id="4" name="Group 1067"/>
          <p:cNvGrpSpPr>
            <a:grpSpLocks/>
          </p:cNvGrpSpPr>
          <p:nvPr/>
        </p:nvGrpSpPr>
        <p:grpSpPr bwMode="auto">
          <a:xfrm>
            <a:off x="457200" y="3886200"/>
            <a:ext cx="2133600" cy="990600"/>
            <a:chOff x="288" y="2381"/>
            <a:chExt cx="1200" cy="624"/>
          </a:xfrm>
        </p:grpSpPr>
        <p:sp>
          <p:nvSpPr>
            <p:cNvPr id="302124" name="AutoShape 11"/>
            <p:cNvSpPr>
              <a:spLocks noChangeArrowheads="1"/>
            </p:cNvSpPr>
            <p:nvPr/>
          </p:nvSpPr>
          <p:spPr bwMode="auto">
            <a:xfrm>
              <a:off x="288" y="2381"/>
              <a:ext cx="1200" cy="624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93C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+mn-cs"/>
              </a:endParaRP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3" y="2406"/>
              <a:ext cx="105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SimHei" charset="0"/>
                  <a:ea typeface="SimHei" charset="0"/>
                  <a:cs typeface="SimHei" charset="0"/>
                </a:rPr>
                <a:t>星期四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8121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SimHei" charset="0"/>
                <a:ea typeface="SimHei" charset="0"/>
                <a:cs typeface="SimHei" charset="0"/>
              </a:endParaRPr>
            </a:p>
          </p:txBody>
        </p:sp>
      </p:grpSp>
      <p:grpSp>
        <p:nvGrpSpPr>
          <p:cNvPr id="5" name="Group 1064"/>
          <p:cNvGrpSpPr>
            <a:grpSpLocks/>
          </p:cNvGrpSpPr>
          <p:nvPr/>
        </p:nvGrpSpPr>
        <p:grpSpPr bwMode="auto">
          <a:xfrm>
            <a:off x="457200" y="6019800"/>
            <a:ext cx="3962400" cy="646113"/>
            <a:chOff x="384" y="3668"/>
            <a:chExt cx="2352" cy="557"/>
          </a:xfrm>
        </p:grpSpPr>
        <p:sp>
          <p:nvSpPr>
            <p:cNvPr id="302122" name="AutoShape 11"/>
            <p:cNvSpPr>
              <a:spLocks noChangeArrowheads="1"/>
            </p:cNvSpPr>
            <p:nvPr/>
          </p:nvSpPr>
          <p:spPr bwMode="auto">
            <a:xfrm>
              <a:off x="384" y="3734"/>
              <a:ext cx="2352" cy="491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+mn-cs"/>
              </a:endParaRPr>
            </a:p>
          </p:txBody>
        </p:sp>
        <p:sp>
          <p:nvSpPr>
            <p:cNvPr id="40" name="Text Box 12"/>
            <p:cNvSpPr txBox="1">
              <a:spLocks noChangeArrowheads="1"/>
            </p:cNvSpPr>
            <p:nvPr/>
          </p:nvSpPr>
          <p:spPr bwMode="auto">
            <a:xfrm>
              <a:off x="384" y="3668"/>
              <a:ext cx="1131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SimHei" charset="0"/>
                  <a:ea typeface="SimHei" charset="0"/>
                  <a:cs typeface="SimHei" charset="0"/>
                </a:rPr>
                <a:t>星期日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SimHei" charset="0"/>
                <a:ea typeface="SimHei" charset="0"/>
                <a:cs typeface="SimHei" charset="0"/>
              </a:endParaRPr>
            </a:p>
          </p:txBody>
        </p:sp>
      </p:grpSp>
      <p:grpSp>
        <p:nvGrpSpPr>
          <p:cNvPr id="11" name="Group 23"/>
          <p:cNvGrpSpPr>
            <a:grpSpLocks/>
          </p:cNvGrpSpPr>
          <p:nvPr/>
        </p:nvGrpSpPr>
        <p:grpSpPr bwMode="auto">
          <a:xfrm>
            <a:off x="4732338" y="4114800"/>
            <a:ext cx="1820862" cy="2133600"/>
            <a:chOff x="3173" y="2592"/>
            <a:chExt cx="1147" cy="1344"/>
          </a:xfrm>
        </p:grpSpPr>
        <p:sp>
          <p:nvSpPr>
            <p:cNvPr id="302120" name="AutoShape 15"/>
            <p:cNvSpPr>
              <a:spLocks noChangeArrowheads="1"/>
            </p:cNvSpPr>
            <p:nvPr/>
          </p:nvSpPr>
          <p:spPr bwMode="auto">
            <a:xfrm>
              <a:off x="3216" y="2592"/>
              <a:ext cx="1104" cy="1344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80008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+mn-cs"/>
              </a:endParaRPr>
            </a:p>
          </p:txBody>
        </p:sp>
        <p:sp>
          <p:nvSpPr>
            <p:cNvPr id="269328" name="Text Box 16"/>
            <p:cNvSpPr txBox="1">
              <a:spLocks noChangeArrowheads="1"/>
            </p:cNvSpPr>
            <p:nvPr/>
          </p:nvSpPr>
          <p:spPr bwMode="auto">
            <a:xfrm>
              <a:off x="3173" y="2620"/>
              <a:ext cx="99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80008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SimHei" charset="0"/>
                  <a:ea typeface="SimHei" charset="0"/>
                  <a:cs typeface="SimHei" charset="0"/>
                </a:rPr>
                <a:t>星期日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SimHei" charset="0"/>
                <a:ea typeface="SimHei" charset="0"/>
                <a:cs typeface="SimHei" charset="0"/>
              </a:endParaRPr>
            </a:p>
          </p:txBody>
        </p:sp>
      </p:grpSp>
      <p:grpSp>
        <p:nvGrpSpPr>
          <p:cNvPr id="12" name="Group 21"/>
          <p:cNvGrpSpPr>
            <a:grpSpLocks/>
          </p:cNvGrpSpPr>
          <p:nvPr/>
        </p:nvGrpSpPr>
        <p:grpSpPr bwMode="auto">
          <a:xfrm>
            <a:off x="2362200" y="68263"/>
            <a:ext cx="2438400" cy="922337"/>
            <a:chOff x="1488" y="91"/>
            <a:chExt cx="1536" cy="581"/>
          </a:xfrm>
        </p:grpSpPr>
        <p:sp>
          <p:nvSpPr>
            <p:cNvPr id="302118" name="AutoShape 19"/>
            <p:cNvSpPr>
              <a:spLocks noChangeArrowheads="1"/>
            </p:cNvSpPr>
            <p:nvPr/>
          </p:nvSpPr>
          <p:spPr bwMode="auto">
            <a:xfrm>
              <a:off x="1488" y="91"/>
              <a:ext cx="1536" cy="581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+mn-cs"/>
              </a:endParaRPr>
            </a:p>
          </p:txBody>
        </p:sp>
        <p:sp>
          <p:nvSpPr>
            <p:cNvPr id="269332" name="Text Box 20"/>
            <p:cNvSpPr txBox="1">
              <a:spLocks noChangeArrowheads="1"/>
            </p:cNvSpPr>
            <p:nvPr/>
          </p:nvSpPr>
          <p:spPr bwMode="auto">
            <a:xfrm>
              <a:off x="1518" y="96"/>
              <a:ext cx="99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SimHei" charset="0"/>
                  <a:ea typeface="SimHei" charset="0"/>
                  <a:cs typeface="SimHei" charset="0"/>
                </a:rPr>
                <a:t>星期一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SimHei" charset="0"/>
                <a:ea typeface="SimHei" charset="0"/>
                <a:cs typeface="SimHei" charset="0"/>
              </a:endParaRPr>
            </a:p>
          </p:txBody>
        </p:sp>
      </p:grpSp>
      <p:grpSp>
        <p:nvGrpSpPr>
          <p:cNvPr id="13" name="Group 27"/>
          <p:cNvGrpSpPr>
            <a:grpSpLocks/>
          </p:cNvGrpSpPr>
          <p:nvPr/>
        </p:nvGrpSpPr>
        <p:grpSpPr bwMode="auto">
          <a:xfrm>
            <a:off x="5334000" y="76200"/>
            <a:ext cx="1905000" cy="1752600"/>
            <a:chOff x="3360" y="96"/>
            <a:chExt cx="1200" cy="1104"/>
          </a:xfrm>
        </p:grpSpPr>
        <p:sp>
          <p:nvSpPr>
            <p:cNvPr id="302116" name="AutoShape 25"/>
            <p:cNvSpPr>
              <a:spLocks noChangeArrowheads="1"/>
            </p:cNvSpPr>
            <p:nvPr/>
          </p:nvSpPr>
          <p:spPr bwMode="auto">
            <a:xfrm>
              <a:off x="3360" y="96"/>
              <a:ext cx="1200" cy="1104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FF8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+mn-cs"/>
              </a:endParaRPr>
            </a:p>
          </p:txBody>
        </p:sp>
        <p:sp>
          <p:nvSpPr>
            <p:cNvPr id="269338" name="Text Box 26"/>
            <p:cNvSpPr txBox="1">
              <a:spLocks noChangeArrowheads="1"/>
            </p:cNvSpPr>
            <p:nvPr/>
          </p:nvSpPr>
          <p:spPr bwMode="auto">
            <a:xfrm>
              <a:off x="3360" y="96"/>
              <a:ext cx="989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SimHei" charset="0"/>
                  <a:ea typeface="SimHei" charset="0"/>
                  <a:cs typeface="SimHei" charset="0"/>
                </a:rPr>
                <a:t>星期二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SimHei" charset="0"/>
                <a:ea typeface="SimHei" charset="0"/>
                <a:cs typeface="SimHei" charset="0"/>
              </a:endParaRPr>
            </a:p>
          </p:txBody>
        </p:sp>
      </p:grpSp>
      <p:sp>
        <p:nvSpPr>
          <p:cNvPr id="269340" name="Freeform 28"/>
          <p:cNvSpPr>
            <a:spLocks/>
          </p:cNvSpPr>
          <p:nvPr/>
        </p:nvSpPr>
        <p:spPr bwMode="auto">
          <a:xfrm>
            <a:off x="3889375" y="2590800"/>
            <a:ext cx="3425825" cy="3581400"/>
          </a:xfrm>
          <a:custGeom>
            <a:avLst/>
            <a:gdLst>
              <a:gd name="T0" fmla="*/ 0 w 2110"/>
              <a:gd name="T1" fmla="*/ 0 h 2534"/>
              <a:gd name="T2" fmla="*/ 63321 w 2110"/>
              <a:gd name="T3" fmla="*/ 89040 h 2534"/>
              <a:gd name="T4" fmla="*/ 254907 w 2110"/>
              <a:gd name="T5" fmla="*/ 178081 h 2534"/>
              <a:gd name="T6" fmla="*/ 318228 w 2110"/>
              <a:gd name="T7" fmla="*/ 233201 h 2534"/>
              <a:gd name="T8" fmla="*/ 459483 w 2110"/>
              <a:gd name="T9" fmla="*/ 310934 h 2534"/>
              <a:gd name="T10" fmla="*/ 612102 w 2110"/>
              <a:gd name="T11" fmla="*/ 421175 h 2534"/>
              <a:gd name="T12" fmla="*/ 675423 w 2110"/>
              <a:gd name="T13" fmla="*/ 489015 h 2534"/>
              <a:gd name="T14" fmla="*/ 688412 w 2110"/>
              <a:gd name="T15" fmla="*/ 532829 h 2534"/>
              <a:gd name="T16" fmla="*/ 841032 w 2110"/>
              <a:gd name="T17" fmla="*/ 643069 h 2534"/>
              <a:gd name="T18" fmla="*/ 1095939 w 2110"/>
              <a:gd name="T19" fmla="*/ 821150 h 2534"/>
              <a:gd name="T20" fmla="*/ 1159260 w 2110"/>
              <a:gd name="T21" fmla="*/ 887577 h 2534"/>
              <a:gd name="T22" fmla="*/ 1438522 w 2110"/>
              <a:gd name="T23" fmla="*/ 1086857 h 2534"/>
              <a:gd name="T24" fmla="*/ 1706418 w 2110"/>
              <a:gd name="T25" fmla="*/ 1253631 h 2534"/>
              <a:gd name="T26" fmla="*/ 1910993 w 2110"/>
              <a:gd name="T27" fmla="*/ 1320058 h 2534"/>
              <a:gd name="T28" fmla="*/ 2113945 w 2110"/>
              <a:gd name="T29" fmla="*/ 1597073 h 2534"/>
              <a:gd name="T30" fmla="*/ 2229222 w 2110"/>
              <a:gd name="T31" fmla="*/ 1862780 h 2534"/>
              <a:gd name="T32" fmla="*/ 2368852 w 2110"/>
              <a:gd name="T33" fmla="*/ 2128488 h 2534"/>
              <a:gd name="T34" fmla="*/ 2381841 w 2110"/>
              <a:gd name="T35" fmla="*/ 2162408 h 2534"/>
              <a:gd name="T36" fmla="*/ 2471140 w 2110"/>
              <a:gd name="T37" fmla="*/ 2272648 h 2534"/>
              <a:gd name="T38" fmla="*/ 2573428 w 2110"/>
              <a:gd name="T39" fmla="*/ 2494543 h 2534"/>
              <a:gd name="T40" fmla="*/ 2584793 w 2110"/>
              <a:gd name="T41" fmla="*/ 2627396 h 2534"/>
              <a:gd name="T42" fmla="*/ 2636749 w 2110"/>
              <a:gd name="T43" fmla="*/ 2705130 h 2534"/>
              <a:gd name="T44" fmla="*/ 2802357 w 2110"/>
              <a:gd name="T45" fmla="*/ 2915718 h 2534"/>
              <a:gd name="T46" fmla="*/ 2878667 w 2110"/>
              <a:gd name="T47" fmla="*/ 2993451 h 2534"/>
              <a:gd name="T48" fmla="*/ 2891656 w 2110"/>
              <a:gd name="T49" fmla="*/ 3027371 h 2534"/>
              <a:gd name="T50" fmla="*/ 2941988 w 2110"/>
              <a:gd name="T51" fmla="*/ 3093798 h 2534"/>
              <a:gd name="T52" fmla="*/ 3081619 w 2110"/>
              <a:gd name="T53" fmla="*/ 3237959 h 2534"/>
              <a:gd name="T54" fmla="*/ 3234239 w 2110"/>
              <a:gd name="T55" fmla="*/ 3414626 h 2534"/>
              <a:gd name="T56" fmla="*/ 3286194 w 2110"/>
              <a:gd name="T57" fmla="*/ 3492360 h 2534"/>
              <a:gd name="T58" fmla="*/ 3425825 w 2110"/>
              <a:gd name="T59" fmla="*/ 3581400 h 25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110"/>
              <a:gd name="T91" fmla="*/ 0 h 2534"/>
              <a:gd name="T92" fmla="*/ 2110 w 2110"/>
              <a:gd name="T93" fmla="*/ 2534 h 253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110" h="2534">
                <a:moveTo>
                  <a:pt x="0" y="0"/>
                </a:moveTo>
                <a:cubicBezTo>
                  <a:pt x="8" y="34"/>
                  <a:pt x="4" y="51"/>
                  <a:pt x="39" y="63"/>
                </a:cubicBezTo>
                <a:cubicBezTo>
                  <a:pt x="81" y="119"/>
                  <a:pt x="79" y="117"/>
                  <a:pt x="157" y="126"/>
                </a:cubicBezTo>
                <a:cubicBezTo>
                  <a:pt x="222" y="169"/>
                  <a:pt x="143" y="112"/>
                  <a:pt x="196" y="165"/>
                </a:cubicBezTo>
                <a:cubicBezTo>
                  <a:pt x="220" y="189"/>
                  <a:pt x="257" y="197"/>
                  <a:pt x="283" y="220"/>
                </a:cubicBezTo>
                <a:cubicBezTo>
                  <a:pt x="320" y="253"/>
                  <a:pt x="336" y="272"/>
                  <a:pt x="377" y="298"/>
                </a:cubicBezTo>
                <a:cubicBezTo>
                  <a:pt x="387" y="315"/>
                  <a:pt x="405" y="328"/>
                  <a:pt x="416" y="346"/>
                </a:cubicBezTo>
                <a:cubicBezTo>
                  <a:pt x="421" y="355"/>
                  <a:pt x="418" y="367"/>
                  <a:pt x="424" y="377"/>
                </a:cubicBezTo>
                <a:cubicBezTo>
                  <a:pt x="443" y="410"/>
                  <a:pt x="489" y="430"/>
                  <a:pt x="518" y="455"/>
                </a:cubicBezTo>
                <a:cubicBezTo>
                  <a:pt x="568" y="498"/>
                  <a:pt x="623" y="537"/>
                  <a:pt x="675" y="581"/>
                </a:cubicBezTo>
                <a:cubicBezTo>
                  <a:pt x="739" y="634"/>
                  <a:pt x="661" y="574"/>
                  <a:pt x="714" y="628"/>
                </a:cubicBezTo>
                <a:cubicBezTo>
                  <a:pt x="763" y="679"/>
                  <a:pt x="826" y="729"/>
                  <a:pt x="886" y="769"/>
                </a:cubicBezTo>
                <a:cubicBezTo>
                  <a:pt x="931" y="799"/>
                  <a:pt x="1000" y="870"/>
                  <a:pt x="1051" y="887"/>
                </a:cubicBezTo>
                <a:cubicBezTo>
                  <a:pt x="1094" y="901"/>
                  <a:pt x="1137" y="907"/>
                  <a:pt x="1177" y="934"/>
                </a:cubicBezTo>
                <a:cubicBezTo>
                  <a:pt x="1201" y="1010"/>
                  <a:pt x="1246" y="1072"/>
                  <a:pt x="1302" y="1130"/>
                </a:cubicBezTo>
                <a:cubicBezTo>
                  <a:pt x="1324" y="1195"/>
                  <a:pt x="1345" y="1255"/>
                  <a:pt x="1373" y="1318"/>
                </a:cubicBezTo>
                <a:cubicBezTo>
                  <a:pt x="1400" y="1380"/>
                  <a:pt x="1420" y="1449"/>
                  <a:pt x="1459" y="1506"/>
                </a:cubicBezTo>
                <a:cubicBezTo>
                  <a:pt x="1461" y="1514"/>
                  <a:pt x="1462" y="1522"/>
                  <a:pt x="1467" y="1530"/>
                </a:cubicBezTo>
                <a:cubicBezTo>
                  <a:pt x="1483" y="1557"/>
                  <a:pt x="1507" y="1579"/>
                  <a:pt x="1522" y="1608"/>
                </a:cubicBezTo>
                <a:cubicBezTo>
                  <a:pt x="1549" y="1663"/>
                  <a:pt x="1572" y="1705"/>
                  <a:pt x="1585" y="1765"/>
                </a:cubicBezTo>
                <a:cubicBezTo>
                  <a:pt x="1587" y="1796"/>
                  <a:pt x="1584" y="1828"/>
                  <a:pt x="1592" y="1859"/>
                </a:cubicBezTo>
                <a:cubicBezTo>
                  <a:pt x="1597" y="1879"/>
                  <a:pt x="1614" y="1895"/>
                  <a:pt x="1624" y="1914"/>
                </a:cubicBezTo>
                <a:cubicBezTo>
                  <a:pt x="1654" y="1970"/>
                  <a:pt x="1666" y="2035"/>
                  <a:pt x="1726" y="2063"/>
                </a:cubicBezTo>
                <a:cubicBezTo>
                  <a:pt x="1740" y="2082"/>
                  <a:pt x="1759" y="2098"/>
                  <a:pt x="1773" y="2118"/>
                </a:cubicBezTo>
                <a:cubicBezTo>
                  <a:pt x="1777" y="2124"/>
                  <a:pt x="1776" y="2134"/>
                  <a:pt x="1781" y="2142"/>
                </a:cubicBezTo>
                <a:cubicBezTo>
                  <a:pt x="1790" y="2158"/>
                  <a:pt x="1812" y="2189"/>
                  <a:pt x="1812" y="2189"/>
                </a:cubicBezTo>
                <a:cubicBezTo>
                  <a:pt x="1825" y="2242"/>
                  <a:pt x="1843" y="2271"/>
                  <a:pt x="1898" y="2291"/>
                </a:cubicBezTo>
                <a:cubicBezTo>
                  <a:pt x="1927" y="2334"/>
                  <a:pt x="1958" y="2375"/>
                  <a:pt x="1992" y="2416"/>
                </a:cubicBezTo>
                <a:cubicBezTo>
                  <a:pt x="2005" y="2432"/>
                  <a:pt x="2009" y="2456"/>
                  <a:pt x="2024" y="2471"/>
                </a:cubicBezTo>
                <a:cubicBezTo>
                  <a:pt x="2049" y="2496"/>
                  <a:pt x="2084" y="2508"/>
                  <a:pt x="2110" y="2534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269341" name="Freeform 29"/>
          <p:cNvSpPr>
            <a:spLocks/>
          </p:cNvSpPr>
          <p:nvPr/>
        </p:nvSpPr>
        <p:spPr bwMode="auto">
          <a:xfrm>
            <a:off x="4114800" y="2590800"/>
            <a:ext cx="3200400" cy="3657600"/>
          </a:xfrm>
          <a:custGeom>
            <a:avLst/>
            <a:gdLst>
              <a:gd name="T0" fmla="*/ 0 w 2110"/>
              <a:gd name="T1" fmla="*/ 0 h 2534"/>
              <a:gd name="T2" fmla="*/ 59154 w 2110"/>
              <a:gd name="T3" fmla="*/ 90935 h 2534"/>
              <a:gd name="T4" fmla="*/ 238134 w 2110"/>
              <a:gd name="T5" fmla="*/ 181870 h 2534"/>
              <a:gd name="T6" fmla="*/ 297288 w 2110"/>
              <a:gd name="T7" fmla="*/ 238163 h 2534"/>
              <a:gd name="T8" fmla="*/ 429248 w 2110"/>
              <a:gd name="T9" fmla="*/ 317550 h 2534"/>
              <a:gd name="T10" fmla="*/ 571825 w 2110"/>
              <a:gd name="T11" fmla="*/ 430136 h 2534"/>
              <a:gd name="T12" fmla="*/ 630979 w 2110"/>
              <a:gd name="T13" fmla="*/ 499420 h 2534"/>
              <a:gd name="T14" fmla="*/ 643114 w 2110"/>
              <a:gd name="T15" fmla="*/ 544165 h 2534"/>
              <a:gd name="T16" fmla="*/ 785691 w 2110"/>
              <a:gd name="T17" fmla="*/ 656751 h 2534"/>
              <a:gd name="T18" fmla="*/ 1023825 w 2110"/>
              <a:gd name="T19" fmla="*/ 838621 h 2534"/>
              <a:gd name="T20" fmla="*/ 1082979 w 2110"/>
              <a:gd name="T21" fmla="*/ 906461 h 2534"/>
              <a:gd name="T22" fmla="*/ 1343865 w 2110"/>
              <a:gd name="T23" fmla="*/ 1109982 h 2534"/>
              <a:gd name="T24" fmla="*/ 1594133 w 2110"/>
              <a:gd name="T25" fmla="*/ 1280304 h 2534"/>
              <a:gd name="T26" fmla="*/ 1785247 w 2110"/>
              <a:gd name="T27" fmla="*/ 1348145 h 2534"/>
              <a:gd name="T28" fmla="*/ 1974844 w 2110"/>
              <a:gd name="T29" fmla="*/ 1631053 h 2534"/>
              <a:gd name="T30" fmla="*/ 2082535 w 2110"/>
              <a:gd name="T31" fmla="*/ 1902414 h 2534"/>
              <a:gd name="T32" fmla="*/ 2212978 w 2110"/>
              <a:gd name="T33" fmla="*/ 2173775 h 2534"/>
              <a:gd name="T34" fmla="*/ 2225112 w 2110"/>
              <a:gd name="T35" fmla="*/ 2208417 h 2534"/>
              <a:gd name="T36" fmla="*/ 2308535 w 2110"/>
              <a:gd name="T37" fmla="*/ 2321003 h 2534"/>
              <a:gd name="T38" fmla="*/ 2404092 w 2110"/>
              <a:gd name="T39" fmla="*/ 2547618 h 2534"/>
              <a:gd name="T40" fmla="*/ 2414709 w 2110"/>
              <a:gd name="T41" fmla="*/ 2683299 h 2534"/>
              <a:gd name="T42" fmla="*/ 2463246 w 2110"/>
              <a:gd name="T43" fmla="*/ 2762686 h 2534"/>
              <a:gd name="T44" fmla="*/ 2617958 w 2110"/>
              <a:gd name="T45" fmla="*/ 2977754 h 2534"/>
              <a:gd name="T46" fmla="*/ 2689246 w 2110"/>
              <a:gd name="T47" fmla="*/ 3057142 h 2534"/>
              <a:gd name="T48" fmla="*/ 2701380 w 2110"/>
              <a:gd name="T49" fmla="*/ 3091783 h 2534"/>
              <a:gd name="T50" fmla="*/ 2748400 w 2110"/>
              <a:gd name="T51" fmla="*/ 3159624 h 2534"/>
              <a:gd name="T52" fmla="*/ 2878843 w 2110"/>
              <a:gd name="T53" fmla="*/ 3306851 h 2534"/>
              <a:gd name="T54" fmla="*/ 3021420 w 2110"/>
              <a:gd name="T55" fmla="*/ 3487278 h 2534"/>
              <a:gd name="T56" fmla="*/ 3069957 w 2110"/>
              <a:gd name="T57" fmla="*/ 3566665 h 2534"/>
              <a:gd name="T58" fmla="*/ 3200400 w 2110"/>
              <a:gd name="T59" fmla="*/ 3657600 h 25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110"/>
              <a:gd name="T91" fmla="*/ 0 h 2534"/>
              <a:gd name="T92" fmla="*/ 2110 w 2110"/>
              <a:gd name="T93" fmla="*/ 2534 h 253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110" h="2534">
                <a:moveTo>
                  <a:pt x="0" y="0"/>
                </a:moveTo>
                <a:cubicBezTo>
                  <a:pt x="8" y="34"/>
                  <a:pt x="4" y="51"/>
                  <a:pt x="39" y="63"/>
                </a:cubicBezTo>
                <a:cubicBezTo>
                  <a:pt x="81" y="119"/>
                  <a:pt x="79" y="117"/>
                  <a:pt x="157" y="126"/>
                </a:cubicBezTo>
                <a:cubicBezTo>
                  <a:pt x="222" y="169"/>
                  <a:pt x="143" y="112"/>
                  <a:pt x="196" y="165"/>
                </a:cubicBezTo>
                <a:cubicBezTo>
                  <a:pt x="220" y="189"/>
                  <a:pt x="257" y="197"/>
                  <a:pt x="283" y="220"/>
                </a:cubicBezTo>
                <a:cubicBezTo>
                  <a:pt x="320" y="253"/>
                  <a:pt x="336" y="272"/>
                  <a:pt x="377" y="298"/>
                </a:cubicBezTo>
                <a:cubicBezTo>
                  <a:pt x="387" y="315"/>
                  <a:pt x="405" y="328"/>
                  <a:pt x="416" y="346"/>
                </a:cubicBezTo>
                <a:cubicBezTo>
                  <a:pt x="421" y="355"/>
                  <a:pt x="418" y="367"/>
                  <a:pt x="424" y="377"/>
                </a:cubicBezTo>
                <a:cubicBezTo>
                  <a:pt x="443" y="410"/>
                  <a:pt x="489" y="430"/>
                  <a:pt x="518" y="455"/>
                </a:cubicBezTo>
                <a:cubicBezTo>
                  <a:pt x="568" y="498"/>
                  <a:pt x="623" y="537"/>
                  <a:pt x="675" y="581"/>
                </a:cubicBezTo>
                <a:cubicBezTo>
                  <a:pt x="739" y="634"/>
                  <a:pt x="661" y="574"/>
                  <a:pt x="714" y="628"/>
                </a:cubicBezTo>
                <a:cubicBezTo>
                  <a:pt x="763" y="679"/>
                  <a:pt x="826" y="729"/>
                  <a:pt x="886" y="769"/>
                </a:cubicBezTo>
                <a:cubicBezTo>
                  <a:pt x="931" y="799"/>
                  <a:pt x="1000" y="870"/>
                  <a:pt x="1051" y="887"/>
                </a:cubicBezTo>
                <a:cubicBezTo>
                  <a:pt x="1094" y="901"/>
                  <a:pt x="1137" y="907"/>
                  <a:pt x="1177" y="934"/>
                </a:cubicBezTo>
                <a:cubicBezTo>
                  <a:pt x="1201" y="1010"/>
                  <a:pt x="1246" y="1072"/>
                  <a:pt x="1302" y="1130"/>
                </a:cubicBezTo>
                <a:cubicBezTo>
                  <a:pt x="1324" y="1195"/>
                  <a:pt x="1345" y="1255"/>
                  <a:pt x="1373" y="1318"/>
                </a:cubicBezTo>
                <a:cubicBezTo>
                  <a:pt x="1400" y="1380"/>
                  <a:pt x="1420" y="1449"/>
                  <a:pt x="1459" y="1506"/>
                </a:cubicBezTo>
                <a:cubicBezTo>
                  <a:pt x="1461" y="1514"/>
                  <a:pt x="1462" y="1522"/>
                  <a:pt x="1467" y="1530"/>
                </a:cubicBezTo>
                <a:cubicBezTo>
                  <a:pt x="1483" y="1557"/>
                  <a:pt x="1507" y="1579"/>
                  <a:pt x="1522" y="1608"/>
                </a:cubicBezTo>
                <a:cubicBezTo>
                  <a:pt x="1549" y="1663"/>
                  <a:pt x="1572" y="1705"/>
                  <a:pt x="1585" y="1765"/>
                </a:cubicBezTo>
                <a:cubicBezTo>
                  <a:pt x="1587" y="1796"/>
                  <a:pt x="1584" y="1828"/>
                  <a:pt x="1592" y="1859"/>
                </a:cubicBezTo>
                <a:cubicBezTo>
                  <a:pt x="1597" y="1879"/>
                  <a:pt x="1614" y="1895"/>
                  <a:pt x="1624" y="1914"/>
                </a:cubicBezTo>
                <a:cubicBezTo>
                  <a:pt x="1654" y="1970"/>
                  <a:pt x="1666" y="2035"/>
                  <a:pt x="1726" y="2063"/>
                </a:cubicBezTo>
                <a:cubicBezTo>
                  <a:pt x="1740" y="2082"/>
                  <a:pt x="1759" y="2098"/>
                  <a:pt x="1773" y="2118"/>
                </a:cubicBezTo>
                <a:cubicBezTo>
                  <a:pt x="1777" y="2124"/>
                  <a:pt x="1776" y="2134"/>
                  <a:pt x="1781" y="2142"/>
                </a:cubicBezTo>
                <a:cubicBezTo>
                  <a:pt x="1790" y="2158"/>
                  <a:pt x="1812" y="2189"/>
                  <a:pt x="1812" y="2189"/>
                </a:cubicBezTo>
                <a:cubicBezTo>
                  <a:pt x="1825" y="2242"/>
                  <a:pt x="1843" y="2271"/>
                  <a:pt x="1898" y="2291"/>
                </a:cubicBezTo>
                <a:cubicBezTo>
                  <a:pt x="1927" y="2334"/>
                  <a:pt x="1958" y="2375"/>
                  <a:pt x="1992" y="2416"/>
                </a:cubicBezTo>
                <a:cubicBezTo>
                  <a:pt x="2005" y="2432"/>
                  <a:pt x="2009" y="2456"/>
                  <a:pt x="2024" y="2471"/>
                </a:cubicBezTo>
                <a:cubicBezTo>
                  <a:pt x="2049" y="2496"/>
                  <a:pt x="2084" y="2508"/>
                  <a:pt x="2110" y="2534"/>
                </a:cubicBezTo>
              </a:path>
            </a:pathLst>
          </a:custGeom>
          <a:noFill/>
          <a:ln w="76200">
            <a:solidFill>
              <a:srgbClr val="FF8000"/>
            </a:solidFill>
            <a:round/>
            <a:headEnd type="triangle" w="med" len="med"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3999" name="Freeform 1055"/>
          <p:cNvSpPr>
            <a:spLocks/>
          </p:cNvSpPr>
          <p:nvPr/>
        </p:nvSpPr>
        <p:spPr bwMode="auto">
          <a:xfrm>
            <a:off x="2036763" y="2874963"/>
            <a:ext cx="5295900" cy="3271837"/>
          </a:xfrm>
          <a:custGeom>
            <a:avLst/>
            <a:gdLst>
              <a:gd name="T0" fmla="*/ 5295900 w 3336"/>
              <a:gd name="T1" fmla="*/ 3271837 h 2061"/>
              <a:gd name="T2" fmla="*/ 5138738 w 3336"/>
              <a:gd name="T3" fmla="*/ 3019425 h 2061"/>
              <a:gd name="T4" fmla="*/ 5067300 w 3336"/>
              <a:gd name="T5" fmla="*/ 2900362 h 2061"/>
              <a:gd name="T6" fmla="*/ 5043488 w 3336"/>
              <a:gd name="T7" fmla="*/ 2863850 h 2061"/>
              <a:gd name="T8" fmla="*/ 5006975 w 3336"/>
              <a:gd name="T9" fmla="*/ 2828925 h 2061"/>
              <a:gd name="T10" fmla="*/ 4959350 w 3336"/>
              <a:gd name="T11" fmla="*/ 2744787 h 2061"/>
              <a:gd name="T12" fmla="*/ 4792663 w 3336"/>
              <a:gd name="T13" fmla="*/ 2540000 h 2061"/>
              <a:gd name="T14" fmla="*/ 4719638 w 3336"/>
              <a:gd name="T15" fmla="*/ 2457450 h 2061"/>
              <a:gd name="T16" fmla="*/ 4624388 w 3336"/>
              <a:gd name="T17" fmla="*/ 2193925 h 2061"/>
              <a:gd name="T18" fmla="*/ 4529138 w 3336"/>
              <a:gd name="T19" fmla="*/ 1954212 h 2061"/>
              <a:gd name="T20" fmla="*/ 4479925 w 3336"/>
              <a:gd name="T21" fmla="*/ 1738312 h 2061"/>
              <a:gd name="T22" fmla="*/ 4371975 w 3336"/>
              <a:gd name="T23" fmla="*/ 1558925 h 2061"/>
              <a:gd name="T24" fmla="*/ 4181475 w 3336"/>
              <a:gd name="T25" fmla="*/ 1343025 h 2061"/>
              <a:gd name="T26" fmla="*/ 4121150 w 3336"/>
              <a:gd name="T27" fmla="*/ 1270000 h 2061"/>
              <a:gd name="T28" fmla="*/ 4060825 w 3336"/>
              <a:gd name="T29" fmla="*/ 1042987 h 2061"/>
              <a:gd name="T30" fmla="*/ 3870325 w 3336"/>
              <a:gd name="T31" fmla="*/ 958850 h 2061"/>
              <a:gd name="T32" fmla="*/ 3786188 w 3336"/>
              <a:gd name="T33" fmla="*/ 815975 h 2061"/>
              <a:gd name="T34" fmla="*/ 3736975 w 3336"/>
              <a:gd name="T35" fmla="*/ 755650 h 2061"/>
              <a:gd name="T36" fmla="*/ 3665538 w 3336"/>
              <a:gd name="T37" fmla="*/ 647700 h 2061"/>
              <a:gd name="T38" fmla="*/ 3570288 w 3336"/>
              <a:gd name="T39" fmla="*/ 576262 h 2061"/>
              <a:gd name="T40" fmla="*/ 3498850 w 3336"/>
              <a:gd name="T41" fmla="*/ 539750 h 2061"/>
              <a:gd name="T42" fmla="*/ 3402013 w 3336"/>
              <a:gd name="T43" fmla="*/ 407987 h 2061"/>
              <a:gd name="T44" fmla="*/ 3246438 w 3336"/>
              <a:gd name="T45" fmla="*/ 455612 h 2061"/>
              <a:gd name="T46" fmla="*/ 3209925 w 3336"/>
              <a:gd name="T47" fmla="*/ 468312 h 2061"/>
              <a:gd name="T48" fmla="*/ 2851150 w 3336"/>
              <a:gd name="T49" fmla="*/ 479425 h 2061"/>
              <a:gd name="T50" fmla="*/ 2635250 w 3336"/>
              <a:gd name="T51" fmla="*/ 623887 h 2061"/>
              <a:gd name="T52" fmla="*/ 2468563 w 3336"/>
              <a:gd name="T53" fmla="*/ 684212 h 2061"/>
              <a:gd name="T54" fmla="*/ 2408238 w 3336"/>
              <a:gd name="T55" fmla="*/ 731837 h 2061"/>
              <a:gd name="T56" fmla="*/ 2205038 w 3336"/>
              <a:gd name="T57" fmla="*/ 766762 h 2061"/>
              <a:gd name="T58" fmla="*/ 1952625 w 3336"/>
              <a:gd name="T59" fmla="*/ 850900 h 2061"/>
              <a:gd name="T60" fmla="*/ 1593850 w 3336"/>
              <a:gd name="T61" fmla="*/ 935037 h 2061"/>
              <a:gd name="T62" fmla="*/ 1485900 w 3336"/>
              <a:gd name="T63" fmla="*/ 1055687 h 2061"/>
              <a:gd name="T64" fmla="*/ 1246188 w 3336"/>
              <a:gd name="T65" fmla="*/ 1246187 h 2061"/>
              <a:gd name="T66" fmla="*/ 1090613 w 3336"/>
              <a:gd name="T67" fmla="*/ 1319212 h 2061"/>
              <a:gd name="T68" fmla="*/ 658813 w 3336"/>
              <a:gd name="T69" fmla="*/ 1270000 h 2061"/>
              <a:gd name="T70" fmla="*/ 419100 w 3336"/>
              <a:gd name="T71" fmla="*/ 1174750 h 2061"/>
              <a:gd name="T72" fmla="*/ 382588 w 3336"/>
              <a:gd name="T73" fmla="*/ 1090612 h 2061"/>
              <a:gd name="T74" fmla="*/ 347663 w 3336"/>
              <a:gd name="T75" fmla="*/ 923925 h 2061"/>
              <a:gd name="T76" fmla="*/ 311150 w 3336"/>
              <a:gd name="T77" fmla="*/ 898525 h 2061"/>
              <a:gd name="T78" fmla="*/ 263525 w 3336"/>
              <a:gd name="T79" fmla="*/ 792162 h 2061"/>
              <a:gd name="T80" fmla="*/ 155575 w 3336"/>
              <a:gd name="T81" fmla="*/ 395287 h 2061"/>
              <a:gd name="T82" fmla="*/ 142875 w 3336"/>
              <a:gd name="T83" fmla="*/ 144462 h 2061"/>
              <a:gd name="T84" fmla="*/ 71438 w 3336"/>
              <a:gd name="T85" fmla="*/ 96837 h 2061"/>
              <a:gd name="T86" fmla="*/ 36513 w 3336"/>
              <a:gd name="T87" fmla="*/ 23812 h 2061"/>
              <a:gd name="T88" fmla="*/ 0 w 3336"/>
              <a:gd name="T89" fmla="*/ 0 h 206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336"/>
              <a:gd name="T136" fmla="*/ 0 h 2061"/>
              <a:gd name="T137" fmla="*/ 3336 w 3336"/>
              <a:gd name="T138" fmla="*/ 2061 h 206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336" h="2061">
                <a:moveTo>
                  <a:pt x="3336" y="2061"/>
                </a:moveTo>
                <a:cubicBezTo>
                  <a:pt x="3320" y="2003"/>
                  <a:pt x="3280" y="1942"/>
                  <a:pt x="3237" y="1902"/>
                </a:cubicBezTo>
                <a:cubicBezTo>
                  <a:pt x="3226" y="1856"/>
                  <a:pt x="3236" y="1849"/>
                  <a:pt x="3192" y="1827"/>
                </a:cubicBezTo>
                <a:cubicBezTo>
                  <a:pt x="3187" y="1819"/>
                  <a:pt x="3182" y="1810"/>
                  <a:pt x="3177" y="1804"/>
                </a:cubicBezTo>
                <a:cubicBezTo>
                  <a:pt x="3170" y="1795"/>
                  <a:pt x="3160" y="1790"/>
                  <a:pt x="3154" y="1782"/>
                </a:cubicBezTo>
                <a:cubicBezTo>
                  <a:pt x="3142" y="1765"/>
                  <a:pt x="3135" y="1745"/>
                  <a:pt x="3124" y="1729"/>
                </a:cubicBezTo>
                <a:cubicBezTo>
                  <a:pt x="3110" y="1686"/>
                  <a:pt x="3062" y="1615"/>
                  <a:pt x="3019" y="1600"/>
                </a:cubicBezTo>
                <a:cubicBezTo>
                  <a:pt x="3004" y="1581"/>
                  <a:pt x="2985" y="1567"/>
                  <a:pt x="2973" y="1548"/>
                </a:cubicBezTo>
                <a:cubicBezTo>
                  <a:pt x="2936" y="1487"/>
                  <a:pt x="2931" y="1445"/>
                  <a:pt x="2913" y="1382"/>
                </a:cubicBezTo>
                <a:cubicBezTo>
                  <a:pt x="2897" y="1330"/>
                  <a:pt x="2868" y="1284"/>
                  <a:pt x="2853" y="1231"/>
                </a:cubicBezTo>
                <a:cubicBezTo>
                  <a:pt x="2840" y="1185"/>
                  <a:pt x="2840" y="1139"/>
                  <a:pt x="2822" y="1095"/>
                </a:cubicBezTo>
                <a:cubicBezTo>
                  <a:pt x="2800" y="1044"/>
                  <a:pt x="2781" y="1025"/>
                  <a:pt x="2754" y="982"/>
                </a:cubicBezTo>
                <a:cubicBezTo>
                  <a:pt x="2710" y="912"/>
                  <a:pt x="2713" y="878"/>
                  <a:pt x="2634" y="846"/>
                </a:cubicBezTo>
                <a:cubicBezTo>
                  <a:pt x="2623" y="829"/>
                  <a:pt x="2605" y="817"/>
                  <a:pt x="2596" y="800"/>
                </a:cubicBezTo>
                <a:cubicBezTo>
                  <a:pt x="2577" y="764"/>
                  <a:pt x="2581" y="686"/>
                  <a:pt x="2558" y="657"/>
                </a:cubicBezTo>
                <a:cubicBezTo>
                  <a:pt x="2543" y="638"/>
                  <a:pt x="2461" y="612"/>
                  <a:pt x="2438" y="604"/>
                </a:cubicBezTo>
                <a:cubicBezTo>
                  <a:pt x="2429" y="564"/>
                  <a:pt x="2426" y="527"/>
                  <a:pt x="2385" y="514"/>
                </a:cubicBezTo>
                <a:cubicBezTo>
                  <a:pt x="2376" y="500"/>
                  <a:pt x="2362" y="489"/>
                  <a:pt x="2354" y="476"/>
                </a:cubicBezTo>
                <a:cubicBezTo>
                  <a:pt x="2337" y="449"/>
                  <a:pt x="2335" y="430"/>
                  <a:pt x="2309" y="408"/>
                </a:cubicBezTo>
                <a:cubicBezTo>
                  <a:pt x="2292" y="393"/>
                  <a:pt x="2268" y="373"/>
                  <a:pt x="2249" y="363"/>
                </a:cubicBezTo>
                <a:cubicBezTo>
                  <a:pt x="2227" y="352"/>
                  <a:pt x="2221" y="359"/>
                  <a:pt x="2204" y="340"/>
                </a:cubicBezTo>
                <a:cubicBezTo>
                  <a:pt x="2176" y="309"/>
                  <a:pt x="2163" y="287"/>
                  <a:pt x="2143" y="257"/>
                </a:cubicBezTo>
                <a:cubicBezTo>
                  <a:pt x="2108" y="280"/>
                  <a:pt x="2089" y="281"/>
                  <a:pt x="2045" y="287"/>
                </a:cubicBezTo>
                <a:cubicBezTo>
                  <a:pt x="2037" y="289"/>
                  <a:pt x="2030" y="294"/>
                  <a:pt x="2022" y="295"/>
                </a:cubicBezTo>
                <a:cubicBezTo>
                  <a:pt x="1946" y="299"/>
                  <a:pt x="1870" y="291"/>
                  <a:pt x="1796" y="302"/>
                </a:cubicBezTo>
                <a:cubicBezTo>
                  <a:pt x="1780" y="304"/>
                  <a:pt x="1681" y="385"/>
                  <a:pt x="1660" y="393"/>
                </a:cubicBezTo>
                <a:cubicBezTo>
                  <a:pt x="1627" y="403"/>
                  <a:pt x="1584" y="411"/>
                  <a:pt x="1555" y="431"/>
                </a:cubicBezTo>
                <a:cubicBezTo>
                  <a:pt x="1537" y="442"/>
                  <a:pt x="1538" y="453"/>
                  <a:pt x="1517" y="461"/>
                </a:cubicBezTo>
                <a:cubicBezTo>
                  <a:pt x="1474" y="475"/>
                  <a:pt x="1432" y="477"/>
                  <a:pt x="1389" y="483"/>
                </a:cubicBezTo>
                <a:cubicBezTo>
                  <a:pt x="1339" y="504"/>
                  <a:pt x="1283" y="524"/>
                  <a:pt x="1230" y="536"/>
                </a:cubicBezTo>
                <a:cubicBezTo>
                  <a:pt x="1162" y="550"/>
                  <a:pt x="1066" y="551"/>
                  <a:pt x="1004" y="589"/>
                </a:cubicBezTo>
                <a:cubicBezTo>
                  <a:pt x="953" y="619"/>
                  <a:pt x="972" y="618"/>
                  <a:pt x="936" y="665"/>
                </a:cubicBezTo>
                <a:cubicBezTo>
                  <a:pt x="896" y="715"/>
                  <a:pt x="846" y="765"/>
                  <a:pt x="785" y="785"/>
                </a:cubicBezTo>
                <a:cubicBezTo>
                  <a:pt x="741" y="813"/>
                  <a:pt x="749" y="815"/>
                  <a:pt x="687" y="831"/>
                </a:cubicBezTo>
                <a:cubicBezTo>
                  <a:pt x="600" y="823"/>
                  <a:pt x="502" y="820"/>
                  <a:pt x="415" y="800"/>
                </a:cubicBezTo>
                <a:cubicBezTo>
                  <a:pt x="359" y="787"/>
                  <a:pt x="317" y="754"/>
                  <a:pt x="264" y="740"/>
                </a:cubicBezTo>
                <a:cubicBezTo>
                  <a:pt x="255" y="723"/>
                  <a:pt x="245" y="705"/>
                  <a:pt x="241" y="687"/>
                </a:cubicBezTo>
                <a:cubicBezTo>
                  <a:pt x="235" y="660"/>
                  <a:pt x="234" y="606"/>
                  <a:pt x="219" y="582"/>
                </a:cubicBezTo>
                <a:cubicBezTo>
                  <a:pt x="213" y="574"/>
                  <a:pt x="203" y="571"/>
                  <a:pt x="196" y="566"/>
                </a:cubicBezTo>
                <a:cubicBezTo>
                  <a:pt x="158" y="452"/>
                  <a:pt x="201" y="567"/>
                  <a:pt x="166" y="499"/>
                </a:cubicBezTo>
                <a:cubicBezTo>
                  <a:pt x="133" y="435"/>
                  <a:pt x="110" y="321"/>
                  <a:pt x="98" y="249"/>
                </a:cubicBezTo>
                <a:cubicBezTo>
                  <a:pt x="95" y="196"/>
                  <a:pt x="104" y="141"/>
                  <a:pt x="90" y="91"/>
                </a:cubicBezTo>
                <a:cubicBezTo>
                  <a:pt x="85" y="73"/>
                  <a:pt x="45" y="61"/>
                  <a:pt x="45" y="61"/>
                </a:cubicBezTo>
                <a:cubicBezTo>
                  <a:pt x="39" y="42"/>
                  <a:pt x="37" y="29"/>
                  <a:pt x="23" y="15"/>
                </a:cubicBezTo>
                <a:cubicBezTo>
                  <a:pt x="16" y="8"/>
                  <a:pt x="0" y="0"/>
                  <a:pt x="0" y="0"/>
                </a:cubicBezTo>
              </a:path>
            </a:pathLst>
          </a:custGeom>
          <a:noFill/>
          <a:ln w="76200">
            <a:solidFill>
              <a:srgbClr val="00007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4000" name="Freeform 1056"/>
          <p:cNvSpPr>
            <a:spLocks/>
          </p:cNvSpPr>
          <p:nvPr/>
        </p:nvSpPr>
        <p:spPr bwMode="auto">
          <a:xfrm>
            <a:off x="2322513" y="2398713"/>
            <a:ext cx="2809875" cy="1622425"/>
          </a:xfrm>
          <a:custGeom>
            <a:avLst/>
            <a:gdLst>
              <a:gd name="T0" fmla="*/ 0 w 1770"/>
              <a:gd name="T1" fmla="*/ 512763 h 1022"/>
              <a:gd name="T2" fmla="*/ 88900 w 1770"/>
              <a:gd name="T3" fmla="*/ 795338 h 1022"/>
              <a:gd name="T4" fmla="*/ 166688 w 1770"/>
              <a:gd name="T5" fmla="*/ 974725 h 1022"/>
              <a:gd name="T6" fmla="*/ 192088 w 1770"/>
              <a:gd name="T7" fmla="*/ 1257300 h 1022"/>
              <a:gd name="T8" fmla="*/ 282575 w 1770"/>
              <a:gd name="T9" fmla="*/ 1462088 h 1022"/>
              <a:gd name="T10" fmla="*/ 449263 w 1770"/>
              <a:gd name="T11" fmla="*/ 1603375 h 1022"/>
              <a:gd name="T12" fmla="*/ 666750 w 1770"/>
              <a:gd name="T13" fmla="*/ 1577975 h 1022"/>
              <a:gd name="T14" fmla="*/ 730250 w 1770"/>
              <a:gd name="T15" fmla="*/ 1500188 h 1022"/>
              <a:gd name="T16" fmla="*/ 911225 w 1770"/>
              <a:gd name="T17" fmla="*/ 1411288 h 1022"/>
              <a:gd name="T18" fmla="*/ 1090613 w 1770"/>
              <a:gd name="T19" fmla="*/ 1257300 h 1022"/>
              <a:gd name="T20" fmla="*/ 1154113 w 1770"/>
              <a:gd name="T21" fmla="*/ 1193800 h 1022"/>
              <a:gd name="T22" fmla="*/ 1398588 w 1770"/>
              <a:gd name="T23" fmla="*/ 1116013 h 1022"/>
              <a:gd name="T24" fmla="*/ 1487488 w 1770"/>
              <a:gd name="T25" fmla="*/ 1065213 h 1022"/>
              <a:gd name="T26" fmla="*/ 1590675 w 1770"/>
              <a:gd name="T27" fmla="*/ 923925 h 1022"/>
              <a:gd name="T28" fmla="*/ 1731963 w 1770"/>
              <a:gd name="T29" fmla="*/ 873125 h 1022"/>
              <a:gd name="T30" fmla="*/ 2052638 w 1770"/>
              <a:gd name="T31" fmla="*/ 744538 h 1022"/>
              <a:gd name="T32" fmla="*/ 2295525 w 1770"/>
              <a:gd name="T33" fmla="*/ 538163 h 1022"/>
              <a:gd name="T34" fmla="*/ 2489200 w 1770"/>
              <a:gd name="T35" fmla="*/ 423863 h 1022"/>
              <a:gd name="T36" fmla="*/ 2540000 w 1770"/>
              <a:gd name="T37" fmla="*/ 346075 h 1022"/>
              <a:gd name="T38" fmla="*/ 2616200 w 1770"/>
              <a:gd name="T39" fmla="*/ 320675 h 1022"/>
              <a:gd name="T40" fmla="*/ 2706688 w 1770"/>
              <a:gd name="T41" fmla="*/ 128588 h 1022"/>
              <a:gd name="T42" fmla="*/ 2744788 w 1770"/>
              <a:gd name="T43" fmla="*/ 63500 h 1022"/>
              <a:gd name="T44" fmla="*/ 2809875 w 1770"/>
              <a:gd name="T45" fmla="*/ 0 h 102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770"/>
              <a:gd name="T70" fmla="*/ 0 h 1022"/>
              <a:gd name="T71" fmla="*/ 1770 w 1770"/>
              <a:gd name="T72" fmla="*/ 1022 h 102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770" h="1022">
                <a:moveTo>
                  <a:pt x="0" y="323"/>
                </a:moveTo>
                <a:cubicBezTo>
                  <a:pt x="8" y="377"/>
                  <a:pt x="3" y="466"/>
                  <a:pt x="56" y="501"/>
                </a:cubicBezTo>
                <a:cubicBezTo>
                  <a:pt x="79" y="536"/>
                  <a:pt x="85" y="575"/>
                  <a:pt x="105" y="614"/>
                </a:cubicBezTo>
                <a:cubicBezTo>
                  <a:pt x="96" y="697"/>
                  <a:pt x="102" y="718"/>
                  <a:pt x="121" y="792"/>
                </a:cubicBezTo>
                <a:cubicBezTo>
                  <a:pt x="127" y="843"/>
                  <a:pt x="121" y="902"/>
                  <a:pt x="178" y="921"/>
                </a:cubicBezTo>
                <a:cubicBezTo>
                  <a:pt x="208" y="967"/>
                  <a:pt x="229" y="992"/>
                  <a:pt x="283" y="1010"/>
                </a:cubicBezTo>
                <a:cubicBezTo>
                  <a:pt x="328" y="1006"/>
                  <a:pt x="384" y="1022"/>
                  <a:pt x="420" y="994"/>
                </a:cubicBezTo>
                <a:cubicBezTo>
                  <a:pt x="436" y="980"/>
                  <a:pt x="443" y="958"/>
                  <a:pt x="460" y="945"/>
                </a:cubicBezTo>
                <a:cubicBezTo>
                  <a:pt x="489" y="920"/>
                  <a:pt x="538" y="900"/>
                  <a:pt x="574" y="889"/>
                </a:cubicBezTo>
                <a:cubicBezTo>
                  <a:pt x="609" y="853"/>
                  <a:pt x="654" y="829"/>
                  <a:pt x="687" y="792"/>
                </a:cubicBezTo>
                <a:cubicBezTo>
                  <a:pt x="707" y="768"/>
                  <a:pt x="696" y="765"/>
                  <a:pt x="727" y="752"/>
                </a:cubicBezTo>
                <a:cubicBezTo>
                  <a:pt x="775" y="731"/>
                  <a:pt x="829" y="715"/>
                  <a:pt x="881" y="703"/>
                </a:cubicBezTo>
                <a:cubicBezTo>
                  <a:pt x="899" y="692"/>
                  <a:pt x="921" y="685"/>
                  <a:pt x="937" y="671"/>
                </a:cubicBezTo>
                <a:cubicBezTo>
                  <a:pt x="972" y="638"/>
                  <a:pt x="962" y="604"/>
                  <a:pt x="1002" y="582"/>
                </a:cubicBezTo>
                <a:cubicBezTo>
                  <a:pt x="1030" y="565"/>
                  <a:pt x="1059" y="560"/>
                  <a:pt x="1091" y="550"/>
                </a:cubicBezTo>
                <a:cubicBezTo>
                  <a:pt x="1159" y="526"/>
                  <a:pt x="1228" y="500"/>
                  <a:pt x="1293" y="469"/>
                </a:cubicBezTo>
                <a:cubicBezTo>
                  <a:pt x="1315" y="433"/>
                  <a:pt x="1408" y="351"/>
                  <a:pt x="1446" y="339"/>
                </a:cubicBezTo>
                <a:cubicBezTo>
                  <a:pt x="1505" y="319"/>
                  <a:pt x="1529" y="316"/>
                  <a:pt x="1568" y="267"/>
                </a:cubicBezTo>
                <a:cubicBezTo>
                  <a:pt x="1575" y="234"/>
                  <a:pt x="1568" y="231"/>
                  <a:pt x="1600" y="218"/>
                </a:cubicBezTo>
                <a:cubicBezTo>
                  <a:pt x="1615" y="211"/>
                  <a:pt x="1648" y="202"/>
                  <a:pt x="1648" y="202"/>
                </a:cubicBezTo>
                <a:cubicBezTo>
                  <a:pt x="1680" y="153"/>
                  <a:pt x="1654" y="114"/>
                  <a:pt x="1705" y="81"/>
                </a:cubicBezTo>
                <a:cubicBezTo>
                  <a:pt x="1712" y="57"/>
                  <a:pt x="1709" y="56"/>
                  <a:pt x="1729" y="40"/>
                </a:cubicBezTo>
                <a:cubicBezTo>
                  <a:pt x="1742" y="29"/>
                  <a:pt x="1770" y="20"/>
                  <a:pt x="1770" y="0"/>
                </a:cubicBezTo>
              </a:path>
            </a:pathLst>
          </a:custGeom>
          <a:noFill/>
          <a:ln w="76200">
            <a:solidFill>
              <a:srgbClr val="00007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grpSp>
        <p:nvGrpSpPr>
          <p:cNvPr id="14" name="Group 1065"/>
          <p:cNvGrpSpPr>
            <a:grpSpLocks/>
          </p:cNvGrpSpPr>
          <p:nvPr/>
        </p:nvGrpSpPr>
        <p:grpSpPr bwMode="auto">
          <a:xfrm>
            <a:off x="457200" y="5410200"/>
            <a:ext cx="3962400" cy="666750"/>
            <a:chOff x="384" y="3161"/>
            <a:chExt cx="2352" cy="592"/>
          </a:xfrm>
        </p:grpSpPr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384" y="3161"/>
              <a:ext cx="1051" cy="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SimHei" charset="0"/>
                  <a:ea typeface="SimHei" charset="0"/>
                  <a:cs typeface="SimHei" charset="0"/>
                </a:rPr>
                <a:t>星期六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SimHei" charset="0"/>
                <a:ea typeface="SimHei" charset="0"/>
                <a:cs typeface="SimHei" charset="0"/>
              </a:endParaRPr>
            </a:p>
          </p:txBody>
        </p:sp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>
              <a:off x="384" y="3264"/>
              <a:ext cx="2352" cy="489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Garamond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5" name="Group 1066"/>
          <p:cNvGrpSpPr>
            <a:grpSpLocks/>
          </p:cNvGrpSpPr>
          <p:nvPr/>
        </p:nvGrpSpPr>
        <p:grpSpPr bwMode="auto">
          <a:xfrm>
            <a:off x="457200" y="4953000"/>
            <a:ext cx="3962400" cy="649288"/>
            <a:chOff x="288" y="2976"/>
            <a:chExt cx="2352" cy="579"/>
          </a:xfrm>
        </p:grpSpPr>
        <p:sp>
          <p:nvSpPr>
            <p:cNvPr id="38" name="Text Box 12"/>
            <p:cNvSpPr txBox="1">
              <a:spLocks noChangeArrowheads="1"/>
            </p:cNvSpPr>
            <p:nvPr/>
          </p:nvSpPr>
          <p:spPr bwMode="auto">
            <a:xfrm>
              <a:off x="288" y="2977"/>
              <a:ext cx="1051" cy="5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halkboard" charset="0"/>
                  <a:ea typeface="ＭＳ Ｐゴシック" charset="0"/>
                </a:rPr>
                <a:t>Fri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7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halkboard" charset="0"/>
                <a:ea typeface="ＭＳ Ｐゴシック" charset="0"/>
              </a:endParaRPr>
            </a:p>
          </p:txBody>
        </p:sp>
        <p:sp>
          <p:nvSpPr>
            <p:cNvPr id="302113" name="AutoShape 11"/>
            <p:cNvSpPr>
              <a:spLocks noChangeArrowheads="1"/>
            </p:cNvSpPr>
            <p:nvPr/>
          </p:nvSpPr>
          <p:spPr bwMode="auto">
            <a:xfrm>
              <a:off x="288" y="2976"/>
              <a:ext cx="2352" cy="490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16" name="Group 1074"/>
          <p:cNvGrpSpPr>
            <a:grpSpLocks/>
          </p:cNvGrpSpPr>
          <p:nvPr/>
        </p:nvGrpSpPr>
        <p:grpSpPr bwMode="auto">
          <a:xfrm>
            <a:off x="7162800" y="5057775"/>
            <a:ext cx="1676400" cy="809625"/>
            <a:chOff x="4512" y="3148"/>
            <a:chExt cx="1056" cy="510"/>
          </a:xfrm>
        </p:grpSpPr>
        <p:sp>
          <p:nvSpPr>
            <p:cNvPr id="269323" name="AutoShape 11"/>
            <p:cNvSpPr>
              <a:spLocks noChangeArrowheads="1"/>
            </p:cNvSpPr>
            <p:nvPr/>
          </p:nvSpPr>
          <p:spPr bwMode="auto">
            <a:xfrm>
              <a:off x="4512" y="3168"/>
              <a:ext cx="1056" cy="490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0099CC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99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Garamond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9324" name="Text Box 12"/>
            <p:cNvSpPr txBox="1">
              <a:spLocks noChangeArrowheads="1"/>
            </p:cNvSpPr>
            <p:nvPr/>
          </p:nvSpPr>
          <p:spPr bwMode="auto">
            <a:xfrm>
              <a:off x="4560" y="3148"/>
              <a:ext cx="99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99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SimHei" charset="0"/>
                  <a:ea typeface="SimHei" charset="0"/>
                  <a:cs typeface="SimHei" charset="0"/>
                </a:rPr>
                <a:t>星期六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99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SimHei" charset="0"/>
                <a:ea typeface="SimHei" charset="0"/>
                <a:cs typeface="SimHei" charset="0"/>
              </a:endParaRPr>
            </a:p>
          </p:txBody>
        </p:sp>
      </p:grpSp>
      <p:sp>
        <p:nvSpPr>
          <p:cNvPr id="84014" name="Freeform 1070"/>
          <p:cNvSpPr>
            <a:spLocks/>
          </p:cNvSpPr>
          <p:nvPr/>
        </p:nvSpPr>
        <p:spPr bwMode="auto">
          <a:xfrm>
            <a:off x="1628775" y="2603500"/>
            <a:ext cx="3605213" cy="1590675"/>
          </a:xfrm>
          <a:custGeom>
            <a:avLst/>
            <a:gdLst>
              <a:gd name="T0" fmla="*/ 3605213 w 2271"/>
              <a:gd name="T1" fmla="*/ 0 h 1002"/>
              <a:gd name="T2" fmla="*/ 3503613 w 2271"/>
              <a:gd name="T3" fmla="*/ 90488 h 1002"/>
              <a:gd name="T4" fmla="*/ 3425825 w 2271"/>
              <a:gd name="T5" fmla="*/ 193675 h 1002"/>
              <a:gd name="T6" fmla="*/ 3322638 w 2271"/>
              <a:gd name="T7" fmla="*/ 373063 h 1002"/>
              <a:gd name="T8" fmla="*/ 3246438 w 2271"/>
              <a:gd name="T9" fmla="*/ 411163 h 1002"/>
              <a:gd name="T10" fmla="*/ 3130550 w 2271"/>
              <a:gd name="T11" fmla="*/ 577850 h 1002"/>
              <a:gd name="T12" fmla="*/ 2822575 w 2271"/>
              <a:gd name="T13" fmla="*/ 706438 h 1002"/>
              <a:gd name="T14" fmla="*/ 2693988 w 2271"/>
              <a:gd name="T15" fmla="*/ 835025 h 1002"/>
              <a:gd name="T16" fmla="*/ 2413000 w 2271"/>
              <a:gd name="T17" fmla="*/ 936625 h 1002"/>
              <a:gd name="T18" fmla="*/ 2039938 w 2271"/>
              <a:gd name="T19" fmla="*/ 1244600 h 1002"/>
              <a:gd name="T20" fmla="*/ 1925638 w 2271"/>
              <a:gd name="T21" fmla="*/ 1295400 h 1002"/>
              <a:gd name="T22" fmla="*/ 1501775 w 2271"/>
              <a:gd name="T23" fmla="*/ 1501775 h 1002"/>
              <a:gd name="T24" fmla="*/ 1282700 w 2271"/>
              <a:gd name="T25" fmla="*/ 1590675 h 1002"/>
              <a:gd name="T26" fmla="*/ 769938 w 2271"/>
              <a:gd name="T27" fmla="*/ 1539875 h 1002"/>
              <a:gd name="T28" fmla="*/ 654050 w 2271"/>
              <a:gd name="T29" fmla="*/ 1489075 h 1002"/>
              <a:gd name="T30" fmla="*/ 179388 w 2271"/>
              <a:gd name="T31" fmla="*/ 1295400 h 1002"/>
              <a:gd name="T32" fmla="*/ 65088 w 2271"/>
              <a:gd name="T33" fmla="*/ 1193800 h 1002"/>
              <a:gd name="T34" fmla="*/ 0 w 2271"/>
              <a:gd name="T35" fmla="*/ 1116013 h 10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71"/>
              <a:gd name="T55" fmla="*/ 0 h 1002"/>
              <a:gd name="T56" fmla="*/ 2271 w 2271"/>
              <a:gd name="T57" fmla="*/ 1002 h 100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71" h="1002">
                <a:moveTo>
                  <a:pt x="2271" y="0"/>
                </a:moveTo>
                <a:cubicBezTo>
                  <a:pt x="2258" y="39"/>
                  <a:pt x="2239" y="35"/>
                  <a:pt x="2207" y="57"/>
                </a:cubicBezTo>
                <a:cubicBezTo>
                  <a:pt x="2195" y="88"/>
                  <a:pt x="2171" y="91"/>
                  <a:pt x="2158" y="122"/>
                </a:cubicBezTo>
                <a:cubicBezTo>
                  <a:pt x="2141" y="160"/>
                  <a:pt x="2132" y="210"/>
                  <a:pt x="2093" y="235"/>
                </a:cubicBezTo>
                <a:cubicBezTo>
                  <a:pt x="2039" y="267"/>
                  <a:pt x="2099" y="213"/>
                  <a:pt x="2045" y="259"/>
                </a:cubicBezTo>
                <a:cubicBezTo>
                  <a:pt x="2012" y="286"/>
                  <a:pt x="2006" y="341"/>
                  <a:pt x="1972" y="364"/>
                </a:cubicBezTo>
                <a:cubicBezTo>
                  <a:pt x="1881" y="424"/>
                  <a:pt x="1942" y="389"/>
                  <a:pt x="1778" y="445"/>
                </a:cubicBezTo>
                <a:cubicBezTo>
                  <a:pt x="1751" y="472"/>
                  <a:pt x="1734" y="516"/>
                  <a:pt x="1697" y="526"/>
                </a:cubicBezTo>
                <a:cubicBezTo>
                  <a:pt x="1643" y="539"/>
                  <a:pt x="1561" y="558"/>
                  <a:pt x="1520" y="590"/>
                </a:cubicBezTo>
                <a:cubicBezTo>
                  <a:pt x="1437" y="652"/>
                  <a:pt x="1367" y="722"/>
                  <a:pt x="1285" y="784"/>
                </a:cubicBezTo>
                <a:cubicBezTo>
                  <a:pt x="1242" y="815"/>
                  <a:pt x="1278" y="786"/>
                  <a:pt x="1213" y="816"/>
                </a:cubicBezTo>
                <a:cubicBezTo>
                  <a:pt x="1123" y="857"/>
                  <a:pt x="1037" y="909"/>
                  <a:pt x="946" y="946"/>
                </a:cubicBezTo>
                <a:cubicBezTo>
                  <a:pt x="906" y="985"/>
                  <a:pt x="859" y="985"/>
                  <a:pt x="808" y="1002"/>
                </a:cubicBezTo>
                <a:cubicBezTo>
                  <a:pt x="644" y="995"/>
                  <a:pt x="613" y="988"/>
                  <a:pt x="485" y="970"/>
                </a:cubicBezTo>
                <a:cubicBezTo>
                  <a:pt x="458" y="961"/>
                  <a:pt x="438" y="946"/>
                  <a:pt x="412" y="938"/>
                </a:cubicBezTo>
                <a:cubicBezTo>
                  <a:pt x="379" y="837"/>
                  <a:pt x="195" y="838"/>
                  <a:pt x="113" y="816"/>
                </a:cubicBezTo>
                <a:cubicBezTo>
                  <a:pt x="84" y="794"/>
                  <a:pt x="69" y="771"/>
                  <a:pt x="41" y="752"/>
                </a:cubicBezTo>
                <a:cubicBezTo>
                  <a:pt x="28" y="732"/>
                  <a:pt x="16" y="719"/>
                  <a:pt x="0" y="703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4015" name="Freeform 1071"/>
          <p:cNvSpPr>
            <a:spLocks/>
          </p:cNvSpPr>
          <p:nvPr/>
        </p:nvSpPr>
        <p:spPr bwMode="auto">
          <a:xfrm>
            <a:off x="1706563" y="1911350"/>
            <a:ext cx="1808162" cy="1795463"/>
          </a:xfrm>
          <a:custGeom>
            <a:avLst/>
            <a:gdLst>
              <a:gd name="T0" fmla="*/ 0 w 1139"/>
              <a:gd name="T1" fmla="*/ 1795463 h 1131"/>
              <a:gd name="T2" fmla="*/ 76200 w 1139"/>
              <a:gd name="T3" fmla="*/ 1693863 h 1131"/>
              <a:gd name="T4" fmla="*/ 88900 w 1139"/>
              <a:gd name="T5" fmla="*/ 1603375 h 1131"/>
              <a:gd name="T6" fmla="*/ 255587 w 1139"/>
              <a:gd name="T7" fmla="*/ 1527175 h 1131"/>
              <a:gd name="T8" fmla="*/ 282575 w 1139"/>
              <a:gd name="T9" fmla="*/ 1449388 h 1131"/>
              <a:gd name="T10" fmla="*/ 461962 w 1139"/>
              <a:gd name="T11" fmla="*/ 1360488 h 1131"/>
              <a:gd name="T12" fmla="*/ 550862 w 1139"/>
              <a:gd name="T13" fmla="*/ 1206500 h 1131"/>
              <a:gd name="T14" fmla="*/ 679450 w 1139"/>
              <a:gd name="T15" fmla="*/ 1116013 h 1131"/>
              <a:gd name="T16" fmla="*/ 820737 w 1139"/>
              <a:gd name="T17" fmla="*/ 1012825 h 1131"/>
              <a:gd name="T18" fmla="*/ 974725 w 1139"/>
              <a:gd name="T19" fmla="*/ 833438 h 1131"/>
              <a:gd name="T20" fmla="*/ 1141412 w 1139"/>
              <a:gd name="T21" fmla="*/ 628650 h 1131"/>
              <a:gd name="T22" fmla="*/ 1500187 w 1139"/>
              <a:gd name="T23" fmla="*/ 192088 h 1131"/>
              <a:gd name="T24" fmla="*/ 1641475 w 1139"/>
              <a:gd name="T25" fmla="*/ 90488 h 1131"/>
              <a:gd name="T26" fmla="*/ 1693862 w 1139"/>
              <a:gd name="T27" fmla="*/ 38100 h 1131"/>
              <a:gd name="T28" fmla="*/ 1808162 w 1139"/>
              <a:gd name="T29" fmla="*/ 0 h 113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39"/>
              <a:gd name="T46" fmla="*/ 0 h 1131"/>
              <a:gd name="T47" fmla="*/ 1139 w 1139"/>
              <a:gd name="T48" fmla="*/ 1131 h 113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39" h="1131">
                <a:moveTo>
                  <a:pt x="0" y="1131"/>
                </a:moveTo>
                <a:cubicBezTo>
                  <a:pt x="27" y="1112"/>
                  <a:pt x="37" y="1098"/>
                  <a:pt x="48" y="1067"/>
                </a:cubicBezTo>
                <a:cubicBezTo>
                  <a:pt x="50" y="1048"/>
                  <a:pt x="49" y="1028"/>
                  <a:pt x="56" y="1010"/>
                </a:cubicBezTo>
                <a:cubicBezTo>
                  <a:pt x="67" y="977"/>
                  <a:pt x="133" y="971"/>
                  <a:pt x="161" y="962"/>
                </a:cubicBezTo>
                <a:cubicBezTo>
                  <a:pt x="166" y="945"/>
                  <a:pt x="165" y="925"/>
                  <a:pt x="178" y="913"/>
                </a:cubicBezTo>
                <a:cubicBezTo>
                  <a:pt x="221" y="869"/>
                  <a:pt x="236" y="875"/>
                  <a:pt x="291" y="857"/>
                </a:cubicBezTo>
                <a:cubicBezTo>
                  <a:pt x="305" y="827"/>
                  <a:pt x="321" y="781"/>
                  <a:pt x="347" y="760"/>
                </a:cubicBezTo>
                <a:cubicBezTo>
                  <a:pt x="373" y="737"/>
                  <a:pt x="402" y="728"/>
                  <a:pt x="428" y="703"/>
                </a:cubicBezTo>
                <a:cubicBezTo>
                  <a:pt x="442" y="658"/>
                  <a:pt x="474" y="652"/>
                  <a:pt x="517" y="638"/>
                </a:cubicBezTo>
                <a:cubicBezTo>
                  <a:pt x="607" y="561"/>
                  <a:pt x="546" y="623"/>
                  <a:pt x="614" y="525"/>
                </a:cubicBezTo>
                <a:cubicBezTo>
                  <a:pt x="645" y="479"/>
                  <a:pt x="686" y="441"/>
                  <a:pt x="719" y="396"/>
                </a:cubicBezTo>
                <a:cubicBezTo>
                  <a:pt x="787" y="301"/>
                  <a:pt x="852" y="193"/>
                  <a:pt x="945" y="121"/>
                </a:cubicBezTo>
                <a:cubicBezTo>
                  <a:pt x="973" y="98"/>
                  <a:pt x="1008" y="83"/>
                  <a:pt x="1034" y="57"/>
                </a:cubicBezTo>
                <a:cubicBezTo>
                  <a:pt x="1038" y="52"/>
                  <a:pt x="1061" y="27"/>
                  <a:pt x="1067" y="24"/>
                </a:cubicBezTo>
                <a:cubicBezTo>
                  <a:pt x="1087" y="12"/>
                  <a:pt x="1139" y="24"/>
                  <a:pt x="1139" y="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4016" name="Freeform 1072"/>
          <p:cNvSpPr>
            <a:spLocks/>
          </p:cNvSpPr>
          <p:nvPr/>
        </p:nvSpPr>
        <p:spPr bwMode="auto">
          <a:xfrm>
            <a:off x="2847975" y="1763713"/>
            <a:ext cx="628650" cy="123825"/>
          </a:xfrm>
          <a:custGeom>
            <a:avLst/>
            <a:gdLst>
              <a:gd name="T0" fmla="*/ 628650 w 396"/>
              <a:gd name="T1" fmla="*/ 122238 h 78"/>
              <a:gd name="T2" fmla="*/ 512763 w 396"/>
              <a:gd name="T3" fmla="*/ 96838 h 78"/>
              <a:gd name="T4" fmla="*/ 500063 w 396"/>
              <a:gd name="T5" fmla="*/ 57150 h 78"/>
              <a:gd name="T6" fmla="*/ 449263 w 396"/>
              <a:gd name="T7" fmla="*/ 44450 h 78"/>
              <a:gd name="T8" fmla="*/ 295275 w 396"/>
              <a:gd name="T9" fmla="*/ 31750 h 78"/>
              <a:gd name="T10" fmla="*/ 0 w 396"/>
              <a:gd name="T11" fmla="*/ 6350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6"/>
              <a:gd name="T19" fmla="*/ 0 h 78"/>
              <a:gd name="T20" fmla="*/ 396 w 396"/>
              <a:gd name="T21" fmla="*/ 78 h 7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6" h="78">
                <a:moveTo>
                  <a:pt x="396" y="77"/>
                </a:moveTo>
                <a:cubicBezTo>
                  <a:pt x="371" y="72"/>
                  <a:pt x="340" y="78"/>
                  <a:pt x="323" y="61"/>
                </a:cubicBezTo>
                <a:cubicBezTo>
                  <a:pt x="316" y="54"/>
                  <a:pt x="321" y="41"/>
                  <a:pt x="315" y="36"/>
                </a:cubicBezTo>
                <a:cubicBezTo>
                  <a:pt x="306" y="29"/>
                  <a:pt x="293" y="29"/>
                  <a:pt x="283" y="28"/>
                </a:cubicBezTo>
                <a:cubicBezTo>
                  <a:pt x="250" y="24"/>
                  <a:pt x="218" y="22"/>
                  <a:pt x="186" y="20"/>
                </a:cubicBezTo>
                <a:cubicBezTo>
                  <a:pt x="126" y="0"/>
                  <a:pt x="62" y="4"/>
                  <a:pt x="0" y="4"/>
                </a:cubicBezTo>
              </a:path>
            </a:pathLst>
          </a:cu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4017" name="Freeform 1073"/>
          <p:cNvSpPr>
            <a:spLocks/>
          </p:cNvSpPr>
          <p:nvPr/>
        </p:nvSpPr>
        <p:spPr bwMode="auto">
          <a:xfrm>
            <a:off x="2090738" y="1731963"/>
            <a:ext cx="539750" cy="1000125"/>
          </a:xfrm>
          <a:custGeom>
            <a:avLst/>
            <a:gdLst>
              <a:gd name="T0" fmla="*/ 539750 w 340"/>
              <a:gd name="T1" fmla="*/ 0 h 630"/>
              <a:gd name="T2" fmla="*/ 244475 w 340"/>
              <a:gd name="T3" fmla="*/ 76200 h 630"/>
              <a:gd name="T4" fmla="*/ 115888 w 340"/>
              <a:gd name="T5" fmla="*/ 217488 h 630"/>
              <a:gd name="T6" fmla="*/ 77788 w 340"/>
              <a:gd name="T7" fmla="*/ 730250 h 630"/>
              <a:gd name="T8" fmla="*/ 0 w 340"/>
              <a:gd name="T9" fmla="*/ 1000125 h 6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0"/>
              <a:gd name="T16" fmla="*/ 0 h 630"/>
              <a:gd name="T17" fmla="*/ 340 w 340"/>
              <a:gd name="T18" fmla="*/ 630 h 6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0" h="630">
                <a:moveTo>
                  <a:pt x="340" y="0"/>
                </a:moveTo>
                <a:cubicBezTo>
                  <a:pt x="275" y="15"/>
                  <a:pt x="213" y="18"/>
                  <a:pt x="154" y="48"/>
                </a:cubicBezTo>
                <a:cubicBezTo>
                  <a:pt x="125" y="77"/>
                  <a:pt x="97" y="104"/>
                  <a:pt x="73" y="137"/>
                </a:cubicBezTo>
                <a:cubicBezTo>
                  <a:pt x="55" y="244"/>
                  <a:pt x="58" y="351"/>
                  <a:pt x="49" y="460"/>
                </a:cubicBezTo>
                <a:cubicBezTo>
                  <a:pt x="46" y="486"/>
                  <a:pt x="38" y="610"/>
                  <a:pt x="0" y="630"/>
                </a:cubicBezTo>
              </a:path>
            </a:pathLst>
          </a:custGeom>
          <a:noFill/>
          <a:ln w="76200">
            <a:solidFill>
              <a:srgbClr val="11801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grpSp>
        <p:nvGrpSpPr>
          <p:cNvPr id="17" name="Group 1075"/>
          <p:cNvGrpSpPr>
            <a:grpSpLocks/>
          </p:cNvGrpSpPr>
          <p:nvPr/>
        </p:nvGrpSpPr>
        <p:grpSpPr bwMode="auto">
          <a:xfrm>
            <a:off x="7421563" y="76200"/>
            <a:ext cx="1722437" cy="1284288"/>
            <a:chOff x="4776" y="96"/>
            <a:chExt cx="1085" cy="809"/>
          </a:xfrm>
        </p:grpSpPr>
        <p:sp>
          <p:nvSpPr>
            <p:cNvPr id="302108" name="AutoShape 11"/>
            <p:cNvSpPr>
              <a:spLocks noChangeArrowheads="1"/>
            </p:cNvSpPr>
            <p:nvPr/>
          </p:nvSpPr>
          <p:spPr bwMode="auto">
            <a:xfrm>
              <a:off x="4807" y="96"/>
              <a:ext cx="1054" cy="809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6D6D6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6D6D6D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+mn-cs"/>
              </a:endParaRPr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4776" y="384"/>
              <a:ext cx="1085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SimHei" charset="0"/>
                  <a:ea typeface="SimHei" charset="0"/>
                  <a:cs typeface="SimHei" charset="0"/>
                </a:rPr>
                <a:t>星期三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SimHei" charset="0"/>
                <a:ea typeface="SimHei" charset="0"/>
                <a:cs typeface="SimHei" charset="0"/>
              </a:endParaRPr>
            </a:p>
          </p:txBody>
        </p:sp>
      </p:grpSp>
      <p:sp>
        <p:nvSpPr>
          <p:cNvPr id="302107" name="Text Box 30"/>
          <p:cNvSpPr txBox="1">
            <a:spLocks noChangeArrowheads="1"/>
          </p:cNvSpPr>
          <p:nvPr/>
        </p:nvSpPr>
        <p:spPr bwMode="auto">
          <a:xfrm>
            <a:off x="8458200" y="0"/>
            <a:ext cx="685800" cy="396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115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06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9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69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9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269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9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69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9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69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6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69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6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269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69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269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69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269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83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84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84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84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84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84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7" grpId="0" animBg="1"/>
      <p:bldP spid="269317" grpId="1" animBg="1"/>
      <p:bldP spid="269318" grpId="0" animBg="1"/>
      <p:bldP spid="269318" grpId="1" animBg="1"/>
      <p:bldP spid="269319" grpId="0" animBg="1"/>
      <p:bldP spid="269319" grpId="1" animBg="1"/>
      <p:bldP spid="269320" grpId="0" animBg="1"/>
      <p:bldP spid="269320" grpId="1" animBg="1"/>
      <p:bldP spid="269321" grpId="0" animBg="1"/>
      <p:bldP spid="269321" grpId="1" animBg="1"/>
      <p:bldP spid="269322" grpId="0" animBg="1"/>
      <p:bldP spid="269322" grpId="1" animBg="1"/>
      <p:bldP spid="269340" grpId="0" animBg="1"/>
      <p:bldP spid="269340" grpId="1" animBg="1"/>
      <p:bldP spid="269341" grpId="0" animBg="1"/>
      <p:bldP spid="269341" grpId="1" animBg="1"/>
      <p:bldP spid="83999" grpId="0" animBg="1"/>
      <p:bldP spid="84000" grpId="0" animBg="1"/>
      <p:bldP spid="84014" grpId="0" animBg="1"/>
      <p:bldP spid="84015" grpId="0" animBg="1"/>
      <p:bldP spid="84016" grpId="0" animBg="1"/>
      <p:bldP spid="840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3" descr="NT Jerusal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51022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Text Box 8"/>
          <p:cNvSpPr txBox="1">
            <a:spLocks noChangeArrowheads="1"/>
          </p:cNvSpPr>
          <p:nvPr/>
        </p:nvSpPr>
        <p:spPr bwMode="auto">
          <a:xfrm>
            <a:off x="8455025" y="0"/>
            <a:ext cx="685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</a:pPr>
            <a:r>
              <a:rPr lang="en-US" sz="2400" b="1">
                <a:effectLst/>
                <a:latin typeface="Times New Roman" charset="0"/>
              </a:rPr>
              <a:t>115</a:t>
            </a:r>
            <a:endParaRPr lang="en-US" sz="2400">
              <a:effectLst/>
              <a:latin typeface="Times New Roman" charset="0"/>
            </a:endParaRPr>
          </a:p>
        </p:txBody>
      </p:sp>
      <p:sp>
        <p:nvSpPr>
          <p:cNvPr id="136202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1371600" y="152400"/>
            <a:ext cx="6324600" cy="685800"/>
          </a:xfrm>
          <a:solidFill>
            <a:srgbClr val="663300"/>
          </a:solidFill>
        </p:spPr>
        <p:txBody>
          <a:bodyPr/>
          <a:lstStyle/>
          <a:p>
            <a:pPr eaLnBrk="1" hangingPunct="1">
              <a:defRPr/>
            </a:pPr>
            <a:r>
              <a:rPr lang="ko-KR" altLang="en-US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最后</a:t>
            </a:r>
            <a:r>
              <a:rPr lang="en-US" altLang="ko-KR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24</a:t>
            </a:r>
            <a:r>
              <a:rPr lang="ko-KR" altLang="en-US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小时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6204" name="Freeform 12"/>
          <p:cNvSpPr>
            <a:spLocks/>
          </p:cNvSpPr>
          <p:nvPr/>
        </p:nvSpPr>
        <p:spPr bwMode="auto">
          <a:xfrm rot="504959">
            <a:off x="2174874" y="5348205"/>
            <a:ext cx="2397125" cy="717550"/>
          </a:xfrm>
          <a:custGeom>
            <a:avLst/>
            <a:gdLst/>
            <a:ahLst/>
            <a:cxnLst>
              <a:cxn ang="0">
                <a:pos x="2677" y="1062"/>
              </a:cxn>
              <a:cxn ang="0">
                <a:pos x="2630" y="911"/>
              </a:cxn>
              <a:cxn ang="0">
                <a:pos x="2598" y="800"/>
              </a:cxn>
              <a:cxn ang="0">
                <a:pos x="2558" y="666"/>
              </a:cxn>
              <a:cxn ang="0">
                <a:pos x="2527" y="602"/>
              </a:cxn>
              <a:cxn ang="0">
                <a:pos x="2487" y="468"/>
              </a:cxn>
              <a:cxn ang="0">
                <a:pos x="2471" y="420"/>
              </a:cxn>
              <a:cxn ang="0">
                <a:pos x="2424" y="365"/>
              </a:cxn>
              <a:cxn ang="0">
                <a:pos x="2400" y="317"/>
              </a:cxn>
              <a:cxn ang="0">
                <a:pos x="2329" y="230"/>
              </a:cxn>
              <a:cxn ang="0">
                <a:pos x="2281" y="135"/>
              </a:cxn>
              <a:cxn ang="0">
                <a:pos x="2273" y="103"/>
              </a:cxn>
              <a:cxn ang="0">
                <a:pos x="2234" y="64"/>
              </a:cxn>
              <a:cxn ang="0">
                <a:pos x="2075" y="0"/>
              </a:cxn>
              <a:cxn ang="0">
                <a:pos x="1592" y="24"/>
              </a:cxn>
              <a:cxn ang="0">
                <a:pos x="1553" y="56"/>
              </a:cxn>
              <a:cxn ang="0">
                <a:pos x="1505" y="80"/>
              </a:cxn>
              <a:cxn ang="0">
                <a:pos x="1394" y="111"/>
              </a:cxn>
              <a:cxn ang="0">
                <a:pos x="1323" y="143"/>
              </a:cxn>
              <a:cxn ang="0">
                <a:pos x="935" y="214"/>
              </a:cxn>
              <a:cxn ang="0">
                <a:pos x="848" y="238"/>
              </a:cxn>
              <a:cxn ang="0">
                <a:pos x="776" y="278"/>
              </a:cxn>
              <a:cxn ang="0">
                <a:pos x="745" y="325"/>
              </a:cxn>
              <a:cxn ang="0">
                <a:pos x="673" y="396"/>
              </a:cxn>
              <a:cxn ang="0">
                <a:pos x="618" y="468"/>
              </a:cxn>
              <a:cxn ang="0">
                <a:pos x="563" y="555"/>
              </a:cxn>
              <a:cxn ang="0">
                <a:pos x="531" y="682"/>
              </a:cxn>
              <a:cxn ang="0">
                <a:pos x="444" y="792"/>
              </a:cxn>
              <a:cxn ang="0">
                <a:pos x="412" y="848"/>
              </a:cxn>
              <a:cxn ang="0">
                <a:pos x="285" y="880"/>
              </a:cxn>
              <a:cxn ang="0">
                <a:pos x="0" y="895"/>
              </a:cxn>
            </a:cxnLst>
            <a:rect l="0" t="0" r="r" b="b"/>
            <a:pathLst>
              <a:path w="2677" h="1062">
                <a:moveTo>
                  <a:pt x="2677" y="1062"/>
                </a:moveTo>
                <a:cubicBezTo>
                  <a:pt x="2664" y="1011"/>
                  <a:pt x="2646" y="960"/>
                  <a:pt x="2630" y="911"/>
                </a:cubicBezTo>
                <a:cubicBezTo>
                  <a:pt x="2613" y="782"/>
                  <a:pt x="2636" y="906"/>
                  <a:pt x="2598" y="800"/>
                </a:cubicBezTo>
                <a:cubicBezTo>
                  <a:pt x="2582" y="757"/>
                  <a:pt x="2581" y="706"/>
                  <a:pt x="2558" y="666"/>
                </a:cubicBezTo>
                <a:cubicBezTo>
                  <a:pt x="2538" y="632"/>
                  <a:pt x="2535" y="633"/>
                  <a:pt x="2527" y="602"/>
                </a:cubicBezTo>
                <a:cubicBezTo>
                  <a:pt x="2514" y="556"/>
                  <a:pt x="2502" y="512"/>
                  <a:pt x="2487" y="468"/>
                </a:cubicBezTo>
                <a:cubicBezTo>
                  <a:pt x="2481" y="452"/>
                  <a:pt x="2481" y="432"/>
                  <a:pt x="2471" y="420"/>
                </a:cubicBezTo>
                <a:cubicBezTo>
                  <a:pt x="2455" y="401"/>
                  <a:pt x="2437" y="384"/>
                  <a:pt x="2424" y="365"/>
                </a:cubicBezTo>
                <a:cubicBezTo>
                  <a:pt x="2413" y="350"/>
                  <a:pt x="2410" y="331"/>
                  <a:pt x="2400" y="317"/>
                </a:cubicBezTo>
                <a:cubicBezTo>
                  <a:pt x="2378" y="286"/>
                  <a:pt x="2345" y="263"/>
                  <a:pt x="2329" y="230"/>
                </a:cubicBezTo>
                <a:cubicBezTo>
                  <a:pt x="2313" y="198"/>
                  <a:pt x="2289" y="169"/>
                  <a:pt x="2281" y="135"/>
                </a:cubicBezTo>
                <a:cubicBezTo>
                  <a:pt x="2278" y="124"/>
                  <a:pt x="2277" y="113"/>
                  <a:pt x="2273" y="103"/>
                </a:cubicBezTo>
                <a:cubicBezTo>
                  <a:pt x="2261" y="75"/>
                  <a:pt x="2255" y="82"/>
                  <a:pt x="2234" y="64"/>
                </a:cubicBezTo>
                <a:cubicBezTo>
                  <a:pt x="2182" y="19"/>
                  <a:pt x="2143" y="9"/>
                  <a:pt x="2075" y="0"/>
                </a:cubicBezTo>
                <a:cubicBezTo>
                  <a:pt x="1913" y="6"/>
                  <a:pt x="1753" y="17"/>
                  <a:pt x="1592" y="24"/>
                </a:cubicBezTo>
                <a:cubicBezTo>
                  <a:pt x="1531" y="44"/>
                  <a:pt x="1603" y="14"/>
                  <a:pt x="1553" y="56"/>
                </a:cubicBezTo>
                <a:cubicBezTo>
                  <a:pt x="1539" y="67"/>
                  <a:pt x="1521" y="73"/>
                  <a:pt x="1505" y="80"/>
                </a:cubicBezTo>
                <a:cubicBezTo>
                  <a:pt x="1471" y="93"/>
                  <a:pt x="1428" y="99"/>
                  <a:pt x="1394" y="111"/>
                </a:cubicBezTo>
                <a:cubicBezTo>
                  <a:pt x="1370" y="118"/>
                  <a:pt x="1345" y="136"/>
                  <a:pt x="1323" y="143"/>
                </a:cubicBezTo>
                <a:cubicBezTo>
                  <a:pt x="1198" y="181"/>
                  <a:pt x="1063" y="197"/>
                  <a:pt x="935" y="214"/>
                </a:cubicBezTo>
                <a:cubicBezTo>
                  <a:pt x="907" y="223"/>
                  <a:pt x="873" y="223"/>
                  <a:pt x="848" y="238"/>
                </a:cubicBezTo>
                <a:cubicBezTo>
                  <a:pt x="768" y="282"/>
                  <a:pt x="829" y="260"/>
                  <a:pt x="776" y="278"/>
                </a:cubicBezTo>
                <a:cubicBezTo>
                  <a:pt x="765" y="293"/>
                  <a:pt x="758" y="311"/>
                  <a:pt x="745" y="325"/>
                </a:cubicBezTo>
                <a:cubicBezTo>
                  <a:pt x="721" y="348"/>
                  <a:pt x="690" y="367"/>
                  <a:pt x="673" y="396"/>
                </a:cubicBezTo>
                <a:cubicBezTo>
                  <a:pt x="653" y="426"/>
                  <a:pt x="654" y="455"/>
                  <a:pt x="618" y="468"/>
                </a:cubicBezTo>
                <a:cubicBezTo>
                  <a:pt x="605" y="502"/>
                  <a:pt x="585" y="525"/>
                  <a:pt x="563" y="555"/>
                </a:cubicBezTo>
                <a:cubicBezTo>
                  <a:pt x="554" y="587"/>
                  <a:pt x="544" y="655"/>
                  <a:pt x="531" y="682"/>
                </a:cubicBezTo>
                <a:cubicBezTo>
                  <a:pt x="508" y="726"/>
                  <a:pt x="469" y="750"/>
                  <a:pt x="444" y="792"/>
                </a:cubicBezTo>
                <a:cubicBezTo>
                  <a:pt x="440" y="797"/>
                  <a:pt x="421" y="842"/>
                  <a:pt x="412" y="848"/>
                </a:cubicBezTo>
                <a:cubicBezTo>
                  <a:pt x="378" y="869"/>
                  <a:pt x="322" y="874"/>
                  <a:pt x="285" y="880"/>
                </a:cubicBezTo>
                <a:cubicBezTo>
                  <a:pt x="182" y="911"/>
                  <a:pt x="144" y="895"/>
                  <a:pt x="0" y="89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>
              <a:latin typeface="Garamond" pitchFamily="-107" charset="0"/>
              <a:ea typeface="+mn-ea"/>
              <a:cs typeface="+mn-cs"/>
            </a:endParaRPr>
          </a:p>
        </p:txBody>
      </p:sp>
      <p:sp>
        <p:nvSpPr>
          <p:cNvPr id="136205" name="Freeform 13"/>
          <p:cNvSpPr>
            <a:spLocks/>
          </p:cNvSpPr>
          <p:nvPr/>
        </p:nvSpPr>
        <p:spPr bwMode="auto">
          <a:xfrm>
            <a:off x="2212974" y="4232275"/>
            <a:ext cx="2647057" cy="1224000"/>
          </a:xfrm>
          <a:custGeom>
            <a:avLst/>
            <a:gdLst/>
            <a:ahLst/>
            <a:cxnLst>
              <a:cxn ang="0">
                <a:pos x="0" y="1687"/>
              </a:cxn>
              <a:cxn ang="0">
                <a:pos x="174" y="1687"/>
              </a:cxn>
              <a:cxn ang="0">
                <a:pos x="222" y="1655"/>
              </a:cxn>
              <a:cxn ang="0">
                <a:pos x="309" y="1584"/>
              </a:cxn>
              <a:cxn ang="0">
                <a:pos x="348" y="1489"/>
              </a:cxn>
              <a:cxn ang="0">
                <a:pos x="428" y="1394"/>
              </a:cxn>
              <a:cxn ang="0">
                <a:pos x="523" y="1251"/>
              </a:cxn>
              <a:cxn ang="0">
                <a:pos x="610" y="1196"/>
              </a:cxn>
              <a:cxn ang="0">
                <a:pos x="840" y="1101"/>
              </a:cxn>
              <a:cxn ang="0">
                <a:pos x="911" y="1069"/>
              </a:cxn>
              <a:cxn ang="0">
                <a:pos x="958" y="1029"/>
              </a:cxn>
              <a:cxn ang="0">
                <a:pos x="1030" y="1006"/>
              </a:cxn>
              <a:cxn ang="0">
                <a:pos x="1307" y="958"/>
              </a:cxn>
              <a:cxn ang="0">
                <a:pos x="1410" y="942"/>
              </a:cxn>
              <a:cxn ang="0">
                <a:pos x="1457" y="919"/>
              </a:cxn>
              <a:cxn ang="0">
                <a:pos x="1529" y="903"/>
              </a:cxn>
              <a:cxn ang="0">
                <a:pos x="1632" y="673"/>
              </a:cxn>
              <a:cxn ang="0">
                <a:pos x="1647" y="396"/>
              </a:cxn>
              <a:cxn ang="0">
                <a:pos x="1695" y="119"/>
              </a:cxn>
              <a:cxn ang="0">
                <a:pos x="1711" y="55"/>
              </a:cxn>
              <a:cxn ang="0">
                <a:pos x="1727" y="0"/>
              </a:cxn>
            </a:cxnLst>
            <a:rect l="0" t="0" r="r" b="b"/>
            <a:pathLst>
              <a:path w="1727" h="1710">
                <a:moveTo>
                  <a:pt x="0" y="1687"/>
                </a:moveTo>
                <a:cubicBezTo>
                  <a:pt x="64" y="1708"/>
                  <a:pt x="59" y="1710"/>
                  <a:pt x="174" y="1687"/>
                </a:cubicBezTo>
                <a:cubicBezTo>
                  <a:pt x="192" y="1683"/>
                  <a:pt x="203" y="1661"/>
                  <a:pt x="222" y="1655"/>
                </a:cubicBezTo>
                <a:cubicBezTo>
                  <a:pt x="258" y="1642"/>
                  <a:pt x="291" y="1619"/>
                  <a:pt x="309" y="1584"/>
                </a:cubicBezTo>
                <a:cubicBezTo>
                  <a:pt x="322" y="1556"/>
                  <a:pt x="330" y="1513"/>
                  <a:pt x="348" y="1489"/>
                </a:cubicBezTo>
                <a:cubicBezTo>
                  <a:pt x="371" y="1455"/>
                  <a:pt x="402" y="1426"/>
                  <a:pt x="428" y="1394"/>
                </a:cubicBezTo>
                <a:cubicBezTo>
                  <a:pt x="464" y="1347"/>
                  <a:pt x="481" y="1294"/>
                  <a:pt x="523" y="1251"/>
                </a:cubicBezTo>
                <a:cubicBezTo>
                  <a:pt x="553" y="1219"/>
                  <a:pt x="572" y="1216"/>
                  <a:pt x="610" y="1196"/>
                </a:cubicBezTo>
                <a:cubicBezTo>
                  <a:pt x="687" y="1153"/>
                  <a:pt x="750" y="1118"/>
                  <a:pt x="840" y="1101"/>
                </a:cubicBezTo>
                <a:cubicBezTo>
                  <a:pt x="863" y="1089"/>
                  <a:pt x="889" y="1083"/>
                  <a:pt x="911" y="1069"/>
                </a:cubicBezTo>
                <a:cubicBezTo>
                  <a:pt x="953" y="1040"/>
                  <a:pt x="915" y="1049"/>
                  <a:pt x="958" y="1029"/>
                </a:cubicBezTo>
                <a:cubicBezTo>
                  <a:pt x="980" y="1017"/>
                  <a:pt x="1030" y="1006"/>
                  <a:pt x="1030" y="1006"/>
                </a:cubicBezTo>
                <a:cubicBezTo>
                  <a:pt x="1113" y="947"/>
                  <a:pt x="1207" y="962"/>
                  <a:pt x="1307" y="958"/>
                </a:cubicBezTo>
                <a:cubicBezTo>
                  <a:pt x="1341" y="952"/>
                  <a:pt x="1375" y="948"/>
                  <a:pt x="1410" y="942"/>
                </a:cubicBezTo>
                <a:cubicBezTo>
                  <a:pt x="1443" y="935"/>
                  <a:pt x="1426" y="933"/>
                  <a:pt x="1457" y="919"/>
                </a:cubicBezTo>
                <a:cubicBezTo>
                  <a:pt x="1477" y="909"/>
                  <a:pt x="1509" y="906"/>
                  <a:pt x="1529" y="903"/>
                </a:cubicBezTo>
                <a:cubicBezTo>
                  <a:pt x="1616" y="872"/>
                  <a:pt x="1620" y="752"/>
                  <a:pt x="1632" y="673"/>
                </a:cubicBezTo>
                <a:cubicBezTo>
                  <a:pt x="1628" y="582"/>
                  <a:pt x="1605" y="481"/>
                  <a:pt x="1647" y="396"/>
                </a:cubicBezTo>
                <a:cubicBezTo>
                  <a:pt x="1659" y="287"/>
                  <a:pt x="1669" y="220"/>
                  <a:pt x="1695" y="119"/>
                </a:cubicBezTo>
                <a:cubicBezTo>
                  <a:pt x="1700" y="97"/>
                  <a:pt x="1705" y="76"/>
                  <a:pt x="1711" y="55"/>
                </a:cubicBezTo>
                <a:cubicBezTo>
                  <a:pt x="1715" y="36"/>
                  <a:pt x="1727" y="0"/>
                  <a:pt x="1727" y="0"/>
                </a:cubicBezTo>
              </a:path>
            </a:pathLst>
          </a:custGeom>
          <a:noFill/>
          <a:ln w="76200" cap="flat" cmpd="sng">
            <a:solidFill>
              <a:srgbClr val="FF505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>
              <a:latin typeface="Garamond" pitchFamily="-107" charset="0"/>
              <a:ea typeface="+mn-ea"/>
              <a:cs typeface="+mn-cs"/>
            </a:endParaRPr>
          </a:p>
        </p:txBody>
      </p:sp>
      <p:sp>
        <p:nvSpPr>
          <p:cNvPr id="136206" name="Freeform 14"/>
          <p:cNvSpPr>
            <a:spLocks/>
          </p:cNvSpPr>
          <p:nvPr/>
        </p:nvSpPr>
        <p:spPr bwMode="auto">
          <a:xfrm>
            <a:off x="2225674" y="3861048"/>
            <a:ext cx="2418334" cy="717550"/>
          </a:xfrm>
          <a:custGeom>
            <a:avLst/>
            <a:gdLst/>
            <a:ahLst/>
            <a:cxnLst>
              <a:cxn ang="0">
                <a:pos x="1616" y="0"/>
              </a:cxn>
              <a:cxn ang="0">
                <a:pos x="1600" y="79"/>
              </a:cxn>
              <a:cxn ang="0">
                <a:pos x="1592" y="103"/>
              </a:cxn>
              <a:cxn ang="0">
                <a:pos x="1576" y="167"/>
              </a:cxn>
              <a:cxn ang="0">
                <a:pos x="1568" y="293"/>
              </a:cxn>
              <a:cxn ang="0">
                <a:pos x="1552" y="420"/>
              </a:cxn>
              <a:cxn ang="0">
                <a:pos x="1528" y="705"/>
              </a:cxn>
              <a:cxn ang="0">
                <a:pos x="1521" y="824"/>
              </a:cxn>
              <a:cxn ang="0">
                <a:pos x="1513" y="848"/>
              </a:cxn>
              <a:cxn ang="0">
                <a:pos x="1370" y="887"/>
              </a:cxn>
              <a:cxn ang="0">
                <a:pos x="966" y="935"/>
              </a:cxn>
              <a:cxn ang="0">
                <a:pos x="895" y="967"/>
              </a:cxn>
              <a:cxn ang="0">
                <a:pos x="879" y="990"/>
              </a:cxn>
              <a:cxn ang="0">
                <a:pos x="847" y="998"/>
              </a:cxn>
              <a:cxn ang="0">
                <a:pos x="760" y="1030"/>
              </a:cxn>
              <a:cxn ang="0">
                <a:pos x="602" y="1078"/>
              </a:cxn>
              <a:cxn ang="0">
                <a:pos x="333" y="1220"/>
              </a:cxn>
              <a:cxn ang="0">
                <a:pos x="206" y="1276"/>
              </a:cxn>
              <a:cxn ang="0">
                <a:pos x="150" y="1355"/>
              </a:cxn>
              <a:cxn ang="0">
                <a:pos x="135" y="1402"/>
              </a:cxn>
              <a:cxn ang="0">
                <a:pos x="71" y="1481"/>
              </a:cxn>
              <a:cxn ang="0">
                <a:pos x="0" y="1561"/>
              </a:cxn>
            </a:cxnLst>
            <a:rect l="0" t="0" r="r" b="b"/>
            <a:pathLst>
              <a:path w="1616" h="1561">
                <a:moveTo>
                  <a:pt x="1616" y="0"/>
                </a:moveTo>
                <a:cubicBezTo>
                  <a:pt x="1610" y="26"/>
                  <a:pt x="1608" y="53"/>
                  <a:pt x="1600" y="79"/>
                </a:cubicBezTo>
                <a:cubicBezTo>
                  <a:pt x="1597" y="87"/>
                  <a:pt x="1594" y="94"/>
                  <a:pt x="1592" y="103"/>
                </a:cubicBezTo>
                <a:cubicBezTo>
                  <a:pt x="1586" y="124"/>
                  <a:pt x="1576" y="167"/>
                  <a:pt x="1576" y="167"/>
                </a:cubicBezTo>
                <a:cubicBezTo>
                  <a:pt x="1573" y="209"/>
                  <a:pt x="1571" y="251"/>
                  <a:pt x="1568" y="293"/>
                </a:cubicBezTo>
                <a:cubicBezTo>
                  <a:pt x="1563" y="335"/>
                  <a:pt x="1552" y="420"/>
                  <a:pt x="1552" y="420"/>
                </a:cubicBezTo>
                <a:cubicBezTo>
                  <a:pt x="1547" y="510"/>
                  <a:pt x="1551" y="615"/>
                  <a:pt x="1528" y="705"/>
                </a:cubicBezTo>
                <a:cubicBezTo>
                  <a:pt x="1525" y="744"/>
                  <a:pt x="1525" y="784"/>
                  <a:pt x="1521" y="824"/>
                </a:cubicBezTo>
                <a:cubicBezTo>
                  <a:pt x="1520" y="832"/>
                  <a:pt x="1519" y="843"/>
                  <a:pt x="1513" y="848"/>
                </a:cubicBezTo>
                <a:cubicBezTo>
                  <a:pt x="1477" y="873"/>
                  <a:pt x="1411" y="874"/>
                  <a:pt x="1370" y="887"/>
                </a:cubicBezTo>
                <a:cubicBezTo>
                  <a:pt x="1238" y="927"/>
                  <a:pt x="1104" y="927"/>
                  <a:pt x="966" y="935"/>
                </a:cubicBezTo>
                <a:cubicBezTo>
                  <a:pt x="909" y="954"/>
                  <a:pt x="932" y="941"/>
                  <a:pt x="895" y="967"/>
                </a:cubicBezTo>
                <a:cubicBezTo>
                  <a:pt x="889" y="974"/>
                  <a:pt x="886" y="984"/>
                  <a:pt x="879" y="990"/>
                </a:cubicBezTo>
                <a:cubicBezTo>
                  <a:pt x="869" y="995"/>
                  <a:pt x="857" y="994"/>
                  <a:pt x="847" y="998"/>
                </a:cubicBezTo>
                <a:cubicBezTo>
                  <a:pt x="813" y="1007"/>
                  <a:pt x="795" y="1022"/>
                  <a:pt x="760" y="1030"/>
                </a:cubicBezTo>
                <a:cubicBezTo>
                  <a:pt x="712" y="1054"/>
                  <a:pt x="654" y="1064"/>
                  <a:pt x="602" y="1078"/>
                </a:cubicBezTo>
                <a:cubicBezTo>
                  <a:pt x="516" y="1137"/>
                  <a:pt x="427" y="1176"/>
                  <a:pt x="333" y="1220"/>
                </a:cubicBezTo>
                <a:cubicBezTo>
                  <a:pt x="288" y="1240"/>
                  <a:pt x="252" y="1263"/>
                  <a:pt x="206" y="1276"/>
                </a:cubicBezTo>
                <a:cubicBezTo>
                  <a:pt x="181" y="1299"/>
                  <a:pt x="162" y="1322"/>
                  <a:pt x="150" y="1355"/>
                </a:cubicBezTo>
                <a:cubicBezTo>
                  <a:pt x="143" y="1370"/>
                  <a:pt x="146" y="1390"/>
                  <a:pt x="135" y="1402"/>
                </a:cubicBezTo>
                <a:cubicBezTo>
                  <a:pt x="110" y="1426"/>
                  <a:pt x="95" y="1457"/>
                  <a:pt x="71" y="1481"/>
                </a:cubicBezTo>
                <a:cubicBezTo>
                  <a:pt x="43" y="1508"/>
                  <a:pt x="18" y="1524"/>
                  <a:pt x="0" y="1561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>
              <a:latin typeface="Garamond" pitchFamily="-107" charset="0"/>
              <a:ea typeface="+mn-ea"/>
              <a:cs typeface="+mn-cs"/>
            </a:endParaRPr>
          </a:p>
        </p:txBody>
      </p:sp>
      <p:sp>
        <p:nvSpPr>
          <p:cNvPr id="136207" name="Freeform 15"/>
          <p:cNvSpPr>
            <a:spLocks/>
          </p:cNvSpPr>
          <p:nvPr/>
        </p:nvSpPr>
        <p:spPr bwMode="auto">
          <a:xfrm>
            <a:off x="2251074" y="3212976"/>
            <a:ext cx="1240805" cy="1116000"/>
          </a:xfrm>
          <a:custGeom>
            <a:avLst/>
            <a:gdLst/>
            <a:ahLst/>
            <a:cxnLst>
              <a:cxn ang="0">
                <a:pos x="0" y="1553"/>
              </a:cxn>
              <a:cxn ang="0">
                <a:pos x="23" y="1505"/>
              </a:cxn>
              <a:cxn ang="0">
                <a:pos x="206" y="1355"/>
              </a:cxn>
              <a:cxn ang="0">
                <a:pos x="348" y="1291"/>
              </a:cxn>
              <a:cxn ang="0">
                <a:pos x="562" y="1165"/>
              </a:cxn>
              <a:cxn ang="0">
                <a:pos x="752" y="1117"/>
              </a:cxn>
              <a:cxn ang="0">
                <a:pos x="847" y="990"/>
              </a:cxn>
              <a:cxn ang="0">
                <a:pos x="768" y="721"/>
              </a:cxn>
              <a:cxn ang="0">
                <a:pos x="744" y="475"/>
              </a:cxn>
              <a:cxn ang="0">
                <a:pos x="736" y="71"/>
              </a:cxn>
              <a:cxn ang="0">
                <a:pos x="744" y="0"/>
              </a:cxn>
            </a:cxnLst>
            <a:rect l="0" t="0" r="r" b="b"/>
            <a:pathLst>
              <a:path w="847" h="1553">
                <a:moveTo>
                  <a:pt x="0" y="1553"/>
                </a:moveTo>
                <a:cubicBezTo>
                  <a:pt x="9" y="1538"/>
                  <a:pt x="12" y="1519"/>
                  <a:pt x="23" y="1505"/>
                </a:cubicBezTo>
                <a:cubicBezTo>
                  <a:pt x="61" y="1454"/>
                  <a:pt x="145" y="1375"/>
                  <a:pt x="206" y="1355"/>
                </a:cubicBezTo>
                <a:cubicBezTo>
                  <a:pt x="249" y="1309"/>
                  <a:pt x="294" y="1317"/>
                  <a:pt x="348" y="1291"/>
                </a:cubicBezTo>
                <a:cubicBezTo>
                  <a:pt x="420" y="1254"/>
                  <a:pt x="486" y="1194"/>
                  <a:pt x="562" y="1165"/>
                </a:cubicBezTo>
                <a:cubicBezTo>
                  <a:pt x="623" y="1140"/>
                  <a:pt x="687" y="1130"/>
                  <a:pt x="752" y="1117"/>
                </a:cubicBezTo>
                <a:cubicBezTo>
                  <a:pt x="805" y="1081"/>
                  <a:pt x="831" y="1052"/>
                  <a:pt x="847" y="990"/>
                </a:cubicBezTo>
                <a:cubicBezTo>
                  <a:pt x="836" y="859"/>
                  <a:pt x="831" y="826"/>
                  <a:pt x="768" y="721"/>
                </a:cubicBezTo>
                <a:cubicBezTo>
                  <a:pt x="743" y="624"/>
                  <a:pt x="750" y="621"/>
                  <a:pt x="744" y="475"/>
                </a:cubicBezTo>
                <a:cubicBezTo>
                  <a:pt x="753" y="338"/>
                  <a:pt x="769" y="206"/>
                  <a:pt x="736" y="71"/>
                </a:cubicBezTo>
                <a:cubicBezTo>
                  <a:pt x="738" y="47"/>
                  <a:pt x="744" y="0"/>
                  <a:pt x="744" y="0"/>
                </a:cubicBezTo>
              </a:path>
            </a:pathLst>
          </a:custGeom>
          <a:noFill/>
          <a:ln w="76200" cap="flat" cmpd="sng">
            <a:solidFill>
              <a:schemeClr val="bg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>
              <a:latin typeface="Garamond" pitchFamily="-107" charset="0"/>
              <a:ea typeface="+mn-ea"/>
              <a:cs typeface="+mn-cs"/>
            </a:endParaRPr>
          </a:p>
        </p:txBody>
      </p:sp>
      <p:sp>
        <p:nvSpPr>
          <p:cNvPr id="136208" name="Line 16"/>
          <p:cNvSpPr>
            <a:spLocks noChangeShapeType="1"/>
          </p:cNvSpPr>
          <p:nvPr/>
        </p:nvSpPr>
        <p:spPr bwMode="auto">
          <a:xfrm flipH="1">
            <a:off x="2438400" y="2895600"/>
            <a:ext cx="838200" cy="533400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Garamond" pitchFamily="-107" charset="0"/>
              <a:ea typeface="+mn-ea"/>
              <a:cs typeface="+mn-cs"/>
            </a:endParaRPr>
          </a:p>
        </p:txBody>
      </p:sp>
      <p:sp>
        <p:nvSpPr>
          <p:cNvPr id="136209" name="Line 17"/>
          <p:cNvSpPr>
            <a:spLocks noChangeShapeType="1"/>
          </p:cNvSpPr>
          <p:nvPr/>
        </p:nvSpPr>
        <p:spPr bwMode="auto">
          <a:xfrm flipH="1" flipV="1">
            <a:off x="2819400" y="1676400"/>
            <a:ext cx="457200" cy="1219200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Garamond" pitchFamily="-107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66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6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6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6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6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6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6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4" descr="Mt Olives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橄榄山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28600"/>
            <a:ext cx="9372600" cy="8382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3200">
                <a:latin typeface="Garamond" charset="0"/>
                <a:cs typeface="宋体" charset="0"/>
              </a:rPr>
              <a:t>以色列对万国的态度如何</a:t>
            </a:r>
            <a:r>
              <a:rPr lang="en-US" altLang="ja-JP" sz="3200">
                <a:latin typeface="Garamond" charset="0"/>
              </a:rPr>
              <a:t>?</a:t>
            </a:r>
            <a:endParaRPr lang="en-US" sz="3200">
              <a:latin typeface="Garamond" charset="0"/>
            </a:endParaRPr>
          </a:p>
        </p:txBody>
      </p:sp>
      <p:sp>
        <p:nvSpPr>
          <p:cNvPr id="56324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2072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81600" y="3275013"/>
            <a:ext cx="3581400" cy="2973387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这山洞处在橄榄山的一个花园内，横跨圣殿山。</a:t>
            </a:r>
            <a:endParaRPr lang="en-US">
              <a:latin typeface="Garamond" charset="0"/>
            </a:endParaRPr>
          </a:p>
        </p:txBody>
      </p:sp>
      <p:pic>
        <p:nvPicPr>
          <p:cNvPr id="240642" name="Picture 3" descr="NT Jerusal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51022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724400" y="1676400"/>
            <a:ext cx="4191000" cy="1017588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客西马尼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Garamond" charset="0"/>
            </a:endParaRPr>
          </a:p>
        </p:txBody>
      </p:sp>
      <p:sp>
        <p:nvSpPr>
          <p:cNvPr id="240644" name="AutoShape 5"/>
          <p:cNvSpPr>
            <a:spLocks noChangeArrowheads="1"/>
          </p:cNvSpPr>
          <p:nvPr/>
        </p:nvSpPr>
        <p:spPr bwMode="auto">
          <a:xfrm rot="19742174" flipV="1">
            <a:off x="4343400" y="2895600"/>
            <a:ext cx="914400" cy="685800"/>
          </a:xfrm>
          <a:custGeom>
            <a:avLst/>
            <a:gdLst>
              <a:gd name="T0" fmla="*/ 19354800 w 21600"/>
              <a:gd name="T1" fmla="*/ -1016 h 21600"/>
              <a:gd name="T2" fmla="*/ 4836922 w 21600"/>
              <a:gd name="T3" fmla="*/ 10886059 h 21600"/>
              <a:gd name="T4" fmla="*/ 19354800 w 21600"/>
              <a:gd name="T5" fmla="*/ 5442522 h 21600"/>
              <a:gd name="T6" fmla="*/ 43548300 w 21600"/>
              <a:gd name="T7" fmla="*/ 10887075 h 21600"/>
              <a:gd name="T8" fmla="*/ 33870900 w 21600"/>
              <a:gd name="T9" fmla="*/ 16330613 h 21600"/>
              <a:gd name="T10" fmla="*/ 24193500 w 21600"/>
              <a:gd name="T11" fmla="*/ 1088707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0" y="1828800"/>
            <a:ext cx="4038600" cy="3662363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马可福音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14</a:t>
            </a: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章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32</a:t>
            </a: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节 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他们来到一个地方，名叫客西马尼。耶稣对门徒说：“你们坐在这里，等我祷告。”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46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4" descr="Gethsemane Grot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131763"/>
            <a:ext cx="9372600" cy="64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Garamond" charset="0"/>
                <a:ea typeface="ＭＳ Ｐゴシック" charset="0"/>
                <a:cs typeface="ＭＳ Ｐゴシック" charset="0"/>
              </a:rPr>
              <a:t>客西马尼园石窟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64" name="Text Box 5"/>
          <p:cNvSpPr txBox="1">
            <a:spLocks noChangeArrowheads="1"/>
          </p:cNvSpPr>
          <p:nvPr/>
        </p:nvSpPr>
        <p:spPr bwMode="auto">
          <a:xfrm>
            <a:off x="8305800" y="76200"/>
            <a:ext cx="8334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</a:pPr>
            <a:r>
              <a:rPr lang="en-US" sz="2400" b="1">
                <a:effectLst/>
                <a:latin typeface="Times New Roman" charset="0"/>
              </a:rPr>
              <a:t>122</a:t>
            </a:r>
          </a:p>
          <a:p>
            <a:pPr eaLnBrk="1" fontAlgn="base" hangingPunct="1">
              <a:spcBef>
                <a:spcPct val="0"/>
              </a:spcBef>
            </a:pPr>
            <a:r>
              <a:rPr lang="en-US" sz="2400" b="1">
                <a:effectLst/>
                <a:latin typeface="Times New Roman" charset="0"/>
              </a:rPr>
              <a:t>149-151</a:t>
            </a:r>
            <a:endParaRPr lang="en-US" sz="2400">
              <a:effectLst/>
              <a:latin typeface="Times New Roman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4" descr="43 Jer 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76200"/>
            <a:ext cx="5448300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83" name="Line 7"/>
          <p:cNvSpPr>
            <a:spLocks noChangeShapeType="1"/>
          </p:cNvSpPr>
          <p:nvPr/>
        </p:nvSpPr>
        <p:spPr bwMode="auto">
          <a:xfrm flipV="1">
            <a:off x="4572000" y="3352800"/>
            <a:ext cx="98583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Garamond" pitchFamily="-107" charset="0"/>
              <a:ea typeface="+mn-ea"/>
              <a:cs typeface="+mn-cs"/>
            </a:endParaRPr>
          </a:p>
        </p:txBody>
      </p:sp>
      <p:sp>
        <p:nvSpPr>
          <p:cNvPr id="254984" name="Line 8"/>
          <p:cNvSpPr>
            <a:spLocks noChangeShapeType="1"/>
          </p:cNvSpPr>
          <p:nvPr/>
        </p:nvSpPr>
        <p:spPr bwMode="auto">
          <a:xfrm flipV="1">
            <a:off x="4572000" y="1752600"/>
            <a:ext cx="136683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Garamond" pitchFamily="-107" charset="0"/>
              <a:ea typeface="+mn-ea"/>
              <a:cs typeface="+mn-cs"/>
            </a:endParaRPr>
          </a:p>
        </p:txBody>
      </p:sp>
      <p:sp>
        <p:nvSpPr>
          <p:cNvPr id="254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4479925"/>
            <a:ext cx="7571184" cy="1920875"/>
          </a:xfrm>
          <a:solidFill>
            <a:srgbClr val="6633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 耶稣在那里死于复活？</a:t>
            </a:r>
            <a:endParaRPr lang="en-US" dirty="0"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sp>
        <p:nvSpPr>
          <p:cNvPr id="254985" name="Text Box 9"/>
          <p:cNvSpPr txBox="1">
            <a:spLocks noChangeArrowheads="1"/>
          </p:cNvSpPr>
          <p:nvPr/>
        </p:nvSpPr>
        <p:spPr bwMode="auto">
          <a:xfrm>
            <a:off x="228600" y="228600"/>
            <a:ext cx="3647152" cy="646331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两个地区的假设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:</a:t>
            </a:r>
          </a:p>
        </p:txBody>
      </p:sp>
      <p:sp>
        <p:nvSpPr>
          <p:cNvPr id="254986" name="Text Box 10"/>
          <p:cNvSpPr txBox="1">
            <a:spLocks noChangeArrowheads="1"/>
          </p:cNvSpPr>
          <p:nvPr/>
        </p:nvSpPr>
        <p:spPr bwMode="auto">
          <a:xfrm>
            <a:off x="609600" y="1447800"/>
            <a:ext cx="2704587" cy="646331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花园墓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(1867)</a:t>
            </a:r>
          </a:p>
        </p:txBody>
      </p:sp>
      <p:sp>
        <p:nvSpPr>
          <p:cNvPr id="94215" name="Text Box 11"/>
          <p:cNvSpPr txBox="1">
            <a:spLocks noChangeArrowheads="1"/>
          </p:cNvSpPr>
          <p:nvPr/>
        </p:nvSpPr>
        <p:spPr bwMode="auto">
          <a:xfrm>
            <a:off x="8458200" y="0"/>
            <a:ext cx="685800" cy="457200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</a:pPr>
            <a:r>
              <a:rPr lang="en-US" sz="2400" b="1">
                <a:effectLst/>
                <a:latin typeface="Times New Roman" charset="0"/>
              </a:rPr>
              <a:t>114</a:t>
            </a:r>
            <a:endParaRPr lang="en-US" sz="2400">
              <a:effectLst/>
              <a:latin typeface="Times New Roman" charset="0"/>
            </a:endParaRPr>
          </a:p>
        </p:txBody>
      </p:sp>
      <p:sp>
        <p:nvSpPr>
          <p:cNvPr id="254989" name="Text Box 13"/>
          <p:cNvSpPr txBox="1">
            <a:spLocks noChangeArrowheads="1"/>
          </p:cNvSpPr>
          <p:nvPr/>
        </p:nvSpPr>
        <p:spPr bwMode="auto">
          <a:xfrm>
            <a:off x="609600" y="3048000"/>
            <a:ext cx="2026517" cy="646331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圣墓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(400)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4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4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4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4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4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85" grpId="0" animBg="1"/>
      <p:bldP spid="254986" grpId="0" animBg="1"/>
      <p:bldP spid="25498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4" name="Picture 6" descr="Holy Sepulchre painting 1862 Werner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975" y="0"/>
            <a:ext cx="48895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61" name="Picture 13" descr="ladder at Holy Sepulchre2"/>
          <p:cNvPicPr>
            <a:picLocks noChangeAspect="1" noChangeArrowheads="1"/>
          </p:cNvPicPr>
          <p:nvPr/>
        </p:nvPicPr>
        <p:blipFill>
          <a:blip r:embed="rId4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188" y="0"/>
            <a:ext cx="4545012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228600"/>
            <a:ext cx="8077200" cy="2057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600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圣墓的各各他与教堂</a:t>
            </a:r>
            <a:endParaRPr lang="en-US" sz="7200" dirty="0"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6200" y="6248400"/>
            <a:ext cx="4724400" cy="6096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b="1" dirty="0">
                <a:latin typeface="Garamond" charset="0"/>
                <a:ea typeface="ＭＳ Ｐゴシック" charset="0"/>
                <a:cs typeface="ＭＳ Ｐゴシック" charset="0"/>
              </a:rPr>
              <a:t>Werner</a:t>
            </a:r>
            <a:r>
              <a:rPr lang="zh-CN" altLang="en-US" b="1" dirty="0"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的油画</a:t>
            </a:r>
            <a:r>
              <a:rPr lang="en-US" b="1" dirty="0">
                <a:latin typeface="Garamond" charset="0"/>
                <a:ea typeface="ＭＳ Ｐゴシック" charset="0"/>
                <a:cs typeface="ＭＳ Ｐゴシック" charset="0"/>
              </a:rPr>
              <a:t>, 1862</a:t>
            </a:r>
          </a:p>
        </p:txBody>
      </p:sp>
      <p:sp>
        <p:nvSpPr>
          <p:cNvPr id="96261" name="Text Box 14"/>
          <p:cNvSpPr txBox="1">
            <a:spLocks noChangeArrowheads="1"/>
          </p:cNvSpPr>
          <p:nvPr/>
        </p:nvSpPr>
        <p:spPr bwMode="auto">
          <a:xfrm>
            <a:off x="8458200" y="0"/>
            <a:ext cx="685800" cy="457200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</a:pPr>
            <a:r>
              <a:rPr lang="en-US" sz="2400" b="1">
                <a:effectLst/>
                <a:latin typeface="Times New Roman" charset="0"/>
              </a:rPr>
              <a:t>125</a:t>
            </a:r>
            <a:endParaRPr lang="en-US" sz="2400"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58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58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258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0" grpId="0"/>
      <p:bldP spid="25805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15000" y="4495800"/>
            <a:ext cx="3352800" cy="2362200"/>
          </a:xfrm>
        </p:spPr>
        <p:txBody>
          <a:bodyPr/>
          <a:lstStyle/>
          <a:p>
            <a:pPr algn="l" eaLnBrk="1" hangingPunct="1">
              <a:defRPr/>
            </a:pPr>
            <a:r>
              <a:rPr lang="zh-CN" altLang="en-US" sz="5400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内观</a:t>
            </a:r>
            <a:r>
              <a:rPr lang="en-US" altLang="zh-CN" sz="5400" dirty="0">
                <a:latin typeface="Garamond" charset="0"/>
                <a:ea typeface="ＭＳ Ｐゴシック" charset="0"/>
                <a:cs typeface="ＭＳ Ｐゴシック" charset="0"/>
              </a:rPr>
              <a:t>…</a:t>
            </a:r>
            <a:endParaRPr lang="en-US" sz="5400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8306" name="Picture 4" descr="Holy Sepulchre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34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8" descr="Holy Sepulchr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457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Text Box 11"/>
          <p:cNvSpPr txBox="1">
            <a:spLocks noChangeArrowheads="1"/>
          </p:cNvSpPr>
          <p:nvPr/>
        </p:nvSpPr>
        <p:spPr bwMode="auto">
          <a:xfrm>
            <a:off x="8453438" y="76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</a:pPr>
            <a:r>
              <a:rPr lang="en-US" sz="2400" b="1">
                <a:effectLst/>
                <a:latin typeface="Times New Roman" charset="0"/>
              </a:rPr>
              <a:t>126</a:t>
            </a:r>
            <a:endParaRPr lang="en-US" sz="2400">
              <a:effectLst/>
              <a:latin typeface="Times New Roman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2FF0E4-3E84-6448-92E1-D76064FD63F7}"/>
              </a:ext>
            </a:extLst>
          </p:cNvPr>
          <p:cNvSpPr txBox="1"/>
          <p:nvPr/>
        </p:nvSpPr>
        <p:spPr>
          <a:xfrm>
            <a:off x="202729" y="663079"/>
            <a:ext cx="184899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耶稣的坟墓</a:t>
            </a:r>
            <a:endParaRPr lang="en-US" sz="2400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F29954-AF45-BA49-BD1D-2942C572D86B}"/>
              </a:ext>
            </a:extLst>
          </p:cNvPr>
          <p:cNvSpPr txBox="1"/>
          <p:nvPr/>
        </p:nvSpPr>
        <p:spPr>
          <a:xfrm>
            <a:off x="1192957" y="4725144"/>
            <a:ext cx="114414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各各他</a:t>
            </a:r>
            <a:endParaRPr lang="en-US" sz="2400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EE8B3C-8D5D-B146-ABAF-C1FF67A466FA}"/>
              </a:ext>
            </a:extLst>
          </p:cNvPr>
          <p:cNvSpPr txBox="1"/>
          <p:nvPr/>
        </p:nvSpPr>
        <p:spPr>
          <a:xfrm>
            <a:off x="251520" y="2589686"/>
            <a:ext cx="1296144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现今的入口处</a:t>
            </a:r>
            <a:endParaRPr lang="en-US" sz="2400" dirty="0">
              <a:solidFill>
                <a:srgbClr val="C0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7BF248-0579-3E42-94B8-3C2663484ED8}"/>
              </a:ext>
            </a:extLst>
          </p:cNvPr>
          <p:cNvSpPr txBox="1"/>
          <p:nvPr/>
        </p:nvSpPr>
        <p:spPr>
          <a:xfrm>
            <a:off x="3470322" y="5261401"/>
            <a:ext cx="2244678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现今在耶稣坟墓及各各他</a:t>
            </a:r>
            <a:r>
              <a:rPr lang="zh-CN" altLang="en-SG" sz="2400" dirty="0"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的建筑</a:t>
            </a:r>
            <a:endParaRPr lang="en-US" sz="2400" dirty="0">
              <a:solidFill>
                <a:srgbClr val="C0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248400" y="274638"/>
            <a:ext cx="2438400" cy="3382962"/>
          </a:xfrm>
        </p:spPr>
        <p:txBody>
          <a:bodyPr/>
          <a:lstStyle/>
          <a:p>
            <a:r>
              <a:rPr lang="zh-CN" altLang="en-US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耶稣</a:t>
            </a:r>
            <a:br>
              <a:rPr lang="en-SG" altLang="zh-CN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的坟墓</a:t>
            </a:r>
            <a:endParaRPr lang="en-US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100354" name="Picture 4" descr="sepul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08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4" descr="Holy Sepulcher Calvar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2238" y="0"/>
            <a:ext cx="9266238" cy="707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57800" y="1219200"/>
            <a:ext cx="4419600" cy="1616075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Garamond" charset="0"/>
                <a:ea typeface="ＭＳ Ｐゴシック" charset="0"/>
                <a:cs typeface="ＭＳ Ｐゴシック" charset="0"/>
              </a:rPr>
              <a:t>各各他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4" descr="jesus%20s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220200" cy="611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耶稣的石板</a:t>
            </a:r>
            <a:endParaRPr lang="en-US" dirty="0"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-76200"/>
            <a:ext cx="49530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戈登的骷髅地</a:t>
            </a:r>
            <a:endParaRPr lang="en-US" dirty="0"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pic>
        <p:nvPicPr>
          <p:cNvPr id="106498" name="Picture 6" descr="skull-c-hl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5650"/>
            <a:ext cx="91440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410200" y="274638"/>
            <a:ext cx="3276600" cy="20113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墓园</a:t>
            </a:r>
            <a:endParaRPr lang="en-US" dirty="0"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48400" y="4495800"/>
            <a:ext cx="2438400" cy="1630363"/>
          </a:xfrm>
        </p:spPr>
        <p:txBody>
          <a:bodyPr/>
          <a:lstStyle/>
          <a:p>
            <a:pPr eaLnBrk="1" hangingPunct="1">
              <a:buFont typeface="Wingdings" pitchFamily="-107" charset="2"/>
              <a:buChar char="n"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08547" name="Picture 11" descr="Gordons Garden To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2213" y="2438400"/>
            <a:ext cx="6681787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4" descr="Garden Tomb exteri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5588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33" name="Text Box 13"/>
          <p:cNvSpPr txBox="1">
            <a:spLocks noChangeArrowheads="1"/>
          </p:cNvSpPr>
          <p:nvPr/>
        </p:nvSpPr>
        <p:spPr bwMode="auto">
          <a:xfrm>
            <a:off x="8305800" y="76200"/>
            <a:ext cx="714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Charcoal" charset="0"/>
              </a:rPr>
              <a:t>154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28600"/>
            <a:ext cx="9144000" cy="7620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3200">
                <a:latin typeface="Garamond" charset="0"/>
                <a:cs typeface="宋体" charset="0"/>
              </a:rPr>
              <a:t>犹太人在圣地之十个阶层的圣洁</a:t>
            </a:r>
            <a:endParaRPr lang="en-US" sz="3200">
              <a:latin typeface="Garamond" charset="0"/>
            </a:endParaRPr>
          </a:p>
        </p:txBody>
      </p:sp>
      <p:sp>
        <p:nvSpPr>
          <p:cNvPr id="58372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867400" y="1295400"/>
            <a:ext cx="3429000" cy="30162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“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圣洁可分为十个阶层。以色列地比其他地都要圣洁</a:t>
            </a: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…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唯有从此地人能找到初结的果子及二饼</a:t>
            </a: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…”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58374" name="Rectangle 6"/>
          <p:cNvSpPr>
            <a:spLocks noRot="1" noChangeArrowheads="1"/>
          </p:cNvSpPr>
          <p:nvPr/>
        </p:nvSpPr>
        <p:spPr bwMode="auto">
          <a:xfrm>
            <a:off x="304800" y="1600200"/>
            <a:ext cx="3733800" cy="16002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以色列与              其他国家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0" y="6400800"/>
            <a:ext cx="4038600" cy="51911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第十个最圣洁之地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0622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animBg="1" autoUpdateAnimBg="0"/>
      <p:bldP spid="58373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6" descr="Garden tom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727" y="305"/>
            <a:ext cx="7169150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934200" y="274638"/>
            <a:ext cx="2209800" cy="2620962"/>
          </a:xfrm>
        </p:spPr>
        <p:txBody>
          <a:bodyPr/>
          <a:lstStyle/>
          <a:p>
            <a:pPr algn="l" eaLnBrk="1" hangingPunct="1">
              <a:defRPr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小门</a:t>
            </a:r>
            <a:endParaRPr lang="en-US" dirty="0"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sp>
        <p:nvSpPr>
          <p:cNvPr id="110595" name="WordArt 10"/>
          <p:cNvSpPr>
            <a:spLocks noChangeArrowheads="1" noChangeShapeType="1" noTextEdit="1"/>
          </p:cNvSpPr>
          <p:nvPr/>
        </p:nvSpPr>
        <p:spPr bwMode="auto">
          <a:xfrm>
            <a:off x="969888" y="6237312"/>
            <a:ext cx="439420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推开石头的槽</a:t>
            </a:r>
            <a:endParaRPr lang="en-US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5921" dir="2700000" algn="ctr" rotWithShape="0">
                  <a:srgbClr val="990000"/>
                </a:outerShdw>
              </a:effectLst>
              <a:latin typeface="Impact"/>
              <a:ea typeface="Impact"/>
              <a:cs typeface="Impac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274638"/>
            <a:ext cx="2819400" cy="20875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内观</a:t>
            </a:r>
            <a:r>
              <a:rPr lang="en-US" altLang="zh-CN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…</a:t>
            </a:r>
            <a:endParaRPr lang="en-US" dirty="0"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48400" y="4495800"/>
            <a:ext cx="2438400" cy="1630363"/>
          </a:xfrm>
        </p:spPr>
        <p:txBody>
          <a:bodyPr/>
          <a:lstStyle/>
          <a:p>
            <a:pPr eaLnBrk="1" hangingPunct="1">
              <a:buFont typeface="Wingdings" pitchFamily="-107" charset="2"/>
              <a:buChar char="n"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12643" name="Picture 4" descr="Garden Tomb interi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2913" y="2438400"/>
            <a:ext cx="6161087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6" descr="Garden Tom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84788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4" descr="Garden Tom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236538"/>
            <a:ext cx="9144000" cy="717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2057400"/>
            <a:ext cx="4876800" cy="655638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墓园的周围</a:t>
            </a:r>
            <a:endParaRPr lang="en-US" dirty="0"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5927725" y="-9525"/>
            <a:ext cx="13163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坟墓</a:t>
            </a:r>
            <a:endParaRPr lang="en-US" sz="4400" b="1" dirty="0">
              <a:effectLst>
                <a:outerShdw blurRad="38100" dist="38100" dir="2700000" algn="tl">
                  <a:srgbClr val="000000"/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62150" name="AutoShape 6"/>
          <p:cNvSpPr>
            <a:spLocks noChangeArrowheads="1"/>
          </p:cNvSpPr>
          <p:nvPr/>
        </p:nvSpPr>
        <p:spPr bwMode="auto">
          <a:xfrm rot="1249859">
            <a:off x="7467600" y="381000"/>
            <a:ext cx="762000" cy="533400"/>
          </a:xfrm>
          <a:prstGeom prst="rightArrow">
            <a:avLst>
              <a:gd name="adj1" fmla="val 50000"/>
              <a:gd name="adj2" fmla="val 35714"/>
            </a:avLst>
          </a:prstGeom>
          <a:solidFill>
            <a:schemeClr val="hlink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Garamond" pitchFamily="-107" charset="0"/>
              <a:ea typeface="+mn-ea"/>
              <a:cs typeface="+mn-cs"/>
            </a:endParaRPr>
          </a:p>
        </p:txBody>
      </p:sp>
      <p:sp>
        <p:nvSpPr>
          <p:cNvPr id="262151" name="Text Box 7"/>
          <p:cNvSpPr txBox="1">
            <a:spLocks noChangeArrowheads="1"/>
          </p:cNvSpPr>
          <p:nvPr/>
        </p:nvSpPr>
        <p:spPr bwMode="auto">
          <a:xfrm>
            <a:off x="4942409" y="5827911"/>
            <a:ext cx="301396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400" b="1" dirty="0">
                <a:latin typeface="SimSun" panose="02010600030101010101" pitchFamily="2" charset="-122"/>
                <a:ea typeface="SimSun" panose="02010600030101010101" pitchFamily="2" charset="-122"/>
              </a:rPr>
              <a:t>橄榄压榨机</a:t>
            </a:r>
            <a:endParaRPr lang="en-US" sz="4400" b="1" dirty="0">
              <a:effectLst>
                <a:outerShdw blurRad="38100" dist="38100" dir="2700000" algn="tl">
                  <a:srgbClr val="000000"/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62152" name="AutoShape 8"/>
          <p:cNvSpPr>
            <a:spLocks noChangeArrowheads="1"/>
          </p:cNvSpPr>
          <p:nvPr/>
        </p:nvSpPr>
        <p:spPr bwMode="auto">
          <a:xfrm rot="1249859">
            <a:off x="7924800" y="6105525"/>
            <a:ext cx="762000" cy="533400"/>
          </a:xfrm>
          <a:prstGeom prst="rightArrow">
            <a:avLst>
              <a:gd name="adj1" fmla="val 50000"/>
              <a:gd name="adj2" fmla="val 35714"/>
            </a:avLst>
          </a:prstGeom>
          <a:solidFill>
            <a:schemeClr val="hlink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Garamond" pitchFamily="-107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609600"/>
            <a:ext cx="4267200" cy="2209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SG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支持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墓园为基督坟墓的论点</a:t>
            </a:r>
            <a:endParaRPr lang="en-US" dirty="0"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</p:txBody>
      </p:sp>
      <p:pic>
        <p:nvPicPr>
          <p:cNvPr id="116739" name="Picture 5" descr="thegardentom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38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4" name="Text Box 6"/>
          <p:cNvSpPr txBox="1">
            <a:spLocks noChangeArrowheads="1"/>
          </p:cNvSpPr>
          <p:nvPr/>
        </p:nvSpPr>
        <p:spPr bwMode="auto">
          <a:xfrm>
            <a:off x="8305800" y="76200"/>
            <a:ext cx="714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Charcoal" charset="0"/>
              </a:rPr>
              <a:t>155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191000" y="274638"/>
            <a:ext cx="4495800" cy="10969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</a:rPr>
              <a:t>Significance to Christians</a:t>
            </a:r>
          </a:p>
        </p:txBody>
      </p:sp>
      <p:pic>
        <p:nvPicPr>
          <p:cNvPr id="242690" name="Picture 3" descr="43 Jer 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0"/>
            <a:ext cx="5448300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228600" y="533400"/>
            <a:ext cx="3048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对基督徒的   重要性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606425" y="2362200"/>
            <a:ext cx="2746375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 </a:t>
            </a: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基督的死</a:t>
            </a:r>
            <a:endParaRPr kumimoji="0" lang="en-US" altLang="ja-JP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 </a:t>
            </a: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复活</a:t>
            </a:r>
            <a:endParaRPr kumimoji="0" lang="en-US" altLang="ja-JP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 </a:t>
            </a: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教会的诞生</a:t>
            </a:r>
            <a:endParaRPr kumimoji="0" lang="en-US" altLang="ja-JP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 </a:t>
            </a: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母会</a:t>
            </a:r>
            <a:endParaRPr kumimoji="0" lang="en-US" altLang="ja-JP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 </a:t>
            </a: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基督的再来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109574" name="AutoShape 6"/>
          <p:cNvSpPr>
            <a:spLocks/>
          </p:cNvSpPr>
          <p:nvPr/>
        </p:nvSpPr>
        <p:spPr bwMode="auto">
          <a:xfrm>
            <a:off x="3352800" y="2362200"/>
            <a:ext cx="381000" cy="1524000"/>
          </a:xfrm>
          <a:prstGeom prst="rightBrace">
            <a:avLst>
              <a:gd name="adj1" fmla="val 3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9575" name="Line 7"/>
          <p:cNvSpPr>
            <a:spLocks noChangeShapeType="1"/>
          </p:cNvSpPr>
          <p:nvPr/>
        </p:nvSpPr>
        <p:spPr bwMode="auto">
          <a:xfrm>
            <a:off x="3810000" y="3124200"/>
            <a:ext cx="18288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9576" name="Line 8"/>
          <p:cNvSpPr>
            <a:spLocks noChangeShapeType="1"/>
          </p:cNvSpPr>
          <p:nvPr/>
        </p:nvSpPr>
        <p:spPr bwMode="auto">
          <a:xfrm flipV="1">
            <a:off x="3810000" y="1752600"/>
            <a:ext cx="2209800" cy="1371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9577" name="Line 9"/>
          <p:cNvSpPr>
            <a:spLocks noChangeShapeType="1"/>
          </p:cNvSpPr>
          <p:nvPr/>
        </p:nvSpPr>
        <p:spPr bwMode="auto">
          <a:xfrm>
            <a:off x="3429000" y="4419600"/>
            <a:ext cx="25908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9578" name="Line 10"/>
          <p:cNvSpPr>
            <a:spLocks noChangeShapeType="1"/>
          </p:cNvSpPr>
          <p:nvPr/>
        </p:nvSpPr>
        <p:spPr bwMode="auto">
          <a:xfrm flipV="1">
            <a:off x="3657600" y="3657600"/>
            <a:ext cx="5486400" cy="2286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6728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179527130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28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圣经地理链接地址</a:t>
            </a:r>
            <a:r>
              <a:rPr lang="en-US" sz="28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免费获得该讲解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!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6" name="Rectangle 1026">
            <a:extLst>
              <a:ext uri="{FF2B5EF4-FFF2-40B4-BE49-F238E27FC236}">
                <a16:creationId xmlns:a16="http://schemas.microsoft.com/office/drawing/2014/main" id="{5512A878-B48D-47F9-908E-889D8C9A3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11275"/>
            <a:ext cx="91440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1050647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2" descr="barleyj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2" name="Picture 3" descr="barleyj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screen">
            <a:lum brigh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>
          <a:xfrm>
            <a:off x="4876800" y="3859213"/>
            <a:ext cx="4267200" cy="3074987"/>
          </a:xfrm>
          <a:solidFill>
            <a:srgbClr val="0604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cs typeface="宋体" charset="0"/>
              </a:rPr>
              <a:t>初结的果子</a:t>
            </a:r>
            <a:r>
              <a:rPr lang="en-US" altLang="ja-JP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:</a:t>
            </a:r>
            <a:r>
              <a:rPr lang="en-US" altLang="zh-CN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cs typeface="宋体" charset="0"/>
              </a:rPr>
              <a:t>   </a:t>
            </a:r>
            <a:r>
              <a:rPr lang="en-US" altLang="ja-JP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 </a:t>
            </a:r>
            <a:r>
              <a:rPr lang="zh-CN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cs typeface="宋体" charset="0"/>
              </a:rPr>
              <a:t>摇捆祭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304800"/>
            <a:ext cx="4038600" cy="2362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200">
                <a:latin typeface="Tahoma" charset="0"/>
                <a:cs typeface="宋体" charset="0"/>
              </a:rPr>
              <a:t>在以色列远北被收割</a:t>
            </a:r>
            <a:endParaRPr lang="en-US" altLang="ja-JP" sz="3200">
              <a:latin typeface="Tahoma" charset="0"/>
            </a:endParaRPr>
          </a:p>
          <a:p>
            <a:pPr eaLnBrk="1" hangingPunct="1">
              <a:defRPr/>
            </a:pPr>
            <a:r>
              <a:rPr lang="zh-CN" altLang="en-US" sz="3200">
                <a:latin typeface="Tahoma" charset="0"/>
                <a:cs typeface="宋体" charset="0"/>
              </a:rPr>
              <a:t>带到耶路撒冷</a:t>
            </a:r>
            <a:endParaRPr lang="en-US" sz="3200">
              <a:latin typeface="Tahoma" charset="0"/>
            </a:endParaRPr>
          </a:p>
        </p:txBody>
      </p:sp>
      <p:pic>
        <p:nvPicPr>
          <p:cNvPr id="62470" name="Picture 6" descr="3 Rainfall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4975225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AutoShape 7"/>
          <p:cNvSpPr>
            <a:spLocks noChangeArrowheads="1"/>
          </p:cNvSpPr>
          <p:nvPr/>
        </p:nvSpPr>
        <p:spPr bwMode="auto">
          <a:xfrm rot="656127">
            <a:off x="3276600" y="304800"/>
            <a:ext cx="609600" cy="4953000"/>
          </a:xfrm>
          <a:prstGeom prst="curvedLeftArrow">
            <a:avLst>
              <a:gd name="adj1" fmla="val 162500"/>
              <a:gd name="adj2" fmla="val 325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81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3025" y="0"/>
            <a:ext cx="5260975" cy="7010400"/>
          </a:xfrm>
        </p:spPr>
      </p:pic>
      <p:sp>
        <p:nvSpPr>
          <p:cNvPr id="6451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52400" y="1371600"/>
            <a:ext cx="3657600" cy="13716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3600">
                <a:latin typeface="Garamond" charset="0"/>
                <a:cs typeface="宋体" charset="0"/>
              </a:rPr>
              <a:t>城市与乡村</a:t>
            </a:r>
            <a:endParaRPr lang="en-US" sz="3600">
              <a:latin typeface="Garamond" charset="0"/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0" y="2971800"/>
            <a:ext cx="39624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“</a:t>
            </a: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被城墙包围的城市比较圣洁因为麻风病人和 ‘尸体’ 都会被送走</a:t>
            </a:r>
            <a:r>
              <a:rPr kumimoji="0" lang="en-US" altLang="ja-JP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”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64517" name="Oval 5"/>
          <p:cNvSpPr>
            <a:spLocks noChangeArrowheads="1"/>
          </p:cNvSpPr>
          <p:nvPr/>
        </p:nvSpPr>
        <p:spPr bwMode="auto">
          <a:xfrm>
            <a:off x="7086600" y="1447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18" name="Oval 6"/>
          <p:cNvSpPr>
            <a:spLocks noChangeArrowheads="1"/>
          </p:cNvSpPr>
          <p:nvPr/>
        </p:nvSpPr>
        <p:spPr bwMode="auto">
          <a:xfrm>
            <a:off x="6248400" y="2438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19" name="Oval 7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0" name="Oval 8"/>
          <p:cNvSpPr>
            <a:spLocks noChangeArrowheads="1"/>
          </p:cNvSpPr>
          <p:nvPr/>
        </p:nvSpPr>
        <p:spPr bwMode="auto">
          <a:xfrm>
            <a:off x="7010400" y="2819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1" name="Oval 9"/>
          <p:cNvSpPr>
            <a:spLocks noChangeArrowheads="1"/>
          </p:cNvSpPr>
          <p:nvPr/>
        </p:nvSpPr>
        <p:spPr bwMode="auto">
          <a:xfrm>
            <a:off x="6324600" y="335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2" name="Oval 10"/>
          <p:cNvSpPr>
            <a:spLocks noChangeArrowheads="1"/>
          </p:cNvSpPr>
          <p:nvPr/>
        </p:nvSpPr>
        <p:spPr bwMode="auto">
          <a:xfrm>
            <a:off x="5638800" y="3733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3" name="Oval 11"/>
          <p:cNvSpPr>
            <a:spLocks noChangeArrowheads="1"/>
          </p:cNvSpPr>
          <p:nvPr/>
        </p:nvSpPr>
        <p:spPr bwMode="auto">
          <a:xfrm>
            <a:off x="6553200" y="3581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4" name="Oval 12"/>
          <p:cNvSpPr>
            <a:spLocks noChangeArrowheads="1"/>
          </p:cNvSpPr>
          <p:nvPr/>
        </p:nvSpPr>
        <p:spPr bwMode="auto">
          <a:xfrm>
            <a:off x="5334000" y="3886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5" name="Oval 13"/>
          <p:cNvSpPr>
            <a:spLocks noChangeArrowheads="1"/>
          </p:cNvSpPr>
          <p:nvPr/>
        </p:nvSpPr>
        <p:spPr bwMode="auto">
          <a:xfrm>
            <a:off x="5105400" y="4648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6" name="Oval 14"/>
          <p:cNvSpPr>
            <a:spLocks noChangeArrowheads="1"/>
          </p:cNvSpPr>
          <p:nvPr/>
        </p:nvSpPr>
        <p:spPr bwMode="auto">
          <a:xfrm>
            <a:off x="5410200" y="4876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7" name="Oval 15"/>
          <p:cNvSpPr>
            <a:spLocks noChangeArrowheads="1"/>
          </p:cNvSpPr>
          <p:nvPr/>
        </p:nvSpPr>
        <p:spPr bwMode="auto">
          <a:xfrm>
            <a:off x="4876800" y="4953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8" name="Oval 16"/>
          <p:cNvSpPr>
            <a:spLocks noChangeArrowheads="1"/>
          </p:cNvSpPr>
          <p:nvPr/>
        </p:nvSpPr>
        <p:spPr bwMode="auto">
          <a:xfrm>
            <a:off x="4572000" y="5410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9" name="Oval 17"/>
          <p:cNvSpPr>
            <a:spLocks noChangeArrowheads="1"/>
          </p:cNvSpPr>
          <p:nvPr/>
        </p:nvSpPr>
        <p:spPr bwMode="auto">
          <a:xfrm>
            <a:off x="5410200" y="5105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0" name="Oval 18"/>
          <p:cNvSpPr>
            <a:spLocks noChangeArrowheads="1"/>
          </p:cNvSpPr>
          <p:nvPr/>
        </p:nvSpPr>
        <p:spPr bwMode="auto">
          <a:xfrm>
            <a:off x="6172200" y="5181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1" name="Oval 19"/>
          <p:cNvSpPr>
            <a:spLocks noChangeArrowheads="1"/>
          </p:cNvSpPr>
          <p:nvPr/>
        </p:nvSpPr>
        <p:spPr bwMode="auto">
          <a:xfrm>
            <a:off x="5867400" y="4724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2" name="Oval 20"/>
          <p:cNvSpPr>
            <a:spLocks noChangeArrowheads="1"/>
          </p:cNvSpPr>
          <p:nvPr/>
        </p:nvSpPr>
        <p:spPr bwMode="auto">
          <a:xfrm>
            <a:off x="61722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3" name="Oval 21"/>
          <p:cNvSpPr>
            <a:spLocks noChangeArrowheads="1"/>
          </p:cNvSpPr>
          <p:nvPr/>
        </p:nvSpPr>
        <p:spPr bwMode="auto">
          <a:xfrm>
            <a:off x="6248400" y="4343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4" name="Oval 22"/>
          <p:cNvSpPr>
            <a:spLocks noChangeArrowheads="1"/>
          </p:cNvSpPr>
          <p:nvPr/>
        </p:nvSpPr>
        <p:spPr bwMode="auto">
          <a:xfrm>
            <a:off x="6934200" y="4343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5" name="Oval 23"/>
          <p:cNvSpPr>
            <a:spLocks noChangeArrowheads="1"/>
          </p:cNvSpPr>
          <p:nvPr/>
        </p:nvSpPr>
        <p:spPr bwMode="auto">
          <a:xfrm>
            <a:off x="6934200" y="4495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6" name="Oval 24"/>
          <p:cNvSpPr>
            <a:spLocks noChangeArrowheads="1"/>
          </p:cNvSpPr>
          <p:nvPr/>
        </p:nvSpPr>
        <p:spPr bwMode="auto">
          <a:xfrm>
            <a:off x="6324600" y="4191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7" name="Oval 25"/>
          <p:cNvSpPr>
            <a:spLocks noChangeArrowheads="1"/>
          </p:cNvSpPr>
          <p:nvPr/>
        </p:nvSpPr>
        <p:spPr bwMode="auto">
          <a:xfrm>
            <a:off x="76200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8" name="Oval 26"/>
          <p:cNvSpPr>
            <a:spLocks noChangeArrowheads="1"/>
          </p:cNvSpPr>
          <p:nvPr/>
        </p:nvSpPr>
        <p:spPr bwMode="auto">
          <a:xfrm>
            <a:off x="70866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9" name="Oval 27"/>
          <p:cNvSpPr>
            <a:spLocks noChangeArrowheads="1"/>
          </p:cNvSpPr>
          <p:nvPr/>
        </p:nvSpPr>
        <p:spPr bwMode="auto">
          <a:xfrm>
            <a:off x="78486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0" name="Oval 28"/>
          <p:cNvSpPr>
            <a:spLocks noChangeArrowheads="1"/>
          </p:cNvSpPr>
          <p:nvPr/>
        </p:nvSpPr>
        <p:spPr bwMode="auto">
          <a:xfrm>
            <a:off x="7924800" y="4114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1" name="Oval 29"/>
          <p:cNvSpPr>
            <a:spLocks noChangeArrowheads="1"/>
          </p:cNvSpPr>
          <p:nvPr/>
        </p:nvSpPr>
        <p:spPr bwMode="auto">
          <a:xfrm>
            <a:off x="82296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2" name="Oval 30"/>
          <p:cNvSpPr>
            <a:spLocks noChangeArrowheads="1"/>
          </p:cNvSpPr>
          <p:nvPr/>
        </p:nvSpPr>
        <p:spPr bwMode="auto">
          <a:xfrm>
            <a:off x="7848600" y="2057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3" name="Oval 31"/>
          <p:cNvSpPr>
            <a:spLocks noChangeArrowheads="1"/>
          </p:cNvSpPr>
          <p:nvPr/>
        </p:nvSpPr>
        <p:spPr bwMode="auto">
          <a:xfrm>
            <a:off x="8077200" y="2057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4" name="Oval 32"/>
          <p:cNvSpPr>
            <a:spLocks noChangeArrowheads="1"/>
          </p:cNvSpPr>
          <p:nvPr/>
        </p:nvSpPr>
        <p:spPr bwMode="auto">
          <a:xfrm>
            <a:off x="7010400" y="1219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5" name="Oval 33"/>
          <p:cNvSpPr>
            <a:spLocks noChangeArrowheads="1"/>
          </p:cNvSpPr>
          <p:nvPr/>
        </p:nvSpPr>
        <p:spPr bwMode="auto">
          <a:xfrm>
            <a:off x="7239000" y="838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6" name="Oval 34"/>
          <p:cNvSpPr>
            <a:spLocks noChangeArrowheads="1"/>
          </p:cNvSpPr>
          <p:nvPr/>
        </p:nvSpPr>
        <p:spPr bwMode="auto">
          <a:xfrm>
            <a:off x="6324600" y="1752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7" name="Oval 35"/>
          <p:cNvSpPr>
            <a:spLocks noChangeArrowheads="1"/>
          </p:cNvSpPr>
          <p:nvPr/>
        </p:nvSpPr>
        <p:spPr bwMode="auto">
          <a:xfrm>
            <a:off x="6019800" y="1676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8" name="Oval 36"/>
          <p:cNvSpPr>
            <a:spLocks noChangeArrowheads="1"/>
          </p:cNvSpPr>
          <p:nvPr/>
        </p:nvSpPr>
        <p:spPr bwMode="auto">
          <a:xfrm>
            <a:off x="6553200" y="1981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9" name="Oval 37"/>
          <p:cNvSpPr>
            <a:spLocks noChangeArrowheads="1"/>
          </p:cNvSpPr>
          <p:nvPr/>
        </p:nvSpPr>
        <p:spPr bwMode="auto">
          <a:xfrm>
            <a:off x="6248400" y="4876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50" name="Text Box 38"/>
          <p:cNvSpPr txBox="1">
            <a:spLocks noChangeArrowheads="1"/>
          </p:cNvSpPr>
          <p:nvPr/>
        </p:nvSpPr>
        <p:spPr bwMode="auto">
          <a:xfrm>
            <a:off x="0" y="6278563"/>
            <a:ext cx="3810000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第九个最圣洁之地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64551" name="Rectangle 39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犹太人在圣地之十个阶层的圣洁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55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5425" y="0"/>
            <a:ext cx="5260975" cy="7010400"/>
          </a:xfrm>
        </p:spPr>
      </p:pic>
      <p:sp>
        <p:nvSpPr>
          <p:cNvPr id="6656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04800" y="1219200"/>
            <a:ext cx="3505200" cy="16764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3600">
                <a:latin typeface="Garamond" charset="0"/>
                <a:cs typeface="宋体" charset="0"/>
              </a:rPr>
              <a:t>耶路撒冷与        其他城市</a:t>
            </a:r>
            <a:endParaRPr lang="en-US" sz="3200">
              <a:latin typeface="Garamond" charset="0"/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228600" y="3200400"/>
            <a:ext cx="35814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“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在 ‘耶路撒冷’ 墙内的比较圣洁因为唯有在那里人们都吃 ‘圣洁’ 的食物”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6858000" y="4648200"/>
            <a:ext cx="17526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耶路撒冷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193542" name="Line 6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572000" y="838200"/>
            <a:ext cx="3810000" cy="4724400"/>
            <a:chOff x="2880" y="528"/>
            <a:chExt cx="2400" cy="2976"/>
          </a:xfrm>
        </p:grpSpPr>
        <p:sp>
          <p:nvSpPr>
            <p:cNvPr id="66568" name="Oval 8"/>
            <p:cNvSpPr>
              <a:spLocks noChangeArrowheads="1"/>
            </p:cNvSpPr>
            <p:nvPr/>
          </p:nvSpPr>
          <p:spPr bwMode="auto">
            <a:xfrm>
              <a:off x="4464" y="91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69" name="Oval 9"/>
            <p:cNvSpPr>
              <a:spLocks noChangeArrowheads="1"/>
            </p:cNvSpPr>
            <p:nvPr/>
          </p:nvSpPr>
          <p:spPr bwMode="auto">
            <a:xfrm>
              <a:off x="3936" y="15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0" name="Oval 10"/>
            <p:cNvSpPr>
              <a:spLocks noChangeArrowheads="1"/>
            </p:cNvSpPr>
            <p:nvPr/>
          </p:nvSpPr>
          <p:spPr bwMode="auto">
            <a:xfrm>
              <a:off x="4176" y="16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1" name="Oval 11"/>
            <p:cNvSpPr>
              <a:spLocks noChangeArrowheads="1"/>
            </p:cNvSpPr>
            <p:nvPr/>
          </p:nvSpPr>
          <p:spPr bwMode="auto">
            <a:xfrm>
              <a:off x="4416" y="177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2" name="Oval 12"/>
            <p:cNvSpPr>
              <a:spLocks noChangeArrowheads="1"/>
            </p:cNvSpPr>
            <p:nvPr/>
          </p:nvSpPr>
          <p:spPr bwMode="auto">
            <a:xfrm>
              <a:off x="3984" y="211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3" name="Oval 13"/>
            <p:cNvSpPr>
              <a:spLocks noChangeArrowheads="1"/>
            </p:cNvSpPr>
            <p:nvPr/>
          </p:nvSpPr>
          <p:spPr bwMode="auto">
            <a:xfrm>
              <a:off x="3552" y="235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4" name="Oval 14"/>
            <p:cNvSpPr>
              <a:spLocks noChangeArrowheads="1"/>
            </p:cNvSpPr>
            <p:nvPr/>
          </p:nvSpPr>
          <p:spPr bwMode="auto">
            <a:xfrm>
              <a:off x="4128" y="225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5" name="Oval 15"/>
            <p:cNvSpPr>
              <a:spLocks noChangeArrowheads="1"/>
            </p:cNvSpPr>
            <p:nvPr/>
          </p:nvSpPr>
          <p:spPr bwMode="auto">
            <a:xfrm>
              <a:off x="3360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6" name="Oval 16"/>
            <p:cNvSpPr>
              <a:spLocks noChangeArrowheads="1"/>
            </p:cNvSpPr>
            <p:nvPr/>
          </p:nvSpPr>
          <p:spPr bwMode="auto">
            <a:xfrm>
              <a:off x="3216" y="292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7" name="Oval 17"/>
            <p:cNvSpPr>
              <a:spLocks noChangeArrowheads="1"/>
            </p:cNvSpPr>
            <p:nvPr/>
          </p:nvSpPr>
          <p:spPr bwMode="auto">
            <a:xfrm>
              <a:off x="3408" y="30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8" name="Oval 18"/>
            <p:cNvSpPr>
              <a:spLocks noChangeArrowheads="1"/>
            </p:cNvSpPr>
            <p:nvPr/>
          </p:nvSpPr>
          <p:spPr bwMode="auto">
            <a:xfrm>
              <a:off x="3072" y="312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9" name="Oval 19"/>
            <p:cNvSpPr>
              <a:spLocks noChangeArrowheads="1"/>
            </p:cNvSpPr>
            <p:nvPr/>
          </p:nvSpPr>
          <p:spPr bwMode="auto">
            <a:xfrm>
              <a:off x="2880" y="340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0" name="Oval 20"/>
            <p:cNvSpPr>
              <a:spLocks noChangeArrowheads="1"/>
            </p:cNvSpPr>
            <p:nvPr/>
          </p:nvSpPr>
          <p:spPr bwMode="auto">
            <a:xfrm>
              <a:off x="3408" y="321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1" name="Oval 21"/>
            <p:cNvSpPr>
              <a:spLocks noChangeArrowheads="1"/>
            </p:cNvSpPr>
            <p:nvPr/>
          </p:nvSpPr>
          <p:spPr bwMode="auto">
            <a:xfrm>
              <a:off x="3888" y="326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2" name="Oval 22"/>
            <p:cNvSpPr>
              <a:spLocks noChangeArrowheads="1"/>
            </p:cNvSpPr>
            <p:nvPr/>
          </p:nvSpPr>
          <p:spPr bwMode="auto">
            <a:xfrm>
              <a:off x="3696" y="297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3" name="Oval 23"/>
            <p:cNvSpPr>
              <a:spLocks noChangeArrowheads="1"/>
            </p:cNvSpPr>
            <p:nvPr/>
          </p:nvSpPr>
          <p:spPr bwMode="auto">
            <a:xfrm>
              <a:off x="3888" y="288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4" name="Oval 24"/>
            <p:cNvSpPr>
              <a:spLocks noChangeArrowheads="1"/>
            </p:cNvSpPr>
            <p:nvPr/>
          </p:nvSpPr>
          <p:spPr bwMode="auto">
            <a:xfrm>
              <a:off x="3936" y="27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5" name="Oval 25"/>
            <p:cNvSpPr>
              <a:spLocks noChangeArrowheads="1"/>
            </p:cNvSpPr>
            <p:nvPr/>
          </p:nvSpPr>
          <p:spPr bwMode="auto">
            <a:xfrm>
              <a:off x="4368" y="27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6" name="Oval 26"/>
            <p:cNvSpPr>
              <a:spLocks noChangeArrowheads="1"/>
            </p:cNvSpPr>
            <p:nvPr/>
          </p:nvSpPr>
          <p:spPr bwMode="auto">
            <a:xfrm>
              <a:off x="4368" y="2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7" name="Oval 27"/>
            <p:cNvSpPr>
              <a:spLocks noChangeArrowheads="1"/>
            </p:cNvSpPr>
            <p:nvPr/>
          </p:nvSpPr>
          <p:spPr bwMode="auto">
            <a:xfrm>
              <a:off x="3984" y="264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8" name="Oval 28"/>
            <p:cNvSpPr>
              <a:spLocks noChangeArrowheads="1"/>
            </p:cNvSpPr>
            <p:nvPr/>
          </p:nvSpPr>
          <p:spPr bwMode="auto">
            <a:xfrm>
              <a:off x="4800" y="254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9" name="Oval 29"/>
            <p:cNvSpPr>
              <a:spLocks noChangeArrowheads="1"/>
            </p:cNvSpPr>
            <p:nvPr/>
          </p:nvSpPr>
          <p:spPr bwMode="auto">
            <a:xfrm>
              <a:off x="4464" y="220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0" name="Oval 30"/>
            <p:cNvSpPr>
              <a:spLocks noChangeArrowheads="1"/>
            </p:cNvSpPr>
            <p:nvPr/>
          </p:nvSpPr>
          <p:spPr bwMode="auto">
            <a:xfrm>
              <a:off x="4944" y="220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1" name="Oval 31"/>
            <p:cNvSpPr>
              <a:spLocks noChangeArrowheads="1"/>
            </p:cNvSpPr>
            <p:nvPr/>
          </p:nvSpPr>
          <p:spPr bwMode="auto">
            <a:xfrm>
              <a:off x="4992" y="259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2" name="Oval 32"/>
            <p:cNvSpPr>
              <a:spLocks noChangeArrowheads="1"/>
            </p:cNvSpPr>
            <p:nvPr/>
          </p:nvSpPr>
          <p:spPr bwMode="auto">
            <a:xfrm>
              <a:off x="5184" y="172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3" name="Oval 33"/>
            <p:cNvSpPr>
              <a:spLocks noChangeArrowheads="1"/>
            </p:cNvSpPr>
            <p:nvPr/>
          </p:nvSpPr>
          <p:spPr bwMode="auto">
            <a:xfrm>
              <a:off x="4944" y="129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4" name="Oval 34"/>
            <p:cNvSpPr>
              <a:spLocks noChangeArrowheads="1"/>
            </p:cNvSpPr>
            <p:nvPr/>
          </p:nvSpPr>
          <p:spPr bwMode="auto">
            <a:xfrm>
              <a:off x="5088" y="129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5" name="Oval 35"/>
            <p:cNvSpPr>
              <a:spLocks noChangeArrowheads="1"/>
            </p:cNvSpPr>
            <p:nvPr/>
          </p:nvSpPr>
          <p:spPr bwMode="auto">
            <a:xfrm>
              <a:off x="4416" y="76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6" name="Oval 36"/>
            <p:cNvSpPr>
              <a:spLocks noChangeArrowheads="1"/>
            </p:cNvSpPr>
            <p:nvPr/>
          </p:nvSpPr>
          <p:spPr bwMode="auto">
            <a:xfrm>
              <a:off x="4560" y="52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7" name="Oval 37"/>
            <p:cNvSpPr>
              <a:spLocks noChangeArrowheads="1"/>
            </p:cNvSpPr>
            <p:nvPr/>
          </p:nvSpPr>
          <p:spPr bwMode="auto">
            <a:xfrm>
              <a:off x="3984" y="110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8" name="Oval 38"/>
            <p:cNvSpPr>
              <a:spLocks noChangeArrowheads="1"/>
            </p:cNvSpPr>
            <p:nvPr/>
          </p:nvSpPr>
          <p:spPr bwMode="auto">
            <a:xfrm>
              <a:off x="3792" y="105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9" name="Oval 39"/>
            <p:cNvSpPr>
              <a:spLocks noChangeArrowheads="1"/>
            </p:cNvSpPr>
            <p:nvPr/>
          </p:nvSpPr>
          <p:spPr bwMode="auto">
            <a:xfrm>
              <a:off x="4128" y="12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66600" name="Text Box 40"/>
          <p:cNvSpPr txBox="1">
            <a:spLocks noChangeArrowheads="1"/>
          </p:cNvSpPr>
          <p:nvPr/>
        </p:nvSpPr>
        <p:spPr bwMode="auto">
          <a:xfrm>
            <a:off x="0" y="6338888"/>
            <a:ext cx="4114800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第八个最圣洁之地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66601" name="Rectangle 41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犹太人在圣地之十个阶层的圣洁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89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29200" y="1189038"/>
            <a:ext cx="3733800" cy="8683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</a:rPr>
              <a:t>Temple Mount</a:t>
            </a:r>
          </a:p>
        </p:txBody>
      </p:sp>
      <p:pic>
        <p:nvPicPr>
          <p:cNvPr id="1955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5763" y="-76200"/>
            <a:ext cx="4948237" cy="6934200"/>
          </a:xfrm>
        </p:spPr>
      </p:pic>
      <p:sp>
        <p:nvSpPr>
          <p:cNvPr id="68612" name="Rectangle 4"/>
          <p:cNvSpPr>
            <a:spLocks noRot="1" noChangeArrowheads="1"/>
          </p:cNvSpPr>
          <p:nvPr/>
        </p:nvSpPr>
        <p:spPr bwMode="auto">
          <a:xfrm>
            <a:off x="152400" y="1295400"/>
            <a:ext cx="4648200" cy="1676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圣殿山与其他部分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0" y="3200400"/>
            <a:ext cx="4038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“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凡有排放的男或女、在月经期间和刚生产的女人都不可踏入此地。</a:t>
            </a: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”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 rot="-554897">
            <a:off x="7173913" y="2366963"/>
            <a:ext cx="990600" cy="16129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5" name="Rectangle 7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犹太人在圣地之十个阶层的圣洁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76200" y="6278563"/>
            <a:ext cx="3810000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第七个最圣洁之地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01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0200"/>
            <a:ext cx="33528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Rampart</a:t>
            </a:r>
          </a:p>
        </p:txBody>
      </p:sp>
      <p:pic>
        <p:nvPicPr>
          <p:cNvPr id="197634" name="Picture 3" descr="Temple Chambers Above Groun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381000"/>
            <a:ext cx="4764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4"/>
          <p:cNvSpPr>
            <a:spLocks noRot="1" noChangeArrowheads="1"/>
          </p:cNvSpPr>
          <p:nvPr/>
        </p:nvSpPr>
        <p:spPr bwMode="auto">
          <a:xfrm>
            <a:off x="152400" y="1081088"/>
            <a:ext cx="4191000" cy="2133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宋体" charset="0"/>
              </a:rPr>
              <a:t>围墙与圣殿山的其他部分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0" y="3271838"/>
            <a:ext cx="4267200" cy="159226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“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外帮人和因碰过死人而成为不洁净的都不能进入。</a:t>
            </a: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”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197637" name="Rectangle 6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犹太人在圣地之十个阶层的圣洁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76200" y="6278563"/>
            <a:ext cx="3810000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第六个最圣洁之地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1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1828800"/>
            <a:ext cx="4953000" cy="350838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Court of Women</a:t>
            </a:r>
          </a:p>
        </p:txBody>
      </p:sp>
      <p:pic>
        <p:nvPicPr>
          <p:cNvPr id="199682" name="Picture 3" descr="Model of the Temple Cour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81534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Rectangle 4"/>
          <p:cNvSpPr>
            <a:spLocks noRot="1" noChangeArrowheads="1"/>
          </p:cNvSpPr>
          <p:nvPr/>
        </p:nvSpPr>
        <p:spPr bwMode="auto">
          <a:xfrm>
            <a:off x="152400" y="1125538"/>
            <a:ext cx="4724400" cy="10080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宋体" charset="0"/>
              </a:rPr>
              <a:t>女人的庭院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0" y="2209800"/>
            <a:ext cx="3276600" cy="159226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这给女人的地方不包括当天受浸的男人。</a:t>
            </a: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3962400" y="4648200"/>
            <a:ext cx="2111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以色列人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4038600" y="2895600"/>
            <a:ext cx="2111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祭司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>
            <a:off x="6629400" y="1752600"/>
            <a:ext cx="1752600" cy="480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0" y="6096000"/>
            <a:ext cx="3810000" cy="51911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第五个最圣洁之地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199689" name="Rectangle 10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犹太人在圣地之十个阶层的圣洁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 rot="20400000">
            <a:off x="7448550" y="1979613"/>
            <a:ext cx="7334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女人或外帮人？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Garamond" charset="0"/>
              <a:ea typeface="ＭＳ Ｐゴシック" charset="0"/>
              <a:cs typeface="宋体" charset="0"/>
            </a:endParaRPr>
          </a:p>
        </p:txBody>
      </p:sp>
      <p:sp>
        <p:nvSpPr>
          <p:cNvPr id="72716" name="Text Box 12"/>
          <p:cNvSpPr txBox="1">
            <a:spLocks noChangeArrowheads="1"/>
          </p:cNvSpPr>
          <p:nvPr/>
        </p:nvSpPr>
        <p:spPr bwMode="auto">
          <a:xfrm rot="20760000">
            <a:off x="6886575" y="3962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宋体" charset="0"/>
              </a:rPr>
              <a:t>以色列人</a:t>
            </a:r>
          </a:p>
        </p:txBody>
      </p:sp>
    </p:spTree>
    <p:extLst>
      <p:ext uri="{BB962C8B-B14F-4D97-AF65-F5344CB8AC3E}">
        <p14:creationId xmlns:p14="http://schemas.microsoft.com/office/powerpoint/2010/main" val="98023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2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 autoUpdateAnimBg="0"/>
      <p:bldP spid="72710" grpId="0" autoUpdateAnimBg="0"/>
      <p:bldP spid="72711" grpId="0" autoUpdateAnimBg="0"/>
      <p:bldP spid="72715" grpId="0"/>
      <p:bldP spid="72716" grpId="0"/>
    </p:bld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07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Ribbons">
  <a:themeElements>
    <a:clrScheme name="Ribbons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Ribbons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Ribbon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11374</TotalTime>
  <Words>983</Words>
  <Application>Microsoft Macintosh PowerPoint</Application>
  <PresentationFormat>On-screen Show (4:3)</PresentationFormat>
  <Paragraphs>178</Paragraphs>
  <Slides>36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Charcoal</vt:lpstr>
      <vt:lpstr>SimHei</vt:lpstr>
      <vt:lpstr>SimSun</vt:lpstr>
      <vt:lpstr>Arial</vt:lpstr>
      <vt:lpstr>Calibri</vt:lpstr>
      <vt:lpstr>Chalkboard</vt:lpstr>
      <vt:lpstr>Garamond</vt:lpstr>
      <vt:lpstr>Impact</vt:lpstr>
      <vt:lpstr>Tahoma</vt:lpstr>
      <vt:lpstr>Times New Roman</vt:lpstr>
      <vt:lpstr>Wingdings</vt:lpstr>
      <vt:lpstr>Stream</vt:lpstr>
      <vt:lpstr>Orbit</vt:lpstr>
      <vt:lpstr>1_Stream</vt:lpstr>
      <vt:lpstr>1_Slit</vt:lpstr>
      <vt:lpstr>1_Default Design</vt:lpstr>
      <vt:lpstr>1_Office Theme</vt:lpstr>
      <vt:lpstr>1_Ribbons</vt:lpstr>
      <vt:lpstr>耶路撒冷</vt:lpstr>
      <vt:lpstr>以色列对万国的态度如何?</vt:lpstr>
      <vt:lpstr>犹太人在圣地之十个阶层的圣洁</vt:lpstr>
      <vt:lpstr>初结的果子:    摇捆祭</vt:lpstr>
      <vt:lpstr>城市与乡村</vt:lpstr>
      <vt:lpstr>耶路撒冷与        其他城市</vt:lpstr>
      <vt:lpstr>Temple Mount</vt:lpstr>
      <vt:lpstr>The Rampart</vt:lpstr>
      <vt:lpstr>Court of Women</vt:lpstr>
      <vt:lpstr>Court of Israelites</vt:lpstr>
      <vt:lpstr>The Inner Temple Court and the steps leading to the Nicanor Gate</vt:lpstr>
      <vt:lpstr>The Great Basin in the Court of the Priests.</vt:lpstr>
      <vt:lpstr>大门</vt:lpstr>
      <vt:lpstr>The Holy Place</vt:lpstr>
      <vt:lpstr>The Holy of Holies</vt:lpstr>
      <vt:lpstr>伯大尼          的毁灭</vt:lpstr>
      <vt:lpstr>受难周</vt:lpstr>
      <vt:lpstr>最后24小时</vt:lpstr>
      <vt:lpstr>橄榄山</vt:lpstr>
      <vt:lpstr>客西马尼</vt:lpstr>
      <vt:lpstr>客西马尼园石窟</vt:lpstr>
      <vt:lpstr> 耶稣在那里死于复活？</vt:lpstr>
      <vt:lpstr>圣墓的各各他与教堂</vt:lpstr>
      <vt:lpstr>内观…</vt:lpstr>
      <vt:lpstr>耶稣 的坟墓</vt:lpstr>
      <vt:lpstr>各各他</vt:lpstr>
      <vt:lpstr>耶稣的石板</vt:lpstr>
      <vt:lpstr>戈登的骷髅地</vt:lpstr>
      <vt:lpstr>墓园</vt:lpstr>
      <vt:lpstr>小门</vt:lpstr>
      <vt:lpstr>内观…</vt:lpstr>
      <vt:lpstr>墓园的周围</vt:lpstr>
      <vt:lpstr>支持墓园为基督坟墓的论点</vt:lpstr>
      <vt:lpstr>Significance to Christians</vt:lpstr>
      <vt:lpstr>Black</vt:lpstr>
      <vt:lpstr>圣经地理链接地址 BibleStudyDownloads.org</vt:lpstr>
    </vt:vector>
  </TitlesOfParts>
  <Manager/>
  <Company>SBC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subject/>
  <dc:creator> Rick Griffith</dc:creator>
  <cp:keywords/>
  <dc:description/>
  <cp:lastModifiedBy>Rick Griffith</cp:lastModifiedBy>
  <cp:revision>469</cp:revision>
  <dcterms:created xsi:type="dcterms:W3CDTF">2002-07-30T01:35:17Z</dcterms:created>
  <dcterms:modified xsi:type="dcterms:W3CDTF">2019-05-07T18:46:23Z</dcterms:modified>
  <cp:category/>
</cp:coreProperties>
</file>